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8799" uniqueCount="312">
  <si>
    <t>TURISMO EN CIFRAS</t>
  </si>
  <si>
    <t>SUECIA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SUECOS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SUECOS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SUECOS 
A FUERTEVENTURA</t>
  </si>
  <si>
    <t>LLEGADA DE PASAJEROS PROCEDENTE DE AEROPUERTOS SUECOS 
 A GRAN CANARIA</t>
  </si>
  <si>
    <t>LLEGADA DE PASAJEROS PROCEDENTE DE AEROPUERTOS SUECOS 
 A LA PALMA</t>
  </si>
  <si>
    <t>LLEGADA DE PASAJEROS PROCEDENTE DE AEROPUERTOS SUECOS 
 A TENERIFE</t>
  </si>
  <si>
    <t>LLEGADA DE PASAJEROS PROCEDENTE DE AEROPUERTOS SUECOS 
 A LANZAROTE</t>
  </si>
  <si>
    <t>EVOLUCIÓN DE PASAJEROS PROCEDENTES DE AEROPUERTOS SUECOS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SUECOS LLEGADOS A 
CANARIAS - ISLAS</t>
  </si>
  <si>
    <t>var. Interanual</t>
  </si>
  <si>
    <t>VARIACIÓN INTERANUAL DE LA LLEGADA DE PASAJEROS PROCEDENTES DE AEROPUERTOS SUECOS
CANARIAS - ISLAS</t>
  </si>
  <si>
    <t>CUOTA DE PASAJEROS PROCEDENTES DE AEROPUERTOS SUECOS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SUECO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SUECOS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SUECOS  ALOJADOS EN TENERIFE POR TIPOLOGÍA DE ESTABLECIMIENTO
VARIACIONES INTERANUALES</t>
  </si>
  <si>
    <t xml:space="preserve">Hotelero </t>
  </si>
  <si>
    <t>PESO DE LOS TURISTAS SUECOS ALOJADOS EN TENERIFE SOBRE TOTAL DE TURISTAS  POR TIPOLOGÍA DE ESTABLECIMIENTO</t>
  </si>
  <si>
    <t>TURISTAS ALOJADOS SEGÚN TIPOLOGÍA DEL ESTABLECIMIENTO</t>
  </si>
  <si>
    <t>SUECOS</t>
  </si>
  <si>
    <t>TOTAL TURISTAS</t>
  </si>
  <si>
    <t>Total SUECOS s/ total turistas</t>
  </si>
  <si>
    <t>Extrahotel.</t>
  </si>
  <si>
    <t xml:space="preserve">Total </t>
  </si>
  <si>
    <t>FUENTE: STDE Cabildo Insular de Tenerife.  ELABORACIÓN: Turismo de Tenerife.</t>
  </si>
  <si>
    <t>EVOLUCIÓN MENSUAL DE TURSTAS SUECOS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SUECOS  ALOJADOS EN LA TEMPORADA DE VERANO</t>
  </si>
  <si>
    <t>Temporada Verano</t>
  </si>
  <si>
    <t>TURISMO SUECO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SUECOS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SUECOS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SUECOS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SUECOS  ALOJADOS EN TENERIFE SOBRE EL TOTAL DE TURISTAS POR ZONAS Y TIPOLOGÍA </t>
  </si>
  <si>
    <t>TURISTAS SUECOS  ALOJADOS EN LA ZONA SANTA CRUZ</t>
  </si>
  <si>
    <t>TURISTAS SUECOS  ALOJADOS EN LA ZONA LA LAGUNA, BAJAMAR, PUNTA HIDALGO Y TACORONTE</t>
  </si>
  <si>
    <t>TURISTAS SUECOS  ALOJADOS EN LA ZONA NORTE</t>
  </si>
  <si>
    <t>TURISTAS SUECOS  ALOJADOS EN LA ZONA SUR</t>
  </si>
  <si>
    <t>TURISTAS  SUECOS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SUECOS  ALOJADOS EN TENERIFE</t>
  </si>
  <si>
    <t>TURISTAS SUECOS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SUECO ALOJADO EN TENERIFE POR CATEGORÍA </t>
  </si>
  <si>
    <t xml:space="preserve">EVOLUCIÓN DEL TURISMO SUECO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SUECO ALOJADOS EN TENERIFE SOBRE TOTAL DE TURISTAS  POR CATEGORÍA </t>
  </si>
  <si>
    <t xml:space="preserve">TURISTAS SUECOS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SUECOS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SUECO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SUECOS POR  ISLAS</t>
  </si>
  <si>
    <t xml:space="preserve">DISTRIBUCIÓN DE LOS TURISTAS SUECOS ALOJADOS EN TENERIFE POR ZONAS </t>
  </si>
  <si>
    <t xml:space="preserve">DISTRIBUCIÓN DE TURISTAS SUECOS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SUECOS LLEGADOS A CANARIAS E ISLAS </c:v>
            </c:pt>
          </c:strCache>
        </c:strRef>
      </c:tx>
      <c:layout>
        <c:manualLayout>
          <c:xMode val="edge"/>
          <c:yMode val="edge"/>
          <c:x val="0.1641084374942682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33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-6.1091544710271117E-3</c:v>
                </c:pt>
                <c:pt idx="1">
                  <c:v>-5.9343886955214531E-2</c:v>
                </c:pt>
                <c:pt idx="2">
                  <c:v>-0.30784418189225615</c:v>
                </c:pt>
                <c:pt idx="3">
                  <c:v>4.0226358148893304E-2</c:v>
                </c:pt>
                <c:pt idx="4">
                  <c:v>0.17091575866567932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0.18743823432524431</c:v>
                </c:pt>
                <c:pt idx="1">
                  <c:v>9.4217347956131681E-2</c:v>
                </c:pt>
                <c:pt idx="2">
                  <c:v>0</c:v>
                </c:pt>
                <c:pt idx="3">
                  <c:v>0.10143139190523209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0.29061018646851222</c:v>
                </c:pt>
                <c:pt idx="1">
                  <c:v>0.3496625567015379</c:v>
                </c:pt>
                <c:pt idx="2">
                  <c:v>0.43674726070814085</c:v>
                </c:pt>
                <c:pt idx="3">
                  <c:v>0.24950071809552354</c:v>
                </c:pt>
                <c:pt idx="4">
                  <c:v>0.30476419924110099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249506432"/>
        <c:axId val="250958976"/>
      </c:barChart>
      <c:catAx>
        <c:axId val="249506432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0958976"/>
        <c:crosses val="autoZero"/>
        <c:auto val="1"/>
        <c:lblAlgn val="ctr"/>
        <c:lblOffset val="100"/>
      </c:catAx>
      <c:valAx>
        <c:axId val="250958976"/>
        <c:scaling>
          <c:orientation val="minMax"/>
        </c:scaling>
        <c:delete val="1"/>
        <c:axPos val="t"/>
        <c:numFmt formatCode="0.0%" sourceLinked="1"/>
        <c:tickLblPos val="none"/>
        <c:crossAx val="2495064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9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55" l="0.70000000000000062" r="0.70000000000000062" t="0.75000000000001155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109791</c:v>
                </c:pt>
                <c:pt idx="1">
                  <c:v>258393</c:v>
                </c:pt>
                <c:pt idx="2">
                  <c:v>43326</c:v>
                </c:pt>
                <c:pt idx="3">
                  <c:v>31732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SUECOS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0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2.7850069725184175E-2"/>
                  <c:y val="1.0021241232376516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109791</c:v>
                </c:pt>
                <c:pt idx="1">
                  <c:v>258393</c:v>
                </c:pt>
                <c:pt idx="2">
                  <c:v>43326</c:v>
                </c:pt>
                <c:pt idx="3">
                  <c:v>31732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21" l="0.70000000000000062" r="0.70000000000000062" t="0.7500000000000102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SUECOS LLEGADOS A 
CANARIAS - ISLAS</c:v>
            </c:pt>
          </c:strCache>
        </c:strRef>
      </c:tx>
      <c:layout>
        <c:manualLayout>
          <c:xMode val="edge"/>
          <c:yMode val="edge"/>
          <c:x val="0.15149861475649029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5723789734616507E-2"/>
          <c:y val="0.43446341207349082"/>
          <c:w val="0.94047581208313291"/>
          <c:h val="0.42579261592300954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109791</c:v>
              </c:pt>
              <c:pt idx="1">
                <c:v>258393</c:v>
              </c:pt>
              <c:pt idx="2">
                <c:v>43326</c:v>
              </c:pt>
              <c:pt idx="3">
                <c:v>31732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81347</c:v>
              </c:pt>
              <c:pt idx="1">
                <c:v>206797</c:v>
              </c:pt>
              <c:pt idx="2">
                <c:v>33206</c:v>
              </c:pt>
              <c:pt idx="3">
                <c:v>22086</c:v>
              </c:pt>
            </c:numLit>
          </c:val>
        </c:ser>
        <c:axId val="265193344"/>
        <c:axId val="265196288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4.9055847185768449E-3"/>
                  <c:y val="-0.3132013298337708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5184960279965004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2.7613735783027119E-4"/>
                  <c:y val="-0.20877270341207349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288E-3"/>
                  <c:y val="-0.18825350831146201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4.7110551181102384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0.3496625567015379</c:v>
                </c:pt>
                <c:pt idx="1">
                  <c:v>0.24950071809552354</c:v>
                </c:pt>
                <c:pt idx="2">
                  <c:v>0.30476419924110099</c:v>
                </c:pt>
                <c:pt idx="3">
                  <c:v>0.43674726070814085</c:v>
                </c:pt>
                <c:pt idx="4">
                  <c:v>0</c:v>
                </c:pt>
              </c:numCache>
            </c:numRef>
          </c:val>
        </c:ser>
        <c:axId val="265197824"/>
        <c:axId val="265211904"/>
      </c:barChart>
      <c:catAx>
        <c:axId val="265193344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265196288"/>
        <c:crosses val="autoZero"/>
        <c:auto val="1"/>
        <c:lblAlgn val="ctr"/>
        <c:lblOffset val="100"/>
      </c:catAx>
      <c:valAx>
        <c:axId val="265196288"/>
        <c:scaling>
          <c:orientation val="minMax"/>
        </c:scaling>
        <c:delete val="1"/>
        <c:axPos val="l"/>
        <c:numFmt formatCode="#,##0" sourceLinked="1"/>
        <c:tickLblPos val="none"/>
        <c:crossAx val="265193344"/>
        <c:crosses val="autoZero"/>
        <c:crossBetween val="between"/>
      </c:valAx>
      <c:catAx>
        <c:axId val="265197824"/>
        <c:scaling>
          <c:orientation val="minMax"/>
        </c:scaling>
        <c:delete val="1"/>
        <c:axPos val="b"/>
        <c:numFmt formatCode="General" sourceLinked="1"/>
        <c:tickLblPos val="none"/>
        <c:crossAx val="265211904"/>
        <c:crosses val="autoZero"/>
        <c:auto val="1"/>
        <c:lblAlgn val="ctr"/>
        <c:lblOffset val="100"/>
      </c:catAx>
      <c:valAx>
        <c:axId val="265211904"/>
        <c:scaling>
          <c:orientation val="minMax"/>
        </c:scaling>
        <c:delete val="1"/>
        <c:axPos val="r"/>
        <c:numFmt formatCode="0.0%" sourceLinked="1"/>
        <c:tickLblPos val="none"/>
        <c:crossAx val="26519782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0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SUECOS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93"/>
          <c:w val="0.86048406649509535"/>
          <c:h val="0.588340275724912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226146</c:v>
                </c:pt>
                <c:pt idx="1">
                  <c:v>261092</c:v>
                </c:pt>
                <c:pt idx="2">
                  <c:v>291858</c:v>
                </c:pt>
                <c:pt idx="3">
                  <c:v>359663</c:v>
                </c:pt>
                <c:pt idx="4">
                  <c:v>399740</c:v>
                </c:pt>
                <c:pt idx="5">
                  <c:v>436730</c:v>
                </c:pt>
                <c:pt idx="6">
                  <c:v>464999</c:v>
                </c:pt>
                <c:pt idx="7">
                  <c:v>535528</c:v>
                </c:pt>
                <c:pt idx="8">
                  <c:v>506394</c:v>
                </c:pt>
                <c:pt idx="9">
                  <c:v>458519</c:v>
                </c:pt>
                <c:pt idx="10">
                  <c:v>357650</c:v>
                </c:pt>
                <c:pt idx="11">
                  <c:v>351321</c:v>
                </c:pt>
                <c:pt idx="12">
                  <c:v>349933</c:v>
                </c:pt>
                <c:pt idx="13">
                  <c:v>333802</c:v>
                </c:pt>
                <c:pt idx="14">
                  <c:v>356949</c:v>
                </c:pt>
                <c:pt idx="15">
                  <c:v>375253</c:v>
                </c:pt>
                <c:pt idx="16">
                  <c:v>345547</c:v>
                </c:pt>
                <c:pt idx="17">
                  <c:v>343436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59573</c:v>
                </c:pt>
                <c:pt idx="1">
                  <c:v>64425</c:v>
                </c:pt>
                <c:pt idx="2">
                  <c:v>76584</c:v>
                </c:pt>
                <c:pt idx="3">
                  <c:v>96911</c:v>
                </c:pt>
                <c:pt idx="4">
                  <c:v>115559</c:v>
                </c:pt>
                <c:pt idx="5">
                  <c:v>134085</c:v>
                </c:pt>
                <c:pt idx="6">
                  <c:v>135947</c:v>
                </c:pt>
                <c:pt idx="7">
                  <c:v>167280</c:v>
                </c:pt>
                <c:pt idx="8">
                  <c:v>172208</c:v>
                </c:pt>
                <c:pt idx="9">
                  <c:v>146771</c:v>
                </c:pt>
                <c:pt idx="10">
                  <c:v>97312</c:v>
                </c:pt>
                <c:pt idx="11">
                  <c:v>93429</c:v>
                </c:pt>
                <c:pt idx="12">
                  <c:v>98550</c:v>
                </c:pt>
                <c:pt idx="13">
                  <c:v>91482</c:v>
                </c:pt>
                <c:pt idx="14">
                  <c:v>91162</c:v>
                </c:pt>
                <c:pt idx="15">
                  <c:v>97564</c:v>
                </c:pt>
                <c:pt idx="16">
                  <c:v>86479</c:v>
                </c:pt>
                <c:pt idx="17">
                  <c:v>81347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131378</c:v>
                </c:pt>
                <c:pt idx="1">
                  <c:v>161712</c:v>
                </c:pt>
                <c:pt idx="2">
                  <c:v>174065</c:v>
                </c:pt>
                <c:pt idx="3">
                  <c:v>196854</c:v>
                </c:pt>
                <c:pt idx="4">
                  <c:v>207862</c:v>
                </c:pt>
                <c:pt idx="5">
                  <c:v>220458</c:v>
                </c:pt>
                <c:pt idx="6">
                  <c:v>240624</c:v>
                </c:pt>
                <c:pt idx="7">
                  <c:v>270271</c:v>
                </c:pt>
                <c:pt idx="8">
                  <c:v>250741</c:v>
                </c:pt>
                <c:pt idx="9">
                  <c:v>236482</c:v>
                </c:pt>
                <c:pt idx="10">
                  <c:v>197930</c:v>
                </c:pt>
                <c:pt idx="11">
                  <c:v>205391</c:v>
                </c:pt>
                <c:pt idx="12">
                  <c:v>198991</c:v>
                </c:pt>
                <c:pt idx="13">
                  <c:v>186381</c:v>
                </c:pt>
                <c:pt idx="14">
                  <c:v>199958</c:v>
                </c:pt>
                <c:pt idx="15">
                  <c:v>206588</c:v>
                </c:pt>
                <c:pt idx="16">
                  <c:v>198800</c:v>
                </c:pt>
                <c:pt idx="17">
                  <c:v>206797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3897</c:v>
                </c:pt>
                <c:pt idx="1">
                  <c:v>7609</c:v>
                </c:pt>
                <c:pt idx="2">
                  <c:v>15270</c:v>
                </c:pt>
                <c:pt idx="3">
                  <c:v>30805</c:v>
                </c:pt>
                <c:pt idx="4">
                  <c:v>37667</c:v>
                </c:pt>
                <c:pt idx="5">
                  <c:v>40450</c:v>
                </c:pt>
                <c:pt idx="6">
                  <c:v>45034</c:v>
                </c:pt>
                <c:pt idx="7">
                  <c:v>44893</c:v>
                </c:pt>
                <c:pt idx="8">
                  <c:v>39242</c:v>
                </c:pt>
                <c:pt idx="9">
                  <c:v>35395</c:v>
                </c:pt>
                <c:pt idx="10">
                  <c:v>24805</c:v>
                </c:pt>
                <c:pt idx="11">
                  <c:v>15628</c:v>
                </c:pt>
                <c:pt idx="12">
                  <c:v>17832</c:v>
                </c:pt>
                <c:pt idx="13">
                  <c:v>25620</c:v>
                </c:pt>
                <c:pt idx="14">
                  <c:v>31080</c:v>
                </c:pt>
                <c:pt idx="15">
                  <c:v>33230</c:v>
                </c:pt>
                <c:pt idx="16">
                  <c:v>28359</c:v>
                </c:pt>
                <c:pt idx="17">
                  <c:v>33206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31298</c:v>
                </c:pt>
                <c:pt idx="1">
                  <c:v>27346</c:v>
                </c:pt>
                <c:pt idx="2">
                  <c:v>25939</c:v>
                </c:pt>
                <c:pt idx="3">
                  <c:v>35093</c:v>
                </c:pt>
                <c:pt idx="4">
                  <c:v>38652</c:v>
                </c:pt>
                <c:pt idx="5">
                  <c:v>41737</c:v>
                </c:pt>
                <c:pt idx="6">
                  <c:v>43394</c:v>
                </c:pt>
                <c:pt idx="7">
                  <c:v>53084</c:v>
                </c:pt>
                <c:pt idx="8">
                  <c:v>44151</c:v>
                </c:pt>
                <c:pt idx="9">
                  <c:v>39871</c:v>
                </c:pt>
                <c:pt idx="10">
                  <c:v>37603</c:v>
                </c:pt>
                <c:pt idx="11">
                  <c:v>36873</c:v>
                </c:pt>
                <c:pt idx="12">
                  <c:v>34560</c:v>
                </c:pt>
                <c:pt idx="13">
                  <c:v>30319</c:v>
                </c:pt>
                <c:pt idx="14">
                  <c:v>34749</c:v>
                </c:pt>
                <c:pt idx="15">
                  <c:v>37871</c:v>
                </c:pt>
                <c:pt idx="16">
                  <c:v>31909</c:v>
                </c:pt>
                <c:pt idx="17">
                  <c:v>22086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52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262853376"/>
        <c:axId val="262858624"/>
      </c:lineChart>
      <c:catAx>
        <c:axId val="26285337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2858624"/>
        <c:crosses val="autoZero"/>
        <c:auto val="1"/>
        <c:lblAlgn val="ctr"/>
        <c:lblOffset val="100"/>
        <c:tickLblSkip val="1"/>
      </c:catAx>
      <c:valAx>
        <c:axId val="2628586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28533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68"/>
          <c:h val="6.1716427937976971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SUECOS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06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0.25999525653359201</c:v>
                </c:pt>
                <c:pt idx="1">
                  <c:v>0.55052990915462363</c:v>
                </c:pt>
                <c:pt idx="2">
                  <c:v>8.855358917850091E-2</c:v>
                </c:pt>
                <c:pt idx="3">
                  <c:v>0.1009212451332834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0.25026696802461024</c:v>
                </c:pt>
                <c:pt idx="1">
                  <c:v>0.5753197104880089</c:v>
                </c:pt>
                <c:pt idx="2">
                  <c:v>8.2069877614333223E-2</c:v>
                </c:pt>
                <c:pt idx="3">
                  <c:v>9.2343443873047659E-2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0.23686218101771508</c:v>
                </c:pt>
                <c:pt idx="1">
                  <c:v>0.60214130143607547</c:v>
                </c:pt>
                <c:pt idx="2">
                  <c:v>9.668759244808349E-2</c:v>
                </c:pt>
                <c:pt idx="3">
                  <c:v>6.4308925098125996E-2</c:v>
                </c:pt>
                <c:pt idx="4">
                  <c:v>0</c:v>
                </c:pt>
              </c:numCache>
            </c:numRef>
          </c:val>
        </c:ser>
        <c:shape val="box"/>
        <c:axId val="265362816"/>
        <c:axId val="265419008"/>
        <c:axId val="0"/>
      </c:bar3DChart>
      <c:catAx>
        <c:axId val="26536281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419008"/>
        <c:crosses val="autoZero"/>
        <c:auto val="1"/>
        <c:lblAlgn val="ctr"/>
        <c:lblOffset val="100"/>
      </c:catAx>
      <c:valAx>
        <c:axId val="26541900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3628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SUECOS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78"/>
          <c:y val="0.29444121440810117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2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2172659073091496E-2"/>
                  <c:y val="-2.7156177527121964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81347</c:v>
                </c:pt>
                <c:pt idx="1">
                  <c:v>206797</c:v>
                </c:pt>
                <c:pt idx="2">
                  <c:v>33206</c:v>
                </c:pt>
                <c:pt idx="3">
                  <c:v>22086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SUECOS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23212</c:v>
                </c:pt>
                <c:pt idx="1">
                  <c:v>31735</c:v>
                </c:pt>
                <c:pt idx="2">
                  <c:v>22087</c:v>
                </c:pt>
                <c:pt idx="3">
                  <c:v>33152</c:v>
                </c:pt>
                <c:pt idx="4">
                  <c:v>35838</c:v>
                </c:pt>
                <c:pt idx="5">
                  <c:v>34571</c:v>
                </c:pt>
                <c:pt idx="6">
                  <c:v>29252</c:v>
                </c:pt>
                <c:pt idx="7">
                  <c:v>34630</c:v>
                </c:pt>
                <c:pt idx="8">
                  <c:v>33256</c:v>
                </c:pt>
                <c:pt idx="9">
                  <c:v>44980</c:v>
                </c:pt>
                <c:pt idx="10">
                  <c:v>40113</c:v>
                </c:pt>
                <c:pt idx="11">
                  <c:v>34813</c:v>
                </c:pt>
                <c:pt idx="12">
                  <c:v>34792</c:v>
                </c:pt>
                <c:pt idx="13">
                  <c:v>35118</c:v>
                </c:pt>
                <c:pt idx="14">
                  <c:v>36330</c:v>
                </c:pt>
                <c:pt idx="15">
                  <c:v>28806</c:v>
                </c:pt>
                <c:pt idx="16">
                  <c:v>33682</c:v>
                </c:pt>
                <c:pt idx="17">
                  <c:v>30745</c:v>
                </c:pt>
                <c:pt idx="18">
                  <c:v>33757</c:v>
                </c:pt>
                <c:pt idx="19">
                  <c:v>36656</c:v>
                </c:pt>
                <c:pt idx="20">
                  <c:v>40822</c:v>
                </c:pt>
                <c:pt idx="21">
                  <c:v>38876</c:v>
                </c:pt>
                <c:pt idx="22">
                  <c:v>51527</c:v>
                </c:pt>
                <c:pt idx="23">
                  <c:v>54587</c:v>
                </c:pt>
                <c:pt idx="24">
                  <c:v>43234</c:v>
                </c:pt>
                <c:pt idx="25">
                  <c:v>34330</c:v>
                </c:pt>
                <c:pt idx="26">
                  <c:v>39863</c:v>
                </c:pt>
                <c:pt idx="27">
                  <c:v>45247</c:v>
                </c:pt>
                <c:pt idx="28">
                  <c:v>50338</c:v>
                </c:pt>
                <c:pt idx="29">
                  <c:v>61412</c:v>
                </c:pt>
                <c:pt idx="30">
                  <c:v>61034</c:v>
                </c:pt>
                <c:pt idx="31">
                  <c:v>46485</c:v>
                </c:pt>
                <c:pt idx="32">
                  <c:v>46885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60442</c:v>
                </c:pt>
                <c:pt idx="1">
                  <c:v>51664</c:v>
                </c:pt>
                <c:pt idx="2">
                  <c:v>41497</c:v>
                </c:pt>
                <c:pt idx="3">
                  <c:v>35607</c:v>
                </c:pt>
                <c:pt idx="4">
                  <c:v>40865</c:v>
                </c:pt>
                <c:pt idx="5">
                  <c:v>40905</c:v>
                </c:pt>
                <c:pt idx="6">
                  <c:v>44814</c:v>
                </c:pt>
                <c:pt idx="7">
                  <c:v>52169</c:v>
                </c:pt>
                <c:pt idx="8">
                  <c:v>56134</c:v>
                </c:pt>
                <c:pt idx="9">
                  <c:v>67250</c:v>
                </c:pt>
                <c:pt idx="10">
                  <c:v>61896</c:v>
                </c:pt>
                <c:pt idx="11">
                  <c:v>66383</c:v>
                </c:pt>
                <c:pt idx="12">
                  <c:v>70861</c:v>
                </c:pt>
                <c:pt idx="13">
                  <c:v>67265</c:v>
                </c:pt>
                <c:pt idx="14">
                  <c:v>73203</c:v>
                </c:pt>
                <c:pt idx="15">
                  <c:v>58461</c:v>
                </c:pt>
                <c:pt idx="16">
                  <c:v>62980</c:v>
                </c:pt>
                <c:pt idx="17">
                  <c:v>73636</c:v>
                </c:pt>
                <c:pt idx="18">
                  <c:v>89840</c:v>
                </c:pt>
                <c:pt idx="19">
                  <c:v>98471</c:v>
                </c:pt>
                <c:pt idx="20">
                  <c:v>128381</c:v>
                </c:pt>
                <c:pt idx="21">
                  <c:v>140298</c:v>
                </c:pt>
                <c:pt idx="22">
                  <c:v>135841</c:v>
                </c:pt>
                <c:pt idx="23">
                  <c:v>118868</c:v>
                </c:pt>
                <c:pt idx="24">
                  <c:v>109548</c:v>
                </c:pt>
                <c:pt idx="25">
                  <c:v>71342</c:v>
                </c:pt>
                <c:pt idx="26">
                  <c:v>61404</c:v>
                </c:pt>
                <c:pt idx="27">
                  <c:v>73587</c:v>
                </c:pt>
                <c:pt idx="28">
                  <c:v>78998</c:v>
                </c:pt>
                <c:pt idx="29">
                  <c:v>76114</c:v>
                </c:pt>
                <c:pt idx="30">
                  <c:v>79745</c:v>
                </c:pt>
                <c:pt idx="31">
                  <c:v>81751</c:v>
                </c:pt>
                <c:pt idx="32">
                  <c:v>74053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83654</c:v>
                </c:pt>
                <c:pt idx="1">
                  <c:v>83399</c:v>
                </c:pt>
                <c:pt idx="2">
                  <c:v>63584</c:v>
                </c:pt>
                <c:pt idx="3">
                  <c:v>68759</c:v>
                </c:pt>
                <c:pt idx="4">
                  <c:v>76703</c:v>
                </c:pt>
                <c:pt idx="5">
                  <c:v>75476</c:v>
                </c:pt>
                <c:pt idx="6">
                  <c:v>74066</c:v>
                </c:pt>
                <c:pt idx="7">
                  <c:v>86799</c:v>
                </c:pt>
                <c:pt idx="8">
                  <c:v>89390</c:v>
                </c:pt>
                <c:pt idx="9">
                  <c:v>112230</c:v>
                </c:pt>
                <c:pt idx="10">
                  <c:v>102009</c:v>
                </c:pt>
                <c:pt idx="11">
                  <c:v>101196</c:v>
                </c:pt>
                <c:pt idx="12">
                  <c:v>105653</c:v>
                </c:pt>
                <c:pt idx="13">
                  <c:v>102383</c:v>
                </c:pt>
                <c:pt idx="14">
                  <c:v>109533</c:v>
                </c:pt>
                <c:pt idx="15">
                  <c:v>87267</c:v>
                </c:pt>
                <c:pt idx="16">
                  <c:v>96662</c:v>
                </c:pt>
                <c:pt idx="17">
                  <c:v>104381</c:v>
                </c:pt>
                <c:pt idx="18">
                  <c:v>123597</c:v>
                </c:pt>
                <c:pt idx="19">
                  <c:v>135127</c:v>
                </c:pt>
                <c:pt idx="20">
                  <c:v>169203</c:v>
                </c:pt>
                <c:pt idx="21">
                  <c:v>179174</c:v>
                </c:pt>
                <c:pt idx="22">
                  <c:v>187368</c:v>
                </c:pt>
                <c:pt idx="23">
                  <c:v>173455</c:v>
                </c:pt>
                <c:pt idx="24">
                  <c:v>152782</c:v>
                </c:pt>
                <c:pt idx="25">
                  <c:v>105672</c:v>
                </c:pt>
                <c:pt idx="26">
                  <c:v>101267</c:v>
                </c:pt>
                <c:pt idx="27">
                  <c:v>118834</c:v>
                </c:pt>
                <c:pt idx="28">
                  <c:v>129336</c:v>
                </c:pt>
                <c:pt idx="29">
                  <c:v>137526</c:v>
                </c:pt>
                <c:pt idx="30">
                  <c:v>140779</c:v>
                </c:pt>
                <c:pt idx="31">
                  <c:v>128236</c:v>
                </c:pt>
                <c:pt idx="32">
                  <c:v>120938</c:v>
                </c:pt>
              </c:numCache>
            </c:numRef>
          </c:val>
        </c:ser>
        <c:marker val="1"/>
        <c:axId val="265970048"/>
        <c:axId val="265971968"/>
      </c:lineChart>
      <c:catAx>
        <c:axId val="26597004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971968"/>
        <c:crosses val="autoZero"/>
        <c:auto val="1"/>
        <c:lblAlgn val="ctr"/>
        <c:lblOffset val="100"/>
        <c:tickLblSkip val="1"/>
      </c:catAx>
      <c:valAx>
        <c:axId val="2659719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9700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SUECOS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2.1482401166029064E-2</c:v>
                </c:pt>
                <c:pt idx="1">
                  <c:v>2.1676750476922663E-2</c:v>
                </c:pt>
                <c:pt idx="2">
                  <c:v>1.6970168944127659E-2</c:v>
                </c:pt>
                <c:pt idx="3">
                  <c:v>1.3227044354714423E-2</c:v>
                </c:pt>
                <c:pt idx="4">
                  <c:v>1.445192323727721E-2</c:v>
                </c:pt>
                <c:pt idx="5">
                  <c:v>1.5867911307749876E-2</c:v>
                </c:pt>
                <c:pt idx="6">
                  <c:v>1.6006685298416978E-2</c:v>
                </c:pt>
                <c:pt idx="7">
                  <c:v>1.9832784808859326E-2</c:v>
                </c:pt>
                <c:pt idx="8">
                  <c:v>1.9574708555443982E-2</c:v>
                </c:pt>
                <c:pt idx="9">
                  <c:v>1.6711749022856107E-2</c:v>
                </c:pt>
                <c:pt idx="10">
                  <c:v>1.5956999655232149E-2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5.825442983853641E-2</c:v>
                </c:pt>
                <c:pt idx="1">
                  <c:v>5.0329175365852727E-2</c:v>
                </c:pt>
                <c:pt idx="2">
                  <c:v>4.7991210285508012E-2</c:v>
                </c:pt>
                <c:pt idx="3">
                  <c:v>3.0983734212701237E-2</c:v>
                </c:pt>
                <c:pt idx="4">
                  <c:v>2.7198084387411916E-2</c:v>
                </c:pt>
                <c:pt idx="5">
                  <c:v>3.2818315855384805E-2</c:v>
                </c:pt>
                <c:pt idx="6">
                  <c:v>3.4254588279777745E-2</c:v>
                </c:pt>
                <c:pt idx="7">
                  <c:v>3.4877961045596491E-2</c:v>
                </c:pt>
                <c:pt idx="8">
                  <c:v>3.667576681304166E-2</c:v>
                </c:pt>
                <c:pt idx="9">
                  <c:v>4.2441462647297333E-2</c:v>
                </c:pt>
                <c:pt idx="10">
                  <c:v>3.911699018971896E-2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3.9609126029902172E-2</c:v>
                </c:pt>
                <c:pt idx="1">
                  <c:v>3.5543773318205039E-2</c:v>
                </c:pt>
                <c:pt idx="2">
                  <c:v>3.1629821243542085E-2</c:v>
                </c:pt>
                <c:pt idx="3">
                  <c:v>2.1574506998056145E-2</c:v>
                </c:pt>
                <c:pt idx="4">
                  <c:v>2.0188888425923802E-2</c:v>
                </c:pt>
                <c:pt idx="5">
                  <c:v>2.3329456673417449E-2</c:v>
                </c:pt>
                <c:pt idx="6">
                  <c:v>2.3726965978617186E-2</c:v>
                </c:pt>
                <c:pt idx="7">
                  <c:v>2.605259089972236E-2</c:v>
                </c:pt>
                <c:pt idx="8">
                  <c:v>2.6600586093792011E-2</c:v>
                </c:pt>
                <c:pt idx="9">
                  <c:v>2.7239154234414423E-2</c:v>
                </c:pt>
                <c:pt idx="10">
                  <c:v>2.5032056423444915E-2</c:v>
                </c:pt>
              </c:numCache>
            </c:numRef>
          </c:val>
        </c:ser>
        <c:marker val="1"/>
        <c:axId val="266918144"/>
        <c:axId val="270206464"/>
      </c:lineChart>
      <c:catAx>
        <c:axId val="26691814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0206464"/>
        <c:crosses val="autoZero"/>
        <c:auto val="1"/>
        <c:lblAlgn val="ctr"/>
        <c:lblOffset val="100"/>
      </c:catAx>
      <c:valAx>
        <c:axId val="27020646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69181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155732</c:v>
                </c:pt>
                <c:pt idx="1">
                  <c:v>66025</c:v>
                </c:pt>
                <c:pt idx="2">
                  <c:v>89707</c:v>
                </c:pt>
                <c:pt idx="3">
                  <c:v>547</c:v>
                </c:pt>
                <c:pt idx="4">
                  <c:v>547</c:v>
                </c:pt>
                <c:pt idx="5" formatCode="#,##0">
                  <c:v>0</c:v>
                </c:pt>
                <c:pt idx="6">
                  <c:v>222</c:v>
                </c:pt>
                <c:pt idx="7">
                  <c:v>52</c:v>
                </c:pt>
                <c:pt idx="8">
                  <c:v>170</c:v>
                </c:pt>
                <c:pt idx="9">
                  <c:v>14085</c:v>
                </c:pt>
                <c:pt idx="10">
                  <c:v>4871</c:v>
                </c:pt>
                <c:pt idx="11">
                  <c:v>9214</c:v>
                </c:pt>
                <c:pt idx="12">
                  <c:v>140878</c:v>
                </c:pt>
                <c:pt idx="13">
                  <c:v>60555</c:v>
                </c:pt>
                <c:pt idx="14">
                  <c:v>80323</c:v>
                </c:pt>
              </c:numCache>
            </c:numRef>
          </c:val>
        </c:ser>
        <c:dLbls>
          <c:showVal val="1"/>
        </c:dLbls>
        <c:gapWidth val="30"/>
        <c:axId val="276092032"/>
        <c:axId val="27625292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2566510172143973"/>
                </c:manualLayout>
              </c:layout>
              <c:showVal val="1"/>
            </c:dLbl>
            <c:dLbl>
              <c:idx val="1"/>
              <c:layout>
                <c:manualLayout>
                  <c:x val="2.0800832033281333E-3"/>
                  <c:y val="-0.23787167449139279"/>
                </c:manualLayout>
              </c:layout>
              <c:showVal val="1"/>
            </c:dLbl>
            <c:dLbl>
              <c:idx val="2"/>
              <c:layout>
                <c:manualLayout>
                  <c:x val="-1.6378607900221521E-7"/>
                  <c:y val="-0.29733959311424102"/>
                </c:manualLayout>
              </c:layout>
              <c:showVal val="1"/>
            </c:dLbl>
            <c:dLbl>
              <c:idx val="3"/>
              <c:layout>
                <c:manualLayout>
                  <c:x val="-6.2402496099844811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212E-2"/>
                  <c:y val="-9.3896713615023525E-2"/>
                </c:manualLayout>
              </c:layout>
              <c:showVal val="1"/>
            </c:dLbl>
            <c:dLbl>
              <c:idx val="7"/>
              <c:layout>
                <c:manualLayout>
                  <c:x val="-2.0800832033281333E-3"/>
                  <c:y val="0.12519586460143187"/>
                </c:manualLayout>
              </c:layout>
              <c:showVal val="1"/>
            </c:dLbl>
            <c:dLbl>
              <c:idx val="8"/>
              <c:layout>
                <c:manualLayout>
                  <c:x val="6.2400858239053973E-3"/>
                  <c:y val="-0.11267630278609546"/>
                </c:manualLayout>
              </c:layout>
              <c:showVal val="1"/>
            </c:dLbl>
            <c:dLbl>
              <c:idx val="9"/>
              <c:layout>
                <c:manualLayout>
                  <c:x val="-2.0800832033281333E-3"/>
                  <c:y val="-0.1564945226917058"/>
                </c:manualLayout>
              </c:layout>
              <c:showVal val="1"/>
            </c:dLbl>
            <c:dLbl>
              <c:idx val="10"/>
              <c:layout>
                <c:manualLayout>
                  <c:x val="8.3203328133125334E-3"/>
                  <c:y val="-0.21283255086071987"/>
                </c:manualLayout>
              </c:layout>
              <c:showVal val="1"/>
            </c:dLbl>
            <c:dLbl>
              <c:idx val="11"/>
              <c:layout>
                <c:manualLayout>
                  <c:x val="-6.2402496099844811E-3"/>
                  <c:y val="-0.12519561815336464"/>
                </c:manualLayout>
              </c:layout>
              <c:showVal val="1"/>
            </c:dLbl>
            <c:dLbl>
              <c:idx val="12"/>
              <c:layout>
                <c:manualLayout>
                  <c:x val="-2.0800832033281333E-3"/>
                  <c:y val="-0.39436619718309857"/>
                </c:manualLayout>
              </c:layout>
              <c:showVal val="1"/>
            </c:dLbl>
            <c:dLbl>
              <c:idx val="13"/>
              <c:layout>
                <c:manualLayout>
                  <c:x val="6.2402496099843996E-3"/>
                  <c:y val="-0.23161189358372458"/>
                </c:manualLayout>
              </c:layout>
              <c:showVal val="1"/>
            </c:dLbl>
            <c:dLbl>
              <c:idx val="14"/>
              <c:layout>
                <c:manualLayout>
                  <c:x val="2.4960998439937598E-2"/>
                  <c:y val="-0.26291079812206575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0.2877011361193339</c:v>
                </c:pt>
                <c:pt idx="1">
                  <c:v>0.40823291031246667</c:v>
                </c:pt>
                <c:pt idx="2">
                  <c:v>0.21138914021038985</c:v>
                </c:pt>
                <c:pt idx="3">
                  <c:v>0.18655097613882862</c:v>
                </c:pt>
                <c:pt idx="4">
                  <c:v>0.18655097613882862</c:v>
                </c:pt>
                <c:pt idx="5">
                  <c:v>0</c:v>
                </c:pt>
                <c:pt idx="6">
                  <c:v>0.46052631578947367</c:v>
                </c:pt>
                <c:pt idx="7">
                  <c:v>-0.61481481481481481</c:v>
                </c:pt>
                <c:pt idx="8">
                  <c:v>9</c:v>
                </c:pt>
                <c:pt idx="9">
                  <c:v>0.35772122614227875</c:v>
                </c:pt>
                <c:pt idx="10">
                  <c:v>0.53079824010056564</c:v>
                </c:pt>
                <c:pt idx="11">
                  <c:v>0.2811457174638487</c:v>
                </c:pt>
                <c:pt idx="12">
                  <c:v>0.28127984283908286</c:v>
                </c:pt>
                <c:pt idx="13">
                  <c:v>0.40476024775558495</c:v>
                </c:pt>
                <c:pt idx="14">
                  <c:v>0.20164861468493805</c:v>
                </c:pt>
              </c:numCache>
            </c:numRef>
          </c:val>
        </c:ser>
        <c:gapWidth val="30"/>
        <c:axId val="277573632"/>
        <c:axId val="276854272"/>
      </c:barChart>
      <c:catAx>
        <c:axId val="27609203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276252928"/>
        <c:crosses val="autoZero"/>
        <c:auto val="1"/>
        <c:lblAlgn val="ctr"/>
        <c:lblOffset val="100"/>
        <c:tickLblSkip val="1"/>
        <c:tickMarkSkip val="1"/>
      </c:catAx>
      <c:valAx>
        <c:axId val="276252928"/>
        <c:scaling>
          <c:orientation val="minMax"/>
        </c:scaling>
        <c:delete val="1"/>
        <c:axPos val="l"/>
        <c:numFmt formatCode="#,##0_)" sourceLinked="1"/>
        <c:tickLblPos val="none"/>
        <c:crossAx val="276092032"/>
        <c:crosses val="autoZero"/>
        <c:crossBetween val="between"/>
      </c:valAx>
      <c:valAx>
        <c:axId val="276854272"/>
        <c:scaling>
          <c:orientation val="minMax"/>
        </c:scaling>
        <c:delete val="1"/>
        <c:axPos val="r"/>
        <c:numFmt formatCode="0.0%" sourceLinked="1"/>
        <c:tickLblPos val="none"/>
        <c:crossAx val="277573632"/>
        <c:crosses val="max"/>
        <c:crossBetween val="between"/>
      </c:valAx>
      <c:catAx>
        <c:axId val="277573632"/>
        <c:scaling>
          <c:orientation val="minMax"/>
        </c:scaling>
        <c:delete val="1"/>
        <c:axPos val="b"/>
        <c:tickLblPos val="none"/>
        <c:crossAx val="276854272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3.5124444558600671E-3</c:v>
                </c:pt>
                <c:pt idx="1">
                  <c:v>1.4255259034752011E-3</c:v>
                </c:pt>
                <c:pt idx="2">
                  <c:v>9.0443839416433358E-2</c:v>
                </c:pt>
                <c:pt idx="3">
                  <c:v>0.9046181902242314</c:v>
                </c:pt>
                <c:pt idx="4">
                  <c:v>8.2847406285497926E-3</c:v>
                </c:pt>
                <c:pt idx="5">
                  <c:v>7.8758046194623253E-4</c:v>
                </c:pt>
                <c:pt idx="6">
                  <c:v>7.3775085195001894E-2</c:v>
                </c:pt>
                <c:pt idx="7">
                  <c:v>0.91715259371450208</c:v>
                </c:pt>
                <c:pt idx="8" formatCode="0">
                  <c:v>0</c:v>
                </c:pt>
                <c:pt idx="9">
                  <c:v>1.8950583566499828E-3</c:v>
                </c:pt>
                <c:pt idx="10">
                  <c:v>0.10271216293042906</c:v>
                </c:pt>
                <c:pt idx="11">
                  <c:v>0.895392778712921</c:v>
                </c:pt>
              </c:numCache>
            </c:numRef>
          </c:val>
        </c:ser>
        <c:dLbls>
          <c:showVal val="1"/>
        </c:dLbls>
        <c:gapWidth val="10"/>
        <c:overlap val="-10"/>
        <c:axId val="283039616"/>
        <c:axId val="283250688"/>
      </c:barChart>
      <c:catAx>
        <c:axId val="28303961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83250688"/>
        <c:crosses val="autoZero"/>
        <c:auto val="1"/>
        <c:lblAlgn val="ctr"/>
        <c:lblOffset val="100"/>
        <c:tickLblSkip val="1"/>
        <c:tickMarkSkip val="1"/>
      </c:catAx>
      <c:valAx>
        <c:axId val="283250688"/>
        <c:scaling>
          <c:orientation val="minMax"/>
        </c:scaling>
        <c:delete val="1"/>
        <c:axPos val="l"/>
        <c:numFmt formatCode="0.0%" sourceLinked="1"/>
        <c:tickLblPos val="none"/>
        <c:crossAx val="283039616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SUECOS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1.0589993364923344E-2"/>
                  <c:y val="-8.0530341347012355E-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547</c:v>
                </c:pt>
                <c:pt idx="1">
                  <c:v>222</c:v>
                </c:pt>
                <c:pt idx="2">
                  <c:v>14085</c:v>
                </c:pt>
                <c:pt idx="3">
                  <c:v>140878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SUECOS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35</c:v>
                </c:pt>
                <c:pt idx="1">
                  <c:v>68</c:v>
                </c:pt>
                <c:pt idx="2">
                  <c:v>65</c:v>
                </c:pt>
                <c:pt idx="3">
                  <c:v>23</c:v>
                </c:pt>
                <c:pt idx="4">
                  <c:v>15</c:v>
                </c:pt>
                <c:pt idx="5">
                  <c:v>13</c:v>
                </c:pt>
                <c:pt idx="6">
                  <c:v>18</c:v>
                </c:pt>
                <c:pt idx="7">
                  <c:v>2</c:v>
                </c:pt>
                <c:pt idx="8">
                  <c:v>22</c:v>
                </c:pt>
                <c:pt idx="9">
                  <c:v>41</c:v>
                </c:pt>
                <c:pt idx="10">
                  <c:v>42</c:v>
                </c:pt>
                <c:pt idx="11">
                  <c:v>21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47</c:v>
                </c:pt>
                <c:pt idx="1">
                  <c:v>100</c:v>
                </c:pt>
                <c:pt idx="2">
                  <c:v>39</c:v>
                </c:pt>
                <c:pt idx="3">
                  <c:v>20</c:v>
                </c:pt>
                <c:pt idx="4">
                  <c:v>29</c:v>
                </c:pt>
                <c:pt idx="5">
                  <c:v>7</c:v>
                </c:pt>
                <c:pt idx="6">
                  <c:v>12</c:v>
                </c:pt>
                <c:pt idx="7">
                  <c:v>28</c:v>
                </c:pt>
                <c:pt idx="8">
                  <c:v>29</c:v>
                </c:pt>
                <c:pt idx="9">
                  <c:v>39</c:v>
                </c:pt>
                <c:pt idx="10">
                  <c:v>61</c:v>
                </c:pt>
                <c:pt idx="11">
                  <c:v>50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75</c:v>
                </c:pt>
                <c:pt idx="1">
                  <c:v>110</c:v>
                </c:pt>
                <c:pt idx="2">
                  <c:v>57</c:v>
                </c:pt>
                <c:pt idx="3">
                  <c:v>23</c:v>
                </c:pt>
                <c:pt idx="4">
                  <c:v>13</c:v>
                </c:pt>
                <c:pt idx="5">
                  <c:v>20</c:v>
                </c:pt>
                <c:pt idx="6">
                  <c:v>16</c:v>
                </c:pt>
                <c:pt idx="7">
                  <c:v>11</c:v>
                </c:pt>
                <c:pt idx="8">
                  <c:v>29</c:v>
                </c:pt>
                <c:pt idx="9">
                  <c:v>49</c:v>
                </c:pt>
                <c:pt idx="10">
                  <c:v>68</c:v>
                </c:pt>
                <c:pt idx="11">
                  <c:v>76</c:v>
                </c:pt>
              </c:numCache>
            </c:numRef>
          </c:val>
        </c:ser>
        <c:marker val="1"/>
        <c:axId val="287513216"/>
        <c:axId val="287566848"/>
      </c:lineChart>
      <c:catAx>
        <c:axId val="28751321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7566848"/>
        <c:crosses val="autoZero"/>
        <c:auto val="1"/>
        <c:lblAlgn val="ctr"/>
        <c:lblOffset val="100"/>
      </c:catAx>
      <c:valAx>
        <c:axId val="2875668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75132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SUECOS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8</c:v>
                </c:pt>
                <c:pt idx="1">
                  <c:v>3</c:v>
                </c:pt>
                <c:pt idx="2">
                  <c:v>18</c:v>
                </c:pt>
                <c:pt idx="3">
                  <c:v>0</c:v>
                </c:pt>
                <c:pt idx="4">
                  <c:v>2</c:v>
                </c:pt>
                <c:pt idx="5">
                  <c:v>2</c:v>
                </c:pt>
                <c:pt idx="6">
                  <c:v>1</c:v>
                </c:pt>
                <c:pt idx="7">
                  <c:v>0</c:v>
                </c:pt>
                <c:pt idx="8">
                  <c:v>2</c:v>
                </c:pt>
                <c:pt idx="9">
                  <c:v>2</c:v>
                </c:pt>
                <c:pt idx="10">
                  <c:v>6</c:v>
                </c:pt>
                <c:pt idx="11">
                  <c:v>4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24</c:v>
                </c:pt>
                <c:pt idx="1">
                  <c:v>26</c:v>
                </c:pt>
                <c:pt idx="2">
                  <c:v>22</c:v>
                </c:pt>
                <c:pt idx="3">
                  <c:v>8</c:v>
                </c:pt>
                <c:pt idx="4">
                  <c:v>7</c:v>
                </c:pt>
                <c:pt idx="5">
                  <c:v>3</c:v>
                </c:pt>
                <c:pt idx="6">
                  <c:v>5</c:v>
                </c:pt>
                <c:pt idx="7">
                  <c:v>2</c:v>
                </c:pt>
                <c:pt idx="8">
                  <c:v>9</c:v>
                </c:pt>
                <c:pt idx="9">
                  <c:v>2</c:v>
                </c:pt>
                <c:pt idx="10">
                  <c:v>21</c:v>
                </c:pt>
                <c:pt idx="11">
                  <c:v>23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23</c:v>
                </c:pt>
                <c:pt idx="1">
                  <c:v>8</c:v>
                </c:pt>
                <c:pt idx="2">
                  <c:v>4</c:v>
                </c:pt>
                <c:pt idx="3">
                  <c:v>167</c:v>
                </c:pt>
                <c:pt idx="4">
                  <c:v>4</c:v>
                </c:pt>
                <c:pt idx="5">
                  <c:v>1</c:v>
                </c:pt>
                <c:pt idx="6">
                  <c:v>2</c:v>
                </c:pt>
                <c:pt idx="7">
                  <c:v>0</c:v>
                </c:pt>
                <c:pt idx="8">
                  <c:v>0</c:v>
                </c:pt>
                <c:pt idx="9">
                  <c:v>12</c:v>
                </c:pt>
                <c:pt idx="10">
                  <c:v>1</c:v>
                </c:pt>
                <c:pt idx="11">
                  <c:v>0</c:v>
                </c:pt>
              </c:numCache>
            </c:numRef>
          </c:val>
        </c:ser>
        <c:marker val="1"/>
        <c:axId val="288572928"/>
        <c:axId val="289255808"/>
      </c:lineChart>
      <c:catAx>
        <c:axId val="2885729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9255808"/>
        <c:crosses val="autoZero"/>
        <c:auto val="1"/>
        <c:lblAlgn val="ctr"/>
        <c:lblOffset val="100"/>
      </c:catAx>
      <c:valAx>
        <c:axId val="2892558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85729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SUECOS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2230</c:v>
                </c:pt>
                <c:pt idx="1">
                  <c:v>2220</c:v>
                </c:pt>
                <c:pt idx="2">
                  <c:v>2304</c:v>
                </c:pt>
                <c:pt idx="3">
                  <c:v>489</c:v>
                </c:pt>
                <c:pt idx="4">
                  <c:v>55</c:v>
                </c:pt>
                <c:pt idx="5">
                  <c:v>83</c:v>
                </c:pt>
                <c:pt idx="6">
                  <c:v>98</c:v>
                </c:pt>
                <c:pt idx="7">
                  <c:v>30</c:v>
                </c:pt>
                <c:pt idx="8">
                  <c:v>26</c:v>
                </c:pt>
                <c:pt idx="9">
                  <c:v>736</c:v>
                </c:pt>
                <c:pt idx="10">
                  <c:v>1508</c:v>
                </c:pt>
                <c:pt idx="11">
                  <c:v>1955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2150</c:v>
                </c:pt>
                <c:pt idx="1">
                  <c:v>1731</c:v>
                </c:pt>
                <c:pt idx="2">
                  <c:v>1431</c:v>
                </c:pt>
                <c:pt idx="3">
                  <c:v>353</c:v>
                </c:pt>
                <c:pt idx="4">
                  <c:v>68</c:v>
                </c:pt>
                <c:pt idx="5">
                  <c:v>123</c:v>
                </c:pt>
                <c:pt idx="6">
                  <c:v>101</c:v>
                </c:pt>
                <c:pt idx="7">
                  <c:v>37</c:v>
                </c:pt>
                <c:pt idx="8">
                  <c:v>77</c:v>
                </c:pt>
                <c:pt idx="9">
                  <c:v>814</c:v>
                </c:pt>
                <c:pt idx="10">
                  <c:v>1719</c:v>
                </c:pt>
                <c:pt idx="11">
                  <c:v>1770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1826</c:v>
                </c:pt>
                <c:pt idx="1">
                  <c:v>1930</c:v>
                </c:pt>
                <c:pt idx="2">
                  <c:v>2617</c:v>
                </c:pt>
                <c:pt idx="3">
                  <c:v>946</c:v>
                </c:pt>
                <c:pt idx="4">
                  <c:v>49</c:v>
                </c:pt>
                <c:pt idx="5">
                  <c:v>22</c:v>
                </c:pt>
                <c:pt idx="6">
                  <c:v>108</c:v>
                </c:pt>
                <c:pt idx="7">
                  <c:v>93</c:v>
                </c:pt>
                <c:pt idx="8">
                  <c:v>139</c:v>
                </c:pt>
                <c:pt idx="9">
                  <c:v>1200</c:v>
                </c:pt>
                <c:pt idx="10">
                  <c:v>2574</c:v>
                </c:pt>
                <c:pt idx="11">
                  <c:v>2581</c:v>
                </c:pt>
              </c:numCache>
            </c:numRef>
          </c:val>
        </c:ser>
        <c:marker val="1"/>
        <c:axId val="298360192"/>
        <c:axId val="298437632"/>
      </c:lineChart>
      <c:catAx>
        <c:axId val="298360192"/>
        <c:scaling>
          <c:orientation val="minMax"/>
        </c:scaling>
        <c:axPos val="b"/>
        <c:tickLblPos val="nextTo"/>
        <c:crossAx val="298437632"/>
        <c:crosses val="autoZero"/>
        <c:auto val="1"/>
        <c:lblAlgn val="ctr"/>
        <c:lblOffset val="100"/>
      </c:catAx>
      <c:valAx>
        <c:axId val="2984376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983601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SUECOS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18364</c:v>
                </c:pt>
                <c:pt idx="1">
                  <c:v>19023</c:v>
                </c:pt>
                <c:pt idx="2">
                  <c:v>21397</c:v>
                </c:pt>
                <c:pt idx="3">
                  <c:v>9003</c:v>
                </c:pt>
                <c:pt idx="4">
                  <c:v>1005</c:v>
                </c:pt>
                <c:pt idx="5">
                  <c:v>1443</c:v>
                </c:pt>
                <c:pt idx="6">
                  <c:v>1994</c:v>
                </c:pt>
                <c:pt idx="7">
                  <c:v>747</c:v>
                </c:pt>
                <c:pt idx="8">
                  <c:v>2117</c:v>
                </c:pt>
                <c:pt idx="9">
                  <c:v>8583</c:v>
                </c:pt>
                <c:pt idx="10">
                  <c:v>16941</c:v>
                </c:pt>
                <c:pt idx="11">
                  <c:v>15472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16856</c:v>
                </c:pt>
                <c:pt idx="1">
                  <c:v>14148</c:v>
                </c:pt>
                <c:pt idx="2">
                  <c:v>15791</c:v>
                </c:pt>
                <c:pt idx="3">
                  <c:v>8438</c:v>
                </c:pt>
                <c:pt idx="4">
                  <c:v>962</c:v>
                </c:pt>
                <c:pt idx="5">
                  <c:v>1478</c:v>
                </c:pt>
                <c:pt idx="6">
                  <c:v>1858</c:v>
                </c:pt>
                <c:pt idx="7">
                  <c:v>1388</c:v>
                </c:pt>
                <c:pt idx="8">
                  <c:v>1652</c:v>
                </c:pt>
                <c:pt idx="9">
                  <c:v>11531</c:v>
                </c:pt>
                <c:pt idx="10">
                  <c:v>20091</c:v>
                </c:pt>
                <c:pt idx="11">
                  <c:v>15758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18338</c:v>
                </c:pt>
                <c:pt idx="1">
                  <c:v>20197</c:v>
                </c:pt>
                <c:pt idx="2">
                  <c:v>23271</c:v>
                </c:pt>
                <c:pt idx="3">
                  <c:v>13672</c:v>
                </c:pt>
                <c:pt idx="4">
                  <c:v>935</c:v>
                </c:pt>
                <c:pt idx="5">
                  <c:v>452</c:v>
                </c:pt>
                <c:pt idx="6">
                  <c:v>833</c:v>
                </c:pt>
                <c:pt idx="7">
                  <c:v>788</c:v>
                </c:pt>
                <c:pt idx="8">
                  <c:v>852</c:v>
                </c:pt>
                <c:pt idx="9">
                  <c:v>12084</c:v>
                </c:pt>
                <c:pt idx="10">
                  <c:v>24798</c:v>
                </c:pt>
                <c:pt idx="11">
                  <c:v>24658</c:v>
                </c:pt>
              </c:numCache>
            </c:numRef>
          </c:val>
        </c:ser>
        <c:marker val="1"/>
        <c:axId val="298664704"/>
        <c:axId val="298666624"/>
      </c:lineChart>
      <c:catAx>
        <c:axId val="29866470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98666624"/>
        <c:crosses val="autoZero"/>
        <c:auto val="1"/>
        <c:lblAlgn val="ctr"/>
        <c:lblOffset val="100"/>
      </c:catAx>
      <c:valAx>
        <c:axId val="2986666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986647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SUECOS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20637</c:v>
                </c:pt>
                <c:pt idx="1">
                  <c:v>21314</c:v>
                </c:pt>
                <c:pt idx="2">
                  <c:v>23784</c:v>
                </c:pt>
                <c:pt idx="3">
                  <c:v>9515</c:v>
                </c:pt>
                <c:pt idx="4">
                  <c:v>1077</c:v>
                </c:pt>
                <c:pt idx="5">
                  <c:v>1541</c:v>
                </c:pt>
                <c:pt idx="6">
                  <c:v>2111</c:v>
                </c:pt>
                <c:pt idx="7">
                  <c:v>779</c:v>
                </c:pt>
                <c:pt idx="8">
                  <c:v>2167</c:v>
                </c:pt>
                <c:pt idx="9">
                  <c:v>9362</c:v>
                </c:pt>
                <c:pt idx="10">
                  <c:v>18497</c:v>
                </c:pt>
                <c:pt idx="11">
                  <c:v>17452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19077</c:v>
                </c:pt>
                <c:pt idx="1">
                  <c:v>16005</c:v>
                </c:pt>
                <c:pt idx="2">
                  <c:v>17283</c:v>
                </c:pt>
                <c:pt idx="3">
                  <c:v>8819</c:v>
                </c:pt>
                <c:pt idx="4">
                  <c:v>1066</c:v>
                </c:pt>
                <c:pt idx="5">
                  <c:v>1611</c:v>
                </c:pt>
                <c:pt idx="6">
                  <c:v>1976</c:v>
                </c:pt>
                <c:pt idx="7">
                  <c:v>1455</c:v>
                </c:pt>
                <c:pt idx="8">
                  <c:v>1767</c:v>
                </c:pt>
                <c:pt idx="9">
                  <c:v>12386</c:v>
                </c:pt>
                <c:pt idx="10">
                  <c:v>21892</c:v>
                </c:pt>
                <c:pt idx="11">
                  <c:v>17601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20262</c:v>
                </c:pt>
                <c:pt idx="1">
                  <c:v>22245</c:v>
                </c:pt>
                <c:pt idx="2">
                  <c:v>25949</c:v>
                </c:pt>
                <c:pt idx="3">
                  <c:v>14808</c:v>
                </c:pt>
                <c:pt idx="4">
                  <c:v>1001</c:v>
                </c:pt>
                <c:pt idx="5">
                  <c:v>495</c:v>
                </c:pt>
                <c:pt idx="6">
                  <c:v>959</c:v>
                </c:pt>
                <c:pt idx="7">
                  <c:v>892</c:v>
                </c:pt>
                <c:pt idx="8">
                  <c:v>1020</c:v>
                </c:pt>
                <c:pt idx="9">
                  <c:v>13345</c:v>
                </c:pt>
                <c:pt idx="10">
                  <c:v>27441</c:v>
                </c:pt>
                <c:pt idx="11">
                  <c:v>27315</c:v>
                </c:pt>
              </c:numCache>
            </c:numRef>
          </c:val>
        </c:ser>
        <c:marker val="1"/>
        <c:axId val="298746240"/>
        <c:axId val="298749312"/>
      </c:lineChart>
      <c:catAx>
        <c:axId val="2987462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98749312"/>
        <c:crosses val="autoZero"/>
        <c:auto val="1"/>
        <c:lblAlgn val="ctr"/>
        <c:lblOffset val="100"/>
      </c:catAx>
      <c:valAx>
        <c:axId val="2987493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987462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SUECOS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155732</c:v>
                </c:pt>
                <c:pt idx="1">
                  <c:v>66025</c:v>
                </c:pt>
                <c:pt idx="2">
                  <c:v>4769</c:v>
                </c:pt>
                <c:pt idx="3">
                  <c:v>45968</c:v>
                </c:pt>
                <c:pt idx="4">
                  <c:v>14383</c:v>
                </c:pt>
                <c:pt idx="5">
                  <c:v>777</c:v>
                </c:pt>
                <c:pt idx="6">
                  <c:v>128</c:v>
                </c:pt>
                <c:pt idx="7">
                  <c:v>89707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120938</c:v>
                </c:pt>
                <c:pt idx="1">
                  <c:v>46885</c:v>
                </c:pt>
                <c:pt idx="2">
                  <c:v>2772</c:v>
                </c:pt>
                <c:pt idx="3">
                  <c:v>33067</c:v>
                </c:pt>
                <c:pt idx="4">
                  <c:v>9823</c:v>
                </c:pt>
                <c:pt idx="5">
                  <c:v>1061</c:v>
                </c:pt>
                <c:pt idx="6">
                  <c:v>162</c:v>
                </c:pt>
                <c:pt idx="7">
                  <c:v>74053</c:v>
                </c:pt>
              </c:numCache>
            </c:numRef>
          </c:val>
        </c:ser>
        <c:dLbls>
          <c:showVal val="1"/>
        </c:dLbls>
        <c:gapWidth val="30"/>
        <c:overlap val="-10"/>
        <c:axId val="284754304"/>
        <c:axId val="284756992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34033727461591728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6712270341207347E-2"/>
                  <c:y val="4.8942009284670034E-3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5.0944061679790029E-2"/>
                  <c:y val="0.3302195491035933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4.8280540665315917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E-2"/>
                  <c:y val="0.18409936135833183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5.0618438320209971E-2"/>
                  <c:y val="-7.8678345174279921E-2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424E-2"/>
                  <c:y val="-4.4018056374874957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1993E-2"/>
                  <c:y val="-0.16559439842006721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0.2877011361193339</c:v>
                </c:pt>
                <c:pt idx="1">
                  <c:v>0.40823291031246667</c:v>
                </c:pt>
                <c:pt idx="2">
                  <c:v>0.7204184704184704</c:v>
                </c:pt>
                <c:pt idx="3">
                  <c:v>0.3901472767411619</c:v>
                </c:pt>
                <c:pt idx="4">
                  <c:v>0.46421663442940037</c:v>
                </c:pt>
                <c:pt idx="5">
                  <c:v>-0.26767200754005654</c:v>
                </c:pt>
                <c:pt idx="6">
                  <c:v>-0.20987654320987653</c:v>
                </c:pt>
                <c:pt idx="7">
                  <c:v>0.21138914021038985</c:v>
                </c:pt>
              </c:numCache>
            </c:numRef>
          </c:val>
        </c:ser>
        <c:dLbls>
          <c:showVal val="1"/>
        </c:dLbls>
        <c:marker val="1"/>
        <c:axId val="284758784"/>
        <c:axId val="285597696"/>
      </c:lineChart>
      <c:catAx>
        <c:axId val="28475430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84756992"/>
        <c:crosses val="autoZero"/>
        <c:auto val="1"/>
        <c:lblAlgn val="ctr"/>
        <c:lblOffset val="100"/>
        <c:tickLblSkip val="1"/>
        <c:tickMarkSkip val="1"/>
      </c:catAx>
      <c:valAx>
        <c:axId val="284756992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284754304"/>
        <c:crosses val="autoZero"/>
        <c:crossBetween val="between"/>
      </c:valAx>
      <c:catAx>
        <c:axId val="284758784"/>
        <c:scaling>
          <c:orientation val="minMax"/>
        </c:scaling>
        <c:delete val="1"/>
        <c:axPos val="b"/>
        <c:tickLblPos val="none"/>
        <c:crossAx val="285597696"/>
        <c:crosses val="autoZero"/>
        <c:auto val="1"/>
        <c:lblAlgn val="ctr"/>
        <c:lblOffset val="100"/>
      </c:catAx>
      <c:valAx>
        <c:axId val="285597696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28475878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SUECO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1000</c:v>
                </c:pt>
                <c:pt idx="1">
                  <c:v>1843</c:v>
                </c:pt>
                <c:pt idx="2">
                  <c:v>46</c:v>
                </c:pt>
                <c:pt idx="3">
                  <c:v>45</c:v>
                </c:pt>
                <c:pt idx="4">
                  <c:v>856</c:v>
                </c:pt>
                <c:pt idx="5">
                  <c:v>1649</c:v>
                </c:pt>
                <c:pt idx="6">
                  <c:v>114</c:v>
                </c:pt>
                <c:pt idx="7">
                  <c:v>278</c:v>
                </c:pt>
                <c:pt idx="8">
                  <c:v>399</c:v>
                </c:pt>
                <c:pt idx="9">
                  <c:v>33</c:v>
                </c:pt>
                <c:pt idx="10">
                  <c:v>8</c:v>
                </c:pt>
                <c:pt idx="11">
                  <c:v>122</c:v>
                </c:pt>
                <c:pt idx="12">
                  <c:v>24</c:v>
                </c:pt>
                <c:pt idx="13">
                  <c:v>16</c:v>
                </c:pt>
                <c:pt idx="14">
                  <c:v>366</c:v>
                </c:pt>
                <c:pt idx="15">
                  <c:v>477</c:v>
                </c:pt>
                <c:pt idx="16">
                  <c:v>95</c:v>
                </c:pt>
                <c:pt idx="17">
                  <c:v>47</c:v>
                </c:pt>
                <c:pt idx="18">
                  <c:v>120</c:v>
                </c:pt>
                <c:pt idx="19">
                  <c:v>113</c:v>
                </c:pt>
                <c:pt idx="20">
                  <c:v>132</c:v>
                </c:pt>
                <c:pt idx="21">
                  <c:v>134</c:v>
                </c:pt>
                <c:pt idx="22">
                  <c:v>262</c:v>
                </c:pt>
                <c:pt idx="23">
                  <c:v>293</c:v>
                </c:pt>
                <c:pt idx="24">
                  <c:v>114</c:v>
                </c:pt>
                <c:pt idx="25">
                  <c:v>157</c:v>
                </c:pt>
                <c:pt idx="26">
                  <c:v>95</c:v>
                </c:pt>
                <c:pt idx="27">
                  <c:v>123</c:v>
                </c:pt>
                <c:pt idx="28">
                  <c:v>95</c:v>
                </c:pt>
                <c:pt idx="29">
                  <c:v>70</c:v>
                </c:pt>
                <c:pt idx="30">
                  <c:v>141</c:v>
                </c:pt>
                <c:pt idx="31">
                  <c:v>117</c:v>
                </c:pt>
                <c:pt idx="32">
                  <c:v>162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1113</c:v>
                </c:pt>
                <c:pt idx="1">
                  <c:v>4882</c:v>
                </c:pt>
                <c:pt idx="2">
                  <c:v>2088</c:v>
                </c:pt>
                <c:pt idx="3">
                  <c:v>1399</c:v>
                </c:pt>
                <c:pt idx="4">
                  <c:v>6064</c:v>
                </c:pt>
                <c:pt idx="5">
                  <c:v>8170</c:v>
                </c:pt>
                <c:pt idx="6">
                  <c:v>6507</c:v>
                </c:pt>
                <c:pt idx="7">
                  <c:v>5094</c:v>
                </c:pt>
                <c:pt idx="8">
                  <c:v>5637</c:v>
                </c:pt>
                <c:pt idx="9">
                  <c:v>8858</c:v>
                </c:pt>
                <c:pt idx="10">
                  <c:v>7540</c:v>
                </c:pt>
                <c:pt idx="11">
                  <c:v>5936</c:v>
                </c:pt>
                <c:pt idx="12">
                  <c:v>5346</c:v>
                </c:pt>
                <c:pt idx="13">
                  <c:v>5516</c:v>
                </c:pt>
                <c:pt idx="14">
                  <c:v>4189</c:v>
                </c:pt>
                <c:pt idx="15">
                  <c:v>2677</c:v>
                </c:pt>
                <c:pt idx="16">
                  <c:v>1561</c:v>
                </c:pt>
                <c:pt idx="17">
                  <c:v>1701</c:v>
                </c:pt>
                <c:pt idx="18">
                  <c:v>1340</c:v>
                </c:pt>
                <c:pt idx="19">
                  <c:v>1645</c:v>
                </c:pt>
                <c:pt idx="20">
                  <c:v>1875</c:v>
                </c:pt>
                <c:pt idx="21">
                  <c:v>1522</c:v>
                </c:pt>
                <c:pt idx="22">
                  <c:v>1948</c:v>
                </c:pt>
                <c:pt idx="23">
                  <c:v>1195</c:v>
                </c:pt>
                <c:pt idx="24">
                  <c:v>793</c:v>
                </c:pt>
                <c:pt idx="25">
                  <c:v>538</c:v>
                </c:pt>
                <c:pt idx="26">
                  <c:v>607</c:v>
                </c:pt>
                <c:pt idx="27">
                  <c:v>631</c:v>
                </c:pt>
                <c:pt idx="28">
                  <c:v>715</c:v>
                </c:pt>
                <c:pt idx="29">
                  <c:v>1201</c:v>
                </c:pt>
                <c:pt idx="30">
                  <c:v>586</c:v>
                </c:pt>
                <c:pt idx="31">
                  <c:v>946</c:v>
                </c:pt>
                <c:pt idx="32">
                  <c:v>1061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8490</c:v>
                </c:pt>
                <c:pt idx="1">
                  <c:v>13566</c:v>
                </c:pt>
                <c:pt idx="2">
                  <c:v>12615</c:v>
                </c:pt>
                <c:pt idx="3">
                  <c:v>15865</c:v>
                </c:pt>
                <c:pt idx="4">
                  <c:v>12064</c:v>
                </c:pt>
                <c:pt idx="5">
                  <c:v>8745</c:v>
                </c:pt>
                <c:pt idx="6">
                  <c:v>8368</c:v>
                </c:pt>
                <c:pt idx="7">
                  <c:v>7915</c:v>
                </c:pt>
                <c:pt idx="8">
                  <c:v>6073</c:v>
                </c:pt>
                <c:pt idx="9">
                  <c:v>8087</c:v>
                </c:pt>
                <c:pt idx="10">
                  <c:v>11713</c:v>
                </c:pt>
                <c:pt idx="11">
                  <c:v>10229</c:v>
                </c:pt>
                <c:pt idx="12">
                  <c:v>12301</c:v>
                </c:pt>
                <c:pt idx="13">
                  <c:v>12512</c:v>
                </c:pt>
                <c:pt idx="14">
                  <c:v>15975</c:v>
                </c:pt>
                <c:pt idx="15">
                  <c:v>10448</c:v>
                </c:pt>
                <c:pt idx="16">
                  <c:v>13335</c:v>
                </c:pt>
                <c:pt idx="17">
                  <c:v>11932</c:v>
                </c:pt>
                <c:pt idx="18">
                  <c:v>13696</c:v>
                </c:pt>
                <c:pt idx="19">
                  <c:v>12731</c:v>
                </c:pt>
                <c:pt idx="20">
                  <c:v>18310</c:v>
                </c:pt>
                <c:pt idx="21">
                  <c:v>19191</c:v>
                </c:pt>
                <c:pt idx="22">
                  <c:v>27294</c:v>
                </c:pt>
                <c:pt idx="23">
                  <c:v>33108</c:v>
                </c:pt>
                <c:pt idx="24">
                  <c:v>27140</c:v>
                </c:pt>
                <c:pt idx="25">
                  <c:v>16362</c:v>
                </c:pt>
                <c:pt idx="26">
                  <c:v>15556</c:v>
                </c:pt>
                <c:pt idx="27">
                  <c:v>16353</c:v>
                </c:pt>
                <c:pt idx="28">
                  <c:v>15511</c:v>
                </c:pt>
                <c:pt idx="29">
                  <c:v>20509</c:v>
                </c:pt>
                <c:pt idx="30">
                  <c:v>21237</c:v>
                </c:pt>
                <c:pt idx="31">
                  <c:v>11016</c:v>
                </c:pt>
                <c:pt idx="32">
                  <c:v>9823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11654</c:v>
                </c:pt>
                <c:pt idx="1">
                  <c:v>10619</c:v>
                </c:pt>
                <c:pt idx="2">
                  <c:v>6616</c:v>
                </c:pt>
                <c:pt idx="3">
                  <c:v>15154</c:v>
                </c:pt>
                <c:pt idx="4">
                  <c:v>16067</c:v>
                </c:pt>
                <c:pt idx="5">
                  <c:v>15752</c:v>
                </c:pt>
                <c:pt idx="6">
                  <c:v>13991</c:v>
                </c:pt>
                <c:pt idx="7">
                  <c:v>20959</c:v>
                </c:pt>
                <c:pt idx="8">
                  <c:v>20376</c:v>
                </c:pt>
                <c:pt idx="9">
                  <c:v>25867</c:v>
                </c:pt>
                <c:pt idx="10">
                  <c:v>18812</c:v>
                </c:pt>
                <c:pt idx="11">
                  <c:v>15575</c:v>
                </c:pt>
                <c:pt idx="12">
                  <c:v>14057</c:v>
                </c:pt>
                <c:pt idx="13">
                  <c:v>14428</c:v>
                </c:pt>
                <c:pt idx="14">
                  <c:v>13175</c:v>
                </c:pt>
                <c:pt idx="15">
                  <c:v>13099</c:v>
                </c:pt>
                <c:pt idx="16">
                  <c:v>15904</c:v>
                </c:pt>
                <c:pt idx="17">
                  <c:v>14418</c:v>
                </c:pt>
                <c:pt idx="18">
                  <c:v>15903</c:v>
                </c:pt>
                <c:pt idx="19">
                  <c:v>18981</c:v>
                </c:pt>
                <c:pt idx="20">
                  <c:v>16160</c:v>
                </c:pt>
                <c:pt idx="21">
                  <c:v>12175</c:v>
                </c:pt>
                <c:pt idx="22">
                  <c:v>14249</c:v>
                </c:pt>
                <c:pt idx="23">
                  <c:v>15386</c:v>
                </c:pt>
                <c:pt idx="24">
                  <c:v>11838</c:v>
                </c:pt>
                <c:pt idx="25">
                  <c:v>13275</c:v>
                </c:pt>
                <c:pt idx="26">
                  <c:v>19567</c:v>
                </c:pt>
                <c:pt idx="27">
                  <c:v>25229</c:v>
                </c:pt>
                <c:pt idx="28">
                  <c:v>31203</c:v>
                </c:pt>
                <c:pt idx="29">
                  <c:v>37435</c:v>
                </c:pt>
                <c:pt idx="30">
                  <c:v>36936</c:v>
                </c:pt>
                <c:pt idx="31">
                  <c:v>31827</c:v>
                </c:pt>
                <c:pt idx="32">
                  <c:v>33067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955</c:v>
                </c:pt>
                <c:pt idx="1">
                  <c:v>825</c:v>
                </c:pt>
                <c:pt idx="2">
                  <c:v>722</c:v>
                </c:pt>
                <c:pt idx="3">
                  <c:v>689</c:v>
                </c:pt>
                <c:pt idx="4">
                  <c:v>787</c:v>
                </c:pt>
                <c:pt idx="5">
                  <c:v>255</c:v>
                </c:pt>
                <c:pt idx="6">
                  <c:v>272</c:v>
                </c:pt>
                <c:pt idx="7">
                  <c:v>384</c:v>
                </c:pt>
                <c:pt idx="8">
                  <c:v>771</c:v>
                </c:pt>
                <c:pt idx="9">
                  <c:v>2135</c:v>
                </c:pt>
                <c:pt idx="10">
                  <c:v>2040</c:v>
                </c:pt>
                <c:pt idx="11">
                  <c:v>2951</c:v>
                </c:pt>
                <c:pt idx="12">
                  <c:v>3064</c:v>
                </c:pt>
                <c:pt idx="13">
                  <c:v>2646</c:v>
                </c:pt>
                <c:pt idx="14">
                  <c:v>2625</c:v>
                </c:pt>
                <c:pt idx="15">
                  <c:v>2105</c:v>
                </c:pt>
                <c:pt idx="16">
                  <c:v>2787</c:v>
                </c:pt>
                <c:pt idx="17">
                  <c:v>2655</c:v>
                </c:pt>
                <c:pt idx="18">
                  <c:v>2698</c:v>
                </c:pt>
                <c:pt idx="19">
                  <c:v>3186</c:v>
                </c:pt>
                <c:pt idx="20">
                  <c:v>4345</c:v>
                </c:pt>
                <c:pt idx="21">
                  <c:v>5854</c:v>
                </c:pt>
                <c:pt idx="22">
                  <c:v>7774</c:v>
                </c:pt>
                <c:pt idx="23">
                  <c:v>4605</c:v>
                </c:pt>
                <c:pt idx="24">
                  <c:v>3349</c:v>
                </c:pt>
                <c:pt idx="25">
                  <c:v>3998</c:v>
                </c:pt>
                <c:pt idx="26">
                  <c:v>4038</c:v>
                </c:pt>
                <c:pt idx="27">
                  <c:v>2911</c:v>
                </c:pt>
                <c:pt idx="28">
                  <c:v>2814</c:v>
                </c:pt>
                <c:pt idx="29">
                  <c:v>2197</c:v>
                </c:pt>
                <c:pt idx="30">
                  <c:v>2134</c:v>
                </c:pt>
                <c:pt idx="31">
                  <c:v>2579</c:v>
                </c:pt>
                <c:pt idx="32">
                  <c:v>2772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60442</c:v>
                </c:pt>
                <c:pt idx="1">
                  <c:v>51664</c:v>
                </c:pt>
                <c:pt idx="2">
                  <c:v>41497</c:v>
                </c:pt>
                <c:pt idx="3">
                  <c:v>35607</c:v>
                </c:pt>
                <c:pt idx="4">
                  <c:v>40865</c:v>
                </c:pt>
                <c:pt idx="5">
                  <c:v>40905</c:v>
                </c:pt>
                <c:pt idx="6">
                  <c:v>44814</c:v>
                </c:pt>
                <c:pt idx="7">
                  <c:v>52169</c:v>
                </c:pt>
                <c:pt idx="8">
                  <c:v>56134</c:v>
                </c:pt>
                <c:pt idx="9">
                  <c:v>67250</c:v>
                </c:pt>
                <c:pt idx="10">
                  <c:v>61896</c:v>
                </c:pt>
                <c:pt idx="11">
                  <c:v>66383</c:v>
                </c:pt>
                <c:pt idx="12">
                  <c:v>70861</c:v>
                </c:pt>
                <c:pt idx="13">
                  <c:v>67265</c:v>
                </c:pt>
                <c:pt idx="14">
                  <c:v>73203</c:v>
                </c:pt>
                <c:pt idx="15">
                  <c:v>58461</c:v>
                </c:pt>
                <c:pt idx="16">
                  <c:v>62980</c:v>
                </c:pt>
                <c:pt idx="17">
                  <c:v>73636</c:v>
                </c:pt>
                <c:pt idx="18">
                  <c:v>89840</c:v>
                </c:pt>
                <c:pt idx="19">
                  <c:v>98471</c:v>
                </c:pt>
                <c:pt idx="20">
                  <c:v>128381</c:v>
                </c:pt>
                <c:pt idx="21">
                  <c:v>140298</c:v>
                </c:pt>
                <c:pt idx="22">
                  <c:v>135841</c:v>
                </c:pt>
                <c:pt idx="23">
                  <c:v>118868</c:v>
                </c:pt>
                <c:pt idx="24">
                  <c:v>109548</c:v>
                </c:pt>
                <c:pt idx="25">
                  <c:v>71342</c:v>
                </c:pt>
                <c:pt idx="26">
                  <c:v>61404</c:v>
                </c:pt>
                <c:pt idx="27">
                  <c:v>73587</c:v>
                </c:pt>
                <c:pt idx="28">
                  <c:v>78998</c:v>
                </c:pt>
                <c:pt idx="29">
                  <c:v>76114</c:v>
                </c:pt>
                <c:pt idx="30">
                  <c:v>79745</c:v>
                </c:pt>
                <c:pt idx="31">
                  <c:v>81751</c:v>
                </c:pt>
                <c:pt idx="32">
                  <c:v>74053</c:v>
                </c:pt>
              </c:numCache>
            </c:numRef>
          </c:val>
        </c:ser>
        <c:marker val="1"/>
        <c:axId val="286578560"/>
        <c:axId val="286586368"/>
      </c:lineChart>
      <c:catAx>
        <c:axId val="28657856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6586368"/>
        <c:crosses val="autoZero"/>
        <c:auto val="1"/>
        <c:lblAlgn val="ctr"/>
        <c:lblOffset val="100"/>
        <c:tickLblSkip val="1"/>
      </c:catAx>
      <c:valAx>
        <c:axId val="2865863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657856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74053</c:v>
                </c:pt>
                <c:pt idx="1">
                  <c:v>162</c:v>
                </c:pt>
                <c:pt idx="2">
                  <c:v>1061</c:v>
                </c:pt>
                <c:pt idx="3">
                  <c:v>9823</c:v>
                </c:pt>
                <c:pt idx="4">
                  <c:v>33067</c:v>
                </c:pt>
                <c:pt idx="5">
                  <c:v>2772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89707</c:v>
                </c:pt>
                <c:pt idx="1">
                  <c:v>128</c:v>
                </c:pt>
                <c:pt idx="2">
                  <c:v>777</c:v>
                </c:pt>
                <c:pt idx="3">
                  <c:v>14383</c:v>
                </c:pt>
                <c:pt idx="4">
                  <c:v>45968</c:v>
                </c:pt>
                <c:pt idx="5">
                  <c:v>66025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SUECO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3.1154589070970153E-2</c:v>
                </c:pt>
                <c:pt idx="1">
                  <c:v>5.1160337552742616E-2</c:v>
                </c:pt>
                <c:pt idx="2">
                  <c:v>1.6135255533340348E-3</c:v>
                </c:pt>
                <c:pt idx="3">
                  <c:v>1.9080732700135685E-3</c:v>
                </c:pt>
                <c:pt idx="4">
                  <c:v>3.6749237968488384E-2</c:v>
                </c:pt>
                <c:pt idx="5">
                  <c:v>6.1006289308176101E-2</c:v>
                </c:pt>
                <c:pt idx="6">
                  <c:v>4.2905532555513734E-3</c:v>
                </c:pt>
                <c:pt idx="7">
                  <c:v>1.0918659911236793E-2</c:v>
                </c:pt>
                <c:pt idx="8">
                  <c:v>2.3610864548198118E-2</c:v>
                </c:pt>
                <c:pt idx="9">
                  <c:v>2.6010877275951761E-3</c:v>
                </c:pt>
                <c:pt idx="10">
                  <c:v>9.3338000233344999E-4</c:v>
                </c:pt>
                <c:pt idx="11">
                  <c:v>1.1328814188875476E-2</c:v>
                </c:pt>
                <c:pt idx="12">
                  <c:v>1.5516906963212E-3</c:v>
                </c:pt>
                <c:pt idx="13">
                  <c:v>1.0802781716291944E-3</c:v>
                </c:pt>
                <c:pt idx="14">
                  <c:v>1.4258444037555027E-2</c:v>
                </c:pt>
                <c:pt idx="15">
                  <c:v>1.5481483885625263E-2</c:v>
                </c:pt>
                <c:pt idx="16">
                  <c:v>2.8340443304197367E-3</c:v>
                </c:pt>
                <c:pt idx="17">
                  <c:v>1.4664129044335589E-3</c:v>
                </c:pt>
                <c:pt idx="18">
                  <c:v>4.1807476570393338E-3</c:v>
                </c:pt>
                <c:pt idx="19">
                  <c:v>4.037877434339825E-3</c:v>
                </c:pt>
                <c:pt idx="20">
                  <c:v>4.8061168760240303E-3</c:v>
                </c:pt>
                <c:pt idx="21">
                  <c:v>3.6786910448580682E-3</c:v>
                </c:pt>
                <c:pt idx="22">
                  <c:v>8.6275026343519499E-3</c:v>
                </c:pt>
                <c:pt idx="23">
                  <c:v>7.4642074693024914E-3</c:v>
                </c:pt>
                <c:pt idx="24">
                  <c:v>3.4523485054965023E-3</c:v>
                </c:pt>
                <c:pt idx="25">
                  <c:v>4.2742023303931178E-3</c:v>
                </c:pt>
                <c:pt idx="26">
                  <c:v>2.3107046433001729E-3</c:v>
                </c:pt>
                <c:pt idx="27">
                  <c:v>2.9727378190255219E-3</c:v>
                </c:pt>
                <c:pt idx="28">
                  <c:v>1.8252733106615174E-3</c:v>
                </c:pt>
                <c:pt idx="29">
                  <c:v>1.1951511012463719E-3</c:v>
                </c:pt>
                <c:pt idx="30">
                  <c:v>2.5215494116384708E-3</c:v>
                </c:pt>
                <c:pt idx="31">
                  <c:v>3.2350826743350108E-3</c:v>
                </c:pt>
                <c:pt idx="32">
                  <c:v>4.8024189962351405E-3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7.8437176261654581E-3</c:v>
                </c:pt>
                <c:pt idx="1">
                  <c:v>3.2397852530708947E-2</c:v>
                </c:pt>
                <c:pt idx="2">
                  <c:v>1.5564318352925391E-2</c:v>
                </c:pt>
                <c:pt idx="3">
                  <c:v>1.1384627904138016E-2</c:v>
                </c:pt>
                <c:pt idx="4">
                  <c:v>3.8171254477128089E-2</c:v>
                </c:pt>
                <c:pt idx="5">
                  <c:v>4.8746725854857668E-2</c:v>
                </c:pt>
                <c:pt idx="6">
                  <c:v>3.9341467248697082E-2</c:v>
                </c:pt>
                <c:pt idx="7">
                  <c:v>3.3572793778422198E-2</c:v>
                </c:pt>
                <c:pt idx="8">
                  <c:v>3.7467846246900943E-2</c:v>
                </c:pt>
                <c:pt idx="9">
                  <c:v>4.9737778925735845E-2</c:v>
                </c:pt>
                <c:pt idx="10">
                  <c:v>3.9235684699123703E-2</c:v>
                </c:pt>
                <c:pt idx="11">
                  <c:v>3.6094980389772276E-2</c:v>
                </c:pt>
                <c:pt idx="12">
                  <c:v>3.4504569628749933E-2</c:v>
                </c:pt>
                <c:pt idx="13">
                  <c:v>2.9388885928925357E-2</c:v>
                </c:pt>
                <c:pt idx="14">
                  <c:v>2.1413965852162355E-2</c:v>
                </c:pt>
                <c:pt idx="15">
                  <c:v>1.2469373876265802E-2</c:v>
                </c:pt>
                <c:pt idx="16">
                  <c:v>1.3588328487612947E-2</c:v>
                </c:pt>
                <c:pt idx="17">
                  <c:v>1.7030777548609304E-2</c:v>
                </c:pt>
                <c:pt idx="18">
                  <c:v>1.5608619685497961E-2</c:v>
                </c:pt>
                <c:pt idx="19">
                  <c:v>1.7760934581457367E-2</c:v>
                </c:pt>
                <c:pt idx="20">
                  <c:v>2.2037563762017816E-2</c:v>
                </c:pt>
                <c:pt idx="21">
                  <c:v>1.6591991802117061E-2</c:v>
                </c:pt>
                <c:pt idx="22">
                  <c:v>1.8835450871187948E-2</c:v>
                </c:pt>
                <c:pt idx="23">
                  <c:v>1.3164707567228141E-2</c:v>
                </c:pt>
                <c:pt idx="24">
                  <c:v>9.674625154025401E-3</c:v>
                </c:pt>
                <c:pt idx="25">
                  <c:v>6.0359238441430223E-3</c:v>
                </c:pt>
                <c:pt idx="26">
                  <c:v>5.9162946646133452E-3</c:v>
                </c:pt>
                <c:pt idx="27">
                  <c:v>5.2753463252322068E-3</c:v>
                </c:pt>
                <c:pt idx="28">
                  <c:v>5.4112144581595816E-3</c:v>
                </c:pt>
                <c:pt idx="29">
                  <c:v>9.3684670348528811E-3</c:v>
                </c:pt>
                <c:pt idx="30">
                  <c:v>4.1457082015691439E-3</c:v>
                </c:pt>
                <c:pt idx="31">
                  <c:v>9.6634148832933243E-3</c:v>
                </c:pt>
                <c:pt idx="32">
                  <c:v>1.0249227202472951E-2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2.8723965734237342E-2</c:v>
                </c:pt>
                <c:pt idx="1">
                  <c:v>4.6684171223472168E-2</c:v>
                </c:pt>
                <c:pt idx="2">
                  <c:v>4.7481754434829743E-2</c:v>
                </c:pt>
                <c:pt idx="3">
                  <c:v>5.1449103815957166E-2</c:v>
                </c:pt>
                <c:pt idx="4">
                  <c:v>3.6679172772767901E-2</c:v>
                </c:pt>
                <c:pt idx="5">
                  <c:v>2.6534092288273418E-2</c:v>
                </c:pt>
                <c:pt idx="6">
                  <c:v>2.4045977011494253E-2</c:v>
                </c:pt>
                <c:pt idx="7">
                  <c:v>2.4464727827971083E-2</c:v>
                </c:pt>
                <c:pt idx="8">
                  <c:v>1.8243153935811014E-2</c:v>
                </c:pt>
                <c:pt idx="9">
                  <c:v>1.9294729558848089E-2</c:v>
                </c:pt>
                <c:pt idx="10">
                  <c:v>2.6463238849200432E-2</c:v>
                </c:pt>
                <c:pt idx="11">
                  <c:v>2.2757003524009538E-2</c:v>
                </c:pt>
                <c:pt idx="12">
                  <c:v>2.7721625391845996E-2</c:v>
                </c:pt>
                <c:pt idx="13">
                  <c:v>2.7351802503896627E-2</c:v>
                </c:pt>
                <c:pt idx="14">
                  <c:v>3.3150787837033006E-2</c:v>
                </c:pt>
                <c:pt idx="15">
                  <c:v>1.9342381252996792E-2</c:v>
                </c:pt>
                <c:pt idx="16">
                  <c:v>2.3198405077032275E-2</c:v>
                </c:pt>
                <c:pt idx="17">
                  <c:v>1.9220825245455351E-2</c:v>
                </c:pt>
                <c:pt idx="18">
                  <c:v>2.190708045285723E-2</c:v>
                </c:pt>
                <c:pt idx="19">
                  <c:v>1.9872191107697879E-2</c:v>
                </c:pt>
                <c:pt idx="20">
                  <c:v>2.7864139871590598E-2</c:v>
                </c:pt>
                <c:pt idx="21">
                  <c:v>2.7552809192022593E-2</c:v>
                </c:pt>
                <c:pt idx="22">
                  <c:v>4.034619620248487E-2</c:v>
                </c:pt>
                <c:pt idx="23">
                  <c:v>4.6886749833953384E-2</c:v>
                </c:pt>
                <c:pt idx="24">
                  <c:v>4.0444321253684544E-2</c:v>
                </c:pt>
                <c:pt idx="25">
                  <c:v>2.4230092584365506E-2</c:v>
                </c:pt>
                <c:pt idx="26">
                  <c:v>2.2221619081222617E-2</c:v>
                </c:pt>
                <c:pt idx="27">
                  <c:v>2.2769423558897241E-2</c:v>
                </c:pt>
                <c:pt idx="28">
                  <c:v>2.0760833485025325E-2</c:v>
                </c:pt>
                <c:pt idx="29">
                  <c:v>2.8335292906712793E-2</c:v>
                </c:pt>
                <c:pt idx="30">
                  <c:v>2.9688810602247945E-2</c:v>
                </c:pt>
                <c:pt idx="31">
                  <c:v>1.8592405063291139E-2</c:v>
                </c:pt>
                <c:pt idx="32">
                  <c:v>1.6774735605371058E-2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3.0255198733092761E-2</c:v>
                </c:pt>
                <c:pt idx="1">
                  <c:v>2.9030635398839759E-2</c:v>
                </c:pt>
                <c:pt idx="2">
                  <c:v>2.0075861022606584E-2</c:v>
                </c:pt>
                <c:pt idx="3">
                  <c:v>3.6547630819246717E-2</c:v>
                </c:pt>
                <c:pt idx="4">
                  <c:v>3.5303708130817298E-2</c:v>
                </c:pt>
                <c:pt idx="5">
                  <c:v>3.329345671132003E-2</c:v>
                </c:pt>
                <c:pt idx="6">
                  <c:v>2.686701872299568E-2</c:v>
                </c:pt>
                <c:pt idx="7">
                  <c:v>3.6340213335552686E-2</c:v>
                </c:pt>
                <c:pt idx="8">
                  <c:v>3.0180049411388316E-2</c:v>
                </c:pt>
                <c:pt idx="9">
                  <c:v>3.5224443996579279E-2</c:v>
                </c:pt>
                <c:pt idx="10">
                  <c:v>2.4994253660053173E-2</c:v>
                </c:pt>
                <c:pt idx="11">
                  <c:v>2.0195013160795094E-2</c:v>
                </c:pt>
                <c:pt idx="12">
                  <c:v>1.7215639447659289E-2</c:v>
                </c:pt>
                <c:pt idx="13">
                  <c:v>1.4886135712693866E-2</c:v>
                </c:pt>
                <c:pt idx="14">
                  <c:v>1.3693390691404499E-2</c:v>
                </c:pt>
                <c:pt idx="15">
                  <c:v>1.2862269922084044E-2</c:v>
                </c:pt>
                <c:pt idx="16">
                  <c:v>1.3657844544118771E-2</c:v>
                </c:pt>
                <c:pt idx="17">
                  <c:v>1.2221502656553567E-2</c:v>
                </c:pt>
                <c:pt idx="18">
                  <c:v>1.4265531021676825E-2</c:v>
                </c:pt>
                <c:pt idx="19">
                  <c:v>1.6073810300076638E-2</c:v>
                </c:pt>
                <c:pt idx="20">
                  <c:v>1.3429679092166989E-2</c:v>
                </c:pt>
                <c:pt idx="21">
                  <c:v>9.464779359862183E-3</c:v>
                </c:pt>
                <c:pt idx="22">
                  <c:v>1.0214908073713082E-2</c:v>
                </c:pt>
                <c:pt idx="23">
                  <c:v>1.0348733346247391E-2</c:v>
                </c:pt>
                <c:pt idx="24">
                  <c:v>7.6626814854132011E-3</c:v>
                </c:pt>
                <c:pt idx="25">
                  <c:v>8.5962056251238442E-3</c:v>
                </c:pt>
                <c:pt idx="26">
                  <c:v>1.1904233190829719E-2</c:v>
                </c:pt>
                <c:pt idx="27">
                  <c:v>1.4934013667857449E-2</c:v>
                </c:pt>
                <c:pt idx="28">
                  <c:v>1.7170081368455981E-2</c:v>
                </c:pt>
                <c:pt idx="29">
                  <c:v>2.075676958460955E-2</c:v>
                </c:pt>
                <c:pt idx="30">
                  <c:v>2.032189538977534E-2</c:v>
                </c:pt>
                <c:pt idx="31">
                  <c:v>1.8761351156823251E-2</c:v>
                </c:pt>
                <c:pt idx="32">
                  <c:v>1.8112998775741608E-2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1.0442408205217924E-2</c:v>
                </c:pt>
                <c:pt idx="1">
                  <c:v>1.11121587220344E-2</c:v>
                </c:pt>
                <c:pt idx="2">
                  <c:v>1.210231653759764E-2</c:v>
                </c:pt>
                <c:pt idx="3">
                  <c:v>1.0916407883896318E-2</c:v>
                </c:pt>
                <c:pt idx="4">
                  <c:v>1.0068702583063598E-2</c:v>
                </c:pt>
                <c:pt idx="5">
                  <c:v>3.0834713841763504E-3</c:v>
                </c:pt>
                <c:pt idx="6">
                  <c:v>3.1729367162438029E-3</c:v>
                </c:pt>
                <c:pt idx="7">
                  <c:v>5.0062578222778474E-3</c:v>
                </c:pt>
                <c:pt idx="8">
                  <c:v>1.1415457506662719E-2</c:v>
                </c:pt>
                <c:pt idx="9">
                  <c:v>3.308743762204383E-2</c:v>
                </c:pt>
                <c:pt idx="10">
                  <c:v>2.8785911836089632E-2</c:v>
                </c:pt>
                <c:pt idx="11">
                  <c:v>3.4617866150507361E-2</c:v>
                </c:pt>
                <c:pt idx="12">
                  <c:v>3.6380907147945854E-2</c:v>
                </c:pt>
                <c:pt idx="13">
                  <c:v>3.4085639202349666E-2</c:v>
                </c:pt>
                <c:pt idx="14">
                  <c:v>3.5134447820325779E-2</c:v>
                </c:pt>
                <c:pt idx="15">
                  <c:v>2.8852216343649772E-2</c:v>
                </c:pt>
                <c:pt idx="16">
                  <c:v>3.5014762233808658E-2</c:v>
                </c:pt>
                <c:pt idx="17">
                  <c:v>3.3861340679522497E-2</c:v>
                </c:pt>
                <c:pt idx="18">
                  <c:v>1.6274482600539264E-2</c:v>
                </c:pt>
                <c:pt idx="19">
                  <c:v>1.7401563191269724E-2</c:v>
                </c:pt>
                <c:pt idx="20">
                  <c:v>2.202185460000811E-2</c:v>
                </c:pt>
                <c:pt idx="21">
                  <c:v>2.882167878647636E-2</c:v>
                </c:pt>
                <c:pt idx="22">
                  <c:v>4.0346270020033007E-2</c:v>
                </c:pt>
                <c:pt idx="23">
                  <c:v>2.3576453241314344E-2</c:v>
                </c:pt>
                <c:pt idx="24">
                  <c:v>1.5452905321539477E-2</c:v>
                </c:pt>
                <c:pt idx="25">
                  <c:v>1.5991168459240118E-2</c:v>
                </c:pt>
                <c:pt idx="26">
                  <c:v>1.4907685321578486E-2</c:v>
                </c:pt>
                <c:pt idx="27">
                  <c:v>1.028898220016683E-2</c:v>
                </c:pt>
                <c:pt idx="28">
                  <c:v>7.1022225363061376E-3</c:v>
                </c:pt>
                <c:pt idx="29">
                  <c:v>5.7450224623317942E-3</c:v>
                </c:pt>
                <c:pt idx="30">
                  <c:v>5.5018859557528742E-3</c:v>
                </c:pt>
                <c:pt idx="31">
                  <c:v>7.1918171120071836E-3</c:v>
                </c:pt>
                <c:pt idx="32">
                  <c:v>7.1117405292243276E-3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0.14954450311004666</c:v>
                </c:pt>
                <c:pt idx="1">
                  <c:v>0.12739934110591625</c:v>
                </c:pt>
                <c:pt idx="2">
                  <c:v>0.11155587337089767</c:v>
                </c:pt>
                <c:pt idx="3">
                  <c:v>8.2611974061227569E-2</c:v>
                </c:pt>
                <c:pt idx="4">
                  <c:v>9.8441651670966634E-2</c:v>
                </c:pt>
                <c:pt idx="5">
                  <c:v>9.2116137720438043E-2</c:v>
                </c:pt>
                <c:pt idx="6">
                  <c:v>9.5359283666951095E-2</c:v>
                </c:pt>
                <c:pt idx="7">
                  <c:v>0.1046328553864791</c:v>
                </c:pt>
                <c:pt idx="8">
                  <c:v>8.6246155075300604E-2</c:v>
                </c:pt>
                <c:pt idx="9">
                  <c:v>8.12908872008858E-2</c:v>
                </c:pt>
                <c:pt idx="10">
                  <c:v>5.9701722877365318E-2</c:v>
                </c:pt>
                <c:pt idx="11">
                  <c:v>5.776935769086175E-2</c:v>
                </c:pt>
                <c:pt idx="12">
                  <c:v>5.9111028063578076E-2</c:v>
                </c:pt>
                <c:pt idx="13">
                  <c:v>4.7498969025573816E-2</c:v>
                </c:pt>
                <c:pt idx="14">
                  <c:v>4.6659459817780607E-2</c:v>
                </c:pt>
                <c:pt idx="15">
                  <c:v>3.538981400991334E-2</c:v>
                </c:pt>
                <c:pt idx="16">
                  <c:v>3.246097261279389E-2</c:v>
                </c:pt>
                <c:pt idx="17">
                  <c:v>3.5503192519817345E-2</c:v>
                </c:pt>
                <c:pt idx="18">
                  <c:v>4.2676030312142101E-2</c:v>
                </c:pt>
                <c:pt idx="19">
                  <c:v>4.5648043115568991E-2</c:v>
                </c:pt>
                <c:pt idx="20">
                  <c:v>5.8436838135588975E-2</c:v>
                </c:pt>
                <c:pt idx="21">
                  <c:v>6.0273593603260921E-2</c:v>
                </c:pt>
                <c:pt idx="22">
                  <c:v>5.825442983853641E-2</c:v>
                </c:pt>
                <c:pt idx="23">
                  <c:v>5.0329175365852727E-2</c:v>
                </c:pt>
                <c:pt idx="24">
                  <c:v>4.7991210285508012E-2</c:v>
                </c:pt>
                <c:pt idx="25">
                  <c:v>3.0983734212701237E-2</c:v>
                </c:pt>
                <c:pt idx="26">
                  <c:v>2.7198084387411916E-2</c:v>
                </c:pt>
                <c:pt idx="27">
                  <c:v>3.2818315855384805E-2</c:v>
                </c:pt>
                <c:pt idx="28">
                  <c:v>3.4254588279777745E-2</c:v>
                </c:pt>
                <c:pt idx="29">
                  <c:v>3.4877961045596491E-2</c:v>
                </c:pt>
                <c:pt idx="30">
                  <c:v>3.667576681304166E-2</c:v>
                </c:pt>
                <c:pt idx="31">
                  <c:v>4.2441462647297333E-2</c:v>
                </c:pt>
                <c:pt idx="32">
                  <c:v>3.911699018971896E-2</c:v>
                </c:pt>
              </c:numCache>
            </c:numRef>
          </c:val>
        </c:ser>
        <c:marker val="1"/>
        <c:axId val="300059264"/>
        <c:axId val="300086016"/>
      </c:lineChart>
      <c:catAx>
        <c:axId val="30005926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0086016"/>
        <c:crosses val="autoZero"/>
        <c:auto val="1"/>
        <c:lblAlgn val="ctr"/>
        <c:lblOffset val="100"/>
      </c:catAx>
      <c:valAx>
        <c:axId val="30008601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005926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300617728"/>
        <c:axId val="300619264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300676992"/>
        <c:axId val="300675072"/>
      </c:barChart>
      <c:catAx>
        <c:axId val="30061772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00619264"/>
        <c:crosses val="autoZero"/>
        <c:auto val="1"/>
        <c:lblAlgn val="ctr"/>
        <c:lblOffset val="100"/>
      </c:catAx>
      <c:valAx>
        <c:axId val="300619264"/>
        <c:scaling>
          <c:orientation val="minMax"/>
        </c:scaling>
        <c:delete val="1"/>
        <c:axPos val="t"/>
        <c:numFmt formatCode="#,##0_)" sourceLinked="1"/>
        <c:tickLblPos val="none"/>
        <c:crossAx val="300617728"/>
        <c:crosses val="autoZero"/>
        <c:crossBetween val="between"/>
      </c:valAx>
      <c:valAx>
        <c:axId val="300675072"/>
        <c:scaling>
          <c:orientation val="minMax"/>
        </c:scaling>
        <c:delete val="1"/>
        <c:axPos val="t"/>
        <c:numFmt formatCode="0.0%" sourceLinked="1"/>
        <c:tickLblPos val="none"/>
        <c:crossAx val="300676992"/>
        <c:crosses val="autoZero"/>
        <c:crossBetween val="between"/>
      </c:valAx>
      <c:catAx>
        <c:axId val="300676992"/>
        <c:scaling>
          <c:orientation val="maxMin"/>
        </c:scaling>
        <c:delete val="1"/>
        <c:axPos val="r"/>
        <c:tickLblPos val="none"/>
        <c:crossAx val="30067507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06596480"/>
        <c:axId val="306623232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06864512"/>
        <c:axId val="306624768"/>
      </c:barChart>
      <c:catAx>
        <c:axId val="30659648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06623232"/>
        <c:crosses val="autoZero"/>
        <c:auto val="1"/>
        <c:lblAlgn val="ctr"/>
        <c:lblOffset val="100"/>
      </c:catAx>
      <c:valAx>
        <c:axId val="306623232"/>
        <c:scaling>
          <c:orientation val="minMax"/>
        </c:scaling>
        <c:delete val="1"/>
        <c:axPos val="t"/>
        <c:numFmt formatCode="#,##0_)" sourceLinked="1"/>
        <c:tickLblPos val="none"/>
        <c:crossAx val="306596480"/>
        <c:crosses val="autoZero"/>
        <c:crossBetween val="between"/>
      </c:valAx>
      <c:valAx>
        <c:axId val="306624768"/>
        <c:scaling>
          <c:orientation val="minMax"/>
        </c:scaling>
        <c:delete val="1"/>
        <c:axPos val="t"/>
        <c:numFmt formatCode="0.0%" sourceLinked="1"/>
        <c:tickLblPos val="none"/>
        <c:crossAx val="306864512"/>
        <c:crosses val="autoZero"/>
        <c:crossBetween val="between"/>
      </c:valAx>
      <c:catAx>
        <c:axId val="306864512"/>
        <c:scaling>
          <c:orientation val="maxMin"/>
        </c:scaling>
        <c:delete val="1"/>
        <c:axPos val="r"/>
        <c:tickLblPos val="none"/>
        <c:crossAx val="306624768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SUECOS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20637</c:v>
                </c:pt>
                <c:pt idx="1">
                  <c:v>21314</c:v>
                </c:pt>
                <c:pt idx="2">
                  <c:v>23784</c:v>
                </c:pt>
                <c:pt idx="3">
                  <c:v>9515</c:v>
                </c:pt>
                <c:pt idx="4">
                  <c:v>1077</c:v>
                </c:pt>
                <c:pt idx="5">
                  <c:v>1541</c:v>
                </c:pt>
                <c:pt idx="6">
                  <c:v>2111</c:v>
                </c:pt>
                <c:pt idx="7">
                  <c:v>779</c:v>
                </c:pt>
                <c:pt idx="8">
                  <c:v>2167</c:v>
                </c:pt>
                <c:pt idx="9">
                  <c:v>9362</c:v>
                </c:pt>
                <c:pt idx="10">
                  <c:v>18497</c:v>
                </c:pt>
                <c:pt idx="11">
                  <c:v>17452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19077</c:v>
                </c:pt>
                <c:pt idx="1">
                  <c:v>16005</c:v>
                </c:pt>
                <c:pt idx="2">
                  <c:v>17283</c:v>
                </c:pt>
                <c:pt idx="3">
                  <c:v>8819</c:v>
                </c:pt>
                <c:pt idx="4">
                  <c:v>1066</c:v>
                </c:pt>
                <c:pt idx="5">
                  <c:v>1611</c:v>
                </c:pt>
                <c:pt idx="6">
                  <c:v>1976</c:v>
                </c:pt>
                <c:pt idx="7">
                  <c:v>1455</c:v>
                </c:pt>
                <c:pt idx="8">
                  <c:v>1767</c:v>
                </c:pt>
                <c:pt idx="9">
                  <c:v>12386</c:v>
                </c:pt>
                <c:pt idx="10">
                  <c:v>21892</c:v>
                </c:pt>
                <c:pt idx="11">
                  <c:v>17601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20262</c:v>
                </c:pt>
                <c:pt idx="1">
                  <c:v>22245</c:v>
                </c:pt>
                <c:pt idx="2">
                  <c:v>25949</c:v>
                </c:pt>
                <c:pt idx="3">
                  <c:v>14808</c:v>
                </c:pt>
                <c:pt idx="4">
                  <c:v>1001</c:v>
                </c:pt>
                <c:pt idx="5">
                  <c:v>495</c:v>
                </c:pt>
                <c:pt idx="6">
                  <c:v>959</c:v>
                </c:pt>
                <c:pt idx="7">
                  <c:v>892</c:v>
                </c:pt>
                <c:pt idx="8">
                  <c:v>1020</c:v>
                </c:pt>
                <c:pt idx="9">
                  <c:v>13345</c:v>
                </c:pt>
                <c:pt idx="10">
                  <c:v>27441</c:v>
                </c:pt>
                <c:pt idx="11">
                  <c:v>27315</c:v>
                </c:pt>
              </c:numCache>
            </c:numRef>
          </c:val>
        </c:ser>
        <c:dLbls>
          <c:showVal val="1"/>
        </c:dLbls>
        <c:marker val="1"/>
        <c:axId val="309822976"/>
        <c:axId val="310309632"/>
      </c:lineChart>
      <c:catAx>
        <c:axId val="30982297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10309632"/>
        <c:crosses val="autoZero"/>
        <c:auto val="1"/>
        <c:lblAlgn val="ctr"/>
        <c:lblOffset val="100"/>
        <c:tickLblSkip val="1"/>
        <c:tickMarkSkip val="1"/>
      </c:catAx>
      <c:valAx>
        <c:axId val="31030963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09822976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SUECOS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180974</xdr:rowOff>
    </xdr:from>
    <xdr:to>
      <xdr:col>8</xdr:col>
      <xdr:colOff>676274</xdr:colOff>
      <xdr:row>23</xdr:row>
      <xdr:rowOff>257174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SUECO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SUECOS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SUECOS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SUECOS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81347</v>
          </cell>
          <cell r="O36">
            <v>109791</v>
          </cell>
        </row>
        <row r="37">
          <cell r="N37">
            <v>206797</v>
          </cell>
          <cell r="O37">
            <v>258393</v>
          </cell>
        </row>
        <row r="38">
          <cell r="N38">
            <v>33206</v>
          </cell>
          <cell r="O38">
            <v>43326</v>
          </cell>
        </row>
        <row r="39">
          <cell r="N39">
            <v>22086</v>
          </cell>
          <cell r="O39">
            <v>31732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109791</v>
          </cell>
          <cell r="E40">
            <v>258393</v>
          </cell>
          <cell r="F40">
            <v>43326</v>
          </cell>
          <cell r="G40">
            <v>31732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SUECOS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109791</v>
          </cell>
          <cell r="G19">
            <v>258393</v>
          </cell>
          <cell r="I19">
            <v>43326</v>
          </cell>
          <cell r="K19">
            <v>31732</v>
          </cell>
          <cell r="M19" t="e">
            <v>#REF!</v>
          </cell>
        </row>
        <row r="32">
          <cell r="B32">
            <v>2010</v>
          </cell>
          <cell r="C32">
            <v>343436</v>
          </cell>
          <cell r="E32">
            <v>81347</v>
          </cell>
          <cell r="G32">
            <v>206797</v>
          </cell>
          <cell r="I32">
            <v>33206</v>
          </cell>
          <cell r="K32">
            <v>22086</v>
          </cell>
          <cell r="M32">
            <v>0</v>
          </cell>
        </row>
        <row r="45">
          <cell r="B45">
            <v>2009</v>
          </cell>
          <cell r="C45">
            <v>345547</v>
          </cell>
          <cell r="E45">
            <v>86479</v>
          </cell>
          <cell r="G45">
            <v>198800</v>
          </cell>
          <cell r="I45">
            <v>28359</v>
          </cell>
          <cell r="K45">
            <v>31909</v>
          </cell>
          <cell r="M45">
            <v>0</v>
          </cell>
        </row>
        <row r="58">
          <cell r="B58">
            <v>2008</v>
          </cell>
          <cell r="C58">
            <v>375253</v>
          </cell>
          <cell r="E58">
            <v>97564</v>
          </cell>
          <cell r="G58">
            <v>206588</v>
          </cell>
          <cell r="I58">
            <v>33230</v>
          </cell>
          <cell r="K58">
            <v>37871</v>
          </cell>
          <cell r="M58">
            <v>0</v>
          </cell>
        </row>
        <row r="71">
          <cell r="B71">
            <v>2007</v>
          </cell>
          <cell r="C71">
            <v>356949</v>
          </cell>
          <cell r="E71">
            <v>91162</v>
          </cell>
          <cell r="G71">
            <v>199958</v>
          </cell>
          <cell r="I71">
            <v>31080</v>
          </cell>
          <cell r="K71">
            <v>34749</v>
          </cell>
          <cell r="M71">
            <v>0</v>
          </cell>
        </row>
        <row r="84">
          <cell r="B84">
            <v>2006</v>
          </cell>
          <cell r="C84">
            <v>333802</v>
          </cell>
          <cell r="E84">
            <v>91482</v>
          </cell>
          <cell r="G84">
            <v>186381</v>
          </cell>
          <cell r="I84">
            <v>25620</v>
          </cell>
          <cell r="K84">
            <v>30319</v>
          </cell>
          <cell r="M84">
            <v>0</v>
          </cell>
        </row>
        <row r="97">
          <cell r="B97">
            <v>2005</v>
          </cell>
          <cell r="C97">
            <v>349933</v>
          </cell>
          <cell r="E97">
            <v>98550</v>
          </cell>
          <cell r="G97">
            <v>198991</v>
          </cell>
          <cell r="I97">
            <v>17832</v>
          </cell>
          <cell r="K97">
            <v>34560</v>
          </cell>
          <cell r="M97">
            <v>0</v>
          </cell>
        </row>
        <row r="110">
          <cell r="B110">
            <v>2004</v>
          </cell>
          <cell r="C110">
            <v>351321</v>
          </cell>
          <cell r="E110">
            <v>93429</v>
          </cell>
          <cell r="G110">
            <v>205391</v>
          </cell>
          <cell r="I110">
            <v>15628</v>
          </cell>
          <cell r="K110">
            <v>36873</v>
          </cell>
          <cell r="M110">
            <v>0</v>
          </cell>
        </row>
        <row r="123">
          <cell r="B123">
            <v>2003</v>
          </cell>
          <cell r="C123">
            <v>357650</v>
          </cell>
          <cell r="E123">
            <v>97312</v>
          </cell>
          <cell r="G123">
            <v>197930</v>
          </cell>
          <cell r="I123">
            <v>24805</v>
          </cell>
          <cell r="K123">
            <v>37603</v>
          </cell>
          <cell r="M123">
            <v>0</v>
          </cell>
        </row>
        <row r="136">
          <cell r="B136">
            <v>2002</v>
          </cell>
          <cell r="C136">
            <v>458519</v>
          </cell>
          <cell r="E136">
            <v>146771</v>
          </cell>
          <cell r="G136">
            <v>236482</v>
          </cell>
          <cell r="I136">
            <v>35395</v>
          </cell>
          <cell r="K136">
            <v>39871</v>
          </cell>
          <cell r="M136">
            <v>0</v>
          </cell>
        </row>
        <row r="149">
          <cell r="B149">
            <v>2001</v>
          </cell>
          <cell r="C149">
            <v>506394</v>
          </cell>
          <cell r="E149">
            <v>172208</v>
          </cell>
          <cell r="G149">
            <v>250741</v>
          </cell>
          <cell r="I149">
            <v>39242</v>
          </cell>
          <cell r="K149">
            <v>44151</v>
          </cell>
          <cell r="M149">
            <v>52</v>
          </cell>
        </row>
        <row r="162">
          <cell r="B162">
            <v>2000</v>
          </cell>
          <cell r="C162">
            <v>535528</v>
          </cell>
          <cell r="E162">
            <v>167280</v>
          </cell>
          <cell r="G162">
            <v>270271</v>
          </cell>
          <cell r="I162">
            <v>44893</v>
          </cell>
          <cell r="K162">
            <v>53084</v>
          </cell>
          <cell r="M162">
            <v>0</v>
          </cell>
        </row>
        <row r="175">
          <cell r="B175">
            <v>1999</v>
          </cell>
          <cell r="C175">
            <v>464999</v>
          </cell>
          <cell r="E175">
            <v>135947</v>
          </cell>
          <cell r="G175">
            <v>240624</v>
          </cell>
          <cell r="I175">
            <v>45034</v>
          </cell>
          <cell r="K175">
            <v>43394</v>
          </cell>
          <cell r="M175">
            <v>0</v>
          </cell>
        </row>
        <row r="188">
          <cell r="B188">
            <v>1998</v>
          </cell>
          <cell r="C188">
            <v>436730</v>
          </cell>
          <cell r="E188">
            <v>134085</v>
          </cell>
          <cell r="G188">
            <v>220458</v>
          </cell>
          <cell r="I188">
            <v>40450</v>
          </cell>
          <cell r="K188">
            <v>41737</v>
          </cell>
          <cell r="M188">
            <v>0</v>
          </cell>
        </row>
        <row r="201">
          <cell r="B201">
            <v>1997</v>
          </cell>
          <cell r="C201">
            <v>399740</v>
          </cell>
          <cell r="E201">
            <v>115559</v>
          </cell>
          <cell r="G201">
            <v>207862</v>
          </cell>
          <cell r="I201">
            <v>37667</v>
          </cell>
          <cell r="K201">
            <v>38652</v>
          </cell>
          <cell r="M201">
            <v>0</v>
          </cell>
        </row>
        <row r="214">
          <cell r="B214">
            <v>1996</v>
          </cell>
          <cell r="C214">
            <v>359663</v>
          </cell>
          <cell r="E214">
            <v>96911</v>
          </cell>
          <cell r="G214">
            <v>196854</v>
          </cell>
          <cell r="I214">
            <v>30805</v>
          </cell>
          <cell r="K214">
            <v>35093</v>
          </cell>
          <cell r="M214">
            <v>0</v>
          </cell>
        </row>
        <row r="227">
          <cell r="B227">
            <v>1995</v>
          </cell>
          <cell r="C227">
            <v>291858</v>
          </cell>
          <cell r="E227">
            <v>76584</v>
          </cell>
          <cell r="G227">
            <v>174065</v>
          </cell>
          <cell r="I227">
            <v>15270</v>
          </cell>
          <cell r="K227">
            <v>25939</v>
          </cell>
          <cell r="M227">
            <v>0</v>
          </cell>
        </row>
        <row r="240">
          <cell r="B240">
            <v>1994</v>
          </cell>
          <cell r="C240">
            <v>261092</v>
          </cell>
          <cell r="E240">
            <v>64425</v>
          </cell>
          <cell r="G240">
            <v>161712</v>
          </cell>
          <cell r="I240">
            <v>7609</v>
          </cell>
          <cell r="K240">
            <v>27346</v>
          </cell>
          <cell r="M240">
            <v>0</v>
          </cell>
        </row>
        <row r="253">
          <cell r="B253">
            <v>1993</v>
          </cell>
          <cell r="C253">
            <v>226146</v>
          </cell>
          <cell r="E253">
            <v>59573</v>
          </cell>
          <cell r="G253">
            <v>131378</v>
          </cell>
          <cell r="I253">
            <v>3897</v>
          </cell>
          <cell r="K253">
            <v>31298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0.3496625567015379</v>
          </cell>
          <cell r="E19">
            <v>0.24950071809552354</v>
          </cell>
          <cell r="F19">
            <v>0.30476419924110099</v>
          </cell>
          <cell r="G19">
            <v>0.43674726070814085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0.23686218101771508</v>
          </cell>
          <cell r="E7">
            <v>0.60214130143607547</v>
          </cell>
          <cell r="F7">
            <v>9.668759244808349E-2</v>
          </cell>
          <cell r="G7">
            <v>6.4308925098125996E-2</v>
          </cell>
          <cell r="H7">
            <v>0</v>
          </cell>
        </row>
        <row r="8">
          <cell r="B8">
            <v>2009</v>
          </cell>
          <cell r="D8">
            <v>0.25026696802461024</v>
          </cell>
          <cell r="E8">
            <v>0.5753197104880089</v>
          </cell>
          <cell r="F8">
            <v>8.2069877614333223E-2</v>
          </cell>
          <cell r="G8">
            <v>9.2343443873047659E-2</v>
          </cell>
          <cell r="H8">
            <v>0</v>
          </cell>
        </row>
        <row r="9">
          <cell r="B9">
            <v>2008</v>
          </cell>
          <cell r="D9">
            <v>0.25999525653359201</v>
          </cell>
          <cell r="E9">
            <v>0.55052990915462363</v>
          </cell>
          <cell r="F9">
            <v>8.855358917850091E-2</v>
          </cell>
          <cell r="G9">
            <v>0.1009212451332834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SUECOS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46885</v>
          </cell>
          <cell r="E33">
            <v>74053</v>
          </cell>
          <cell r="G33">
            <v>120938</v>
          </cell>
        </row>
        <row r="46">
          <cell r="B46">
            <v>2009</v>
          </cell>
          <cell r="C46">
            <v>46485</v>
          </cell>
          <cell r="E46">
            <v>81751</v>
          </cell>
          <cell r="G46">
            <v>128236</v>
          </cell>
        </row>
        <row r="59">
          <cell r="B59">
            <v>2008</v>
          </cell>
          <cell r="C59">
            <v>61034</v>
          </cell>
          <cell r="E59">
            <v>79745</v>
          </cell>
          <cell r="G59">
            <v>140779</v>
          </cell>
        </row>
        <row r="72">
          <cell r="B72">
            <v>2007</v>
          </cell>
          <cell r="C72">
            <v>61412</v>
          </cell>
          <cell r="E72">
            <v>76114</v>
          </cell>
          <cell r="G72">
            <v>137526</v>
          </cell>
        </row>
        <row r="85">
          <cell r="B85">
            <v>2006</v>
          </cell>
          <cell r="C85">
            <v>50338</v>
          </cell>
          <cell r="E85">
            <v>78998</v>
          </cell>
          <cell r="G85">
            <v>129336</v>
          </cell>
        </row>
        <row r="98">
          <cell r="B98">
            <v>2005</v>
          </cell>
          <cell r="C98">
            <v>45247</v>
          </cell>
          <cell r="E98">
            <v>73587</v>
          </cell>
          <cell r="G98">
            <v>118834</v>
          </cell>
        </row>
        <row r="111">
          <cell r="B111">
            <v>2004</v>
          </cell>
          <cell r="C111">
            <v>39863</v>
          </cell>
          <cell r="E111">
            <v>61404</v>
          </cell>
          <cell r="G111">
            <v>101267</v>
          </cell>
        </row>
        <row r="124">
          <cell r="B124">
            <v>2003</v>
          </cell>
          <cell r="C124">
            <v>34330</v>
          </cell>
          <cell r="E124">
            <v>71342</v>
          </cell>
          <cell r="G124">
            <v>105672</v>
          </cell>
        </row>
        <row r="137">
          <cell r="B137">
            <v>2002</v>
          </cell>
          <cell r="C137">
            <v>43234</v>
          </cell>
          <cell r="E137">
            <v>109548</v>
          </cell>
          <cell r="G137">
            <v>152782</v>
          </cell>
        </row>
        <row r="150">
          <cell r="B150">
            <v>2001</v>
          </cell>
          <cell r="C150">
            <v>54587</v>
          </cell>
          <cell r="E150">
            <v>118868</v>
          </cell>
          <cell r="G150">
            <v>173455</v>
          </cell>
        </row>
        <row r="163">
          <cell r="B163">
            <v>2000</v>
          </cell>
          <cell r="C163">
            <v>51527</v>
          </cell>
          <cell r="E163">
            <v>135841</v>
          </cell>
          <cell r="G163">
            <v>187368</v>
          </cell>
        </row>
        <row r="176">
          <cell r="B176">
            <v>1999</v>
          </cell>
          <cell r="C176">
            <v>38876</v>
          </cell>
          <cell r="E176">
            <v>140298</v>
          </cell>
          <cell r="G176">
            <v>179174</v>
          </cell>
        </row>
        <row r="189">
          <cell r="B189">
            <v>1998</v>
          </cell>
          <cell r="C189">
            <v>40822</v>
          </cell>
          <cell r="E189">
            <v>128381</v>
          </cell>
          <cell r="G189">
            <v>169203</v>
          </cell>
        </row>
        <row r="202">
          <cell r="B202">
            <v>1997</v>
          </cell>
          <cell r="C202">
            <v>36656</v>
          </cell>
          <cell r="E202">
            <v>98471</v>
          </cell>
          <cell r="G202">
            <v>135127</v>
          </cell>
        </row>
        <row r="215">
          <cell r="B215">
            <v>1996</v>
          </cell>
          <cell r="C215">
            <v>33757</v>
          </cell>
          <cell r="E215">
            <v>89840</v>
          </cell>
          <cell r="G215">
            <v>123597</v>
          </cell>
        </row>
        <row r="228">
          <cell r="B228">
            <v>1995</v>
          </cell>
          <cell r="C228">
            <v>30745</v>
          </cell>
          <cell r="E228">
            <v>73636</v>
          </cell>
          <cell r="G228">
            <v>104381</v>
          </cell>
        </row>
        <row r="241">
          <cell r="B241">
            <v>1994</v>
          </cell>
          <cell r="C241">
            <v>33682</v>
          </cell>
          <cell r="E241">
            <v>62980</v>
          </cell>
          <cell r="G241">
            <v>96662</v>
          </cell>
        </row>
        <row r="254">
          <cell r="B254">
            <v>1993</v>
          </cell>
          <cell r="C254">
            <v>28806</v>
          </cell>
          <cell r="E254">
            <v>58461</v>
          </cell>
          <cell r="G254">
            <v>87267</v>
          </cell>
        </row>
        <row r="267">
          <cell r="B267">
            <v>1992</v>
          </cell>
          <cell r="C267">
            <v>36330</v>
          </cell>
          <cell r="E267">
            <v>73203</v>
          </cell>
          <cell r="G267">
            <v>109533</v>
          </cell>
        </row>
        <row r="280">
          <cell r="B280">
            <v>1991</v>
          </cell>
          <cell r="C280">
            <v>35118</v>
          </cell>
          <cell r="E280">
            <v>67265</v>
          </cell>
          <cell r="G280">
            <v>102383</v>
          </cell>
        </row>
        <row r="293">
          <cell r="B293">
            <v>1990</v>
          </cell>
          <cell r="C293">
            <v>34792</v>
          </cell>
          <cell r="E293">
            <v>70861</v>
          </cell>
          <cell r="G293">
            <v>105653</v>
          </cell>
        </row>
        <row r="306">
          <cell r="B306">
            <v>1989</v>
          </cell>
          <cell r="C306">
            <v>34813</v>
          </cell>
          <cell r="E306">
            <v>66383</v>
          </cell>
          <cell r="G306">
            <v>101196</v>
          </cell>
        </row>
        <row r="319">
          <cell r="B319">
            <v>1988</v>
          </cell>
          <cell r="C319">
            <v>40113</v>
          </cell>
          <cell r="E319">
            <v>61896</v>
          </cell>
          <cell r="G319">
            <v>102009</v>
          </cell>
        </row>
        <row r="332">
          <cell r="B332">
            <v>1987</v>
          </cell>
          <cell r="C332">
            <v>44980</v>
          </cell>
          <cell r="E332">
            <v>67250</v>
          </cell>
          <cell r="G332">
            <v>112230</v>
          </cell>
        </row>
        <row r="345">
          <cell r="B345">
            <v>1986</v>
          </cell>
          <cell r="C345">
            <v>33256</v>
          </cell>
          <cell r="E345">
            <v>56134</v>
          </cell>
          <cell r="G345">
            <v>89390</v>
          </cell>
        </row>
        <row r="358">
          <cell r="B358">
            <v>1985</v>
          </cell>
          <cell r="C358">
            <v>34630</v>
          </cell>
          <cell r="E358">
            <v>52169</v>
          </cell>
          <cell r="G358">
            <v>86799</v>
          </cell>
        </row>
        <row r="371">
          <cell r="B371">
            <v>1984</v>
          </cell>
          <cell r="C371">
            <v>29252</v>
          </cell>
          <cell r="E371">
            <v>44814</v>
          </cell>
          <cell r="G371">
            <v>74066</v>
          </cell>
        </row>
        <row r="384">
          <cell r="B384">
            <v>1983</v>
          </cell>
          <cell r="C384">
            <v>34571</v>
          </cell>
          <cell r="E384">
            <v>40905</v>
          </cell>
          <cell r="G384">
            <v>75476</v>
          </cell>
        </row>
        <row r="397">
          <cell r="B397">
            <v>1982</v>
          </cell>
          <cell r="C397">
            <v>35838</v>
          </cell>
          <cell r="E397">
            <v>40865</v>
          </cell>
          <cell r="G397">
            <v>76703</v>
          </cell>
        </row>
        <row r="410">
          <cell r="B410">
            <v>1981</v>
          </cell>
          <cell r="C410">
            <v>33152</v>
          </cell>
          <cell r="E410">
            <v>35607</v>
          </cell>
          <cell r="G410">
            <v>68759</v>
          </cell>
        </row>
        <row r="423">
          <cell r="B423">
            <v>1980</v>
          </cell>
          <cell r="C423">
            <v>22087</v>
          </cell>
          <cell r="E423">
            <v>41497</v>
          </cell>
          <cell r="G423">
            <v>63584</v>
          </cell>
        </row>
        <row r="436">
          <cell r="B436">
            <v>1979</v>
          </cell>
          <cell r="C436">
            <v>31735</v>
          </cell>
          <cell r="E436">
            <v>51664</v>
          </cell>
          <cell r="G436">
            <v>83399</v>
          </cell>
        </row>
        <row r="449">
          <cell r="B449">
            <v>1978</v>
          </cell>
          <cell r="C449">
            <v>23212</v>
          </cell>
          <cell r="E449">
            <v>60442</v>
          </cell>
          <cell r="G449">
            <v>83654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1.5956999655232149E-2</v>
          </cell>
          <cell r="D7">
            <v>3.911699018971896E-2</v>
          </cell>
          <cell r="E7">
            <v>2.5032056423444915E-2</v>
          </cell>
        </row>
        <row r="8">
          <cell r="B8">
            <v>2009</v>
          </cell>
          <cell r="C8">
            <v>1.6711749022856107E-2</v>
          </cell>
          <cell r="D8">
            <v>4.2441462647297333E-2</v>
          </cell>
          <cell r="E8">
            <v>2.7239154234414423E-2</v>
          </cell>
        </row>
        <row r="9">
          <cell r="B9">
            <v>2008</v>
          </cell>
          <cell r="C9">
            <v>1.9574708555443982E-2</v>
          </cell>
          <cell r="D9">
            <v>3.667576681304166E-2</v>
          </cell>
          <cell r="E9">
            <v>2.6600586093792011E-2</v>
          </cell>
        </row>
        <row r="10">
          <cell r="B10">
            <v>2007</v>
          </cell>
          <cell r="C10">
            <v>1.9832784808859326E-2</v>
          </cell>
          <cell r="D10">
            <v>3.4877961045596491E-2</v>
          </cell>
          <cell r="E10">
            <v>2.605259089972236E-2</v>
          </cell>
        </row>
        <row r="11">
          <cell r="B11">
            <v>2006</v>
          </cell>
          <cell r="C11">
            <v>1.6006685298416978E-2</v>
          </cell>
          <cell r="D11">
            <v>3.4254588279777745E-2</v>
          </cell>
          <cell r="E11">
            <v>2.3726965978617186E-2</v>
          </cell>
        </row>
        <row r="12">
          <cell r="B12">
            <v>2005</v>
          </cell>
          <cell r="C12">
            <v>1.5867911307749876E-2</v>
          </cell>
          <cell r="D12">
            <v>3.2818315855384805E-2</v>
          </cell>
          <cell r="E12">
            <v>2.3329456673417449E-2</v>
          </cell>
        </row>
        <row r="13">
          <cell r="B13">
            <v>2004</v>
          </cell>
          <cell r="C13">
            <v>1.445192323727721E-2</v>
          </cell>
          <cell r="D13">
            <v>2.7198084387411916E-2</v>
          </cell>
          <cell r="E13">
            <v>2.0188888425923802E-2</v>
          </cell>
        </row>
        <row r="14">
          <cell r="B14">
            <v>2003</v>
          </cell>
          <cell r="C14">
            <v>1.3227044354714423E-2</v>
          </cell>
          <cell r="D14">
            <v>3.0983734212701237E-2</v>
          </cell>
          <cell r="E14">
            <v>2.1574506998056145E-2</v>
          </cell>
        </row>
        <row r="15">
          <cell r="B15">
            <v>2002</v>
          </cell>
          <cell r="C15">
            <v>1.6970168944127659E-2</v>
          </cell>
          <cell r="D15">
            <v>4.7991210285508012E-2</v>
          </cell>
          <cell r="E15">
            <v>3.1629821243542085E-2</v>
          </cell>
        </row>
        <row r="16">
          <cell r="B16">
            <v>2001</v>
          </cell>
          <cell r="C16">
            <v>2.1676750476922663E-2</v>
          </cell>
          <cell r="D16">
            <v>5.0329175365852727E-2</v>
          </cell>
          <cell r="E16">
            <v>3.5543773318205039E-2</v>
          </cell>
        </row>
        <row r="17">
          <cell r="B17">
            <v>2000</v>
          </cell>
          <cell r="C17">
            <v>2.1482401166029064E-2</v>
          </cell>
          <cell r="D17">
            <v>5.825442983853641E-2</v>
          </cell>
          <cell r="E17">
            <v>3.9609126029902172E-2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155732</v>
          </cell>
          <cell r="G8">
            <v>0.2877011361193339</v>
          </cell>
        </row>
        <row r="9">
          <cell r="E9">
            <v>66025</v>
          </cell>
          <cell r="G9">
            <v>0.40823291031246667</v>
          </cell>
        </row>
        <row r="10">
          <cell r="E10">
            <v>89707</v>
          </cell>
          <cell r="G10">
            <v>0.21138914021038985</v>
          </cell>
        </row>
        <row r="12">
          <cell r="E12">
            <v>547</v>
          </cell>
          <cell r="G12">
            <v>0.18655097613882862</v>
          </cell>
        </row>
        <row r="13">
          <cell r="E13">
            <v>547</v>
          </cell>
          <cell r="G13">
            <v>0.18655097613882862</v>
          </cell>
        </row>
        <row r="14">
          <cell r="E14" t="str">
            <v>-</v>
          </cell>
          <cell r="G14" t="str">
            <v>-</v>
          </cell>
        </row>
        <row r="16">
          <cell r="E16">
            <v>222</v>
          </cell>
          <cell r="G16">
            <v>0.46052631578947367</v>
          </cell>
        </row>
        <row r="17">
          <cell r="E17">
            <v>52</v>
          </cell>
          <cell r="G17">
            <v>-0.61481481481481481</v>
          </cell>
        </row>
        <row r="18">
          <cell r="E18">
            <v>170</v>
          </cell>
          <cell r="G18">
            <v>9</v>
          </cell>
        </row>
        <row r="20">
          <cell r="E20">
            <v>14085</v>
          </cell>
          <cell r="G20">
            <v>0.35772122614227875</v>
          </cell>
        </row>
        <row r="21">
          <cell r="E21">
            <v>4871</v>
          </cell>
          <cell r="G21">
            <v>0.53079824010056564</v>
          </cell>
        </row>
        <row r="22">
          <cell r="E22">
            <v>9214</v>
          </cell>
          <cell r="G22">
            <v>0.2811457174638487</v>
          </cell>
        </row>
        <row r="24">
          <cell r="E24">
            <v>140878</v>
          </cell>
          <cell r="G24">
            <v>0.28127984283908286</v>
          </cell>
        </row>
        <row r="25">
          <cell r="E25">
            <v>60555</v>
          </cell>
          <cell r="G25">
            <v>0.40476024775558495</v>
          </cell>
        </row>
        <row r="26">
          <cell r="E26">
            <v>80323</v>
          </cell>
          <cell r="G26">
            <v>0.20164861468493805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3.5124444558600671E-3</v>
          </cell>
        </row>
        <row r="9">
          <cell r="F9">
            <v>1.4255259034752011E-3</v>
          </cell>
        </row>
        <row r="10">
          <cell r="F10">
            <v>9.0443839416433358E-2</v>
          </cell>
        </row>
        <row r="11">
          <cell r="F11">
            <v>0.9046181902242314</v>
          </cell>
        </row>
        <row r="14">
          <cell r="F14">
            <v>8.2847406285497926E-3</v>
          </cell>
        </row>
        <row r="15">
          <cell r="F15">
            <v>7.8758046194623253E-4</v>
          </cell>
        </row>
        <row r="16">
          <cell r="F16">
            <v>7.3775085195001894E-2</v>
          </cell>
        </row>
        <row r="17">
          <cell r="F17">
            <v>0.91715259371450208</v>
          </cell>
        </row>
        <row r="20">
          <cell r="F20" t="str">
            <v>-</v>
          </cell>
        </row>
        <row r="21">
          <cell r="F21">
            <v>1.8950583566499828E-3</v>
          </cell>
        </row>
        <row r="22">
          <cell r="F22">
            <v>0.10271216293042906</v>
          </cell>
        </row>
        <row r="23">
          <cell r="F23">
            <v>0.895392778712921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547</v>
          </cell>
        </row>
        <row r="8">
          <cell r="B8" t="str">
            <v>Zona La Laguna, Bajamar, La Punta, Tegueste, Tacoronte</v>
          </cell>
          <cell r="D8">
            <v>222</v>
          </cell>
        </row>
        <row r="9">
          <cell r="B9" t="str">
            <v>Zona Norte</v>
          </cell>
          <cell r="D9">
            <v>14085</v>
          </cell>
        </row>
        <row r="10">
          <cell r="B10" t="str">
            <v>Zona Sur</v>
          </cell>
          <cell r="D10">
            <v>140878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SUECOS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35</v>
          </cell>
          <cell r="E7">
            <v>47</v>
          </cell>
          <cell r="F7">
            <v>75</v>
          </cell>
        </row>
        <row r="8">
          <cell r="B8" t="str">
            <v>Febrero</v>
          </cell>
          <cell r="D8">
            <v>68</v>
          </cell>
          <cell r="E8">
            <v>100</v>
          </cell>
          <cell r="F8">
            <v>110</v>
          </cell>
        </row>
        <row r="9">
          <cell r="B9" t="str">
            <v>Marzo</v>
          </cell>
          <cell r="D9">
            <v>65</v>
          </cell>
          <cell r="E9">
            <v>39</v>
          </cell>
          <cell r="F9">
            <v>57</v>
          </cell>
        </row>
        <row r="10">
          <cell r="B10" t="str">
            <v>abril</v>
          </cell>
          <cell r="D10">
            <v>23</v>
          </cell>
          <cell r="E10">
            <v>20</v>
          </cell>
          <cell r="F10">
            <v>23</v>
          </cell>
        </row>
        <row r="11">
          <cell r="B11" t="str">
            <v>Mayo</v>
          </cell>
          <cell r="D11">
            <v>15</v>
          </cell>
          <cell r="E11">
            <v>29</v>
          </cell>
          <cell r="F11">
            <v>13</v>
          </cell>
        </row>
        <row r="12">
          <cell r="B12" t="str">
            <v>Junio</v>
          </cell>
          <cell r="D12">
            <v>13</v>
          </cell>
          <cell r="E12">
            <v>7</v>
          </cell>
          <cell r="F12">
            <v>20</v>
          </cell>
        </row>
        <row r="13">
          <cell r="B13" t="str">
            <v>Julio</v>
          </cell>
          <cell r="D13">
            <v>18</v>
          </cell>
          <cell r="E13">
            <v>12</v>
          </cell>
          <cell r="F13">
            <v>16</v>
          </cell>
        </row>
        <row r="14">
          <cell r="B14" t="str">
            <v>Agosto</v>
          </cell>
          <cell r="D14">
            <v>2</v>
          </cell>
          <cell r="E14">
            <v>28</v>
          </cell>
          <cell r="F14">
            <v>11</v>
          </cell>
        </row>
        <row r="15">
          <cell r="B15" t="str">
            <v>Septiembre</v>
          </cell>
          <cell r="D15">
            <v>22</v>
          </cell>
          <cell r="E15">
            <v>29</v>
          </cell>
          <cell r="F15">
            <v>29</v>
          </cell>
        </row>
        <row r="16">
          <cell r="B16" t="str">
            <v>Octubre</v>
          </cell>
          <cell r="D16">
            <v>41</v>
          </cell>
          <cell r="E16">
            <v>39</v>
          </cell>
          <cell r="F16">
            <v>49</v>
          </cell>
        </row>
        <row r="17">
          <cell r="B17" t="str">
            <v>Noviembre</v>
          </cell>
          <cell r="D17">
            <v>42</v>
          </cell>
          <cell r="E17">
            <v>61</v>
          </cell>
          <cell r="F17">
            <v>68</v>
          </cell>
        </row>
        <row r="18">
          <cell r="B18" t="str">
            <v>Diciembre</v>
          </cell>
          <cell r="D18">
            <v>21</v>
          </cell>
          <cell r="E18">
            <v>50</v>
          </cell>
          <cell r="F18">
            <v>76</v>
          </cell>
        </row>
        <row r="23">
          <cell r="B23" t="str">
            <v>TURISTAS SUECOS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8</v>
          </cell>
          <cell r="E25">
            <v>24</v>
          </cell>
          <cell r="F25">
            <v>23</v>
          </cell>
        </row>
        <row r="26">
          <cell r="B26" t="str">
            <v>Febrero</v>
          </cell>
          <cell r="D26">
            <v>3</v>
          </cell>
          <cell r="E26">
            <v>26</v>
          </cell>
          <cell r="F26">
            <v>8</v>
          </cell>
        </row>
        <row r="27">
          <cell r="B27" t="str">
            <v>Marzo</v>
          </cell>
          <cell r="D27">
            <v>18</v>
          </cell>
          <cell r="E27">
            <v>22</v>
          </cell>
          <cell r="F27">
            <v>4</v>
          </cell>
        </row>
        <row r="28">
          <cell r="B28" t="str">
            <v>abril</v>
          </cell>
          <cell r="D28">
            <v>0</v>
          </cell>
          <cell r="E28">
            <v>8</v>
          </cell>
          <cell r="F28">
            <v>167</v>
          </cell>
        </row>
        <row r="29">
          <cell r="B29" t="str">
            <v>Mayo</v>
          </cell>
          <cell r="D29">
            <v>2</v>
          </cell>
          <cell r="E29">
            <v>7</v>
          </cell>
          <cell r="F29">
            <v>4</v>
          </cell>
        </row>
        <row r="30">
          <cell r="B30" t="str">
            <v>Junio</v>
          </cell>
          <cell r="D30">
            <v>2</v>
          </cell>
          <cell r="E30">
            <v>3</v>
          </cell>
          <cell r="F30">
            <v>1</v>
          </cell>
        </row>
        <row r="31">
          <cell r="B31" t="str">
            <v>Julio</v>
          </cell>
          <cell r="D31">
            <v>1</v>
          </cell>
          <cell r="E31">
            <v>5</v>
          </cell>
          <cell r="F31">
            <v>2</v>
          </cell>
        </row>
        <row r="32">
          <cell r="B32" t="str">
            <v>Agosto</v>
          </cell>
          <cell r="D32">
            <v>0</v>
          </cell>
          <cell r="E32">
            <v>2</v>
          </cell>
          <cell r="F32">
            <v>0</v>
          </cell>
        </row>
        <row r="33">
          <cell r="B33" t="str">
            <v>Septiembre</v>
          </cell>
          <cell r="D33">
            <v>2</v>
          </cell>
          <cell r="E33">
            <v>9</v>
          </cell>
          <cell r="F33">
            <v>0</v>
          </cell>
        </row>
        <row r="34">
          <cell r="B34" t="str">
            <v>Octubre</v>
          </cell>
          <cell r="D34">
            <v>2</v>
          </cell>
          <cell r="E34">
            <v>2</v>
          </cell>
          <cell r="F34">
            <v>12</v>
          </cell>
        </row>
        <row r="35">
          <cell r="B35" t="str">
            <v>Noviembre</v>
          </cell>
          <cell r="D35">
            <v>6</v>
          </cell>
          <cell r="E35">
            <v>21</v>
          </cell>
          <cell r="F35">
            <v>1</v>
          </cell>
        </row>
        <row r="36">
          <cell r="B36" t="str">
            <v>Diciembre</v>
          </cell>
          <cell r="D36">
            <v>4</v>
          </cell>
          <cell r="E36">
            <v>23</v>
          </cell>
          <cell r="F36">
            <v>0</v>
          </cell>
        </row>
        <row r="41">
          <cell r="B41" t="str">
            <v>TURISTAS SUECOS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2230</v>
          </cell>
          <cell r="E43">
            <v>2150</v>
          </cell>
          <cell r="F43">
            <v>1826</v>
          </cell>
        </row>
        <row r="44">
          <cell r="B44" t="str">
            <v>Febrero</v>
          </cell>
          <cell r="D44">
            <v>2220</v>
          </cell>
          <cell r="E44">
            <v>1731</v>
          </cell>
          <cell r="F44">
            <v>1930</v>
          </cell>
        </row>
        <row r="45">
          <cell r="B45" t="str">
            <v>Marzo</v>
          </cell>
          <cell r="D45">
            <v>2304</v>
          </cell>
          <cell r="E45">
            <v>1431</v>
          </cell>
          <cell r="F45">
            <v>2617</v>
          </cell>
        </row>
        <row r="46">
          <cell r="B46" t="str">
            <v>abril</v>
          </cell>
          <cell r="D46">
            <v>489</v>
          </cell>
          <cell r="E46">
            <v>353</v>
          </cell>
          <cell r="F46">
            <v>946</v>
          </cell>
        </row>
        <row r="47">
          <cell r="B47" t="str">
            <v>Mayo</v>
          </cell>
          <cell r="D47">
            <v>55</v>
          </cell>
          <cell r="E47">
            <v>68</v>
          </cell>
          <cell r="F47">
            <v>49</v>
          </cell>
        </row>
        <row r="48">
          <cell r="B48" t="str">
            <v>Junio</v>
          </cell>
          <cell r="D48">
            <v>83</v>
          </cell>
          <cell r="E48">
            <v>123</v>
          </cell>
          <cell r="F48">
            <v>22</v>
          </cell>
        </row>
        <row r="49">
          <cell r="B49" t="str">
            <v>Julio</v>
          </cell>
          <cell r="D49">
            <v>98</v>
          </cell>
          <cell r="E49">
            <v>101</v>
          </cell>
          <cell r="F49">
            <v>108</v>
          </cell>
        </row>
        <row r="50">
          <cell r="B50" t="str">
            <v>Agosto</v>
          </cell>
          <cell r="D50">
            <v>30</v>
          </cell>
          <cell r="E50">
            <v>37</v>
          </cell>
          <cell r="F50">
            <v>93</v>
          </cell>
        </row>
        <row r="51">
          <cell r="B51" t="str">
            <v>Septiembre</v>
          </cell>
          <cell r="D51">
            <v>26</v>
          </cell>
          <cell r="E51">
            <v>77</v>
          </cell>
          <cell r="F51">
            <v>139</v>
          </cell>
        </row>
        <row r="52">
          <cell r="B52" t="str">
            <v>Octubre</v>
          </cell>
          <cell r="D52">
            <v>736</v>
          </cell>
          <cell r="E52">
            <v>814</v>
          </cell>
          <cell r="F52">
            <v>1200</v>
          </cell>
        </row>
        <row r="53">
          <cell r="B53" t="str">
            <v>Noviembre</v>
          </cell>
          <cell r="D53">
            <v>1508</v>
          </cell>
          <cell r="E53">
            <v>1719</v>
          </cell>
          <cell r="F53">
            <v>2574</v>
          </cell>
        </row>
        <row r="54">
          <cell r="B54" t="str">
            <v>Diciembre</v>
          </cell>
          <cell r="D54">
            <v>1955</v>
          </cell>
          <cell r="E54">
            <v>1770</v>
          </cell>
          <cell r="F54">
            <v>2581</v>
          </cell>
        </row>
        <row r="59">
          <cell r="B59" t="str">
            <v>TURISTAS SUECOS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18364</v>
          </cell>
          <cell r="E61">
            <v>16856</v>
          </cell>
          <cell r="F61">
            <v>18338</v>
          </cell>
        </row>
        <row r="62">
          <cell r="B62" t="str">
            <v>Febrero</v>
          </cell>
          <cell r="D62">
            <v>19023</v>
          </cell>
          <cell r="E62">
            <v>14148</v>
          </cell>
          <cell r="F62">
            <v>20197</v>
          </cell>
        </row>
        <row r="63">
          <cell r="B63" t="str">
            <v>Marzo</v>
          </cell>
          <cell r="D63">
            <v>21397</v>
          </cell>
          <cell r="E63">
            <v>15791</v>
          </cell>
          <cell r="F63">
            <v>23271</v>
          </cell>
        </row>
        <row r="64">
          <cell r="B64" t="str">
            <v>abril</v>
          </cell>
          <cell r="D64">
            <v>9003</v>
          </cell>
          <cell r="E64">
            <v>8438</v>
          </cell>
          <cell r="F64">
            <v>13672</v>
          </cell>
        </row>
        <row r="65">
          <cell r="B65" t="str">
            <v>Mayo</v>
          </cell>
          <cell r="D65">
            <v>1005</v>
          </cell>
          <cell r="E65">
            <v>962</v>
          </cell>
          <cell r="F65">
            <v>935</v>
          </cell>
        </row>
        <row r="66">
          <cell r="B66" t="str">
            <v>Junio</v>
          </cell>
          <cell r="D66">
            <v>1443</v>
          </cell>
          <cell r="E66">
            <v>1478</v>
          </cell>
          <cell r="F66">
            <v>452</v>
          </cell>
        </row>
        <row r="67">
          <cell r="B67" t="str">
            <v>Julio</v>
          </cell>
          <cell r="D67">
            <v>1994</v>
          </cell>
          <cell r="E67">
            <v>1858</v>
          </cell>
          <cell r="F67">
            <v>833</v>
          </cell>
        </row>
        <row r="68">
          <cell r="B68" t="str">
            <v>Agosto</v>
          </cell>
          <cell r="D68">
            <v>747</v>
          </cell>
          <cell r="E68">
            <v>1388</v>
          </cell>
          <cell r="F68">
            <v>788</v>
          </cell>
        </row>
        <row r="69">
          <cell r="B69" t="str">
            <v>Septiembre</v>
          </cell>
          <cell r="D69">
            <v>2117</v>
          </cell>
          <cell r="E69">
            <v>1652</v>
          </cell>
          <cell r="F69">
            <v>852</v>
          </cell>
        </row>
        <row r="70">
          <cell r="B70" t="str">
            <v>Octubre</v>
          </cell>
          <cell r="D70">
            <v>8583</v>
          </cell>
          <cell r="E70">
            <v>11531</v>
          </cell>
          <cell r="F70">
            <v>12084</v>
          </cell>
        </row>
        <row r="71">
          <cell r="B71" t="str">
            <v>Noviembre</v>
          </cell>
          <cell r="D71">
            <v>16941</v>
          </cell>
          <cell r="E71">
            <v>20091</v>
          </cell>
          <cell r="F71">
            <v>24798</v>
          </cell>
        </row>
        <row r="72">
          <cell r="B72" t="str">
            <v>Diciembre</v>
          </cell>
          <cell r="D72">
            <v>15472</v>
          </cell>
          <cell r="E72">
            <v>15758</v>
          </cell>
          <cell r="F72">
            <v>24658</v>
          </cell>
        </row>
        <row r="78">
          <cell r="B78" t="str">
            <v>TURISTAS  SUECOS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20637</v>
          </cell>
          <cell r="E80">
            <v>19077</v>
          </cell>
          <cell r="F80">
            <v>20262</v>
          </cell>
        </row>
        <row r="81">
          <cell r="B81" t="str">
            <v>Febrero</v>
          </cell>
          <cell r="D81">
            <v>21314</v>
          </cell>
          <cell r="E81">
            <v>16005</v>
          </cell>
          <cell r="F81">
            <v>22245</v>
          </cell>
        </row>
        <row r="82">
          <cell r="B82" t="str">
            <v>Marzo</v>
          </cell>
          <cell r="D82">
            <v>23784</v>
          </cell>
          <cell r="E82">
            <v>17283</v>
          </cell>
          <cell r="F82">
            <v>25949</v>
          </cell>
        </row>
        <row r="83">
          <cell r="B83" t="str">
            <v>abril</v>
          </cell>
          <cell r="D83">
            <v>9515</v>
          </cell>
          <cell r="E83">
            <v>8819</v>
          </cell>
          <cell r="F83">
            <v>14808</v>
          </cell>
        </row>
        <row r="84">
          <cell r="B84" t="str">
            <v>Mayo</v>
          </cell>
          <cell r="D84">
            <v>1077</v>
          </cell>
          <cell r="E84">
            <v>1066</v>
          </cell>
          <cell r="F84">
            <v>1001</v>
          </cell>
        </row>
        <row r="85">
          <cell r="B85" t="str">
            <v>Junio</v>
          </cell>
          <cell r="D85">
            <v>1541</v>
          </cell>
          <cell r="E85">
            <v>1611</v>
          </cell>
          <cell r="F85">
            <v>495</v>
          </cell>
        </row>
        <row r="86">
          <cell r="B86" t="str">
            <v>Julio</v>
          </cell>
          <cell r="D86">
            <v>2111</v>
          </cell>
          <cell r="E86">
            <v>1976</v>
          </cell>
          <cell r="F86">
            <v>959</v>
          </cell>
        </row>
        <row r="87">
          <cell r="B87" t="str">
            <v>Agosto</v>
          </cell>
          <cell r="D87">
            <v>779</v>
          </cell>
          <cell r="E87">
            <v>1455</v>
          </cell>
          <cell r="F87">
            <v>892</v>
          </cell>
        </row>
        <row r="88">
          <cell r="B88" t="str">
            <v>Septiembre</v>
          </cell>
          <cell r="D88">
            <v>2167</v>
          </cell>
          <cell r="E88">
            <v>1767</v>
          </cell>
          <cell r="F88">
            <v>1020</v>
          </cell>
        </row>
        <row r="89">
          <cell r="B89" t="str">
            <v>Octubre</v>
          </cell>
          <cell r="D89">
            <v>9362</v>
          </cell>
          <cell r="E89">
            <v>12386</v>
          </cell>
          <cell r="F89">
            <v>13345</v>
          </cell>
        </row>
        <row r="90">
          <cell r="B90" t="str">
            <v>Noviembre</v>
          </cell>
          <cell r="D90">
            <v>18497</v>
          </cell>
          <cell r="E90">
            <v>21892</v>
          </cell>
          <cell r="F90">
            <v>27441</v>
          </cell>
        </row>
        <row r="91">
          <cell r="B91" t="str">
            <v>Diciembre</v>
          </cell>
          <cell r="D91">
            <v>17452</v>
          </cell>
          <cell r="E91">
            <v>17601</v>
          </cell>
          <cell r="F91">
            <v>27315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SUECOS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120938</v>
          </cell>
          <cell r="E8">
            <v>155732</v>
          </cell>
          <cell r="G8">
            <v>0.2877011361193339</v>
          </cell>
        </row>
        <row r="10">
          <cell r="B10" t="str">
            <v>Hotelera</v>
          </cell>
          <cell r="C10">
            <v>46885</v>
          </cell>
          <cell r="E10">
            <v>66025</v>
          </cell>
          <cell r="G10">
            <v>0.40823291031246667</v>
          </cell>
        </row>
        <row r="11">
          <cell r="B11" t="str">
            <v>5*</v>
          </cell>
          <cell r="C11">
            <v>2772</v>
          </cell>
          <cell r="E11">
            <v>4769</v>
          </cell>
          <cell r="G11">
            <v>0.7204184704184704</v>
          </cell>
        </row>
        <row r="12">
          <cell r="B12" t="str">
            <v>4*</v>
          </cell>
          <cell r="C12">
            <v>33067</v>
          </cell>
          <cell r="E12">
            <v>45968</v>
          </cell>
          <cell r="G12">
            <v>0.3901472767411619</v>
          </cell>
        </row>
        <row r="13">
          <cell r="B13" t="str">
            <v>3*</v>
          </cell>
          <cell r="C13">
            <v>9823</v>
          </cell>
          <cell r="E13">
            <v>14383</v>
          </cell>
          <cell r="G13">
            <v>0.46421663442940037</v>
          </cell>
        </row>
        <row r="14">
          <cell r="B14" t="str">
            <v>2*</v>
          </cell>
          <cell r="C14">
            <v>1061</v>
          </cell>
          <cell r="E14">
            <v>777</v>
          </cell>
          <cell r="G14">
            <v>-0.26767200754005654</v>
          </cell>
        </row>
        <row r="15">
          <cell r="B15" t="str">
            <v>1*</v>
          </cell>
          <cell r="C15">
            <v>162</v>
          </cell>
          <cell r="E15">
            <v>128</v>
          </cell>
          <cell r="G15">
            <v>-0.20987654320987653</v>
          </cell>
        </row>
        <row r="17">
          <cell r="B17" t="str">
            <v>Extrahotelera</v>
          </cell>
          <cell r="C17">
            <v>74053</v>
          </cell>
          <cell r="E17">
            <v>89707</v>
          </cell>
          <cell r="G17">
            <v>0.21138914021038985</v>
          </cell>
        </row>
      </sheetData>
      <sheetData sheetId="58"/>
      <sheetData sheetId="59"/>
      <sheetData sheetId="60">
        <row r="5">
          <cell r="B5" t="str">
            <v xml:space="preserve">EVOLUCIÓN DEL TURISMO  SUECO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128</v>
          </cell>
          <cell r="E19">
            <v>777</v>
          </cell>
          <cell r="G19">
            <v>14383</v>
          </cell>
          <cell r="I19">
            <v>45968</v>
          </cell>
          <cell r="M19">
            <v>66025</v>
          </cell>
          <cell r="O19">
            <v>89707</v>
          </cell>
        </row>
        <row r="32">
          <cell r="B32">
            <v>2010</v>
          </cell>
          <cell r="C32">
            <v>162</v>
          </cell>
          <cell r="E32">
            <v>1061</v>
          </cell>
          <cell r="G32">
            <v>9823</v>
          </cell>
          <cell r="I32">
            <v>33067</v>
          </cell>
          <cell r="K32">
            <v>2772</v>
          </cell>
          <cell r="O32">
            <v>74053</v>
          </cell>
        </row>
        <row r="45">
          <cell r="B45">
            <v>2009</v>
          </cell>
          <cell r="C45">
            <v>117</v>
          </cell>
          <cell r="E45">
            <v>946</v>
          </cell>
          <cell r="G45">
            <v>11016</v>
          </cell>
          <cell r="I45">
            <v>31827</v>
          </cell>
          <cell r="K45">
            <v>2579</v>
          </cell>
          <cell r="O45">
            <v>81751</v>
          </cell>
        </row>
        <row r="58">
          <cell r="B58">
            <v>2008</v>
          </cell>
          <cell r="C58">
            <v>141</v>
          </cell>
          <cell r="E58">
            <v>586</v>
          </cell>
          <cell r="G58">
            <v>21237</v>
          </cell>
          <cell r="I58">
            <v>36936</v>
          </cell>
          <cell r="K58">
            <v>2134</v>
          </cell>
          <cell r="O58">
            <v>79745</v>
          </cell>
        </row>
        <row r="71">
          <cell r="B71">
            <v>2007</v>
          </cell>
          <cell r="C71">
            <v>70</v>
          </cell>
          <cell r="E71">
            <v>1201</v>
          </cell>
          <cell r="G71">
            <v>20509</v>
          </cell>
          <cell r="I71">
            <v>37435</v>
          </cell>
          <cell r="K71">
            <v>2197</v>
          </cell>
          <cell r="O71">
            <v>76114</v>
          </cell>
        </row>
        <row r="84">
          <cell r="B84">
            <v>2006</v>
          </cell>
          <cell r="C84">
            <v>95</v>
          </cell>
          <cell r="E84">
            <v>715</v>
          </cell>
          <cell r="G84">
            <v>15511</v>
          </cell>
          <cell r="I84">
            <v>31203</v>
          </cell>
          <cell r="K84">
            <v>2814</v>
          </cell>
          <cell r="O84">
            <v>78998</v>
          </cell>
        </row>
        <row r="97">
          <cell r="B97">
            <v>2005</v>
          </cell>
          <cell r="C97">
            <v>123</v>
          </cell>
          <cell r="E97">
            <v>631</v>
          </cell>
          <cell r="G97">
            <v>16353</v>
          </cell>
          <cell r="I97">
            <v>25229</v>
          </cell>
          <cell r="K97">
            <v>2911</v>
          </cell>
          <cell r="O97">
            <v>73587</v>
          </cell>
        </row>
        <row r="110">
          <cell r="B110">
            <v>2004</v>
          </cell>
          <cell r="C110">
            <v>95</v>
          </cell>
          <cell r="E110">
            <v>607</v>
          </cell>
          <cell r="G110">
            <v>15556</v>
          </cell>
          <cell r="I110">
            <v>19567</v>
          </cell>
          <cell r="K110">
            <v>4038</v>
          </cell>
          <cell r="O110">
            <v>61404</v>
          </cell>
        </row>
        <row r="123">
          <cell r="B123">
            <v>2003</v>
          </cell>
          <cell r="C123">
            <v>157</v>
          </cell>
          <cell r="E123">
            <v>538</v>
          </cell>
          <cell r="G123">
            <v>16362</v>
          </cell>
          <cell r="I123">
            <v>13275</v>
          </cell>
          <cell r="K123">
            <v>3998</v>
          </cell>
          <cell r="O123">
            <v>71342</v>
          </cell>
        </row>
        <row r="136">
          <cell r="B136">
            <v>2002</v>
          </cell>
          <cell r="C136">
            <v>114</v>
          </cell>
          <cell r="E136">
            <v>793</v>
          </cell>
          <cell r="G136">
            <v>27140</v>
          </cell>
          <cell r="I136">
            <v>11838</v>
          </cell>
          <cell r="K136">
            <v>3349</v>
          </cell>
          <cell r="O136">
            <v>109548</v>
          </cell>
        </row>
        <row r="149">
          <cell r="B149">
            <v>2001</v>
          </cell>
          <cell r="C149">
            <v>293</v>
          </cell>
          <cell r="E149">
            <v>1195</v>
          </cell>
          <cell r="G149">
            <v>33108</v>
          </cell>
          <cell r="I149">
            <v>15386</v>
          </cell>
          <cell r="K149">
            <v>4605</v>
          </cell>
          <cell r="O149">
            <v>118868</v>
          </cell>
        </row>
        <row r="162">
          <cell r="B162">
            <v>2000</v>
          </cell>
          <cell r="C162">
            <v>262</v>
          </cell>
          <cell r="E162">
            <v>1948</v>
          </cell>
          <cell r="G162">
            <v>27294</v>
          </cell>
          <cell r="I162">
            <v>14249</v>
          </cell>
          <cell r="K162">
            <v>7774</v>
          </cell>
          <cell r="O162">
            <v>135841</v>
          </cell>
        </row>
        <row r="175">
          <cell r="B175">
            <v>1999</v>
          </cell>
          <cell r="C175">
            <v>134</v>
          </cell>
          <cell r="E175">
            <v>1522</v>
          </cell>
          <cell r="G175">
            <v>19191</v>
          </cell>
          <cell r="I175">
            <v>12175</v>
          </cell>
          <cell r="K175">
            <v>5854</v>
          </cell>
          <cell r="O175">
            <v>140298</v>
          </cell>
        </row>
        <row r="188">
          <cell r="B188">
            <v>1998</v>
          </cell>
          <cell r="C188">
            <v>132</v>
          </cell>
          <cell r="E188">
            <v>1875</v>
          </cell>
          <cell r="G188">
            <v>18310</v>
          </cell>
          <cell r="I188">
            <v>16160</v>
          </cell>
          <cell r="K188">
            <v>4345</v>
          </cell>
          <cell r="O188">
            <v>128381</v>
          </cell>
        </row>
        <row r="201">
          <cell r="B201">
            <v>1997</v>
          </cell>
          <cell r="C201">
            <v>113</v>
          </cell>
          <cell r="E201">
            <v>1645</v>
          </cell>
          <cell r="G201">
            <v>12731</v>
          </cell>
          <cell r="I201">
            <v>18981</v>
          </cell>
          <cell r="K201">
            <v>3186</v>
          </cell>
          <cell r="O201">
            <v>98471</v>
          </cell>
        </row>
        <row r="214">
          <cell r="B214">
            <v>1996</v>
          </cell>
          <cell r="C214">
            <v>120</v>
          </cell>
          <cell r="E214">
            <v>1340</v>
          </cell>
          <cell r="G214">
            <v>13696</v>
          </cell>
          <cell r="I214">
            <v>15903</v>
          </cell>
          <cell r="K214">
            <v>2698</v>
          </cell>
          <cell r="O214">
            <v>89840</v>
          </cell>
        </row>
        <row r="227">
          <cell r="B227">
            <v>1995</v>
          </cell>
          <cell r="C227">
            <v>47</v>
          </cell>
          <cell r="E227">
            <v>1701</v>
          </cell>
          <cell r="G227">
            <v>11932</v>
          </cell>
          <cell r="I227">
            <v>14418</v>
          </cell>
          <cell r="K227">
            <v>2655</v>
          </cell>
          <cell r="O227">
            <v>73636</v>
          </cell>
        </row>
        <row r="240">
          <cell r="B240">
            <v>1994</v>
          </cell>
          <cell r="C240">
            <v>95</v>
          </cell>
          <cell r="E240">
            <v>1561</v>
          </cell>
          <cell r="G240">
            <v>13335</v>
          </cell>
          <cell r="I240">
            <v>15904</v>
          </cell>
          <cell r="K240">
            <v>2787</v>
          </cell>
          <cell r="O240">
            <v>62980</v>
          </cell>
        </row>
        <row r="253">
          <cell r="B253">
            <v>1993</v>
          </cell>
          <cell r="C253">
            <v>477</v>
          </cell>
          <cell r="E253">
            <v>2677</v>
          </cell>
          <cell r="G253">
            <v>10448</v>
          </cell>
          <cell r="I253">
            <v>13099</v>
          </cell>
          <cell r="K253">
            <v>2105</v>
          </cell>
          <cell r="O253">
            <v>58461</v>
          </cell>
        </row>
        <row r="266">
          <cell r="B266">
            <v>1992</v>
          </cell>
          <cell r="C266">
            <v>366</v>
          </cell>
          <cell r="E266">
            <v>4189</v>
          </cell>
          <cell r="G266">
            <v>15975</v>
          </cell>
          <cell r="I266">
            <v>13175</v>
          </cell>
          <cell r="K266">
            <v>2625</v>
          </cell>
          <cell r="O266">
            <v>73203</v>
          </cell>
        </row>
        <row r="279">
          <cell r="B279">
            <v>1991</v>
          </cell>
          <cell r="C279">
            <v>16</v>
          </cell>
          <cell r="E279">
            <v>5516</v>
          </cell>
          <cell r="G279">
            <v>12512</v>
          </cell>
          <cell r="I279">
            <v>14428</v>
          </cell>
          <cell r="K279">
            <v>2646</v>
          </cell>
          <cell r="O279">
            <v>67265</v>
          </cell>
        </row>
        <row r="292">
          <cell r="B292">
            <v>1990</v>
          </cell>
          <cell r="C292">
            <v>24</v>
          </cell>
          <cell r="E292">
            <v>5346</v>
          </cell>
          <cell r="G292">
            <v>12301</v>
          </cell>
          <cell r="I292">
            <v>14057</v>
          </cell>
          <cell r="K292">
            <v>3064</v>
          </cell>
          <cell r="O292">
            <v>70861</v>
          </cell>
        </row>
        <row r="305">
          <cell r="B305">
            <v>1989</v>
          </cell>
          <cell r="C305">
            <v>122</v>
          </cell>
          <cell r="E305">
            <v>5936</v>
          </cell>
          <cell r="G305">
            <v>10229</v>
          </cell>
          <cell r="I305">
            <v>15575</v>
          </cell>
          <cell r="K305">
            <v>2951</v>
          </cell>
          <cell r="O305">
            <v>66383</v>
          </cell>
        </row>
        <row r="318">
          <cell r="B318">
            <v>1988</v>
          </cell>
          <cell r="C318">
            <v>8</v>
          </cell>
          <cell r="E318">
            <v>7540</v>
          </cell>
          <cell r="G318">
            <v>11713</v>
          </cell>
          <cell r="I318">
            <v>18812</v>
          </cell>
          <cell r="K318">
            <v>2040</v>
          </cell>
          <cell r="O318">
            <v>61896</v>
          </cell>
        </row>
        <row r="331">
          <cell r="B331">
            <v>1987</v>
          </cell>
          <cell r="C331">
            <v>33</v>
          </cell>
          <cell r="E331">
            <v>8858</v>
          </cell>
          <cell r="G331">
            <v>8087</v>
          </cell>
          <cell r="I331">
            <v>25867</v>
          </cell>
          <cell r="K331">
            <v>2135</v>
          </cell>
          <cell r="O331">
            <v>67250</v>
          </cell>
        </row>
        <row r="344">
          <cell r="B344">
            <v>1986</v>
          </cell>
          <cell r="C344">
            <v>399</v>
          </cell>
          <cell r="E344">
            <v>5637</v>
          </cell>
          <cell r="G344">
            <v>6073</v>
          </cell>
          <cell r="I344">
            <v>20376</v>
          </cell>
          <cell r="K344">
            <v>771</v>
          </cell>
          <cell r="O344">
            <v>56134</v>
          </cell>
        </row>
        <row r="357">
          <cell r="B357">
            <v>1985</v>
          </cell>
          <cell r="C357">
            <v>278</v>
          </cell>
          <cell r="E357">
            <v>5094</v>
          </cell>
          <cell r="G357">
            <v>7915</v>
          </cell>
          <cell r="I357">
            <v>20959</v>
          </cell>
          <cell r="K357">
            <v>384</v>
          </cell>
          <cell r="O357">
            <v>52169</v>
          </cell>
        </row>
        <row r="370">
          <cell r="B370">
            <v>1984</v>
          </cell>
          <cell r="C370">
            <v>114</v>
          </cell>
          <cell r="E370">
            <v>6507</v>
          </cell>
          <cell r="G370">
            <v>8368</v>
          </cell>
          <cell r="I370">
            <v>13991</v>
          </cell>
          <cell r="K370">
            <v>272</v>
          </cell>
          <cell r="O370">
            <v>44814</v>
          </cell>
        </row>
        <row r="383">
          <cell r="B383">
            <v>1983</v>
          </cell>
          <cell r="C383">
            <v>1649</v>
          </cell>
          <cell r="E383">
            <v>8170</v>
          </cell>
          <cell r="G383">
            <v>8745</v>
          </cell>
          <cell r="I383">
            <v>15752</v>
          </cell>
          <cell r="K383">
            <v>255</v>
          </cell>
          <cell r="O383">
            <v>40905</v>
          </cell>
        </row>
        <row r="396">
          <cell r="B396">
            <v>1982</v>
          </cell>
          <cell r="C396">
            <v>856</v>
          </cell>
          <cell r="E396">
            <v>6064</v>
          </cell>
          <cell r="G396">
            <v>12064</v>
          </cell>
          <cell r="I396">
            <v>16067</v>
          </cell>
          <cell r="K396">
            <v>787</v>
          </cell>
          <cell r="O396">
            <v>40865</v>
          </cell>
        </row>
        <row r="409">
          <cell r="B409">
            <v>1981</v>
          </cell>
          <cell r="C409">
            <v>45</v>
          </cell>
          <cell r="E409">
            <v>1399</v>
          </cell>
          <cell r="G409">
            <v>15865</v>
          </cell>
          <cell r="I409">
            <v>15154</v>
          </cell>
          <cell r="K409">
            <v>689</v>
          </cell>
          <cell r="O409">
            <v>35607</v>
          </cell>
        </row>
        <row r="422">
          <cell r="B422">
            <v>1980</v>
          </cell>
          <cell r="C422">
            <v>46</v>
          </cell>
          <cell r="E422">
            <v>2088</v>
          </cell>
          <cell r="G422">
            <v>12615</v>
          </cell>
          <cell r="I422">
            <v>6616</v>
          </cell>
          <cell r="K422">
            <v>722</v>
          </cell>
          <cell r="O422">
            <v>41497</v>
          </cell>
        </row>
        <row r="435">
          <cell r="B435">
            <v>1979</v>
          </cell>
          <cell r="C435">
            <v>1843</v>
          </cell>
          <cell r="E435">
            <v>4882</v>
          </cell>
          <cell r="G435">
            <v>13566</v>
          </cell>
          <cell r="I435">
            <v>10619</v>
          </cell>
          <cell r="K435">
            <v>825</v>
          </cell>
          <cell r="O435">
            <v>51664</v>
          </cell>
        </row>
        <row r="448">
          <cell r="B448">
            <v>1978</v>
          </cell>
          <cell r="C448">
            <v>1000</v>
          </cell>
          <cell r="E448">
            <v>1113</v>
          </cell>
          <cell r="G448">
            <v>8490</v>
          </cell>
          <cell r="I448">
            <v>11654</v>
          </cell>
          <cell r="K448">
            <v>955</v>
          </cell>
          <cell r="O448">
            <v>60442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SUECO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4.8024189962351405E-3</v>
          </cell>
          <cell r="D7">
            <v>1.0249227202472951E-2</v>
          </cell>
          <cell r="E7">
            <v>1.6774735605371058E-2</v>
          </cell>
          <cell r="F7">
            <v>1.8112998775741608E-2</v>
          </cell>
          <cell r="G7">
            <v>7.1117405292243276E-3</v>
          </cell>
          <cell r="I7">
            <v>3.911699018971896E-2</v>
          </cell>
        </row>
        <row r="8">
          <cell r="B8">
            <v>2009</v>
          </cell>
          <cell r="C8">
            <v>3.2350826743350108E-3</v>
          </cell>
          <cell r="D8">
            <v>9.6634148832933243E-3</v>
          </cell>
          <cell r="E8">
            <v>1.8592405063291139E-2</v>
          </cell>
          <cell r="F8">
            <v>1.8761351156823251E-2</v>
          </cell>
          <cell r="G8">
            <v>7.1918171120071836E-3</v>
          </cell>
          <cell r="I8">
            <v>4.2441462647297333E-2</v>
          </cell>
        </row>
        <row r="9">
          <cell r="B9">
            <v>2008</v>
          </cell>
          <cell r="C9">
            <v>2.5215494116384708E-3</v>
          </cell>
          <cell r="D9">
            <v>4.1457082015691439E-3</v>
          </cell>
          <cell r="E9">
            <v>2.9688810602247945E-2</v>
          </cell>
          <cell r="F9">
            <v>2.032189538977534E-2</v>
          </cell>
          <cell r="G9">
            <v>5.5018859557528742E-3</v>
          </cell>
          <cell r="I9">
            <v>3.667576681304166E-2</v>
          </cell>
        </row>
        <row r="10">
          <cell r="B10">
            <v>2007</v>
          </cell>
          <cell r="C10">
            <v>1.1951511012463719E-3</v>
          </cell>
          <cell r="D10">
            <v>9.3684670348528811E-3</v>
          </cell>
          <cell r="E10">
            <v>2.8335292906712793E-2</v>
          </cell>
          <cell r="F10">
            <v>2.075676958460955E-2</v>
          </cell>
          <cell r="G10">
            <v>5.7450224623317942E-3</v>
          </cell>
          <cell r="I10">
            <v>3.4877961045596491E-2</v>
          </cell>
        </row>
        <row r="11">
          <cell r="B11">
            <v>2006</v>
          </cell>
          <cell r="C11">
            <v>1.8252733106615174E-3</v>
          </cell>
          <cell r="D11">
            <v>5.4112144581595816E-3</v>
          </cell>
          <cell r="E11">
            <v>2.0760833485025325E-2</v>
          </cell>
          <cell r="F11">
            <v>1.7170081368455981E-2</v>
          </cell>
          <cell r="G11">
            <v>7.1022225363061376E-3</v>
          </cell>
          <cell r="I11">
            <v>3.4254588279777745E-2</v>
          </cell>
        </row>
        <row r="12">
          <cell r="B12">
            <v>2005</v>
          </cell>
          <cell r="C12">
            <v>2.9727378190255219E-3</v>
          </cell>
          <cell r="D12">
            <v>5.2753463252322068E-3</v>
          </cell>
          <cell r="E12">
            <v>2.2769423558897241E-2</v>
          </cell>
          <cell r="F12">
            <v>1.4934013667857449E-2</v>
          </cell>
          <cell r="G12">
            <v>1.028898220016683E-2</v>
          </cell>
          <cell r="I12">
            <v>3.2818315855384805E-2</v>
          </cell>
        </row>
        <row r="13">
          <cell r="B13">
            <v>2004</v>
          </cell>
          <cell r="C13">
            <v>2.3107046433001729E-3</v>
          </cell>
          <cell r="D13">
            <v>5.9162946646133452E-3</v>
          </cell>
          <cell r="E13">
            <v>2.2221619081222617E-2</v>
          </cell>
          <cell r="F13">
            <v>1.1904233190829719E-2</v>
          </cell>
          <cell r="G13">
            <v>1.4907685321578486E-2</v>
          </cell>
          <cell r="I13">
            <v>2.7198084387411916E-2</v>
          </cell>
        </row>
        <row r="14">
          <cell r="B14">
            <v>2003</v>
          </cell>
          <cell r="C14">
            <v>4.2742023303931178E-3</v>
          </cell>
          <cell r="D14">
            <v>6.0359238441430223E-3</v>
          </cell>
          <cell r="E14">
            <v>2.4230092584365506E-2</v>
          </cell>
          <cell r="F14">
            <v>8.5962056251238442E-3</v>
          </cell>
          <cell r="G14">
            <v>1.5991168459240118E-2</v>
          </cell>
          <cell r="I14">
            <v>3.0983734212701237E-2</v>
          </cell>
        </row>
        <row r="15">
          <cell r="B15">
            <v>2002</v>
          </cell>
          <cell r="C15">
            <v>3.4523485054965023E-3</v>
          </cell>
          <cell r="D15">
            <v>9.674625154025401E-3</v>
          </cell>
          <cell r="E15">
            <v>4.0444321253684544E-2</v>
          </cell>
          <cell r="F15">
            <v>7.6626814854132011E-3</v>
          </cell>
          <cell r="G15">
            <v>1.5452905321539477E-2</v>
          </cell>
          <cell r="I15">
            <v>4.7991210285508012E-2</v>
          </cell>
        </row>
        <row r="16">
          <cell r="B16">
            <v>2001</v>
          </cell>
          <cell r="C16">
            <v>7.4642074693024914E-3</v>
          </cell>
          <cell r="D16">
            <v>1.3164707567228141E-2</v>
          </cell>
          <cell r="E16">
            <v>4.6886749833953384E-2</v>
          </cell>
          <cell r="F16">
            <v>1.0348733346247391E-2</v>
          </cell>
          <cell r="G16">
            <v>2.3576453241314344E-2</v>
          </cell>
          <cell r="I16">
            <v>5.0329175365852727E-2</v>
          </cell>
        </row>
        <row r="17">
          <cell r="B17">
            <v>2000</v>
          </cell>
          <cell r="C17">
            <v>8.6275026343519499E-3</v>
          </cell>
          <cell r="D17">
            <v>1.8835450871187948E-2</v>
          </cell>
          <cell r="E17">
            <v>4.034619620248487E-2</v>
          </cell>
          <cell r="F17">
            <v>1.0214908073713082E-2</v>
          </cell>
          <cell r="G17">
            <v>4.0346270020033007E-2</v>
          </cell>
          <cell r="I17">
            <v>5.825442983853641E-2</v>
          </cell>
        </row>
        <row r="18">
          <cell r="B18">
            <v>1999</v>
          </cell>
          <cell r="C18">
            <v>3.6786910448580682E-3</v>
          </cell>
          <cell r="D18">
            <v>1.6591991802117061E-2</v>
          </cell>
          <cell r="E18">
            <v>2.7552809192022593E-2</v>
          </cell>
          <cell r="F18">
            <v>9.464779359862183E-3</v>
          </cell>
          <cell r="G18">
            <v>2.882167878647636E-2</v>
          </cell>
          <cell r="I18">
            <v>6.0273593603260921E-2</v>
          </cell>
        </row>
        <row r="19">
          <cell r="B19">
            <v>1998</v>
          </cell>
          <cell r="C19">
            <v>4.8061168760240303E-3</v>
          </cell>
          <cell r="D19">
            <v>2.2037563762017816E-2</v>
          </cell>
          <cell r="E19">
            <v>2.7864139871590598E-2</v>
          </cell>
          <cell r="F19">
            <v>1.3429679092166989E-2</v>
          </cell>
          <cell r="G19">
            <v>2.202185460000811E-2</v>
          </cell>
          <cell r="I19">
            <v>5.8436838135588975E-2</v>
          </cell>
        </row>
        <row r="20">
          <cell r="B20">
            <v>1997</v>
          </cell>
          <cell r="C20">
            <v>4.037877434339825E-3</v>
          </cell>
          <cell r="D20">
            <v>1.7760934581457367E-2</v>
          </cell>
          <cell r="E20">
            <v>1.9872191107697879E-2</v>
          </cell>
          <cell r="F20">
            <v>1.6073810300076638E-2</v>
          </cell>
          <cell r="G20">
            <v>1.7401563191269724E-2</v>
          </cell>
          <cell r="I20">
            <v>4.5648043115568991E-2</v>
          </cell>
        </row>
        <row r="21">
          <cell r="B21">
            <v>1996</v>
          </cell>
          <cell r="C21">
            <v>4.1807476570393338E-3</v>
          </cell>
          <cell r="D21">
            <v>1.5608619685497961E-2</v>
          </cell>
          <cell r="E21">
            <v>2.190708045285723E-2</v>
          </cell>
          <cell r="F21">
            <v>1.4265531021676825E-2</v>
          </cell>
          <cell r="G21">
            <v>1.6274482600539264E-2</v>
          </cell>
          <cell r="I21">
            <v>4.2676030312142101E-2</v>
          </cell>
        </row>
        <row r="22">
          <cell r="B22">
            <v>1995</v>
          </cell>
          <cell r="C22">
            <v>1.4664129044335589E-3</v>
          </cell>
          <cell r="D22">
            <v>1.7030777548609304E-2</v>
          </cell>
          <cell r="E22">
            <v>1.9220825245455351E-2</v>
          </cell>
          <cell r="F22">
            <v>1.2221502656553567E-2</v>
          </cell>
          <cell r="G22">
            <v>3.3861340679522497E-2</v>
          </cell>
          <cell r="I22">
            <v>3.5503192519817345E-2</v>
          </cell>
        </row>
        <row r="23">
          <cell r="B23">
            <v>1994</v>
          </cell>
          <cell r="C23">
            <v>2.8340443304197367E-3</v>
          </cell>
          <cell r="D23">
            <v>1.3588328487612947E-2</v>
          </cell>
          <cell r="E23">
            <v>2.3198405077032275E-2</v>
          </cell>
          <cell r="F23">
            <v>1.3657844544118771E-2</v>
          </cell>
          <cell r="G23">
            <v>3.5014762233808658E-2</v>
          </cell>
          <cell r="I23">
            <v>3.246097261279389E-2</v>
          </cell>
        </row>
        <row r="24">
          <cell r="B24">
            <v>1993</v>
          </cell>
          <cell r="C24">
            <v>1.5481483885625263E-2</v>
          </cell>
          <cell r="D24">
            <v>1.2469373876265802E-2</v>
          </cell>
          <cell r="E24">
            <v>1.9342381252996792E-2</v>
          </cell>
          <cell r="F24">
            <v>1.2862269922084044E-2</v>
          </cell>
          <cell r="G24">
            <v>2.8852216343649772E-2</v>
          </cell>
          <cell r="I24">
            <v>3.538981400991334E-2</v>
          </cell>
        </row>
        <row r="25">
          <cell r="B25">
            <v>1992</v>
          </cell>
          <cell r="C25">
            <v>1.4258444037555027E-2</v>
          </cell>
          <cell r="D25">
            <v>2.1413965852162355E-2</v>
          </cell>
          <cell r="E25">
            <v>3.3150787837033006E-2</v>
          </cell>
          <cell r="F25">
            <v>1.3693390691404499E-2</v>
          </cell>
          <cell r="G25">
            <v>3.5134447820325779E-2</v>
          </cell>
          <cell r="I25">
            <v>4.6659459817780607E-2</v>
          </cell>
        </row>
        <row r="26">
          <cell r="B26">
            <v>1991</v>
          </cell>
          <cell r="C26">
            <v>1.0802781716291944E-3</v>
          </cell>
          <cell r="D26">
            <v>2.9388885928925357E-2</v>
          </cell>
          <cell r="E26">
            <v>2.7351802503896627E-2</v>
          </cell>
          <cell r="F26">
            <v>1.4886135712693866E-2</v>
          </cell>
          <cell r="G26">
            <v>3.4085639202349666E-2</v>
          </cell>
          <cell r="I26">
            <v>4.7498969025573816E-2</v>
          </cell>
        </row>
        <row r="27">
          <cell r="B27">
            <v>1990</v>
          </cell>
          <cell r="C27">
            <v>1.5516906963212E-3</v>
          </cell>
          <cell r="D27">
            <v>3.4504569628749933E-2</v>
          </cell>
          <cell r="E27">
            <v>2.7721625391845996E-2</v>
          </cell>
          <cell r="F27">
            <v>1.7215639447659289E-2</v>
          </cell>
          <cell r="G27">
            <v>3.6380907147945854E-2</v>
          </cell>
          <cell r="I27">
            <v>5.9111028063578076E-2</v>
          </cell>
        </row>
        <row r="28">
          <cell r="B28">
            <v>1989</v>
          </cell>
          <cell r="C28">
            <v>1.1328814188875476E-2</v>
          </cell>
          <cell r="D28">
            <v>3.6094980389772276E-2</v>
          </cell>
          <cell r="E28">
            <v>2.2757003524009538E-2</v>
          </cell>
          <cell r="F28">
            <v>2.0195013160795094E-2</v>
          </cell>
          <cell r="G28">
            <v>3.4617866150507361E-2</v>
          </cell>
          <cell r="I28">
            <v>5.776935769086175E-2</v>
          </cell>
        </row>
        <row r="29">
          <cell r="B29">
            <v>1988</v>
          </cell>
          <cell r="C29">
            <v>9.3338000233344999E-4</v>
          </cell>
          <cell r="D29">
            <v>3.9235684699123703E-2</v>
          </cell>
          <cell r="E29">
            <v>2.6463238849200432E-2</v>
          </cell>
          <cell r="F29">
            <v>2.4994253660053173E-2</v>
          </cell>
          <cell r="G29">
            <v>2.8785911836089632E-2</v>
          </cell>
          <cell r="I29">
            <v>5.9701722877365318E-2</v>
          </cell>
        </row>
        <row r="30">
          <cell r="B30">
            <v>1987</v>
          </cell>
          <cell r="C30">
            <v>2.6010877275951761E-3</v>
          </cell>
          <cell r="D30">
            <v>4.9737778925735845E-2</v>
          </cell>
          <cell r="E30">
            <v>1.9294729558848089E-2</v>
          </cell>
          <cell r="F30">
            <v>3.5224443996579279E-2</v>
          </cell>
          <cell r="G30">
            <v>3.308743762204383E-2</v>
          </cell>
          <cell r="I30">
            <v>8.12908872008858E-2</v>
          </cell>
        </row>
        <row r="31">
          <cell r="B31">
            <v>1986</v>
          </cell>
          <cell r="C31">
            <v>2.3610864548198118E-2</v>
          </cell>
          <cell r="D31">
            <v>3.7467846246900943E-2</v>
          </cell>
          <cell r="E31">
            <v>1.8243153935811014E-2</v>
          </cell>
          <cell r="F31">
            <v>3.0180049411388316E-2</v>
          </cell>
          <cell r="G31">
            <v>1.1415457506662719E-2</v>
          </cell>
          <cell r="I31">
            <v>8.6246155075300604E-2</v>
          </cell>
        </row>
        <row r="32">
          <cell r="B32">
            <v>1985</v>
          </cell>
          <cell r="C32">
            <v>1.0918659911236793E-2</v>
          </cell>
          <cell r="D32">
            <v>3.3572793778422198E-2</v>
          </cell>
          <cell r="E32">
            <v>2.4464727827971083E-2</v>
          </cell>
          <cell r="F32">
            <v>3.6340213335552686E-2</v>
          </cell>
          <cell r="G32">
            <v>5.0062578222778474E-3</v>
          </cell>
          <cell r="I32">
            <v>0.1046328553864791</v>
          </cell>
        </row>
        <row r="33">
          <cell r="B33">
            <v>1984</v>
          </cell>
          <cell r="C33">
            <v>4.2905532555513734E-3</v>
          </cell>
          <cell r="D33">
            <v>3.9341467248697082E-2</v>
          </cell>
          <cell r="E33">
            <v>2.4045977011494253E-2</v>
          </cell>
          <cell r="F33">
            <v>2.686701872299568E-2</v>
          </cell>
          <cell r="G33">
            <v>3.1729367162438029E-3</v>
          </cell>
          <cell r="I33">
            <v>9.5359283666951095E-2</v>
          </cell>
        </row>
        <row r="34">
          <cell r="B34">
            <v>1983</v>
          </cell>
          <cell r="C34">
            <v>6.1006289308176101E-2</v>
          </cell>
          <cell r="D34">
            <v>4.8746725854857668E-2</v>
          </cell>
          <cell r="E34">
            <v>2.6534092288273418E-2</v>
          </cell>
          <cell r="F34">
            <v>3.329345671132003E-2</v>
          </cell>
          <cell r="G34">
            <v>3.0834713841763504E-3</v>
          </cell>
          <cell r="I34">
            <v>9.2116137720438043E-2</v>
          </cell>
        </row>
        <row r="35">
          <cell r="B35">
            <v>1982</v>
          </cell>
          <cell r="C35">
            <v>3.6749237968488384E-2</v>
          </cell>
          <cell r="D35">
            <v>3.8171254477128089E-2</v>
          </cell>
          <cell r="E35">
            <v>3.6679172772767901E-2</v>
          </cell>
          <cell r="F35">
            <v>3.5303708130817298E-2</v>
          </cell>
          <cell r="G35">
            <v>1.0068702583063598E-2</v>
          </cell>
          <cell r="I35">
            <v>9.8441651670966634E-2</v>
          </cell>
        </row>
        <row r="36">
          <cell r="B36">
            <v>1981</v>
          </cell>
          <cell r="C36">
            <v>1.9080732700135685E-3</v>
          </cell>
          <cell r="D36">
            <v>1.1384627904138016E-2</v>
          </cell>
          <cell r="E36">
            <v>5.1449103815957166E-2</v>
          </cell>
          <cell r="F36">
            <v>3.6547630819246717E-2</v>
          </cell>
          <cell r="G36">
            <v>1.0916407883896318E-2</v>
          </cell>
          <cell r="I36">
            <v>8.2611974061227569E-2</v>
          </cell>
        </row>
        <row r="37">
          <cell r="B37">
            <v>1980</v>
          </cell>
          <cell r="C37">
            <v>1.6135255533340348E-3</v>
          </cell>
          <cell r="D37">
            <v>1.5564318352925391E-2</v>
          </cell>
          <cell r="E37">
            <v>4.7481754434829743E-2</v>
          </cell>
          <cell r="F37">
            <v>2.0075861022606584E-2</v>
          </cell>
          <cell r="G37">
            <v>1.210231653759764E-2</v>
          </cell>
          <cell r="I37">
            <v>0.11155587337089767</v>
          </cell>
        </row>
        <row r="38">
          <cell r="B38">
            <v>1979</v>
          </cell>
          <cell r="C38">
            <v>5.1160337552742616E-2</v>
          </cell>
          <cell r="D38">
            <v>3.2397852530708947E-2</v>
          </cell>
          <cell r="E38">
            <v>4.6684171223472168E-2</v>
          </cell>
          <cell r="F38">
            <v>2.9030635398839759E-2</v>
          </cell>
          <cell r="G38">
            <v>1.11121587220344E-2</v>
          </cell>
          <cell r="I38">
            <v>0.12739934110591625</v>
          </cell>
        </row>
        <row r="39">
          <cell r="B39">
            <v>1978</v>
          </cell>
          <cell r="C39">
            <v>3.1154589070970153E-2</v>
          </cell>
          <cell r="D39">
            <v>7.8437176261654581E-3</v>
          </cell>
          <cell r="E39">
            <v>2.8723965734237342E-2</v>
          </cell>
          <cell r="F39">
            <v>3.0255198733092761E-2</v>
          </cell>
          <cell r="G39">
            <v>1.0442408205217924E-2</v>
          </cell>
          <cell r="I39">
            <v>0.14954450311004666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SUECOS ALOJADOS </v>
          </cell>
        </row>
        <row r="7">
          <cell r="C7">
            <v>27315</v>
          </cell>
        </row>
        <row r="8">
          <cell r="C8">
            <v>27441</v>
          </cell>
        </row>
        <row r="9">
          <cell r="C9">
            <v>13345</v>
          </cell>
        </row>
        <row r="10">
          <cell r="C10">
            <v>1020</v>
          </cell>
        </row>
        <row r="11">
          <cell r="C11">
            <v>892</v>
          </cell>
        </row>
        <row r="12">
          <cell r="C12">
            <v>959</v>
          </cell>
        </row>
        <row r="13">
          <cell r="C13">
            <v>495</v>
          </cell>
        </row>
        <row r="14">
          <cell r="C14">
            <v>1001</v>
          </cell>
        </row>
        <row r="15">
          <cell r="C15">
            <v>14808</v>
          </cell>
        </row>
        <row r="16">
          <cell r="C16">
            <v>25949</v>
          </cell>
        </row>
        <row r="17">
          <cell r="C17">
            <v>22245</v>
          </cell>
        </row>
        <row r="18">
          <cell r="C18">
            <v>20262</v>
          </cell>
        </row>
        <row r="20">
          <cell r="C20">
            <v>17601</v>
          </cell>
        </row>
        <row r="21">
          <cell r="C21">
            <v>21892</v>
          </cell>
        </row>
        <row r="22">
          <cell r="C22">
            <v>12386</v>
          </cell>
        </row>
        <row r="23">
          <cell r="C23">
            <v>1767</v>
          </cell>
        </row>
        <row r="24">
          <cell r="C24">
            <v>1455</v>
          </cell>
        </row>
        <row r="25">
          <cell r="C25">
            <v>1976</v>
          </cell>
        </row>
        <row r="26">
          <cell r="C26">
            <v>1611</v>
          </cell>
        </row>
        <row r="27">
          <cell r="C27">
            <v>1066</v>
          </cell>
        </row>
        <row r="28">
          <cell r="C28">
            <v>8819</v>
          </cell>
        </row>
        <row r="29">
          <cell r="C29">
            <v>17283</v>
          </cell>
        </row>
        <row r="30">
          <cell r="C30">
            <v>16005</v>
          </cell>
        </row>
        <row r="31">
          <cell r="C31">
            <v>19077</v>
          </cell>
        </row>
        <row r="33">
          <cell r="C33">
            <v>17452</v>
          </cell>
        </row>
        <row r="34">
          <cell r="C34">
            <v>18497</v>
          </cell>
        </row>
        <row r="35">
          <cell r="C35">
            <v>9362</v>
          </cell>
        </row>
        <row r="36">
          <cell r="C36">
            <v>2167</v>
          </cell>
        </row>
        <row r="37">
          <cell r="C37">
            <v>779</v>
          </cell>
        </row>
        <row r="38">
          <cell r="C38">
            <v>2111</v>
          </cell>
        </row>
        <row r="39">
          <cell r="C39">
            <v>1541</v>
          </cell>
        </row>
        <row r="40">
          <cell r="C40">
            <v>1077</v>
          </cell>
        </row>
        <row r="41">
          <cell r="C41">
            <v>9515</v>
          </cell>
        </row>
        <row r="42">
          <cell r="C42">
            <v>23784</v>
          </cell>
        </row>
        <row r="43">
          <cell r="C43">
            <v>21314</v>
          </cell>
        </row>
        <row r="44">
          <cell r="C44">
            <v>20637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SUECOS POR  ISLAS</v>
          </cell>
        </row>
        <row r="30">
          <cell r="A30" t="str">
            <v xml:space="preserve">DISTRIBUCIÓN DE LOS TURISTAS SUECOS ALOJADOS EN TENERIFE POR ZONAS </v>
          </cell>
        </row>
        <row r="33">
          <cell r="A33" t="str">
            <v>PESO DE LOS TURISTAS SUECOS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343436</v>
      </c>
      <c r="D8" s="27">
        <v>-6.1091544710271117E-3</v>
      </c>
      <c r="E8" s="26">
        <v>-2111</v>
      </c>
      <c r="F8" s="27">
        <v>1</v>
      </c>
      <c r="G8" s="26">
        <v>583946</v>
      </c>
      <c r="H8" s="27">
        <v>0.23344986006231183</v>
      </c>
      <c r="I8" s="26">
        <v>110521</v>
      </c>
      <c r="J8" s="27">
        <v>1</v>
      </c>
      <c r="K8" s="26">
        <v>21628</v>
      </c>
      <c r="L8" s="27">
        <v>0.18743823432524431</v>
      </c>
      <c r="M8" s="26">
        <v>3414</v>
      </c>
      <c r="N8" s="27">
        <v>1</v>
      </c>
      <c r="O8" s="26">
        <v>443242</v>
      </c>
      <c r="P8" s="27">
        <v>0.29061018646851222</v>
      </c>
      <c r="Q8" s="26">
        <v>99806</v>
      </c>
      <c r="R8" s="27">
        <v>1</v>
      </c>
    </row>
    <row r="9" spans="2:18" ht="15" customHeight="1">
      <c r="B9" s="28" t="s">
        <v>48</v>
      </c>
      <c r="C9" s="21">
        <v>81347</v>
      </c>
      <c r="D9" s="29">
        <v>-5.9343886955214531E-2</v>
      </c>
      <c r="E9" s="21">
        <v>-5133</v>
      </c>
      <c r="F9" s="29">
        <v>0.23686218101771508</v>
      </c>
      <c r="G9" s="28">
        <v>147128</v>
      </c>
      <c r="H9" s="30">
        <v>0.31451137358611936</v>
      </c>
      <c r="I9" s="28">
        <v>35202</v>
      </c>
      <c r="J9" s="30">
        <v>0.25195480404009962</v>
      </c>
      <c r="K9" s="21">
        <v>2195</v>
      </c>
      <c r="L9" s="29">
        <v>9.4217347956131681E-2</v>
      </c>
      <c r="M9" s="21">
        <v>189</v>
      </c>
      <c r="N9" s="29">
        <v>0.10148881080081376</v>
      </c>
      <c r="O9" s="28">
        <v>109791</v>
      </c>
      <c r="P9" s="30">
        <v>0.3496625567015379</v>
      </c>
      <c r="Q9" s="28">
        <v>28444</v>
      </c>
      <c r="R9" s="30">
        <v>0.24769990208509121</v>
      </c>
    </row>
    <row r="10" spans="2:18" ht="15" customHeight="1">
      <c r="B10" s="28" t="s">
        <v>49</v>
      </c>
      <c r="C10" s="21">
        <v>22086</v>
      </c>
      <c r="D10" s="29">
        <v>-0.30784418189225615</v>
      </c>
      <c r="E10" s="21">
        <v>-9823</v>
      </c>
      <c r="F10" s="29">
        <v>6.4308925098125996E-2</v>
      </c>
      <c r="G10" s="28">
        <v>38593</v>
      </c>
      <c r="H10" s="30">
        <v>0.1171481502923637</v>
      </c>
      <c r="I10" s="28">
        <v>4047</v>
      </c>
      <c r="J10" s="30">
        <v>6.6090015172635824E-2</v>
      </c>
      <c r="K10" s="21">
        <v>0</v>
      </c>
      <c r="L10" s="29" t="s">
        <v>143</v>
      </c>
      <c r="M10" s="21">
        <v>0</v>
      </c>
      <c r="N10" s="29">
        <v>0</v>
      </c>
      <c r="O10" s="28">
        <v>31732</v>
      </c>
      <c r="P10" s="30">
        <v>0.43674726070814085</v>
      </c>
      <c r="Q10" s="28">
        <v>9646</v>
      </c>
      <c r="R10" s="30">
        <v>7.1590688608029029E-2</v>
      </c>
    </row>
    <row r="11" spans="2:18" ht="15" customHeight="1">
      <c r="B11" s="28" t="s">
        <v>50</v>
      </c>
      <c r="C11" s="21">
        <v>206797</v>
      </c>
      <c r="D11" s="29">
        <v>4.0226358148893304E-2</v>
      </c>
      <c r="E11" s="21">
        <v>7997</v>
      </c>
      <c r="F11" s="29">
        <v>0.60214130143607547</v>
      </c>
      <c r="G11" s="28">
        <v>341512</v>
      </c>
      <c r="H11" s="30">
        <v>0.21666144155955203</v>
      </c>
      <c r="I11" s="28">
        <v>60816</v>
      </c>
      <c r="J11" s="30">
        <v>0.58483489911738418</v>
      </c>
      <c r="K11" s="21">
        <v>17852</v>
      </c>
      <c r="L11" s="29">
        <v>0.10143139190523209</v>
      </c>
      <c r="M11" s="21">
        <v>1644</v>
      </c>
      <c r="N11" s="29">
        <v>0.82541150360643611</v>
      </c>
      <c r="O11" s="28">
        <v>258393</v>
      </c>
      <c r="P11" s="30">
        <v>0.24950071809552354</v>
      </c>
      <c r="Q11" s="28">
        <v>51596</v>
      </c>
      <c r="R11" s="30">
        <v>0.58296145220895135</v>
      </c>
    </row>
    <row r="12" spans="2:18" ht="15" customHeight="1">
      <c r="B12" s="28" t="s">
        <v>51</v>
      </c>
      <c r="C12" s="21">
        <v>33206</v>
      </c>
      <c r="D12" s="29">
        <v>0.17091575866567932</v>
      </c>
      <c r="E12" s="21">
        <v>4847</v>
      </c>
      <c r="F12" s="29">
        <v>9.668759244808349E-2</v>
      </c>
      <c r="G12" s="28">
        <v>56713</v>
      </c>
      <c r="H12" s="30">
        <v>0.22604146399463865</v>
      </c>
      <c r="I12" s="28">
        <v>10456</v>
      </c>
      <c r="J12" s="30">
        <v>9.7120281669880432E-2</v>
      </c>
      <c r="K12" s="21">
        <v>1581</v>
      </c>
      <c r="L12" s="29" t="s">
        <v>143</v>
      </c>
      <c r="M12" s="21">
        <v>1581</v>
      </c>
      <c r="N12" s="29">
        <v>7.3099685592750138E-2</v>
      </c>
      <c r="O12" s="28">
        <v>43326</v>
      </c>
      <c r="P12" s="30">
        <v>0.30476419924110099</v>
      </c>
      <c r="Q12" s="28">
        <v>10120</v>
      </c>
      <c r="R12" s="30">
        <v>9.774795709792844E-2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61223</v>
      </c>
      <c r="D7" s="36">
        <v>57026</v>
      </c>
      <c r="E7" s="36">
        <v>54537</v>
      </c>
      <c r="F7" s="36">
        <v>59706</v>
      </c>
      <c r="G7" s="37">
        <v>-6.8552668114924109E-2</v>
      </c>
      <c r="H7" s="37">
        <v>-4.3646757619331567E-2</v>
      </c>
      <c r="I7" s="37">
        <v>9.4779690852082155E-2</v>
      </c>
    </row>
    <row r="8" spans="2:9">
      <c r="B8" s="35" t="s">
        <v>59</v>
      </c>
      <c r="C8" s="36">
        <v>60466</v>
      </c>
      <c r="D8" s="36">
        <v>51886</v>
      </c>
      <c r="E8" s="36">
        <v>46090</v>
      </c>
      <c r="F8" s="36">
        <v>63949</v>
      </c>
      <c r="G8" s="37">
        <v>-0.14189792610723384</v>
      </c>
      <c r="H8" s="37">
        <v>-0.11170643333461816</v>
      </c>
      <c r="I8" s="37">
        <v>0.38748101540464308</v>
      </c>
    </row>
    <row r="9" spans="2:9">
      <c r="B9" s="35" t="s">
        <v>60</v>
      </c>
      <c r="C9" s="36">
        <v>64306</v>
      </c>
      <c r="D9" s="36">
        <v>53699</v>
      </c>
      <c r="E9" s="36">
        <v>50993</v>
      </c>
      <c r="F9" s="36">
        <v>70664</v>
      </c>
      <c r="G9" s="37">
        <v>-0.16494572823686748</v>
      </c>
      <c r="H9" s="37">
        <v>-5.0391999851021385E-2</v>
      </c>
      <c r="I9" s="37">
        <v>0.38575882964328434</v>
      </c>
    </row>
    <row r="10" spans="2:9">
      <c r="B10" s="35" t="s">
        <v>61</v>
      </c>
      <c r="C10" s="36">
        <v>21655</v>
      </c>
      <c r="D10" s="36">
        <v>22766</v>
      </c>
      <c r="E10" s="36">
        <v>16675</v>
      </c>
      <c r="F10" s="36">
        <v>38530</v>
      </c>
      <c r="G10" s="37">
        <v>5.130454860309408E-2</v>
      </c>
      <c r="H10" s="37">
        <v>-0.26754809804093826</v>
      </c>
      <c r="I10" s="37">
        <v>1.3106446776611693</v>
      </c>
    </row>
    <row r="11" spans="2:9">
      <c r="B11" s="35" t="s">
        <v>62</v>
      </c>
      <c r="C11" s="36">
        <v>2987</v>
      </c>
      <c r="D11" s="36">
        <v>4915</v>
      </c>
      <c r="E11" s="36">
        <v>5324</v>
      </c>
      <c r="F11" s="36">
        <v>5250</v>
      </c>
      <c r="G11" s="37">
        <v>0.64546367592902576</v>
      </c>
      <c r="H11" s="37">
        <v>8.3214649033570787E-2</v>
      </c>
      <c r="I11" s="37">
        <v>-1.3899323816679243E-2</v>
      </c>
    </row>
    <row r="12" spans="2:9">
      <c r="B12" s="35" t="s">
        <v>63</v>
      </c>
      <c r="C12" s="36">
        <v>3421</v>
      </c>
      <c r="D12" s="36">
        <v>6082</v>
      </c>
      <c r="E12" s="36">
        <v>7320</v>
      </c>
      <c r="F12" s="36">
        <v>6122</v>
      </c>
      <c r="G12" s="37">
        <v>0.77784273604209297</v>
      </c>
      <c r="H12" s="37">
        <v>0.20355146333442953</v>
      </c>
      <c r="I12" s="37">
        <v>-0.16366120218579239</v>
      </c>
    </row>
    <row r="13" spans="2:9">
      <c r="B13" s="35" t="s">
        <v>64</v>
      </c>
      <c r="C13" s="36">
        <v>4782</v>
      </c>
      <c r="D13" s="36">
        <v>6364</v>
      </c>
      <c r="E13" s="36">
        <v>6943</v>
      </c>
      <c r="F13" s="36">
        <v>6289</v>
      </c>
      <c r="G13" s="37">
        <v>0.33082392304475117</v>
      </c>
      <c r="H13" s="37">
        <v>9.098051539912011E-2</v>
      </c>
      <c r="I13" s="37">
        <v>-9.4195592683278151E-2</v>
      </c>
    </row>
    <row r="14" spans="2:9">
      <c r="B14" s="35" t="s">
        <v>65</v>
      </c>
      <c r="C14" s="36">
        <v>3737</v>
      </c>
      <c r="D14" s="36">
        <v>5768</v>
      </c>
      <c r="E14" s="36">
        <v>7365</v>
      </c>
      <c r="F14" s="36">
        <v>7426</v>
      </c>
      <c r="G14" s="37">
        <v>0.5434840781375434</v>
      </c>
      <c r="H14" s="37">
        <v>0.27687239944521491</v>
      </c>
      <c r="I14" s="37">
        <v>8.2824168363884176E-3</v>
      </c>
    </row>
    <row r="15" spans="2:9">
      <c r="B15" s="35" t="s">
        <v>66</v>
      </c>
      <c r="C15" s="36">
        <v>4152</v>
      </c>
      <c r="D15" s="36">
        <v>7052</v>
      </c>
      <c r="E15" s="36">
        <v>7485</v>
      </c>
      <c r="F15" s="36">
        <v>5822</v>
      </c>
      <c r="G15" s="37">
        <v>0.69845857418111756</v>
      </c>
      <c r="H15" s="37">
        <v>6.1401020986953991E-2</v>
      </c>
      <c r="I15" s="37">
        <v>-0.22217768871075483</v>
      </c>
    </row>
    <row r="16" spans="2:9">
      <c r="B16" s="35" t="s">
        <v>67</v>
      </c>
      <c r="C16" s="36">
        <v>32849</v>
      </c>
      <c r="D16" s="36">
        <v>29578</v>
      </c>
      <c r="E16" s="36">
        <v>31384</v>
      </c>
      <c r="F16" s="36">
        <v>38929</v>
      </c>
      <c r="G16" s="37">
        <v>-9.9576851654540444E-2</v>
      </c>
      <c r="H16" s="37">
        <v>6.105889512475482E-2</v>
      </c>
      <c r="I16" s="37">
        <v>0.24040912566913075</v>
      </c>
    </row>
    <row r="17" spans="2:9">
      <c r="B17" s="35" t="s">
        <v>68</v>
      </c>
      <c r="C17" s="36">
        <v>57339</v>
      </c>
      <c r="D17" s="36">
        <v>51127</v>
      </c>
      <c r="E17" s="36">
        <v>53650</v>
      </c>
      <c r="F17" s="36">
        <v>69364</v>
      </c>
      <c r="G17" s="37">
        <v>-0.10833812937093423</v>
      </c>
      <c r="H17" s="37">
        <v>4.9347702779353408E-2</v>
      </c>
      <c r="I17" s="37">
        <v>0.29289841565703645</v>
      </c>
    </row>
    <row r="18" spans="2:9">
      <c r="B18" s="35" t="s">
        <v>69</v>
      </c>
      <c r="C18" s="36">
        <v>58336</v>
      </c>
      <c r="D18" s="36">
        <v>49284</v>
      </c>
      <c r="E18" s="36">
        <v>55670</v>
      </c>
      <c r="F18" s="36">
        <v>71191</v>
      </c>
      <c r="G18" s="37">
        <v>-0.15517004936917167</v>
      </c>
      <c r="H18" s="37">
        <v>0.12957552146741347</v>
      </c>
      <c r="I18" s="37">
        <v>0.27880366445123039</v>
      </c>
    </row>
    <row r="19" spans="2:9">
      <c r="B19" s="38" t="s">
        <v>70</v>
      </c>
      <c r="C19" s="39">
        <v>375253</v>
      </c>
      <c r="D19" s="39">
        <v>345547</v>
      </c>
      <c r="E19" s="39">
        <v>343436</v>
      </c>
      <c r="F19" s="39">
        <v>443242</v>
      </c>
      <c r="G19" s="40">
        <v>-7.916259163817474E-2</v>
      </c>
      <c r="H19" s="40">
        <v>-6.1091544710271117E-3</v>
      </c>
      <c r="I19" s="40">
        <v>0.29061018646851222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5410</v>
      </c>
      <c r="D25" s="36">
        <v>4741</v>
      </c>
      <c r="E25" s="36">
        <v>4791</v>
      </c>
      <c r="F25" s="36">
        <v>6047</v>
      </c>
      <c r="G25" s="37">
        <v>-0.12365988909426984</v>
      </c>
      <c r="H25" s="37">
        <v>1.0546298249314523E-2</v>
      </c>
      <c r="I25" s="37">
        <v>0.26215821331663536</v>
      </c>
    </row>
    <row r="26" spans="2:9">
      <c r="B26" s="35" t="s">
        <v>59</v>
      </c>
      <c r="C26" s="36">
        <v>5264</v>
      </c>
      <c r="D26" s="36">
        <v>4668</v>
      </c>
      <c r="E26" s="36">
        <v>4835</v>
      </c>
      <c r="F26" s="36">
        <v>8303</v>
      </c>
      <c r="G26" s="37">
        <v>-0.11322188449848025</v>
      </c>
      <c r="H26" s="37">
        <v>3.5775492716366708E-2</v>
      </c>
      <c r="I26" s="37">
        <v>0.71726990692864523</v>
      </c>
    </row>
    <row r="27" spans="2:9">
      <c r="B27" s="35" t="s">
        <v>60</v>
      </c>
      <c r="C27" s="36">
        <v>6218</v>
      </c>
      <c r="D27" s="36">
        <v>5161</v>
      </c>
      <c r="E27" s="36">
        <v>5976</v>
      </c>
      <c r="F27" s="36">
        <v>8724</v>
      </c>
      <c r="G27" s="37">
        <v>-0.16999035059504664</v>
      </c>
      <c r="H27" s="37">
        <v>0.15791513272621582</v>
      </c>
      <c r="I27" s="37">
        <v>0.45983935742971882</v>
      </c>
    </row>
    <row r="28" spans="2:9">
      <c r="B28" s="35" t="s">
        <v>61</v>
      </c>
      <c r="C28" s="36">
        <v>686</v>
      </c>
      <c r="D28" s="36">
        <v>738</v>
      </c>
      <c r="E28" s="36">
        <v>1764</v>
      </c>
      <c r="F28" s="36">
        <v>5364</v>
      </c>
      <c r="G28" s="37">
        <v>7.580174927113692E-2</v>
      </c>
      <c r="H28" s="37">
        <v>1.3902439024390243</v>
      </c>
      <c r="I28" s="37">
        <v>2.0408163265306123</v>
      </c>
    </row>
    <row r="29" spans="2:9">
      <c r="B29" s="35" t="s">
        <v>62</v>
      </c>
      <c r="C29" s="36">
        <v>0</v>
      </c>
      <c r="D29" s="36">
        <v>0</v>
      </c>
      <c r="E29" s="36">
        <v>0</v>
      </c>
      <c r="F29" s="36">
        <v>0</v>
      </c>
      <c r="G29" s="37" t="s">
        <v>143</v>
      </c>
      <c r="H29" s="37" t="s">
        <v>143</v>
      </c>
      <c r="I29" s="37" t="s">
        <v>143</v>
      </c>
    </row>
    <row r="30" spans="2:9">
      <c r="B30" s="35" t="s">
        <v>63</v>
      </c>
      <c r="C30" s="36">
        <v>0</v>
      </c>
      <c r="D30" s="36">
        <v>0</v>
      </c>
      <c r="E30" s="36">
        <v>289</v>
      </c>
      <c r="F30" s="36">
        <v>0</v>
      </c>
      <c r="G30" s="37" t="s">
        <v>143</v>
      </c>
      <c r="H30" s="37" t="s">
        <v>143</v>
      </c>
      <c r="I30" s="37">
        <v>-1</v>
      </c>
    </row>
    <row r="31" spans="2:9">
      <c r="B31" s="35" t="s">
        <v>64</v>
      </c>
      <c r="C31" s="36">
        <v>0</v>
      </c>
      <c r="D31" s="36">
        <v>0</v>
      </c>
      <c r="E31" s="36">
        <v>723</v>
      </c>
      <c r="F31" s="36">
        <v>0</v>
      </c>
      <c r="G31" s="37" t="s">
        <v>143</v>
      </c>
      <c r="H31" s="37" t="s">
        <v>143</v>
      </c>
      <c r="I31" s="37">
        <v>-1</v>
      </c>
    </row>
    <row r="32" spans="2:9">
      <c r="B32" s="35" t="s">
        <v>65</v>
      </c>
      <c r="C32" s="36">
        <v>0</v>
      </c>
      <c r="D32" s="36">
        <v>0</v>
      </c>
      <c r="E32" s="36">
        <v>569</v>
      </c>
      <c r="F32" s="36">
        <v>0</v>
      </c>
      <c r="G32" s="37" t="s">
        <v>143</v>
      </c>
      <c r="H32" s="37" t="s">
        <v>143</v>
      </c>
      <c r="I32" s="37">
        <v>-1</v>
      </c>
    </row>
    <row r="33" spans="2:9">
      <c r="B33" s="35" t="s">
        <v>66</v>
      </c>
      <c r="C33" s="36">
        <v>178</v>
      </c>
      <c r="D33" s="36">
        <v>0</v>
      </c>
      <c r="E33" s="36">
        <v>872</v>
      </c>
      <c r="F33" s="36">
        <v>280</v>
      </c>
      <c r="G33" s="37">
        <v>-1</v>
      </c>
      <c r="H33" s="37" t="s">
        <v>143</v>
      </c>
      <c r="I33" s="37">
        <v>-0.67889908256880727</v>
      </c>
    </row>
    <row r="34" spans="2:9">
      <c r="B34" s="35" t="s">
        <v>67</v>
      </c>
      <c r="C34" s="36">
        <v>3226</v>
      </c>
      <c r="D34" s="36">
        <v>2518</v>
      </c>
      <c r="E34" s="36">
        <v>2595</v>
      </c>
      <c r="F34" s="36">
        <v>3816</v>
      </c>
      <c r="G34" s="37">
        <v>-0.21946683199008055</v>
      </c>
      <c r="H34" s="37">
        <v>3.0579825258141291E-2</v>
      </c>
      <c r="I34" s="37">
        <v>0.47052023121387276</v>
      </c>
    </row>
    <row r="35" spans="2:9">
      <c r="B35" s="35" t="s">
        <v>68</v>
      </c>
      <c r="C35" s="36">
        <v>5437</v>
      </c>
      <c r="D35" s="36">
        <v>5993</v>
      </c>
      <c r="E35" s="36">
        <v>5832</v>
      </c>
      <c r="F35" s="36">
        <v>5570</v>
      </c>
      <c r="G35" s="37">
        <v>0.10226227699098778</v>
      </c>
      <c r="H35" s="37">
        <v>-2.6864675454697173E-2</v>
      </c>
      <c r="I35" s="37">
        <v>-4.492455418381347E-2</v>
      </c>
    </row>
    <row r="36" spans="2:9">
      <c r="B36" s="35" t="s">
        <v>69</v>
      </c>
      <c r="C36" s="36">
        <v>6811</v>
      </c>
      <c r="D36" s="36">
        <v>4540</v>
      </c>
      <c r="E36" s="36">
        <v>4960</v>
      </c>
      <c r="F36" s="36">
        <v>5222</v>
      </c>
      <c r="G36" s="37">
        <v>-0.33343121421230359</v>
      </c>
      <c r="H36" s="37">
        <v>9.2511013215859084E-2</v>
      </c>
      <c r="I36" s="37">
        <v>5.282258064516121E-2</v>
      </c>
    </row>
    <row r="37" spans="2:9">
      <c r="B37" s="38" t="s">
        <v>70</v>
      </c>
      <c r="C37" s="39">
        <v>33230</v>
      </c>
      <c r="D37" s="39">
        <v>28359</v>
      </c>
      <c r="E37" s="39">
        <v>33206</v>
      </c>
      <c r="F37" s="39">
        <v>43326</v>
      </c>
      <c r="G37" s="40">
        <v>-0.14658441167619618</v>
      </c>
      <c r="H37" s="40">
        <v>0.17091575866567932</v>
      </c>
      <c r="I37" s="40">
        <v>0.30476419924110099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33471</v>
      </c>
      <c r="D43" s="36">
        <v>30644</v>
      </c>
      <c r="E43" s="36">
        <v>31045</v>
      </c>
      <c r="F43" s="36">
        <v>34624</v>
      </c>
      <c r="G43" s="37">
        <v>-8.446117534582176E-2</v>
      </c>
      <c r="H43" s="37">
        <v>1.3085759039289879E-2</v>
      </c>
      <c r="I43" s="37">
        <v>0.11528426477693676</v>
      </c>
    </row>
    <row r="44" spans="2:9">
      <c r="B44" s="35" t="s">
        <v>59</v>
      </c>
      <c r="C44" s="36">
        <v>32664</v>
      </c>
      <c r="D44" s="36">
        <v>26638</v>
      </c>
      <c r="E44" s="36">
        <v>26003</v>
      </c>
      <c r="F44" s="36">
        <v>34459</v>
      </c>
      <c r="G44" s="37">
        <v>-0.18448444771001715</v>
      </c>
      <c r="H44" s="37">
        <v>-2.3838125985434333E-2</v>
      </c>
      <c r="I44" s="37">
        <v>0.32519324693304608</v>
      </c>
    </row>
    <row r="45" spans="2:9">
      <c r="B45" s="35" t="s">
        <v>60</v>
      </c>
      <c r="C45" s="36">
        <v>34633</v>
      </c>
      <c r="D45" s="36">
        <v>26291</v>
      </c>
      <c r="E45" s="36">
        <v>28463</v>
      </c>
      <c r="F45" s="36">
        <v>36883</v>
      </c>
      <c r="G45" s="37">
        <v>-0.24086853578956491</v>
      </c>
      <c r="H45" s="37">
        <v>8.2613822220531707E-2</v>
      </c>
      <c r="I45" s="37">
        <v>0.29582264694515681</v>
      </c>
    </row>
    <row r="46" spans="2:9">
      <c r="B46" s="35" t="s">
        <v>61</v>
      </c>
      <c r="C46" s="36">
        <v>11781</v>
      </c>
      <c r="D46" s="36">
        <v>14074</v>
      </c>
      <c r="E46" s="36">
        <v>9121</v>
      </c>
      <c r="F46" s="36">
        <v>18640</v>
      </c>
      <c r="G46" s="37">
        <v>0.19463542992954763</v>
      </c>
      <c r="H46" s="37">
        <v>-0.35192553645019187</v>
      </c>
      <c r="I46" s="37">
        <v>1.0436355662756278</v>
      </c>
    </row>
    <row r="47" spans="2:9">
      <c r="B47" s="35" t="s">
        <v>62</v>
      </c>
      <c r="C47" s="36">
        <v>2866</v>
      </c>
      <c r="D47" s="36">
        <v>4915</v>
      </c>
      <c r="E47" s="36">
        <v>5324</v>
      </c>
      <c r="F47" s="36">
        <v>5224</v>
      </c>
      <c r="G47" s="37">
        <v>0.71493370551290991</v>
      </c>
      <c r="H47" s="37">
        <v>8.3214649033570787E-2</v>
      </c>
      <c r="I47" s="37">
        <v>-1.8782870022539422E-2</v>
      </c>
    </row>
    <row r="48" spans="2:9">
      <c r="B48" s="35" t="s">
        <v>63</v>
      </c>
      <c r="C48" s="36">
        <v>3049</v>
      </c>
      <c r="D48" s="36">
        <v>5535</v>
      </c>
      <c r="E48" s="36">
        <v>6480</v>
      </c>
      <c r="F48" s="36">
        <v>5583</v>
      </c>
      <c r="G48" s="37">
        <v>0.81534929485077079</v>
      </c>
      <c r="H48" s="37">
        <v>0.1707317073170731</v>
      </c>
      <c r="I48" s="37">
        <v>-0.13842592592592595</v>
      </c>
    </row>
    <row r="49" spans="2:9">
      <c r="B49" s="35" t="s">
        <v>64</v>
      </c>
      <c r="C49" s="36">
        <v>3895</v>
      </c>
      <c r="D49" s="36">
        <v>5634</v>
      </c>
      <c r="E49" s="36">
        <v>5483</v>
      </c>
      <c r="F49" s="36">
        <v>5600</v>
      </c>
      <c r="G49" s="37">
        <v>0.44646983311938393</v>
      </c>
      <c r="H49" s="37">
        <v>-2.6801561945331898E-2</v>
      </c>
      <c r="I49" s="37">
        <v>2.133868320262633E-2</v>
      </c>
    </row>
    <row r="50" spans="2:9">
      <c r="B50" s="35" t="s">
        <v>65</v>
      </c>
      <c r="C50" s="36">
        <v>3047</v>
      </c>
      <c r="D50" s="36">
        <v>5039</v>
      </c>
      <c r="E50" s="36">
        <v>5889</v>
      </c>
      <c r="F50" s="36">
        <v>6528</v>
      </c>
      <c r="G50" s="37">
        <v>0.65375779455201832</v>
      </c>
      <c r="H50" s="37">
        <v>0.16868426275054582</v>
      </c>
      <c r="I50" s="37">
        <v>0.10850738665308213</v>
      </c>
    </row>
    <row r="51" spans="2:9">
      <c r="B51" s="35" t="s">
        <v>66</v>
      </c>
      <c r="C51" s="36">
        <v>3123</v>
      </c>
      <c r="D51" s="36">
        <v>6131</v>
      </c>
      <c r="E51" s="36">
        <v>5870</v>
      </c>
      <c r="F51" s="36">
        <v>4822</v>
      </c>
      <c r="G51" s="37">
        <v>0.96317643291706689</v>
      </c>
      <c r="H51" s="37">
        <v>-4.2570543141412509E-2</v>
      </c>
      <c r="I51" s="37">
        <v>-0.17853492333901189</v>
      </c>
    </row>
    <row r="52" spans="2:9">
      <c r="B52" s="35" t="s">
        <v>67</v>
      </c>
      <c r="C52" s="36">
        <v>18729</v>
      </c>
      <c r="D52" s="36">
        <v>19650</v>
      </c>
      <c r="E52" s="36">
        <v>19622</v>
      </c>
      <c r="F52" s="36">
        <v>23272</v>
      </c>
      <c r="G52" s="37">
        <v>4.917507608521543E-2</v>
      </c>
      <c r="H52" s="37">
        <v>-1.4249363867684384E-3</v>
      </c>
      <c r="I52" s="37">
        <v>0.18601569666700635</v>
      </c>
    </row>
    <row r="53" spans="2:9">
      <c r="B53" s="35" t="s">
        <v>68</v>
      </c>
      <c r="C53" s="36">
        <v>29523</v>
      </c>
      <c r="D53" s="36">
        <v>25715</v>
      </c>
      <c r="E53" s="36">
        <v>30116</v>
      </c>
      <c r="F53" s="36">
        <v>39899</v>
      </c>
      <c r="G53" s="37">
        <v>-0.12898418182434035</v>
      </c>
      <c r="H53" s="37">
        <v>0.17114524596538994</v>
      </c>
      <c r="I53" s="37">
        <v>0.32484393677779244</v>
      </c>
    </row>
    <row r="54" spans="2:9">
      <c r="B54" s="35" t="s">
        <v>69</v>
      </c>
      <c r="C54" s="36">
        <v>29807</v>
      </c>
      <c r="D54" s="36">
        <v>28534</v>
      </c>
      <c r="E54" s="36">
        <v>33381</v>
      </c>
      <c r="F54" s="36">
        <v>42859</v>
      </c>
      <c r="G54" s="37">
        <v>-4.2708088703995672E-2</v>
      </c>
      <c r="H54" s="37">
        <v>0.16986752645966208</v>
      </c>
      <c r="I54" s="37">
        <v>0.2839339744165843</v>
      </c>
    </row>
    <row r="55" spans="2:9">
      <c r="B55" s="38" t="s">
        <v>70</v>
      </c>
      <c r="C55" s="39">
        <v>206588</v>
      </c>
      <c r="D55" s="39">
        <v>198800</v>
      </c>
      <c r="E55" s="39">
        <v>206797</v>
      </c>
      <c r="F55" s="39">
        <v>258393</v>
      </c>
      <c r="G55" s="40">
        <v>-3.7698220613007538E-2</v>
      </c>
      <c r="H55" s="40">
        <v>4.0226358148893304E-2</v>
      </c>
      <c r="I55" s="40">
        <v>0.24950071809552354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14824</v>
      </c>
      <c r="D79" s="36">
        <v>14844</v>
      </c>
      <c r="E79" s="36">
        <v>13822</v>
      </c>
      <c r="F79" s="36">
        <v>15610</v>
      </c>
      <c r="G79" s="37">
        <v>1.3491635186184681E-3</v>
      </c>
      <c r="H79" s="37">
        <v>-6.8849366747507412E-2</v>
      </c>
      <c r="I79" s="37">
        <v>0.12935899290985375</v>
      </c>
    </row>
    <row r="80" spans="2:9">
      <c r="B80" s="35" t="s">
        <v>59</v>
      </c>
      <c r="C80" s="36">
        <v>14233</v>
      </c>
      <c r="D80" s="36">
        <v>14898</v>
      </c>
      <c r="E80" s="36">
        <v>11364</v>
      </c>
      <c r="F80" s="36">
        <v>15295</v>
      </c>
      <c r="G80" s="37">
        <v>4.6722405676947965E-2</v>
      </c>
      <c r="H80" s="37">
        <v>-0.23721304873137339</v>
      </c>
      <c r="I80" s="37">
        <v>0.34591693065821905</v>
      </c>
    </row>
    <row r="81" spans="2:9">
      <c r="B81" s="35" t="s">
        <v>60</v>
      </c>
      <c r="C81" s="36">
        <v>16995</v>
      </c>
      <c r="D81" s="36">
        <v>17084</v>
      </c>
      <c r="E81" s="36">
        <v>11600</v>
      </c>
      <c r="F81" s="36">
        <v>17406</v>
      </c>
      <c r="G81" s="37">
        <v>5.2368343630480041E-3</v>
      </c>
      <c r="H81" s="37">
        <v>-0.32100210723483957</v>
      </c>
      <c r="I81" s="37">
        <v>0.50051724137931042</v>
      </c>
    </row>
    <row r="82" spans="2:9">
      <c r="B82" s="35" t="s">
        <v>61</v>
      </c>
      <c r="C82" s="36">
        <v>6249</v>
      </c>
      <c r="D82" s="36">
        <v>6147</v>
      </c>
      <c r="E82" s="36">
        <v>4286</v>
      </c>
      <c r="F82" s="36">
        <v>10533</v>
      </c>
      <c r="G82" s="37">
        <v>-1.6322611617858862E-2</v>
      </c>
      <c r="H82" s="37">
        <v>-0.30274930860582394</v>
      </c>
      <c r="I82" s="37">
        <v>1.4575361642557163</v>
      </c>
    </row>
    <row r="83" spans="2:9">
      <c r="B83" s="35" t="s">
        <v>62</v>
      </c>
      <c r="C83" s="36">
        <v>121</v>
      </c>
      <c r="D83" s="36">
        <v>0</v>
      </c>
      <c r="E83" s="36">
        <v>0</v>
      </c>
      <c r="F83" s="36">
        <v>26</v>
      </c>
      <c r="G83" s="37">
        <v>-1</v>
      </c>
      <c r="H83" s="37" t="s">
        <v>143</v>
      </c>
      <c r="I83" s="37" t="s">
        <v>143</v>
      </c>
    </row>
    <row r="84" spans="2:9">
      <c r="B84" s="35" t="s">
        <v>63</v>
      </c>
      <c r="C84" s="36">
        <v>372</v>
      </c>
      <c r="D84" s="36">
        <v>547</v>
      </c>
      <c r="E84" s="36">
        <v>551</v>
      </c>
      <c r="F84" s="36">
        <v>539</v>
      </c>
      <c r="G84" s="37">
        <v>0.47043010752688175</v>
      </c>
      <c r="H84" s="37">
        <v>7.3126142595978383E-3</v>
      </c>
      <c r="I84" s="37">
        <v>-2.1778584392014522E-2</v>
      </c>
    </row>
    <row r="85" spans="2:9">
      <c r="B85" s="35" t="s">
        <v>64</v>
      </c>
      <c r="C85" s="36">
        <v>887</v>
      </c>
      <c r="D85" s="36">
        <v>730</v>
      </c>
      <c r="E85" s="36">
        <v>737</v>
      </c>
      <c r="F85" s="36">
        <v>689</v>
      </c>
      <c r="G85" s="37">
        <v>-0.17700112739571594</v>
      </c>
      <c r="H85" s="37">
        <v>9.5890410958903161E-3</v>
      </c>
      <c r="I85" s="37">
        <v>-6.5128900949796509E-2</v>
      </c>
    </row>
    <row r="86" spans="2:9">
      <c r="B86" s="35" t="s">
        <v>65</v>
      </c>
      <c r="C86" s="36">
        <v>690</v>
      </c>
      <c r="D86" s="36">
        <v>729</v>
      </c>
      <c r="E86" s="36">
        <v>907</v>
      </c>
      <c r="F86" s="36">
        <v>898</v>
      </c>
      <c r="G86" s="37">
        <v>5.6521739130434678E-2</v>
      </c>
      <c r="H86" s="37">
        <v>0.24417009602194795</v>
      </c>
      <c r="I86" s="37">
        <v>-9.9228224917309316E-3</v>
      </c>
    </row>
    <row r="87" spans="2:9">
      <c r="B87" s="35" t="s">
        <v>66</v>
      </c>
      <c r="C87" s="36">
        <v>851</v>
      </c>
      <c r="D87" s="36">
        <v>921</v>
      </c>
      <c r="E87" s="36">
        <v>743</v>
      </c>
      <c r="F87" s="36">
        <v>720</v>
      </c>
      <c r="G87" s="37">
        <v>8.2256169212690855E-2</v>
      </c>
      <c r="H87" s="37">
        <v>-0.19326818675352875</v>
      </c>
      <c r="I87" s="37">
        <v>-3.0955585464333746E-2</v>
      </c>
    </row>
    <row r="88" spans="2:9">
      <c r="B88" s="35" t="s">
        <v>67</v>
      </c>
      <c r="C88" s="36">
        <v>8964</v>
      </c>
      <c r="D88" s="36">
        <v>5441</v>
      </c>
      <c r="E88" s="36">
        <v>8022</v>
      </c>
      <c r="F88" s="36">
        <v>9730</v>
      </c>
      <c r="G88" s="37">
        <v>-0.39301651048638997</v>
      </c>
      <c r="H88" s="37">
        <v>0.47436133063775032</v>
      </c>
      <c r="I88" s="37">
        <v>0.21291448516579403</v>
      </c>
    </row>
    <row r="89" spans="2:9">
      <c r="B89" s="35" t="s">
        <v>68</v>
      </c>
      <c r="C89" s="36">
        <v>17487</v>
      </c>
      <c r="D89" s="36">
        <v>13636</v>
      </c>
      <c r="E89" s="36">
        <v>15281</v>
      </c>
      <c r="F89" s="36">
        <v>19977</v>
      </c>
      <c r="G89" s="37">
        <v>-0.22022073540344256</v>
      </c>
      <c r="H89" s="37">
        <v>0.12063655030800824</v>
      </c>
      <c r="I89" s="37">
        <v>0.30730973103854464</v>
      </c>
    </row>
    <row r="90" spans="2:9">
      <c r="B90" s="35" t="s">
        <v>69</v>
      </c>
      <c r="C90" s="36">
        <v>15891</v>
      </c>
      <c r="D90" s="36">
        <v>11502</v>
      </c>
      <c r="E90" s="36">
        <v>14034</v>
      </c>
      <c r="F90" s="36">
        <v>18368</v>
      </c>
      <c r="G90" s="37">
        <v>-0.27619407211629221</v>
      </c>
      <c r="H90" s="37">
        <v>0.22013562858633273</v>
      </c>
      <c r="I90" s="37">
        <v>0.30882143366110881</v>
      </c>
    </row>
    <row r="91" spans="2:9">
      <c r="B91" s="38" t="s">
        <v>70</v>
      </c>
      <c r="C91" s="39">
        <v>97564</v>
      </c>
      <c r="D91" s="39">
        <v>86479</v>
      </c>
      <c r="E91" s="39">
        <v>81347</v>
      </c>
      <c r="F91" s="39">
        <v>109791</v>
      </c>
      <c r="G91" s="40">
        <v>-0.11361772785043667</v>
      </c>
      <c r="H91" s="40">
        <v>-5.9343886955214531E-2</v>
      </c>
      <c r="I91" s="40">
        <v>0.3496625567015379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7518</v>
      </c>
      <c r="D98" s="36">
        <v>6797</v>
      </c>
      <c r="E98" s="36">
        <v>4879</v>
      </c>
      <c r="F98" s="36">
        <v>3425</v>
      </c>
      <c r="G98" s="37">
        <v>-9.5903165735568008E-2</v>
      </c>
      <c r="H98" s="37">
        <v>-0.28218331616889802</v>
      </c>
      <c r="I98" s="37">
        <v>-0.29801188768190201</v>
      </c>
    </row>
    <row r="99" spans="2:9">
      <c r="B99" s="35" t="s">
        <v>59</v>
      </c>
      <c r="C99" s="36">
        <v>8305</v>
      </c>
      <c r="D99" s="36">
        <v>5682</v>
      </c>
      <c r="E99" s="36">
        <v>3888</v>
      </c>
      <c r="F99" s="36">
        <v>5892</v>
      </c>
      <c r="G99" s="37">
        <v>-0.31583383503913309</v>
      </c>
      <c r="H99" s="37">
        <v>-0.31573389651531147</v>
      </c>
      <c r="I99" s="37">
        <v>0.51543209876543217</v>
      </c>
    </row>
    <row r="100" spans="2:9">
      <c r="B100" s="35" t="s">
        <v>60</v>
      </c>
      <c r="C100" s="36">
        <v>6460</v>
      </c>
      <c r="D100" s="36">
        <v>5163</v>
      </c>
      <c r="E100" s="36">
        <v>4954</v>
      </c>
      <c r="F100" s="36">
        <v>7651</v>
      </c>
      <c r="G100" s="37">
        <v>-0.2007739938080495</v>
      </c>
      <c r="H100" s="37">
        <v>-4.048034088708119E-2</v>
      </c>
      <c r="I100" s="37">
        <v>0.54440855874041172</v>
      </c>
    </row>
    <row r="101" spans="2:9">
      <c r="B101" s="35" t="s">
        <v>61</v>
      </c>
      <c r="C101" s="36">
        <v>2939</v>
      </c>
      <c r="D101" s="36">
        <v>1807</v>
      </c>
      <c r="E101" s="36">
        <v>1504</v>
      </c>
      <c r="F101" s="36">
        <v>3993</v>
      </c>
      <c r="G101" s="37">
        <v>-0.38516502211636616</v>
      </c>
      <c r="H101" s="37">
        <v>-0.16768123962368564</v>
      </c>
      <c r="I101" s="37">
        <v>1.6549202127659575</v>
      </c>
    </row>
    <row r="102" spans="2:9">
      <c r="B102" s="35" t="s">
        <v>62</v>
      </c>
      <c r="C102" s="36">
        <v>0</v>
      </c>
      <c r="D102" s="36">
        <v>0</v>
      </c>
      <c r="E102" s="36">
        <v>0</v>
      </c>
      <c r="F102" s="36">
        <v>0</v>
      </c>
      <c r="G102" s="37" t="s">
        <v>143</v>
      </c>
      <c r="H102" s="37" t="s">
        <v>143</v>
      </c>
      <c r="I102" s="37" t="s">
        <v>143</v>
      </c>
    </row>
    <row r="103" spans="2:9">
      <c r="B103" s="35" t="s">
        <v>63</v>
      </c>
      <c r="C103" s="36">
        <v>0</v>
      </c>
      <c r="D103" s="36">
        <v>0</v>
      </c>
      <c r="E103" s="36">
        <v>0</v>
      </c>
      <c r="F103" s="36">
        <v>0</v>
      </c>
      <c r="G103" s="37" t="s">
        <v>143</v>
      </c>
      <c r="H103" s="37" t="s">
        <v>143</v>
      </c>
      <c r="I103" s="37" t="s">
        <v>143</v>
      </c>
    </row>
    <row r="104" spans="2:9">
      <c r="B104" s="35" t="s">
        <v>64</v>
      </c>
      <c r="C104" s="36">
        <v>0</v>
      </c>
      <c r="D104" s="36">
        <v>0</v>
      </c>
      <c r="E104" s="36">
        <v>0</v>
      </c>
      <c r="F104" s="36">
        <v>0</v>
      </c>
      <c r="G104" s="37" t="s">
        <v>143</v>
      </c>
      <c r="H104" s="37" t="s">
        <v>143</v>
      </c>
      <c r="I104" s="37" t="s">
        <v>143</v>
      </c>
    </row>
    <row r="105" spans="2:9">
      <c r="B105" s="35" t="s">
        <v>65</v>
      </c>
      <c r="C105" s="36">
        <v>0</v>
      </c>
      <c r="D105" s="36">
        <v>0</v>
      </c>
      <c r="E105" s="36">
        <v>0</v>
      </c>
      <c r="F105" s="36">
        <v>0</v>
      </c>
      <c r="G105" s="37" t="s">
        <v>143</v>
      </c>
      <c r="H105" s="37" t="s">
        <v>143</v>
      </c>
      <c r="I105" s="37" t="s">
        <v>143</v>
      </c>
    </row>
    <row r="106" spans="2:9">
      <c r="B106" s="35" t="s">
        <v>66</v>
      </c>
      <c r="C106" s="36">
        <v>0</v>
      </c>
      <c r="D106" s="36">
        <v>0</v>
      </c>
      <c r="E106" s="36">
        <v>0</v>
      </c>
      <c r="F106" s="36">
        <v>0</v>
      </c>
      <c r="G106" s="37" t="s">
        <v>143</v>
      </c>
      <c r="H106" s="37" t="s">
        <v>143</v>
      </c>
      <c r="I106" s="37" t="s">
        <v>143</v>
      </c>
    </row>
    <row r="107" spans="2:9">
      <c r="B107" s="35" t="s">
        <v>67</v>
      </c>
      <c r="C107" s="36">
        <v>1930</v>
      </c>
      <c r="D107" s="36">
        <v>1969</v>
      </c>
      <c r="E107" s="36">
        <v>1145</v>
      </c>
      <c r="F107" s="36">
        <v>2111</v>
      </c>
      <c r="G107" s="37">
        <v>2.0207253886010301E-2</v>
      </c>
      <c r="H107" s="37">
        <v>-0.41848654139156938</v>
      </c>
      <c r="I107" s="37">
        <v>0.84366812227074228</v>
      </c>
    </row>
    <row r="108" spans="2:9">
      <c r="B108" s="35" t="s">
        <v>68</v>
      </c>
      <c r="C108" s="36">
        <v>4892</v>
      </c>
      <c r="D108" s="36">
        <v>5783</v>
      </c>
      <c r="E108" s="36">
        <v>2421</v>
      </c>
      <c r="F108" s="36">
        <v>3918</v>
      </c>
      <c r="G108" s="37">
        <v>0.18213409648405565</v>
      </c>
      <c r="H108" s="37">
        <v>-0.58135915614732836</v>
      </c>
      <c r="I108" s="37">
        <v>0.61833952912019829</v>
      </c>
    </row>
    <row r="109" spans="2:9">
      <c r="B109" s="35" t="s">
        <v>69</v>
      </c>
      <c r="C109" s="36">
        <v>5827</v>
      </c>
      <c r="D109" s="36">
        <v>4708</v>
      </c>
      <c r="E109" s="36">
        <v>3295</v>
      </c>
      <c r="F109" s="36">
        <v>4742</v>
      </c>
      <c r="G109" s="37">
        <v>-0.19203706881757332</v>
      </c>
      <c r="H109" s="37">
        <v>-0.30012744265080715</v>
      </c>
      <c r="I109" s="37">
        <v>0.43915022761760247</v>
      </c>
    </row>
    <row r="110" spans="2:9">
      <c r="B110" s="38" t="s">
        <v>70</v>
      </c>
      <c r="C110" s="39">
        <v>37871</v>
      </c>
      <c r="D110" s="39">
        <v>31909</v>
      </c>
      <c r="E110" s="39">
        <v>22086</v>
      </c>
      <c r="F110" s="39">
        <v>31732</v>
      </c>
      <c r="G110" s="40">
        <v>-0.157429167436825</v>
      </c>
      <c r="H110" s="40">
        <v>-0.30784418189225615</v>
      </c>
      <c r="I110" s="40">
        <v>0.43674726070814085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54537</v>
      </c>
      <c r="D8" s="36">
        <v>13822</v>
      </c>
      <c r="E8" s="36">
        <v>31045</v>
      </c>
      <c r="F8" s="36">
        <v>4791</v>
      </c>
      <c r="G8" s="36">
        <v>4879</v>
      </c>
      <c r="H8" s="36" t="s">
        <v>143</v>
      </c>
    </row>
    <row r="9" spans="2:8" ht="15" customHeight="1">
      <c r="B9" s="46" t="s">
        <v>80</v>
      </c>
      <c r="C9" s="36">
        <v>46090</v>
      </c>
      <c r="D9" s="36">
        <v>11364</v>
      </c>
      <c r="E9" s="36">
        <v>26003</v>
      </c>
      <c r="F9" s="36">
        <v>4835</v>
      </c>
      <c r="G9" s="36">
        <v>3888</v>
      </c>
      <c r="H9" s="36" t="s">
        <v>143</v>
      </c>
    </row>
    <row r="10" spans="2:8" ht="15" customHeight="1">
      <c r="B10" s="46" t="s">
        <v>81</v>
      </c>
      <c r="C10" s="36">
        <v>50993</v>
      </c>
      <c r="D10" s="36">
        <v>11600</v>
      </c>
      <c r="E10" s="36">
        <v>28463</v>
      </c>
      <c r="F10" s="36">
        <v>5976</v>
      </c>
      <c r="G10" s="36">
        <v>4954</v>
      </c>
      <c r="H10" s="36" t="s">
        <v>143</v>
      </c>
    </row>
    <row r="11" spans="2:8" ht="15" customHeight="1">
      <c r="B11" s="46" t="s">
        <v>82</v>
      </c>
      <c r="C11" s="36">
        <v>16675</v>
      </c>
      <c r="D11" s="36">
        <v>4286</v>
      </c>
      <c r="E11" s="36">
        <v>9121</v>
      </c>
      <c r="F11" s="36">
        <v>1764</v>
      </c>
      <c r="G11" s="36">
        <v>1504</v>
      </c>
      <c r="H11" s="36" t="s">
        <v>143</v>
      </c>
    </row>
    <row r="12" spans="2:8" ht="15" customHeight="1">
      <c r="B12" s="46" t="s">
        <v>83</v>
      </c>
      <c r="C12" s="36">
        <v>5324</v>
      </c>
      <c r="D12" s="36">
        <v>0</v>
      </c>
      <c r="E12" s="36">
        <v>5324</v>
      </c>
      <c r="F12" s="36">
        <v>0</v>
      </c>
      <c r="G12" s="36">
        <v>0</v>
      </c>
      <c r="H12" s="36" t="s">
        <v>143</v>
      </c>
    </row>
    <row r="13" spans="2:8" ht="15" customHeight="1">
      <c r="B13" s="46" t="s">
        <v>84</v>
      </c>
      <c r="C13" s="36">
        <v>7320</v>
      </c>
      <c r="D13" s="36">
        <v>551</v>
      </c>
      <c r="E13" s="36">
        <v>6480</v>
      </c>
      <c r="F13" s="36">
        <v>289</v>
      </c>
      <c r="G13" s="36">
        <v>0</v>
      </c>
      <c r="H13" s="36" t="s">
        <v>143</v>
      </c>
    </row>
    <row r="14" spans="2:8" ht="15" customHeight="1">
      <c r="B14" s="46" t="s">
        <v>85</v>
      </c>
      <c r="C14" s="36">
        <v>6943</v>
      </c>
      <c r="D14" s="36">
        <v>737</v>
      </c>
      <c r="E14" s="36">
        <v>5483</v>
      </c>
      <c r="F14" s="36">
        <v>723</v>
      </c>
      <c r="G14" s="36">
        <v>0</v>
      </c>
      <c r="H14" s="36" t="s">
        <v>143</v>
      </c>
    </row>
    <row r="15" spans="2:8" ht="15" customHeight="1">
      <c r="B15" s="46" t="s">
        <v>86</v>
      </c>
      <c r="C15" s="36">
        <v>7365</v>
      </c>
      <c r="D15" s="36">
        <v>907</v>
      </c>
      <c r="E15" s="36">
        <v>5889</v>
      </c>
      <c r="F15" s="36">
        <v>569</v>
      </c>
      <c r="G15" s="36">
        <v>0</v>
      </c>
      <c r="H15" s="36" t="s">
        <v>143</v>
      </c>
    </row>
    <row r="16" spans="2:8" ht="15" customHeight="1">
      <c r="B16" s="46" t="s">
        <v>87</v>
      </c>
      <c r="C16" s="36">
        <v>7485</v>
      </c>
      <c r="D16" s="36">
        <v>743</v>
      </c>
      <c r="E16" s="36">
        <v>5870</v>
      </c>
      <c r="F16" s="36">
        <v>872</v>
      </c>
      <c r="G16" s="36">
        <v>0</v>
      </c>
      <c r="H16" s="36" t="s">
        <v>143</v>
      </c>
    </row>
    <row r="17" spans="2:10" ht="15" customHeight="1">
      <c r="B17" s="46" t="s">
        <v>88</v>
      </c>
      <c r="C17" s="36">
        <v>31384</v>
      </c>
      <c r="D17" s="36">
        <v>8022</v>
      </c>
      <c r="E17" s="36">
        <v>19622</v>
      </c>
      <c r="F17" s="36">
        <v>2595</v>
      </c>
      <c r="G17" s="36">
        <v>1145</v>
      </c>
      <c r="H17" s="36" t="s">
        <v>143</v>
      </c>
    </row>
    <row r="18" spans="2:10" ht="15" customHeight="1">
      <c r="B18" s="46" t="s">
        <v>89</v>
      </c>
      <c r="C18" s="36">
        <v>53650</v>
      </c>
      <c r="D18" s="36">
        <v>15281</v>
      </c>
      <c r="E18" s="36">
        <v>30116</v>
      </c>
      <c r="F18" s="36">
        <v>5832</v>
      </c>
      <c r="G18" s="36">
        <v>2421</v>
      </c>
      <c r="H18" s="36" t="s">
        <v>143</v>
      </c>
    </row>
    <row r="19" spans="2:10" ht="15" customHeight="1">
      <c r="B19" s="46" t="s">
        <v>90</v>
      </c>
      <c r="C19" s="36">
        <v>55670</v>
      </c>
      <c r="D19" s="36">
        <v>14034</v>
      </c>
      <c r="E19" s="36">
        <v>33381</v>
      </c>
      <c r="F19" s="36">
        <v>4960</v>
      </c>
      <c r="G19" s="36">
        <v>3295</v>
      </c>
      <c r="H19" s="36" t="s">
        <v>143</v>
      </c>
    </row>
    <row r="20" spans="2:10" ht="15" customHeight="1">
      <c r="B20" s="47" t="s">
        <v>91</v>
      </c>
      <c r="C20" s="39">
        <v>343436</v>
      </c>
      <c r="D20" s="39">
        <v>81347</v>
      </c>
      <c r="E20" s="39">
        <v>206797</v>
      </c>
      <c r="F20" s="39">
        <v>33206</v>
      </c>
      <c r="G20" s="39">
        <v>22086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59706</v>
      </c>
      <c r="D28" s="36">
        <v>15610</v>
      </c>
      <c r="E28" s="36">
        <v>34624</v>
      </c>
      <c r="F28" s="36">
        <v>6047</v>
      </c>
      <c r="G28" s="36">
        <v>3425</v>
      </c>
      <c r="H28" s="36" t="s">
        <v>143</v>
      </c>
    </row>
    <row r="29" spans="2:10" ht="15" customHeight="1">
      <c r="B29" s="46" t="s">
        <v>80</v>
      </c>
      <c r="C29" s="36">
        <v>63949</v>
      </c>
      <c r="D29" s="36">
        <v>15295</v>
      </c>
      <c r="E29" s="36">
        <v>34459</v>
      </c>
      <c r="F29" s="36">
        <v>8303</v>
      </c>
      <c r="G29" s="36">
        <v>5892</v>
      </c>
      <c r="H29" s="36" t="s">
        <v>143</v>
      </c>
    </row>
    <row r="30" spans="2:10" ht="15" customHeight="1">
      <c r="B30" s="46" t="s">
        <v>81</v>
      </c>
      <c r="C30" s="36">
        <v>70664</v>
      </c>
      <c r="D30" s="36">
        <v>17406</v>
      </c>
      <c r="E30" s="36">
        <v>36883</v>
      </c>
      <c r="F30" s="36">
        <v>8724</v>
      </c>
      <c r="G30" s="36">
        <v>7651</v>
      </c>
      <c r="H30" s="36" t="s">
        <v>143</v>
      </c>
    </row>
    <row r="31" spans="2:10" ht="15" customHeight="1">
      <c r="B31" s="46" t="s">
        <v>82</v>
      </c>
      <c r="C31" s="36">
        <v>38530</v>
      </c>
      <c r="D31" s="36">
        <v>10533</v>
      </c>
      <c r="E31" s="36">
        <v>18640</v>
      </c>
      <c r="F31" s="36">
        <v>5364</v>
      </c>
      <c r="G31" s="36">
        <v>3993</v>
      </c>
      <c r="H31" s="36" t="s">
        <v>143</v>
      </c>
    </row>
    <row r="32" spans="2:10" ht="15" customHeight="1">
      <c r="B32" s="46" t="s">
        <v>83</v>
      </c>
      <c r="C32" s="36">
        <v>5250</v>
      </c>
      <c r="D32" s="36">
        <v>26</v>
      </c>
      <c r="E32" s="36">
        <v>5224</v>
      </c>
      <c r="F32" s="36">
        <v>0</v>
      </c>
      <c r="G32" s="36">
        <v>0</v>
      </c>
      <c r="H32" s="36" t="s">
        <v>143</v>
      </c>
    </row>
    <row r="33" spans="2:8" ht="15" customHeight="1">
      <c r="B33" s="46" t="s">
        <v>84</v>
      </c>
      <c r="C33" s="36">
        <v>6122</v>
      </c>
      <c r="D33" s="36">
        <v>539</v>
      </c>
      <c r="E33" s="36">
        <v>5583</v>
      </c>
      <c r="F33" s="36">
        <v>0</v>
      </c>
      <c r="G33" s="36">
        <v>0</v>
      </c>
      <c r="H33" s="36" t="s">
        <v>143</v>
      </c>
    </row>
    <row r="34" spans="2:8" ht="15" customHeight="1">
      <c r="B34" s="46" t="s">
        <v>85</v>
      </c>
      <c r="C34" s="36">
        <v>6289</v>
      </c>
      <c r="D34" s="36">
        <v>689</v>
      </c>
      <c r="E34" s="36">
        <v>5600</v>
      </c>
      <c r="F34" s="36">
        <v>0</v>
      </c>
      <c r="G34" s="36">
        <v>0</v>
      </c>
      <c r="H34" s="36" t="s">
        <v>143</v>
      </c>
    </row>
    <row r="35" spans="2:8" ht="15" customHeight="1">
      <c r="B35" s="46" t="s">
        <v>86</v>
      </c>
      <c r="C35" s="36">
        <v>7426</v>
      </c>
      <c r="D35" s="36">
        <v>898</v>
      </c>
      <c r="E35" s="36">
        <v>6528</v>
      </c>
      <c r="F35" s="36">
        <v>0</v>
      </c>
      <c r="G35" s="36">
        <v>0</v>
      </c>
      <c r="H35" s="36" t="s">
        <v>143</v>
      </c>
    </row>
    <row r="36" spans="2:8" ht="15" customHeight="1">
      <c r="B36" s="46" t="s">
        <v>87</v>
      </c>
      <c r="C36" s="36">
        <v>5822</v>
      </c>
      <c r="D36" s="36">
        <v>720</v>
      </c>
      <c r="E36" s="36">
        <v>4822</v>
      </c>
      <c r="F36" s="36">
        <v>280</v>
      </c>
      <c r="G36" s="36">
        <v>0</v>
      </c>
      <c r="H36" s="36" t="s">
        <v>143</v>
      </c>
    </row>
    <row r="37" spans="2:8" ht="15" customHeight="1">
      <c r="B37" s="46" t="s">
        <v>88</v>
      </c>
      <c r="C37" s="36">
        <v>38929</v>
      </c>
      <c r="D37" s="36">
        <v>9730</v>
      </c>
      <c r="E37" s="36">
        <v>23272</v>
      </c>
      <c r="F37" s="36">
        <v>3816</v>
      </c>
      <c r="G37" s="36">
        <v>2111</v>
      </c>
      <c r="H37" s="36" t="s">
        <v>143</v>
      </c>
    </row>
    <row r="38" spans="2:8" ht="15" customHeight="1">
      <c r="B38" s="46" t="s">
        <v>89</v>
      </c>
      <c r="C38" s="36">
        <v>69364</v>
      </c>
      <c r="D38" s="36">
        <v>19977</v>
      </c>
      <c r="E38" s="36">
        <v>39899</v>
      </c>
      <c r="F38" s="36">
        <v>5570</v>
      </c>
      <c r="G38" s="36">
        <v>3918</v>
      </c>
      <c r="H38" s="36" t="s">
        <v>143</v>
      </c>
    </row>
    <row r="39" spans="2:8" ht="15" customHeight="1">
      <c r="B39" s="46" t="s">
        <v>90</v>
      </c>
      <c r="C39" s="36">
        <v>71191</v>
      </c>
      <c r="D39" s="36">
        <v>18368</v>
      </c>
      <c r="E39" s="36">
        <v>42859</v>
      </c>
      <c r="F39" s="36">
        <v>5222</v>
      </c>
      <c r="G39" s="36">
        <v>4742</v>
      </c>
      <c r="H39" s="36" t="s">
        <v>143</v>
      </c>
    </row>
    <row r="40" spans="2:8" ht="15" customHeight="1">
      <c r="B40" s="47" t="s">
        <v>91</v>
      </c>
      <c r="C40" s="39">
        <v>443242</v>
      </c>
      <c r="D40" s="39">
        <v>109791</v>
      </c>
      <c r="E40" s="39">
        <v>258393</v>
      </c>
      <c r="F40" s="39">
        <v>43326</v>
      </c>
      <c r="G40" s="39">
        <v>31732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71191</v>
      </c>
      <c r="D7" s="57">
        <v>0.27880366445123039</v>
      </c>
      <c r="E7" s="36">
        <v>18368</v>
      </c>
      <c r="F7" s="57">
        <v>0.30882143366110881</v>
      </c>
      <c r="G7" s="36">
        <v>42859</v>
      </c>
      <c r="H7" s="57">
        <v>0.2839339744165843</v>
      </c>
      <c r="I7" s="36">
        <v>5222</v>
      </c>
      <c r="J7" s="57">
        <v>5.282258064516121E-2</v>
      </c>
      <c r="K7" s="36">
        <v>4742</v>
      </c>
      <c r="L7" s="57">
        <v>0.43915022761760247</v>
      </c>
      <c r="M7" s="36">
        <v>0</v>
      </c>
      <c r="N7" s="57" t="s">
        <v>143</v>
      </c>
    </row>
    <row r="8" spans="2:14">
      <c r="B8" s="56" t="s">
        <v>89</v>
      </c>
      <c r="C8" s="36">
        <v>69364</v>
      </c>
      <c r="D8" s="57">
        <v>0.29289841565703645</v>
      </c>
      <c r="E8" s="36">
        <v>19977</v>
      </c>
      <c r="F8" s="57">
        <v>0.30730973103854464</v>
      </c>
      <c r="G8" s="36">
        <v>39899</v>
      </c>
      <c r="H8" s="57">
        <v>0.32484393677779244</v>
      </c>
      <c r="I8" s="36">
        <v>5570</v>
      </c>
      <c r="J8" s="57">
        <v>-4.492455418381347E-2</v>
      </c>
      <c r="K8" s="36">
        <v>3918</v>
      </c>
      <c r="L8" s="57">
        <v>0.61833952912019829</v>
      </c>
      <c r="M8" s="36">
        <v>0</v>
      </c>
      <c r="N8" s="57" t="s">
        <v>143</v>
      </c>
    </row>
    <row r="9" spans="2:14">
      <c r="B9" s="56" t="s">
        <v>88</v>
      </c>
      <c r="C9" s="36">
        <v>38929</v>
      </c>
      <c r="D9" s="57">
        <v>0.24040912566913075</v>
      </c>
      <c r="E9" s="36">
        <v>9730</v>
      </c>
      <c r="F9" s="57">
        <v>0.21291448516579403</v>
      </c>
      <c r="G9" s="36">
        <v>23272</v>
      </c>
      <c r="H9" s="57">
        <v>0.18601569666700635</v>
      </c>
      <c r="I9" s="36">
        <v>3816</v>
      </c>
      <c r="J9" s="57">
        <v>0.47052023121387276</v>
      </c>
      <c r="K9" s="36">
        <v>2111</v>
      </c>
      <c r="L9" s="57">
        <v>0.84366812227074228</v>
      </c>
      <c r="M9" s="36">
        <v>0</v>
      </c>
      <c r="N9" s="57" t="s">
        <v>143</v>
      </c>
    </row>
    <row r="10" spans="2:14">
      <c r="B10" s="56" t="s">
        <v>87</v>
      </c>
      <c r="C10" s="36">
        <v>5822</v>
      </c>
      <c r="D10" s="57">
        <v>-0.22217768871075483</v>
      </c>
      <c r="E10" s="36">
        <v>720</v>
      </c>
      <c r="F10" s="57">
        <v>-3.0955585464333746E-2</v>
      </c>
      <c r="G10" s="36">
        <v>4822</v>
      </c>
      <c r="H10" s="57">
        <v>-0.17853492333901189</v>
      </c>
      <c r="I10" s="36">
        <v>280</v>
      </c>
      <c r="J10" s="57">
        <v>-0.67889908256880727</v>
      </c>
      <c r="K10" s="36">
        <v>0</v>
      </c>
      <c r="L10" s="57" t="s">
        <v>143</v>
      </c>
      <c r="M10" s="36">
        <v>0</v>
      </c>
      <c r="N10" s="57" t="s">
        <v>143</v>
      </c>
    </row>
    <row r="11" spans="2:14">
      <c r="B11" s="56" t="s">
        <v>86</v>
      </c>
      <c r="C11" s="36">
        <v>7426</v>
      </c>
      <c r="D11" s="57">
        <v>8.2824168363884176E-3</v>
      </c>
      <c r="E11" s="36">
        <v>898</v>
      </c>
      <c r="F11" s="57">
        <v>-9.9228224917309316E-3</v>
      </c>
      <c r="G11" s="36">
        <v>6528</v>
      </c>
      <c r="H11" s="57">
        <v>0.10850738665308213</v>
      </c>
      <c r="I11" s="36">
        <v>0</v>
      </c>
      <c r="J11" s="57">
        <v>-1</v>
      </c>
      <c r="K11" s="36">
        <v>0</v>
      </c>
      <c r="L11" s="57" t="s">
        <v>143</v>
      </c>
      <c r="M11" s="36">
        <v>0</v>
      </c>
      <c r="N11" s="57" t="s">
        <v>143</v>
      </c>
    </row>
    <row r="12" spans="2:14">
      <c r="B12" s="56" t="s">
        <v>85</v>
      </c>
      <c r="C12" s="36">
        <v>6289</v>
      </c>
      <c r="D12" s="57">
        <v>-9.4195592683278151E-2</v>
      </c>
      <c r="E12" s="36">
        <v>689</v>
      </c>
      <c r="F12" s="57">
        <v>-6.5128900949796509E-2</v>
      </c>
      <c r="G12" s="36">
        <v>5600</v>
      </c>
      <c r="H12" s="57">
        <v>2.133868320262633E-2</v>
      </c>
      <c r="I12" s="36">
        <v>0</v>
      </c>
      <c r="J12" s="57">
        <v>-1</v>
      </c>
      <c r="K12" s="36">
        <v>0</v>
      </c>
      <c r="L12" s="57" t="s">
        <v>143</v>
      </c>
      <c r="M12" s="36">
        <v>0</v>
      </c>
      <c r="N12" s="57" t="s">
        <v>143</v>
      </c>
    </row>
    <row r="13" spans="2:14">
      <c r="B13" s="56" t="s">
        <v>84</v>
      </c>
      <c r="C13" s="36">
        <v>6122</v>
      </c>
      <c r="D13" s="57">
        <v>-0.16366120218579239</v>
      </c>
      <c r="E13" s="36">
        <v>539</v>
      </c>
      <c r="F13" s="57">
        <v>-2.1778584392014522E-2</v>
      </c>
      <c r="G13" s="36">
        <v>5583</v>
      </c>
      <c r="H13" s="57">
        <v>-0.13842592592592595</v>
      </c>
      <c r="I13" s="36">
        <v>0</v>
      </c>
      <c r="J13" s="57">
        <v>-1</v>
      </c>
      <c r="K13" s="36">
        <v>0</v>
      </c>
      <c r="L13" s="57" t="s">
        <v>143</v>
      </c>
      <c r="M13" s="36">
        <v>0</v>
      </c>
      <c r="N13" s="57" t="s">
        <v>143</v>
      </c>
    </row>
    <row r="14" spans="2:14">
      <c r="B14" s="56" t="s">
        <v>83</v>
      </c>
      <c r="C14" s="36">
        <v>5250</v>
      </c>
      <c r="D14" s="57">
        <v>-1.3899323816679243E-2</v>
      </c>
      <c r="E14" s="36">
        <v>26</v>
      </c>
      <c r="F14" s="57" t="s">
        <v>143</v>
      </c>
      <c r="G14" s="36">
        <v>5224</v>
      </c>
      <c r="H14" s="57">
        <v>-1.8782870022539422E-2</v>
      </c>
      <c r="I14" s="36">
        <v>0</v>
      </c>
      <c r="J14" s="57" t="s">
        <v>143</v>
      </c>
      <c r="K14" s="36">
        <v>0</v>
      </c>
      <c r="L14" s="57" t="s">
        <v>143</v>
      </c>
      <c r="M14" s="36">
        <v>0</v>
      </c>
      <c r="N14" s="57" t="s">
        <v>143</v>
      </c>
    </row>
    <row r="15" spans="2:14">
      <c r="B15" s="56" t="s">
        <v>82</v>
      </c>
      <c r="C15" s="36">
        <v>38530</v>
      </c>
      <c r="D15" s="57">
        <v>1.3106446776611693</v>
      </c>
      <c r="E15" s="36">
        <v>10533</v>
      </c>
      <c r="F15" s="57">
        <v>1.4575361642557163</v>
      </c>
      <c r="G15" s="36">
        <v>18640</v>
      </c>
      <c r="H15" s="57">
        <v>1.0436355662756278</v>
      </c>
      <c r="I15" s="36">
        <v>5364</v>
      </c>
      <c r="J15" s="57">
        <v>2.0408163265306123</v>
      </c>
      <c r="K15" s="36">
        <v>3993</v>
      </c>
      <c r="L15" s="57">
        <v>1.6549202127659575</v>
      </c>
      <c r="M15" s="36">
        <v>0</v>
      </c>
      <c r="N15" s="57" t="s">
        <v>143</v>
      </c>
    </row>
    <row r="16" spans="2:14">
      <c r="B16" s="56" t="s">
        <v>81</v>
      </c>
      <c r="C16" s="36">
        <v>70664</v>
      </c>
      <c r="D16" s="57">
        <v>0.38575882964328434</v>
      </c>
      <c r="E16" s="36">
        <v>17406</v>
      </c>
      <c r="F16" s="57">
        <v>0.50051724137931042</v>
      </c>
      <c r="G16" s="36">
        <v>36883</v>
      </c>
      <c r="H16" s="57">
        <v>0.29582264694515681</v>
      </c>
      <c r="I16" s="36">
        <v>8724</v>
      </c>
      <c r="J16" s="57">
        <v>0.45983935742971882</v>
      </c>
      <c r="K16" s="36">
        <v>7651</v>
      </c>
      <c r="L16" s="57">
        <v>0.54440855874041172</v>
      </c>
      <c r="M16" s="36">
        <v>0</v>
      </c>
      <c r="N16" s="57" t="s">
        <v>143</v>
      </c>
    </row>
    <row r="17" spans="2:14">
      <c r="B17" s="56" t="s">
        <v>80</v>
      </c>
      <c r="C17" s="36">
        <v>63949</v>
      </c>
      <c r="D17" s="57">
        <v>0.38748101540464308</v>
      </c>
      <c r="E17" s="36">
        <v>15295</v>
      </c>
      <c r="F17" s="57">
        <v>0.34591693065821905</v>
      </c>
      <c r="G17" s="36">
        <v>34459</v>
      </c>
      <c r="H17" s="57">
        <v>0.32519324693304608</v>
      </c>
      <c r="I17" s="36">
        <v>8303</v>
      </c>
      <c r="J17" s="57">
        <v>0.71726990692864523</v>
      </c>
      <c r="K17" s="36">
        <v>5892</v>
      </c>
      <c r="L17" s="57">
        <v>0.51543209876543217</v>
      </c>
      <c r="M17" s="36">
        <v>0</v>
      </c>
      <c r="N17" s="57" t="s">
        <v>143</v>
      </c>
    </row>
    <row r="18" spans="2:14">
      <c r="B18" s="56" t="s">
        <v>79</v>
      </c>
      <c r="C18" s="36">
        <v>59706</v>
      </c>
      <c r="D18" s="57">
        <v>9.4779690852082155E-2</v>
      </c>
      <c r="E18" s="36">
        <v>15610</v>
      </c>
      <c r="F18" s="57">
        <v>0.12935899290985375</v>
      </c>
      <c r="G18" s="36">
        <v>34624</v>
      </c>
      <c r="H18" s="57">
        <v>0.11528426477693676</v>
      </c>
      <c r="I18" s="36">
        <v>6047</v>
      </c>
      <c r="J18" s="57">
        <v>0.26215821331663536</v>
      </c>
      <c r="K18" s="36">
        <v>3425</v>
      </c>
      <c r="L18" s="57">
        <v>-0.29801188768190201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443242</v>
      </c>
      <c r="D19" s="27">
        <v>0.29061018646851222</v>
      </c>
      <c r="E19" s="59">
        <v>109791</v>
      </c>
      <c r="F19" s="27">
        <v>0.3496625567015379</v>
      </c>
      <c r="G19" s="59">
        <v>258393</v>
      </c>
      <c r="H19" s="27">
        <v>0.24950071809552354</v>
      </c>
      <c r="I19" s="59">
        <v>43326</v>
      </c>
      <c r="J19" s="27">
        <v>0.30476419924110099</v>
      </c>
      <c r="K19" s="59">
        <v>31732</v>
      </c>
      <c r="L19" s="27">
        <v>0.43674726070814085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55670</v>
      </c>
      <c r="D20" s="57">
        <v>0.12957552146741347</v>
      </c>
      <c r="E20" s="36">
        <v>14034</v>
      </c>
      <c r="F20" s="57">
        <v>0.22013562858633273</v>
      </c>
      <c r="G20" s="36">
        <v>33381</v>
      </c>
      <c r="H20" s="57">
        <v>0.16986752645966208</v>
      </c>
      <c r="I20" s="36">
        <v>4960</v>
      </c>
      <c r="J20" s="57">
        <v>9.2511013215859084E-2</v>
      </c>
      <c r="K20" s="36">
        <v>3295</v>
      </c>
      <c r="L20" s="57">
        <v>-0.30012744265080715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53650</v>
      </c>
      <c r="D21" s="57">
        <v>4.9347702779353408E-2</v>
      </c>
      <c r="E21" s="36">
        <v>15281</v>
      </c>
      <c r="F21" s="57">
        <v>0.12063655030800824</v>
      </c>
      <c r="G21" s="36">
        <v>30116</v>
      </c>
      <c r="H21" s="57">
        <v>0.17114524596538994</v>
      </c>
      <c r="I21" s="36">
        <v>5832</v>
      </c>
      <c r="J21" s="57">
        <v>-2.6864675454697173E-2</v>
      </c>
      <c r="K21" s="36">
        <v>2421</v>
      </c>
      <c r="L21" s="57">
        <v>-0.58135915614732836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31384</v>
      </c>
      <c r="D22" s="57">
        <v>6.105889512475482E-2</v>
      </c>
      <c r="E22" s="36">
        <v>8022</v>
      </c>
      <c r="F22" s="57">
        <v>0.47436133063775032</v>
      </c>
      <c r="G22" s="36">
        <v>19622</v>
      </c>
      <c r="H22" s="57">
        <v>-1.4249363867684384E-3</v>
      </c>
      <c r="I22" s="36">
        <v>2595</v>
      </c>
      <c r="J22" s="57">
        <v>3.0579825258141291E-2</v>
      </c>
      <c r="K22" s="36">
        <v>1145</v>
      </c>
      <c r="L22" s="57">
        <v>-0.41848654139156938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7485</v>
      </c>
      <c r="D23" s="57">
        <v>6.1401020986953991E-2</v>
      </c>
      <c r="E23" s="36">
        <v>743</v>
      </c>
      <c r="F23" s="57">
        <v>-0.19326818675352875</v>
      </c>
      <c r="G23" s="36">
        <v>5870</v>
      </c>
      <c r="H23" s="57">
        <v>-4.2570543141412509E-2</v>
      </c>
      <c r="I23" s="36">
        <v>872</v>
      </c>
      <c r="J23" s="57" t="s">
        <v>143</v>
      </c>
      <c r="K23" s="36">
        <v>0</v>
      </c>
      <c r="L23" s="57" t="s">
        <v>143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7365</v>
      </c>
      <c r="D24" s="57">
        <v>0.27687239944521491</v>
      </c>
      <c r="E24" s="36">
        <v>907</v>
      </c>
      <c r="F24" s="57">
        <v>0.24417009602194795</v>
      </c>
      <c r="G24" s="36">
        <v>5889</v>
      </c>
      <c r="H24" s="57">
        <v>0.16868426275054582</v>
      </c>
      <c r="I24" s="36">
        <v>569</v>
      </c>
      <c r="J24" s="57" t="s">
        <v>143</v>
      </c>
      <c r="K24" s="36">
        <v>0</v>
      </c>
      <c r="L24" s="57" t="s">
        <v>143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6943</v>
      </c>
      <c r="D25" s="57">
        <v>9.098051539912011E-2</v>
      </c>
      <c r="E25" s="36">
        <v>737</v>
      </c>
      <c r="F25" s="57">
        <v>9.5890410958903161E-3</v>
      </c>
      <c r="G25" s="36">
        <v>5483</v>
      </c>
      <c r="H25" s="57">
        <v>-2.6801561945331898E-2</v>
      </c>
      <c r="I25" s="36">
        <v>723</v>
      </c>
      <c r="J25" s="57" t="s">
        <v>143</v>
      </c>
      <c r="K25" s="36">
        <v>0</v>
      </c>
      <c r="L25" s="57" t="s">
        <v>143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7320</v>
      </c>
      <c r="D26" s="57">
        <v>0.20355146333442953</v>
      </c>
      <c r="E26" s="36">
        <v>551</v>
      </c>
      <c r="F26" s="57">
        <v>7.3126142595978383E-3</v>
      </c>
      <c r="G26" s="36">
        <v>6480</v>
      </c>
      <c r="H26" s="57">
        <v>0.1707317073170731</v>
      </c>
      <c r="I26" s="36">
        <v>289</v>
      </c>
      <c r="J26" s="57" t="s">
        <v>143</v>
      </c>
      <c r="K26" s="36">
        <v>0</v>
      </c>
      <c r="L26" s="57" t="s">
        <v>143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5324</v>
      </c>
      <c r="D27" s="57">
        <v>8.3214649033570787E-2</v>
      </c>
      <c r="E27" s="36">
        <v>0</v>
      </c>
      <c r="F27" s="57" t="s">
        <v>143</v>
      </c>
      <c r="G27" s="36">
        <v>5324</v>
      </c>
      <c r="H27" s="57">
        <v>8.3214649033570787E-2</v>
      </c>
      <c r="I27" s="36">
        <v>0</v>
      </c>
      <c r="J27" s="57" t="s">
        <v>143</v>
      </c>
      <c r="K27" s="36">
        <v>0</v>
      </c>
      <c r="L27" s="57" t="s">
        <v>143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16675</v>
      </c>
      <c r="D28" s="57">
        <v>-0.26754809804093826</v>
      </c>
      <c r="E28" s="36">
        <v>4286</v>
      </c>
      <c r="F28" s="57">
        <v>-0.30274930860582394</v>
      </c>
      <c r="G28" s="36">
        <v>9121</v>
      </c>
      <c r="H28" s="57">
        <v>-0.35192553645019187</v>
      </c>
      <c r="I28" s="36">
        <v>1764</v>
      </c>
      <c r="J28" s="57">
        <v>1.3902439024390243</v>
      </c>
      <c r="K28" s="36">
        <v>1504</v>
      </c>
      <c r="L28" s="57">
        <v>-0.16768123962368564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50993</v>
      </c>
      <c r="D29" s="57">
        <v>-5.0391999851021385E-2</v>
      </c>
      <c r="E29" s="36">
        <v>11600</v>
      </c>
      <c r="F29" s="57">
        <v>-0.32100210723483957</v>
      </c>
      <c r="G29" s="36">
        <v>28463</v>
      </c>
      <c r="H29" s="57">
        <v>8.2613822220531707E-2</v>
      </c>
      <c r="I29" s="36">
        <v>5976</v>
      </c>
      <c r="J29" s="57">
        <v>0.15791513272621582</v>
      </c>
      <c r="K29" s="36">
        <v>4954</v>
      </c>
      <c r="L29" s="57">
        <v>-4.048034088708119E-2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46090</v>
      </c>
      <c r="D30" s="57">
        <v>-0.11170643333461816</v>
      </c>
      <c r="E30" s="36">
        <v>11364</v>
      </c>
      <c r="F30" s="57">
        <v>-0.23721304873137339</v>
      </c>
      <c r="G30" s="36">
        <v>26003</v>
      </c>
      <c r="H30" s="57">
        <v>-2.3838125985434333E-2</v>
      </c>
      <c r="I30" s="36">
        <v>4835</v>
      </c>
      <c r="J30" s="57">
        <v>3.5775492716366708E-2</v>
      </c>
      <c r="K30" s="36">
        <v>3888</v>
      </c>
      <c r="L30" s="57">
        <v>-0.31573389651531147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54537</v>
      </c>
      <c r="D31" s="57">
        <v>-4.3646757619331567E-2</v>
      </c>
      <c r="E31" s="36">
        <v>13822</v>
      </c>
      <c r="F31" s="57">
        <v>-6.8849366747507412E-2</v>
      </c>
      <c r="G31" s="36">
        <v>31045</v>
      </c>
      <c r="H31" s="57">
        <v>1.3085759039289879E-2</v>
      </c>
      <c r="I31" s="36">
        <v>4791</v>
      </c>
      <c r="J31" s="57">
        <v>1.0546298249314523E-2</v>
      </c>
      <c r="K31" s="36">
        <v>4879</v>
      </c>
      <c r="L31" s="57">
        <v>-0.28218331616889802</v>
      </c>
      <c r="M31" s="36">
        <v>0</v>
      </c>
      <c r="N31" s="57" t="s">
        <v>143</v>
      </c>
    </row>
    <row r="32" spans="2:14">
      <c r="B32" s="60">
        <v>2010</v>
      </c>
      <c r="C32" s="61">
        <v>343436</v>
      </c>
      <c r="D32" s="62">
        <v>-6.1091544710271117E-3</v>
      </c>
      <c r="E32" s="61">
        <v>81347</v>
      </c>
      <c r="F32" s="62">
        <v>-5.9343886955214531E-2</v>
      </c>
      <c r="G32" s="61">
        <v>206797</v>
      </c>
      <c r="H32" s="62">
        <v>4.0226358148893304E-2</v>
      </c>
      <c r="I32" s="61">
        <v>33206</v>
      </c>
      <c r="J32" s="62">
        <v>0.17091575866567932</v>
      </c>
      <c r="K32" s="61">
        <v>22086</v>
      </c>
      <c r="L32" s="62">
        <v>-0.30784418189225615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49284</v>
      </c>
      <c r="D33" s="57">
        <v>-0.15517004936917167</v>
      </c>
      <c r="E33" s="64">
        <v>11502</v>
      </c>
      <c r="F33" s="57">
        <v>-0.27619407211629221</v>
      </c>
      <c r="G33" s="64">
        <v>28534</v>
      </c>
      <c r="H33" s="57">
        <v>-4.2708088703995672E-2</v>
      </c>
      <c r="I33" s="64">
        <v>4540</v>
      </c>
      <c r="J33" s="57">
        <v>-0.33343121421230359</v>
      </c>
      <c r="K33" s="64">
        <v>4708</v>
      </c>
      <c r="L33" s="57">
        <v>-0.19203706881757332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51127</v>
      </c>
      <c r="D34" s="57">
        <v>-0.10833812937093423</v>
      </c>
      <c r="E34" s="64">
        <v>13636</v>
      </c>
      <c r="F34" s="57">
        <v>-0.22022073540344256</v>
      </c>
      <c r="G34" s="64">
        <v>25715</v>
      </c>
      <c r="H34" s="57">
        <v>-0.12898418182434035</v>
      </c>
      <c r="I34" s="64">
        <v>5993</v>
      </c>
      <c r="J34" s="57">
        <v>0.10226227699098778</v>
      </c>
      <c r="K34" s="64">
        <v>5783</v>
      </c>
      <c r="L34" s="57">
        <v>0.18213409648405565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29578</v>
      </c>
      <c r="D35" s="57">
        <v>-9.9576851654540444E-2</v>
      </c>
      <c r="E35" s="64">
        <v>5441</v>
      </c>
      <c r="F35" s="57">
        <v>-0.39301651048638997</v>
      </c>
      <c r="G35" s="64">
        <v>19650</v>
      </c>
      <c r="H35" s="57">
        <v>4.917507608521543E-2</v>
      </c>
      <c r="I35" s="64">
        <v>2518</v>
      </c>
      <c r="J35" s="57">
        <v>-0.21946683199008055</v>
      </c>
      <c r="K35" s="64">
        <v>1969</v>
      </c>
      <c r="L35" s="57">
        <v>2.0207253886010301E-2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7052</v>
      </c>
      <c r="D36" s="57">
        <v>0.69845857418111756</v>
      </c>
      <c r="E36" s="64">
        <v>921</v>
      </c>
      <c r="F36" s="57">
        <v>8.2256169212690855E-2</v>
      </c>
      <c r="G36" s="64">
        <v>6131</v>
      </c>
      <c r="H36" s="57">
        <v>0.96317643291706689</v>
      </c>
      <c r="I36" s="64">
        <v>0</v>
      </c>
      <c r="J36" s="57">
        <v>-1</v>
      </c>
      <c r="K36" s="64">
        <v>0</v>
      </c>
      <c r="L36" s="57" t="s">
        <v>143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5768</v>
      </c>
      <c r="D37" s="57">
        <v>0.5434840781375434</v>
      </c>
      <c r="E37" s="64">
        <v>729</v>
      </c>
      <c r="F37" s="57">
        <v>5.6521739130434678E-2</v>
      </c>
      <c r="G37" s="64">
        <v>5039</v>
      </c>
      <c r="H37" s="57">
        <v>0.65375779455201832</v>
      </c>
      <c r="I37" s="64">
        <v>0</v>
      </c>
      <c r="J37" s="57" t="s">
        <v>143</v>
      </c>
      <c r="K37" s="64">
        <v>0</v>
      </c>
      <c r="L37" s="57" t="s">
        <v>143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6364</v>
      </c>
      <c r="D38" s="57">
        <v>0.33082392304475117</v>
      </c>
      <c r="E38" s="64">
        <v>730</v>
      </c>
      <c r="F38" s="57">
        <v>-0.17700112739571594</v>
      </c>
      <c r="G38" s="64">
        <v>5634</v>
      </c>
      <c r="H38" s="57">
        <v>0.44646983311938393</v>
      </c>
      <c r="I38" s="64">
        <v>0</v>
      </c>
      <c r="J38" s="57" t="s">
        <v>143</v>
      </c>
      <c r="K38" s="64">
        <v>0</v>
      </c>
      <c r="L38" s="57" t="s">
        <v>143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6082</v>
      </c>
      <c r="D39" s="57">
        <v>0.77784273604209297</v>
      </c>
      <c r="E39" s="64">
        <v>547</v>
      </c>
      <c r="F39" s="57">
        <v>0.47043010752688175</v>
      </c>
      <c r="G39" s="64">
        <v>5535</v>
      </c>
      <c r="H39" s="57">
        <v>0.81534929485077079</v>
      </c>
      <c r="I39" s="64">
        <v>0</v>
      </c>
      <c r="J39" s="57" t="s">
        <v>143</v>
      </c>
      <c r="K39" s="64">
        <v>0</v>
      </c>
      <c r="L39" s="57" t="s">
        <v>143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4915</v>
      </c>
      <c r="D40" s="57">
        <v>0.64546367592902576</v>
      </c>
      <c r="E40" s="64">
        <v>0</v>
      </c>
      <c r="F40" s="57">
        <v>-1</v>
      </c>
      <c r="G40" s="64">
        <v>4915</v>
      </c>
      <c r="H40" s="57">
        <v>0.71493370551290991</v>
      </c>
      <c r="I40" s="64">
        <v>0</v>
      </c>
      <c r="J40" s="57" t="s">
        <v>143</v>
      </c>
      <c r="K40" s="64">
        <v>0</v>
      </c>
      <c r="L40" s="57" t="s">
        <v>143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22766</v>
      </c>
      <c r="D41" s="57">
        <v>5.130454860309408E-2</v>
      </c>
      <c r="E41" s="64">
        <v>6147</v>
      </c>
      <c r="F41" s="57">
        <v>-1.6322611617858862E-2</v>
      </c>
      <c r="G41" s="64">
        <v>14074</v>
      </c>
      <c r="H41" s="57">
        <v>0.19463542992954763</v>
      </c>
      <c r="I41" s="64">
        <v>738</v>
      </c>
      <c r="J41" s="57">
        <v>7.580174927113692E-2</v>
      </c>
      <c r="K41" s="64">
        <v>1807</v>
      </c>
      <c r="L41" s="57">
        <v>-0.38516502211636616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53699</v>
      </c>
      <c r="D42" s="57">
        <v>-0.16494572823686748</v>
      </c>
      <c r="E42" s="64">
        <v>17084</v>
      </c>
      <c r="F42" s="57">
        <v>5.2368343630480041E-3</v>
      </c>
      <c r="G42" s="64">
        <v>26291</v>
      </c>
      <c r="H42" s="57">
        <v>-0.24086853578956491</v>
      </c>
      <c r="I42" s="64">
        <v>5161</v>
      </c>
      <c r="J42" s="57">
        <v>-0.16999035059504664</v>
      </c>
      <c r="K42" s="64">
        <v>5163</v>
      </c>
      <c r="L42" s="57">
        <v>-0.2007739938080495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51886</v>
      </c>
      <c r="D43" s="57">
        <v>-0.14189792610723384</v>
      </c>
      <c r="E43" s="64">
        <v>14898</v>
      </c>
      <c r="F43" s="57">
        <v>4.6722405676947965E-2</v>
      </c>
      <c r="G43" s="64">
        <v>26638</v>
      </c>
      <c r="H43" s="57">
        <v>-0.18448444771001715</v>
      </c>
      <c r="I43" s="64">
        <v>4668</v>
      </c>
      <c r="J43" s="57">
        <v>-0.11322188449848025</v>
      </c>
      <c r="K43" s="64">
        <v>5682</v>
      </c>
      <c r="L43" s="57">
        <v>-0.31583383503913309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57026</v>
      </c>
      <c r="D44" s="57">
        <v>-6.8552668114924109E-2</v>
      </c>
      <c r="E44" s="64">
        <v>14844</v>
      </c>
      <c r="F44" s="57">
        <v>1.3491635186184681E-3</v>
      </c>
      <c r="G44" s="64">
        <v>30644</v>
      </c>
      <c r="H44" s="57">
        <v>-8.446117534582176E-2</v>
      </c>
      <c r="I44" s="64">
        <v>4741</v>
      </c>
      <c r="J44" s="57">
        <v>-0.12365988909426984</v>
      </c>
      <c r="K44" s="64">
        <v>6797</v>
      </c>
      <c r="L44" s="57">
        <v>-9.5903165735568008E-2</v>
      </c>
      <c r="M44" s="64">
        <v>0</v>
      </c>
      <c r="N44" s="57" t="s">
        <v>143</v>
      </c>
    </row>
    <row r="45" spans="2:16" collapsed="1">
      <c r="B45" s="65">
        <v>2009</v>
      </c>
      <c r="C45" s="66">
        <v>345547</v>
      </c>
      <c r="D45" s="67">
        <v>-7.916259163817474E-2</v>
      </c>
      <c r="E45" s="66">
        <v>86479</v>
      </c>
      <c r="F45" s="67">
        <v>-0.11361772785043667</v>
      </c>
      <c r="G45" s="66">
        <v>198800</v>
      </c>
      <c r="H45" s="67">
        <v>-3.7698220613007538E-2</v>
      </c>
      <c r="I45" s="66">
        <v>28359</v>
      </c>
      <c r="J45" s="67">
        <v>-0.14658441167619618</v>
      </c>
      <c r="K45" s="66">
        <v>31909</v>
      </c>
      <c r="L45" s="67">
        <v>-0.157429167436825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58336</v>
      </c>
      <c r="D46" s="57">
        <v>-7.10680106371121E-2</v>
      </c>
      <c r="E46" s="64">
        <v>15891</v>
      </c>
      <c r="F46" s="57">
        <v>-2.4373772102161073E-2</v>
      </c>
      <c r="G46" s="64">
        <v>29807</v>
      </c>
      <c r="H46" s="57">
        <v>-9.8723996129656544E-2</v>
      </c>
      <c r="I46" s="64">
        <v>6811</v>
      </c>
      <c r="J46" s="57">
        <v>7.3443656422379933E-2</v>
      </c>
      <c r="K46" s="64">
        <v>5827</v>
      </c>
      <c r="L46" s="57">
        <v>-0.1786016351846631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57339</v>
      </c>
      <c r="D47" s="57">
        <v>-7.8556226532624507E-3</v>
      </c>
      <c r="E47" s="64">
        <v>17487</v>
      </c>
      <c r="F47" s="57">
        <v>0.26424233661075758</v>
      </c>
      <c r="G47" s="64">
        <v>29523</v>
      </c>
      <c r="H47" s="57">
        <v>-4.9086868296453812E-2</v>
      </c>
      <c r="I47" s="64">
        <v>5437</v>
      </c>
      <c r="J47" s="57">
        <v>1.3420316868592685E-2</v>
      </c>
      <c r="K47" s="64">
        <v>4892</v>
      </c>
      <c r="L47" s="57">
        <v>-0.3519671479666181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32849</v>
      </c>
      <c r="D48" s="57">
        <v>-3.6742713037358543E-2</v>
      </c>
      <c r="E48" s="64">
        <v>8964</v>
      </c>
      <c r="F48" s="57">
        <v>-8.56793145654835E-2</v>
      </c>
      <c r="G48" s="64">
        <v>18729</v>
      </c>
      <c r="H48" s="57">
        <v>1.7935757378118478E-2</v>
      </c>
      <c r="I48" s="64">
        <v>3226</v>
      </c>
      <c r="J48" s="57">
        <v>-0.12098092643051772</v>
      </c>
      <c r="K48" s="64">
        <v>1930</v>
      </c>
      <c r="L48" s="57">
        <v>-0.13414087034544642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4152</v>
      </c>
      <c r="D49" s="57">
        <v>-0.19721577726218098</v>
      </c>
      <c r="E49" s="64">
        <v>851</v>
      </c>
      <c r="F49" s="57">
        <v>-0.34588777863182163</v>
      </c>
      <c r="G49" s="64">
        <v>3123</v>
      </c>
      <c r="H49" s="57">
        <v>-0.15066630405221648</v>
      </c>
      <c r="I49" s="64">
        <v>178</v>
      </c>
      <c r="J49" s="57" t="s">
        <v>143</v>
      </c>
      <c r="K49" s="64">
        <v>0</v>
      </c>
      <c r="L49" s="57">
        <v>-1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3737</v>
      </c>
      <c r="D50" s="57">
        <v>-0.18601611849270316</v>
      </c>
      <c r="E50" s="64">
        <v>690</v>
      </c>
      <c r="F50" s="57">
        <v>2.0710059171597628E-2</v>
      </c>
      <c r="G50" s="64">
        <v>3047</v>
      </c>
      <c r="H50" s="57">
        <v>-0.22171136653895274</v>
      </c>
      <c r="I50" s="64">
        <v>0</v>
      </c>
      <c r="J50" s="57" t="s">
        <v>143</v>
      </c>
      <c r="K50" s="64">
        <v>0</v>
      </c>
      <c r="L50" s="57" t="s">
        <v>143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4782</v>
      </c>
      <c r="D51" s="57">
        <v>0.14237935977066418</v>
      </c>
      <c r="E51" s="64">
        <v>887</v>
      </c>
      <c r="F51" s="57">
        <v>3.2596041909196849E-2</v>
      </c>
      <c r="G51" s="64">
        <v>3895</v>
      </c>
      <c r="H51" s="57">
        <v>0.17072437631499859</v>
      </c>
      <c r="I51" s="64">
        <v>0</v>
      </c>
      <c r="J51" s="57" t="s">
        <v>143</v>
      </c>
      <c r="K51" s="64">
        <v>0</v>
      </c>
      <c r="L51" s="57" t="s">
        <v>143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3421</v>
      </c>
      <c r="D52" s="57">
        <v>-6.0938786714246462E-2</v>
      </c>
      <c r="E52" s="64">
        <v>372</v>
      </c>
      <c r="F52" s="57">
        <v>-0.31868131868131866</v>
      </c>
      <c r="G52" s="64">
        <v>3049</v>
      </c>
      <c r="H52" s="57">
        <v>-1.5498869874071675E-2</v>
      </c>
      <c r="I52" s="64">
        <v>0</v>
      </c>
      <c r="J52" s="57" t="s">
        <v>143</v>
      </c>
      <c r="K52" s="64">
        <v>0</v>
      </c>
      <c r="L52" s="57" t="s">
        <v>143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2987</v>
      </c>
      <c r="D53" s="57">
        <v>-0.29634864546525319</v>
      </c>
      <c r="E53" s="64">
        <v>121</v>
      </c>
      <c r="F53" s="57" t="s">
        <v>143</v>
      </c>
      <c r="G53" s="64">
        <v>2866</v>
      </c>
      <c r="H53" s="57">
        <v>-0.32485276796230855</v>
      </c>
      <c r="I53" s="64">
        <v>0</v>
      </c>
      <c r="J53" s="57" t="s">
        <v>143</v>
      </c>
      <c r="K53" s="64">
        <v>0</v>
      </c>
      <c r="L53" s="57" t="s">
        <v>143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21655</v>
      </c>
      <c r="D54" s="57">
        <v>-8.2765047227752131E-2</v>
      </c>
      <c r="E54" s="64">
        <v>6249</v>
      </c>
      <c r="F54" s="57">
        <v>-0.19792067770504429</v>
      </c>
      <c r="G54" s="64">
        <v>11781</v>
      </c>
      <c r="H54" s="57">
        <v>-1.882235362705087E-2</v>
      </c>
      <c r="I54" s="64">
        <v>686</v>
      </c>
      <c r="J54" s="57">
        <v>-0.58574879227053134</v>
      </c>
      <c r="K54" s="64">
        <v>2939</v>
      </c>
      <c r="L54" s="57">
        <v>0.36380510440835256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64306</v>
      </c>
      <c r="D55" s="57">
        <v>0.18092334814706001</v>
      </c>
      <c r="E55" s="64">
        <v>16995</v>
      </c>
      <c r="F55" s="57">
        <v>0.32825322391559197</v>
      </c>
      <c r="G55" s="64">
        <v>34633</v>
      </c>
      <c r="H55" s="57">
        <v>0.10412216660821882</v>
      </c>
      <c r="I55" s="64">
        <v>6218</v>
      </c>
      <c r="J55" s="57">
        <v>0.36719437115215481</v>
      </c>
      <c r="K55" s="64">
        <v>6460</v>
      </c>
      <c r="L55" s="57">
        <v>0.12465181058495811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60466</v>
      </c>
      <c r="D56" s="57">
        <v>0.22368607451480371</v>
      </c>
      <c r="E56" s="64">
        <v>14233</v>
      </c>
      <c r="F56" s="57">
        <v>8.5991149092018881E-2</v>
      </c>
      <c r="G56" s="64">
        <v>32664</v>
      </c>
      <c r="H56" s="57">
        <v>0.19189928845101267</v>
      </c>
      <c r="I56" s="64">
        <v>5264</v>
      </c>
      <c r="J56" s="57">
        <v>0.28171414657901139</v>
      </c>
      <c r="K56" s="64">
        <v>8305</v>
      </c>
      <c r="L56" s="57">
        <v>0.73201251303441084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61223</v>
      </c>
      <c r="D57" s="57">
        <v>0.15641645574402174</v>
      </c>
      <c r="E57" s="64">
        <v>14824</v>
      </c>
      <c r="F57" s="57">
        <v>4.6597006495340265E-2</v>
      </c>
      <c r="G57" s="64">
        <v>33471</v>
      </c>
      <c r="H57" s="57">
        <v>0.17855633802816895</v>
      </c>
      <c r="I57" s="64">
        <v>5410</v>
      </c>
      <c r="J57" s="57">
        <v>3.8968268695491748E-3</v>
      </c>
      <c r="K57" s="64">
        <v>7518</v>
      </c>
      <c r="L57" s="57">
        <v>0.50691521346963309</v>
      </c>
      <c r="M57" s="64">
        <v>0</v>
      </c>
      <c r="N57" s="57" t="s">
        <v>143</v>
      </c>
    </row>
    <row r="58" spans="2:14" collapsed="1">
      <c r="B58" s="65">
        <v>2008</v>
      </c>
      <c r="C58" s="66">
        <v>375253</v>
      </c>
      <c r="D58" s="67">
        <v>5.1279034259796186E-2</v>
      </c>
      <c r="E58" s="66">
        <v>97564</v>
      </c>
      <c r="F58" s="67">
        <v>7.022662951668468E-2</v>
      </c>
      <c r="G58" s="66">
        <v>206588</v>
      </c>
      <c r="H58" s="67">
        <v>3.3156962962222147E-2</v>
      </c>
      <c r="I58" s="66">
        <v>33230</v>
      </c>
      <c r="J58" s="67">
        <v>6.9176319176319279E-2</v>
      </c>
      <c r="K58" s="66">
        <v>37871</v>
      </c>
      <c r="L58" s="67">
        <v>8.9844312066534204E-2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62799</v>
      </c>
      <c r="D59" s="57">
        <v>0.12686393080801728</v>
      </c>
      <c r="E59" s="64">
        <v>16288</v>
      </c>
      <c r="F59" s="57">
        <v>6.2838499184339369E-2</v>
      </c>
      <c r="G59" s="64">
        <v>33072</v>
      </c>
      <c r="H59" s="57">
        <v>8.5716161649322054E-2</v>
      </c>
      <c r="I59" s="64">
        <v>6345</v>
      </c>
      <c r="J59" s="57">
        <v>0.4450011386927808</v>
      </c>
      <c r="K59" s="64">
        <v>7094</v>
      </c>
      <c r="L59" s="57">
        <v>0.2777377521613833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57793</v>
      </c>
      <c r="D60" s="57">
        <v>0.14949181534299982</v>
      </c>
      <c r="E60" s="64">
        <v>13832</v>
      </c>
      <c r="F60" s="57">
        <v>4.1801611809896722E-2</v>
      </c>
      <c r="G60" s="64">
        <v>31047</v>
      </c>
      <c r="H60" s="57">
        <v>0.11319469343850841</v>
      </c>
      <c r="I60" s="64">
        <v>5365</v>
      </c>
      <c r="J60" s="57">
        <v>0.24046242774566484</v>
      </c>
      <c r="K60" s="64">
        <v>7549</v>
      </c>
      <c r="L60" s="57">
        <v>0.57763845350052256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34102</v>
      </c>
      <c r="D61" s="57">
        <v>0.24219575274104832</v>
      </c>
      <c r="E61" s="64">
        <v>9804</v>
      </c>
      <c r="F61" s="57">
        <v>4.654141759180197E-2</v>
      </c>
      <c r="G61" s="64">
        <v>18399</v>
      </c>
      <c r="H61" s="57">
        <v>0.34870253628500225</v>
      </c>
      <c r="I61" s="64">
        <v>3670</v>
      </c>
      <c r="J61" s="57">
        <v>0.40828856485034537</v>
      </c>
      <c r="K61" s="64">
        <v>2229</v>
      </c>
      <c r="L61" s="57">
        <v>0.21339139902014148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5172</v>
      </c>
      <c r="D62" s="57">
        <v>0.27609178386380462</v>
      </c>
      <c r="E62" s="64">
        <v>1301</v>
      </c>
      <c r="F62" s="57">
        <v>0.93313521545319467</v>
      </c>
      <c r="G62" s="64">
        <v>3677</v>
      </c>
      <c r="H62" s="57">
        <v>8.7869822485207028E-2</v>
      </c>
      <c r="I62" s="64">
        <v>0</v>
      </c>
      <c r="J62" s="57" t="s">
        <v>143</v>
      </c>
      <c r="K62" s="64">
        <v>194</v>
      </c>
      <c r="L62" s="57" t="s">
        <v>143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4591</v>
      </c>
      <c r="D63" s="57">
        <v>3.277972027972087E-3</v>
      </c>
      <c r="E63" s="64">
        <v>676</v>
      </c>
      <c r="F63" s="57">
        <v>-0.18258766626360334</v>
      </c>
      <c r="G63" s="64">
        <v>3915</v>
      </c>
      <c r="H63" s="57">
        <v>4.427847425980258E-2</v>
      </c>
      <c r="I63" s="64">
        <v>0</v>
      </c>
      <c r="J63" s="57" t="s">
        <v>143</v>
      </c>
      <c r="K63" s="64">
        <v>0</v>
      </c>
      <c r="L63" s="57" t="s">
        <v>143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4186</v>
      </c>
      <c r="D64" s="57">
        <v>8.6144265697976063E-2</v>
      </c>
      <c r="E64" s="64">
        <v>859</v>
      </c>
      <c r="F64" s="57">
        <v>0.21156558533145264</v>
      </c>
      <c r="G64" s="64">
        <v>3327</v>
      </c>
      <c r="H64" s="57">
        <v>5.786963434022252E-2</v>
      </c>
      <c r="I64" s="64">
        <v>0</v>
      </c>
      <c r="J64" s="57" t="s">
        <v>143</v>
      </c>
      <c r="K64" s="64">
        <v>0</v>
      </c>
      <c r="L64" s="57" t="s">
        <v>143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3643</v>
      </c>
      <c r="D65" s="57">
        <v>2.8805422197119457E-2</v>
      </c>
      <c r="E65" s="64">
        <v>546</v>
      </c>
      <c r="F65" s="57">
        <v>7.3800738007379074E-3</v>
      </c>
      <c r="G65" s="64">
        <v>3097</v>
      </c>
      <c r="H65" s="57">
        <v>3.2677559186395477E-2</v>
      </c>
      <c r="I65" s="64">
        <v>0</v>
      </c>
      <c r="J65" s="57" t="s">
        <v>143</v>
      </c>
      <c r="K65" s="64">
        <v>0</v>
      </c>
      <c r="L65" s="57" t="s">
        <v>143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4245</v>
      </c>
      <c r="D66" s="57">
        <v>-4.2193140794223871E-2</v>
      </c>
      <c r="E66" s="64">
        <v>0</v>
      </c>
      <c r="F66" s="57" t="s">
        <v>143</v>
      </c>
      <c r="G66" s="64">
        <v>4245</v>
      </c>
      <c r="H66" s="57">
        <v>-4.2193140794223871E-2</v>
      </c>
      <c r="I66" s="64">
        <v>0</v>
      </c>
      <c r="J66" s="57" t="s">
        <v>143</v>
      </c>
      <c r="K66" s="64">
        <v>0</v>
      </c>
      <c r="L66" s="57" t="s">
        <v>143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23609</v>
      </c>
      <c r="D67" s="57">
        <v>-0.18600882636877669</v>
      </c>
      <c r="E67" s="64">
        <v>7791</v>
      </c>
      <c r="F67" s="57">
        <v>-9.4069767441860463E-2</v>
      </c>
      <c r="G67" s="64">
        <v>12007</v>
      </c>
      <c r="H67" s="57">
        <v>-0.26292203806015957</v>
      </c>
      <c r="I67" s="64">
        <v>1656</v>
      </c>
      <c r="J67" s="57">
        <v>-6.2287655719139301E-2</v>
      </c>
      <c r="K67" s="64">
        <v>2155</v>
      </c>
      <c r="L67" s="57">
        <v>-8.2197614991482149E-2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54454</v>
      </c>
      <c r="D68" s="57">
        <v>1.5667549520647528E-2</v>
      </c>
      <c r="E68" s="64">
        <v>12795</v>
      </c>
      <c r="F68" s="57">
        <v>-5.4882552814300434E-2</v>
      </c>
      <c r="G68" s="64">
        <v>31367</v>
      </c>
      <c r="H68" s="57">
        <v>5.5950176737922908E-2</v>
      </c>
      <c r="I68" s="64">
        <v>4548</v>
      </c>
      <c r="J68" s="57">
        <v>5.8166589111214417E-2</v>
      </c>
      <c r="K68" s="64">
        <v>5744</v>
      </c>
      <c r="L68" s="57">
        <v>-5.4174213732916199E-2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49413</v>
      </c>
      <c r="D69" s="57">
        <v>6.1868741135513883E-2</v>
      </c>
      <c r="E69" s="64">
        <v>13106</v>
      </c>
      <c r="F69" s="57">
        <v>2.3826263573158313E-2</v>
      </c>
      <c r="G69" s="64">
        <v>27405</v>
      </c>
      <c r="H69" s="57">
        <v>8.9705356077776521E-2</v>
      </c>
      <c r="I69" s="64">
        <v>4107</v>
      </c>
      <c r="J69" s="57">
        <v>7.1484476911035655E-2</v>
      </c>
      <c r="K69" s="64">
        <v>4795</v>
      </c>
      <c r="L69" s="57">
        <v>9.2612081667018398E-3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52942</v>
      </c>
      <c r="D70" s="57">
        <v>4.350054203212772E-2</v>
      </c>
      <c r="E70" s="64">
        <v>14164</v>
      </c>
      <c r="F70" s="57">
        <v>-0.10479079762356214</v>
      </c>
      <c r="G70" s="64">
        <v>28400</v>
      </c>
      <c r="H70" s="57">
        <v>0.11202474646618898</v>
      </c>
      <c r="I70" s="64">
        <v>5389</v>
      </c>
      <c r="J70" s="57">
        <v>0.22449443308339023</v>
      </c>
      <c r="K70" s="64">
        <v>4989</v>
      </c>
      <c r="L70" s="57">
        <v>3.2173738186205281E-3</v>
      </c>
      <c r="M70" s="64">
        <v>0</v>
      </c>
      <c r="N70" s="57" t="s">
        <v>143</v>
      </c>
    </row>
    <row r="71" spans="2:14" collapsed="1">
      <c r="B71" s="65">
        <v>2007</v>
      </c>
      <c r="C71" s="66">
        <v>356949</v>
      </c>
      <c r="D71" s="67">
        <v>6.9343503034733134E-2</v>
      </c>
      <c r="E71" s="66">
        <v>91162</v>
      </c>
      <c r="F71" s="67">
        <v>-3.4979558820313894E-3</v>
      </c>
      <c r="G71" s="66">
        <v>199958</v>
      </c>
      <c r="H71" s="67">
        <v>7.2845408061980477E-2</v>
      </c>
      <c r="I71" s="66">
        <v>31080</v>
      </c>
      <c r="J71" s="67">
        <v>0.21311475409836067</v>
      </c>
      <c r="K71" s="66">
        <v>34749</v>
      </c>
      <c r="L71" s="67">
        <v>0.14611299844981684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55729</v>
      </c>
      <c r="D72" s="57">
        <v>5.9164512695757843E-2</v>
      </c>
      <c r="E72" s="64">
        <v>15325</v>
      </c>
      <c r="F72" s="57">
        <v>0.21569094082183082</v>
      </c>
      <c r="G72" s="64">
        <v>30461</v>
      </c>
      <c r="H72" s="57">
        <v>-6.8792383933229395E-3</v>
      </c>
      <c r="I72" s="64">
        <v>4391</v>
      </c>
      <c r="J72" s="57">
        <v>0.1791084854994629</v>
      </c>
      <c r="K72" s="64">
        <v>5552</v>
      </c>
      <c r="L72" s="57">
        <v>-1.1043819023868862E-2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50277</v>
      </c>
      <c r="D73" s="57">
        <v>-8.7862844702467302E-2</v>
      </c>
      <c r="E73" s="64">
        <v>13277</v>
      </c>
      <c r="F73" s="57">
        <v>-0.1205537524011393</v>
      </c>
      <c r="G73" s="64">
        <v>27890</v>
      </c>
      <c r="H73" s="57">
        <v>-0.10177133655394521</v>
      </c>
      <c r="I73" s="64">
        <v>4325</v>
      </c>
      <c r="J73" s="57">
        <v>8.7503143072667822E-2</v>
      </c>
      <c r="K73" s="64">
        <v>4785</v>
      </c>
      <c r="L73" s="57">
        <v>-4.2233787029623659E-2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27453</v>
      </c>
      <c r="D74" s="57">
        <v>-0.10131596176509106</v>
      </c>
      <c r="E74" s="64">
        <v>9368</v>
      </c>
      <c r="F74" s="57">
        <v>-9.0485436893203874E-2</v>
      </c>
      <c r="G74" s="64">
        <v>13642</v>
      </c>
      <c r="H74" s="57">
        <v>-0.15256553609143997</v>
      </c>
      <c r="I74" s="64">
        <v>2606</v>
      </c>
      <c r="J74" s="57">
        <v>0.36297071129707104</v>
      </c>
      <c r="K74" s="64">
        <v>1837</v>
      </c>
      <c r="L74" s="57">
        <v>-0.1791778373547811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4053</v>
      </c>
      <c r="D75" s="57">
        <v>-0.15350877192982459</v>
      </c>
      <c r="E75" s="64">
        <v>673</v>
      </c>
      <c r="F75" s="57">
        <v>-0.28556263269639071</v>
      </c>
      <c r="G75" s="64">
        <v>3380</v>
      </c>
      <c r="H75" s="57">
        <v>8.4376002566570518E-2</v>
      </c>
      <c r="I75" s="64">
        <v>0</v>
      </c>
      <c r="J75" s="57" t="s">
        <v>143</v>
      </c>
      <c r="K75" s="64">
        <v>0</v>
      </c>
      <c r="L75" s="57">
        <v>-1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4576</v>
      </c>
      <c r="D76" s="57">
        <v>-0.15415896487985215</v>
      </c>
      <c r="E76" s="64">
        <v>827</v>
      </c>
      <c r="F76" s="57">
        <v>-0.17382617382617382</v>
      </c>
      <c r="G76" s="64">
        <v>3749</v>
      </c>
      <c r="H76" s="57">
        <v>2.9096898160856366E-2</v>
      </c>
      <c r="I76" s="64">
        <v>0</v>
      </c>
      <c r="J76" s="57" t="s">
        <v>143</v>
      </c>
      <c r="K76" s="64">
        <v>0</v>
      </c>
      <c r="L76" s="57">
        <v>-1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3854</v>
      </c>
      <c r="D77" s="57">
        <v>-0.1630836047774159</v>
      </c>
      <c r="E77" s="64">
        <v>709</v>
      </c>
      <c r="F77" s="57">
        <v>-0.1395631067961165</v>
      </c>
      <c r="G77" s="64">
        <v>3145</v>
      </c>
      <c r="H77" s="57">
        <v>2.610114192495927E-2</v>
      </c>
      <c r="I77" s="64">
        <v>0</v>
      </c>
      <c r="J77" s="57" t="s">
        <v>143</v>
      </c>
      <c r="K77" s="64">
        <v>0</v>
      </c>
      <c r="L77" s="57">
        <v>-1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3541</v>
      </c>
      <c r="D78" s="57">
        <v>-0.33402294526988907</v>
      </c>
      <c r="E78" s="64">
        <v>542</v>
      </c>
      <c r="F78" s="57">
        <v>-0.44750254841997961</v>
      </c>
      <c r="G78" s="64">
        <v>2999</v>
      </c>
      <c r="H78" s="57">
        <v>-0.21037388098999477</v>
      </c>
      <c r="I78" s="64">
        <v>0</v>
      </c>
      <c r="J78" s="57" t="s">
        <v>143</v>
      </c>
      <c r="K78" s="64">
        <v>0</v>
      </c>
      <c r="L78" s="57">
        <v>-1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4432</v>
      </c>
      <c r="D79" s="57">
        <v>-0.20072137060414785</v>
      </c>
      <c r="E79" s="64">
        <v>0</v>
      </c>
      <c r="F79" s="57">
        <v>-1</v>
      </c>
      <c r="G79" s="64">
        <v>4432</v>
      </c>
      <c r="H79" s="57">
        <v>0.24880247957171031</v>
      </c>
      <c r="I79" s="64">
        <v>0</v>
      </c>
      <c r="J79" s="57" t="s">
        <v>143</v>
      </c>
      <c r="K79" s="64">
        <v>0</v>
      </c>
      <c r="L79" s="57">
        <v>-1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29004</v>
      </c>
      <c r="D80" s="57">
        <v>0.10964878720636628</v>
      </c>
      <c r="E80" s="64">
        <v>8600</v>
      </c>
      <c r="F80" s="57">
        <v>7.9588250062766708E-2</v>
      </c>
      <c r="G80" s="64">
        <v>16290</v>
      </c>
      <c r="H80" s="57">
        <v>9.1018685955394751E-2</v>
      </c>
      <c r="I80" s="64">
        <v>1766</v>
      </c>
      <c r="J80" s="57">
        <v>4.5534591194968552</v>
      </c>
      <c r="K80" s="64">
        <v>2348</v>
      </c>
      <c r="L80" s="57">
        <v>-0.196715703044817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53614</v>
      </c>
      <c r="D81" s="57">
        <v>-6.0068968074455942E-3</v>
      </c>
      <c r="E81" s="64">
        <v>13538</v>
      </c>
      <c r="F81" s="57">
        <v>-0.15350465828800097</v>
      </c>
      <c r="G81" s="64">
        <v>29705</v>
      </c>
      <c r="H81" s="57">
        <v>-1.7919132475948008E-2</v>
      </c>
      <c r="I81" s="64">
        <v>4298</v>
      </c>
      <c r="J81" s="57">
        <v>0.63359939186621062</v>
      </c>
      <c r="K81" s="64">
        <v>6073</v>
      </c>
      <c r="L81" s="57">
        <v>0.19853956976514708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46534</v>
      </c>
      <c r="D82" s="57">
        <v>-8.2386811799968429E-2</v>
      </c>
      <c r="E82" s="64">
        <v>12801</v>
      </c>
      <c r="F82" s="57">
        <v>-0.13994893845740397</v>
      </c>
      <c r="G82" s="64">
        <v>25149</v>
      </c>
      <c r="H82" s="57">
        <v>-0.10838119549032121</v>
      </c>
      <c r="I82" s="64">
        <v>3833</v>
      </c>
      <c r="J82" s="57">
        <v>0.55119384864427357</v>
      </c>
      <c r="K82" s="64">
        <v>4751</v>
      </c>
      <c r="L82" s="57">
        <v>-7.7654824305960046E-2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50735</v>
      </c>
      <c r="D83" s="57">
        <v>-8.0821073990868908E-2</v>
      </c>
      <c r="E83" s="64">
        <v>15822</v>
      </c>
      <c r="F83" s="57">
        <v>-6.2511109794394781E-2</v>
      </c>
      <c r="G83" s="64">
        <v>25539</v>
      </c>
      <c r="H83" s="57">
        <v>-0.1658010779029887</v>
      </c>
      <c r="I83" s="64">
        <v>4401</v>
      </c>
      <c r="J83" s="57">
        <v>0.57234726688102899</v>
      </c>
      <c r="K83" s="64">
        <v>4973</v>
      </c>
      <c r="L83" s="57">
        <v>1.3863404689092862E-2</v>
      </c>
      <c r="M83" s="64">
        <v>0</v>
      </c>
      <c r="N83" s="57" t="s">
        <v>143</v>
      </c>
    </row>
    <row r="84" spans="2:14" collapsed="1">
      <c r="B84" s="65">
        <v>2006</v>
      </c>
      <c r="C84" s="66">
        <v>333802</v>
      </c>
      <c r="D84" s="67">
        <v>-4.6097395787193518E-2</v>
      </c>
      <c r="E84" s="66">
        <v>91482</v>
      </c>
      <c r="F84" s="67">
        <v>-7.1719939117199427E-2</v>
      </c>
      <c r="G84" s="66">
        <v>186381</v>
      </c>
      <c r="H84" s="67">
        <v>-6.336970013719212E-2</v>
      </c>
      <c r="I84" s="66">
        <v>25620</v>
      </c>
      <c r="J84" s="67">
        <v>0.43674293405114395</v>
      </c>
      <c r="K84" s="66">
        <v>30319</v>
      </c>
      <c r="L84" s="67">
        <v>-0.12271412037037033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52616</v>
      </c>
      <c r="D85" s="57">
        <v>8.4136688579259378E-3</v>
      </c>
      <c r="E85" s="64">
        <v>12606</v>
      </c>
      <c r="F85" s="57">
        <v>-7.383733744765264E-2</v>
      </c>
      <c r="G85" s="64">
        <v>30672</v>
      </c>
      <c r="H85" s="57">
        <v>1.5326558310437388E-2</v>
      </c>
      <c r="I85" s="64">
        <v>3724</v>
      </c>
      <c r="J85" s="57">
        <v>0.36962118425891877</v>
      </c>
      <c r="K85" s="64">
        <v>5614</v>
      </c>
      <c r="L85" s="57">
        <v>-4.256828662646317E-3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55120</v>
      </c>
      <c r="D86" s="57">
        <v>4.3623144501666156E-2</v>
      </c>
      <c r="E86" s="64">
        <v>15097</v>
      </c>
      <c r="F86" s="57">
        <v>-6.4911737379993784E-2</v>
      </c>
      <c r="G86" s="64">
        <v>31050</v>
      </c>
      <c r="H86" s="57">
        <v>7.4097135740971432E-2</v>
      </c>
      <c r="I86" s="64">
        <v>3977</v>
      </c>
      <c r="J86" s="57">
        <v>0.35134216785592942</v>
      </c>
      <c r="K86" s="64">
        <v>4996</v>
      </c>
      <c r="L86" s="57">
        <v>3.6514522821576856E-2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30548</v>
      </c>
      <c r="D87" s="57">
        <v>-7.575940941546655E-2</v>
      </c>
      <c r="E87" s="64">
        <v>10300</v>
      </c>
      <c r="F87" s="57">
        <v>-0.11237504308859014</v>
      </c>
      <c r="G87" s="64">
        <v>16098</v>
      </c>
      <c r="H87" s="57">
        <v>-0.10377463534127607</v>
      </c>
      <c r="I87" s="64">
        <v>1912</v>
      </c>
      <c r="J87" s="57">
        <v>1.3781094527363185</v>
      </c>
      <c r="K87" s="64">
        <v>2238</v>
      </c>
      <c r="L87" s="57">
        <v>-0.16554809843400442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4788</v>
      </c>
      <c r="D88" s="57">
        <v>-0.25640627426619045</v>
      </c>
      <c r="E88" s="64">
        <v>942</v>
      </c>
      <c r="F88" s="57">
        <v>0.18789407313997475</v>
      </c>
      <c r="G88" s="64">
        <v>3117</v>
      </c>
      <c r="H88" s="57">
        <v>-0.33891834570519619</v>
      </c>
      <c r="I88" s="64">
        <v>0</v>
      </c>
      <c r="J88" s="57" t="s">
        <v>143</v>
      </c>
      <c r="K88" s="64">
        <v>729</v>
      </c>
      <c r="L88" s="57">
        <v>-0.21697099892588612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5410</v>
      </c>
      <c r="D89" s="57">
        <v>3.5243925060286507E-3</v>
      </c>
      <c r="E89" s="64">
        <v>1001</v>
      </c>
      <c r="F89" s="57">
        <v>0.203125</v>
      </c>
      <c r="G89" s="64">
        <v>3643</v>
      </c>
      <c r="H89" s="57">
        <v>-1.005434782608694E-2</v>
      </c>
      <c r="I89" s="64">
        <v>0</v>
      </c>
      <c r="J89" s="57" t="s">
        <v>143</v>
      </c>
      <c r="K89" s="64">
        <v>766</v>
      </c>
      <c r="L89" s="57">
        <v>-0.12855517633674629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4605</v>
      </c>
      <c r="D90" s="57">
        <v>-0.10391126678342089</v>
      </c>
      <c r="E90" s="64">
        <v>824</v>
      </c>
      <c r="F90" s="57">
        <v>0.19247467438494925</v>
      </c>
      <c r="G90" s="64">
        <v>3065</v>
      </c>
      <c r="H90" s="57">
        <v>-0.17607526881720426</v>
      </c>
      <c r="I90" s="64">
        <v>0</v>
      </c>
      <c r="J90" s="57" t="s">
        <v>143</v>
      </c>
      <c r="K90" s="64">
        <v>716</v>
      </c>
      <c r="L90" s="57">
        <v>-1.6483516483516536E-2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5317</v>
      </c>
      <c r="D91" s="57">
        <v>-0.18338196897557979</v>
      </c>
      <c r="E91" s="64">
        <v>981</v>
      </c>
      <c r="F91" s="57">
        <v>0.93873517786561256</v>
      </c>
      <c r="G91" s="64">
        <v>3798</v>
      </c>
      <c r="H91" s="57">
        <v>-0.21055913531490333</v>
      </c>
      <c r="I91" s="64">
        <v>0</v>
      </c>
      <c r="J91" s="57" t="s">
        <v>143</v>
      </c>
      <c r="K91" s="64">
        <v>538</v>
      </c>
      <c r="L91" s="57">
        <v>-0.54941373534338356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5545</v>
      </c>
      <c r="D92" s="57">
        <v>-3.7660534536619217E-2</v>
      </c>
      <c r="E92" s="64">
        <v>1079</v>
      </c>
      <c r="F92" s="57" t="s">
        <v>143</v>
      </c>
      <c r="G92" s="64">
        <v>3549</v>
      </c>
      <c r="H92" s="57">
        <v>-9.1862845445240482E-2</v>
      </c>
      <c r="I92" s="64">
        <v>0</v>
      </c>
      <c r="J92" s="57" t="s">
        <v>143</v>
      </c>
      <c r="K92" s="64">
        <v>917</v>
      </c>
      <c r="L92" s="57">
        <v>-0.50539374325782094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26138</v>
      </c>
      <c r="D93" s="57">
        <v>-0.12684148989477195</v>
      </c>
      <c r="E93" s="64">
        <v>7966</v>
      </c>
      <c r="F93" s="57">
        <v>-3.8619357953174061E-2</v>
      </c>
      <c r="G93" s="64">
        <v>14931</v>
      </c>
      <c r="H93" s="57">
        <v>-0.13196907156560667</v>
      </c>
      <c r="I93" s="64">
        <v>318</v>
      </c>
      <c r="J93" s="57">
        <v>-0.62142857142857144</v>
      </c>
      <c r="K93" s="64">
        <v>2923</v>
      </c>
      <c r="L93" s="57">
        <v>-0.18985587583148555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53938</v>
      </c>
      <c r="D94" s="57">
        <v>5.0869912521674721E-2</v>
      </c>
      <c r="E94" s="64">
        <v>15993</v>
      </c>
      <c r="F94" s="57">
        <v>0.14645161290322584</v>
      </c>
      <c r="G94" s="64">
        <v>30247</v>
      </c>
      <c r="H94" s="57">
        <v>-4.3778801843318282E-3</v>
      </c>
      <c r="I94" s="64">
        <v>2631</v>
      </c>
      <c r="J94" s="57">
        <v>0.33215189873417716</v>
      </c>
      <c r="K94" s="64">
        <v>5067</v>
      </c>
      <c r="L94" s="57">
        <v>8.960573476702427E-3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50712</v>
      </c>
      <c r="D95" s="57">
        <v>2.7661256003404411E-2</v>
      </c>
      <c r="E95" s="64">
        <v>14884</v>
      </c>
      <c r="F95" s="57">
        <v>2.3658872077028992E-2</v>
      </c>
      <c r="G95" s="64">
        <v>28206</v>
      </c>
      <c r="H95" s="57">
        <v>2.9716705607476745E-2</v>
      </c>
      <c r="I95" s="64">
        <v>2471</v>
      </c>
      <c r="J95" s="57">
        <v>-0.17770382695507492</v>
      </c>
      <c r="K95" s="64">
        <v>5151</v>
      </c>
      <c r="L95" s="57">
        <v>0.16802721088435368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55196</v>
      </c>
      <c r="D96" s="57">
        <v>3.3149274684136643E-2</v>
      </c>
      <c r="E96" s="64">
        <v>16877</v>
      </c>
      <c r="F96" s="57">
        <v>0.35329965520006423</v>
      </c>
      <c r="G96" s="64">
        <v>30615</v>
      </c>
      <c r="H96" s="57">
        <v>-5.8144900784494746E-2</v>
      </c>
      <c r="I96" s="64">
        <v>2799</v>
      </c>
      <c r="J96" s="57">
        <v>-0.16247755834829447</v>
      </c>
      <c r="K96" s="64">
        <v>4905</v>
      </c>
      <c r="L96" s="57">
        <v>-3.9553553945564923E-2</v>
      </c>
      <c r="M96" s="64">
        <v>0</v>
      </c>
      <c r="N96" s="57" t="s">
        <v>143</v>
      </c>
    </row>
    <row r="97" spans="2:14" collapsed="1">
      <c r="B97" s="65">
        <v>2005</v>
      </c>
      <c r="C97" s="66">
        <v>349933</v>
      </c>
      <c r="D97" s="67">
        <v>-3.9508028270441864E-3</v>
      </c>
      <c r="E97" s="66">
        <v>98550</v>
      </c>
      <c r="F97" s="67">
        <v>5.4811675175801877E-2</v>
      </c>
      <c r="G97" s="66">
        <v>198991</v>
      </c>
      <c r="H97" s="67">
        <v>-3.1160080042455629E-2</v>
      </c>
      <c r="I97" s="66">
        <v>17832</v>
      </c>
      <c r="J97" s="67">
        <v>0.14102892244689014</v>
      </c>
      <c r="K97" s="66">
        <v>34560</v>
      </c>
      <c r="L97" s="67">
        <v>-6.2728825970222113E-2</v>
      </c>
      <c r="M97" s="66">
        <v>0</v>
      </c>
      <c r="N97" s="67" t="s">
        <v>143</v>
      </c>
    </row>
    <row r="98" spans="2:14" hidden="1" outlineLevel="1">
      <c r="B98" s="63" t="s">
        <v>90</v>
      </c>
      <c r="C98" s="64">
        <v>52177</v>
      </c>
      <c r="D98" s="57">
        <v>2.9477339541858161E-2</v>
      </c>
      <c r="E98" s="64">
        <v>13611</v>
      </c>
      <c r="F98" s="57">
        <v>-1.9027027027027077E-2</v>
      </c>
      <c r="G98" s="64">
        <v>30209</v>
      </c>
      <c r="H98" s="57">
        <v>4.4824127555079141E-2</v>
      </c>
      <c r="I98" s="64">
        <v>2719</v>
      </c>
      <c r="J98" s="57">
        <v>-0.16569499846578706</v>
      </c>
      <c r="K98" s="64">
        <v>5638</v>
      </c>
      <c r="L98" s="57">
        <v>0.2161345987920622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52816</v>
      </c>
      <c r="D99" s="57">
        <v>4.8519018502342526E-2</v>
      </c>
      <c r="E99" s="64">
        <v>16145</v>
      </c>
      <c r="F99" s="57">
        <v>0.13163243849442763</v>
      </c>
      <c r="G99" s="64">
        <v>28908</v>
      </c>
      <c r="H99" s="57">
        <v>1.0168780794632459E-2</v>
      </c>
      <c r="I99" s="64">
        <v>2943</v>
      </c>
      <c r="J99" s="57">
        <v>-1.2747400201274739E-2</v>
      </c>
      <c r="K99" s="64">
        <v>4820</v>
      </c>
      <c r="L99" s="57">
        <v>6.9447526070556931E-2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33052</v>
      </c>
      <c r="D100" s="57">
        <v>0.18203275874400981</v>
      </c>
      <c r="E100" s="64">
        <v>11604</v>
      </c>
      <c r="F100" s="57">
        <v>0.39337175792507195</v>
      </c>
      <c r="G100" s="64">
        <v>17962</v>
      </c>
      <c r="H100" s="57">
        <v>0.20437173125921948</v>
      </c>
      <c r="I100" s="64">
        <v>804</v>
      </c>
      <c r="J100" s="57">
        <v>-0.46754966887417215</v>
      </c>
      <c r="K100" s="64">
        <v>2682</v>
      </c>
      <c r="L100" s="57">
        <v>-0.16448598130841119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6439</v>
      </c>
      <c r="D101" s="57">
        <v>0.11594454072790294</v>
      </c>
      <c r="E101" s="64">
        <v>793</v>
      </c>
      <c r="F101" s="57">
        <v>-8.1112398609501701E-2</v>
      </c>
      <c r="G101" s="64">
        <v>4715</v>
      </c>
      <c r="H101" s="57">
        <v>0.51412973667308925</v>
      </c>
      <c r="I101" s="64">
        <v>0</v>
      </c>
      <c r="J101" s="57" t="s">
        <v>143</v>
      </c>
      <c r="K101" s="64">
        <v>931</v>
      </c>
      <c r="L101" s="57">
        <v>-0.4807585052983826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5391</v>
      </c>
      <c r="D102" s="57">
        <v>0.1621039017029533</v>
      </c>
      <c r="E102" s="64">
        <v>832</v>
      </c>
      <c r="F102" s="57">
        <v>0.32484076433121012</v>
      </c>
      <c r="G102" s="64">
        <v>3680</v>
      </c>
      <c r="H102" s="57">
        <v>0.21773659827928515</v>
      </c>
      <c r="I102" s="64">
        <v>0</v>
      </c>
      <c r="J102" s="57" t="s">
        <v>143</v>
      </c>
      <c r="K102" s="64">
        <v>879</v>
      </c>
      <c r="L102" s="57">
        <v>-0.1112234580384226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5139</v>
      </c>
      <c r="D103" s="57">
        <v>-0.31888667992047715</v>
      </c>
      <c r="E103" s="64">
        <v>691</v>
      </c>
      <c r="F103" s="57">
        <v>-0.68259072117593012</v>
      </c>
      <c r="G103" s="64">
        <v>3720</v>
      </c>
      <c r="H103" s="57">
        <v>-1.3422818791946067E-3</v>
      </c>
      <c r="I103" s="64">
        <v>0</v>
      </c>
      <c r="J103" s="57" t="s">
        <v>143</v>
      </c>
      <c r="K103" s="64">
        <v>728</v>
      </c>
      <c r="L103" s="57">
        <v>-0.55690809494826543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6511</v>
      </c>
      <c r="D104" s="57">
        <v>1.2302014454868004E-3</v>
      </c>
      <c r="E104" s="64">
        <v>506</v>
      </c>
      <c r="F104" s="57">
        <v>-0.72059635560463831</v>
      </c>
      <c r="G104" s="64">
        <v>4811</v>
      </c>
      <c r="H104" s="57">
        <v>0.5799671592775042</v>
      </c>
      <c r="I104" s="64">
        <v>0</v>
      </c>
      <c r="J104" s="57" t="s">
        <v>143</v>
      </c>
      <c r="K104" s="64">
        <v>1194</v>
      </c>
      <c r="L104" s="57">
        <v>-0.27504553734061932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5762</v>
      </c>
      <c r="D105" s="57">
        <v>-0.11734068627450978</v>
      </c>
      <c r="E105" s="64">
        <v>0</v>
      </c>
      <c r="F105" s="57">
        <v>-1</v>
      </c>
      <c r="G105" s="64">
        <v>3908</v>
      </c>
      <c r="H105" s="57">
        <v>0.30093209054593872</v>
      </c>
      <c r="I105" s="64">
        <v>0</v>
      </c>
      <c r="J105" s="57" t="s">
        <v>143</v>
      </c>
      <c r="K105" s="64">
        <v>1854</v>
      </c>
      <c r="L105" s="57">
        <v>0.2552471225457007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29935</v>
      </c>
      <c r="D106" s="57">
        <v>-7.6279816089116603E-2</v>
      </c>
      <c r="E106" s="64">
        <v>8286</v>
      </c>
      <c r="F106" s="57">
        <v>-7.8923966207203211E-2</v>
      </c>
      <c r="G106" s="64">
        <v>17201</v>
      </c>
      <c r="H106" s="57">
        <v>-2.9617511000789798E-2</v>
      </c>
      <c r="I106" s="64">
        <v>840</v>
      </c>
      <c r="J106" s="57">
        <v>-0.68265961465810343</v>
      </c>
      <c r="K106" s="64">
        <v>3608</v>
      </c>
      <c r="L106" s="57">
        <v>0.1876234364713627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51327</v>
      </c>
      <c r="D107" s="57">
        <v>-4.2746041515134614E-2</v>
      </c>
      <c r="E107" s="64">
        <v>13950</v>
      </c>
      <c r="F107" s="57">
        <v>-9.9244527668367E-2</v>
      </c>
      <c r="G107" s="64">
        <v>30380</v>
      </c>
      <c r="H107" s="57">
        <v>5.8647245356657551E-2</v>
      </c>
      <c r="I107" s="64">
        <v>1975</v>
      </c>
      <c r="J107" s="57">
        <v>-0.56285967242142543</v>
      </c>
      <c r="K107" s="64">
        <v>5022</v>
      </c>
      <c r="L107" s="57">
        <v>2.1354484441732824E-2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49347</v>
      </c>
      <c r="D108" s="57">
        <v>-4.0053690230712369E-2</v>
      </c>
      <c r="E108" s="64">
        <v>14540</v>
      </c>
      <c r="F108" s="57">
        <v>5.4387237128353805E-2</v>
      </c>
      <c r="G108" s="64">
        <v>27392</v>
      </c>
      <c r="H108" s="57">
        <v>-4.1433370660694302E-2</v>
      </c>
      <c r="I108" s="64">
        <v>3005</v>
      </c>
      <c r="J108" s="57">
        <v>-0.33576480990274093</v>
      </c>
      <c r="K108" s="64">
        <v>4410</v>
      </c>
      <c r="L108" s="57">
        <v>-2.3472099202834329E-2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53425</v>
      </c>
      <c r="D109" s="57">
        <v>-0.11277733492759401</v>
      </c>
      <c r="E109" s="64">
        <v>12471</v>
      </c>
      <c r="F109" s="57">
        <v>-0.17097653393604995</v>
      </c>
      <c r="G109" s="64">
        <v>32505</v>
      </c>
      <c r="H109" s="57">
        <v>-5.9924227087370219E-2</v>
      </c>
      <c r="I109" s="64">
        <v>3342</v>
      </c>
      <c r="J109" s="57">
        <v>-0.37718971300782711</v>
      </c>
      <c r="K109" s="64">
        <v>5107</v>
      </c>
      <c r="L109" s="57">
        <v>-2.3518164435946454E-2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351321</v>
      </c>
      <c r="D110" s="67">
        <v>-1.769607157835873E-2</v>
      </c>
      <c r="E110" s="66">
        <v>93429</v>
      </c>
      <c r="F110" s="67">
        <v>-3.9902581387701419E-2</v>
      </c>
      <c r="G110" s="66">
        <v>205391</v>
      </c>
      <c r="H110" s="67">
        <v>3.7695144748143283E-2</v>
      </c>
      <c r="I110" s="66">
        <v>15628</v>
      </c>
      <c r="J110" s="67">
        <v>-0.36996573271517841</v>
      </c>
      <c r="K110" s="66">
        <v>36873</v>
      </c>
      <c r="L110" s="67">
        <v>-1.941334467994571E-2</v>
      </c>
      <c r="M110" s="66">
        <v>0</v>
      </c>
      <c r="N110" s="67" t="s">
        <v>143</v>
      </c>
    </row>
    <row r="111" spans="2:14" hidden="1" outlineLevel="1">
      <c r="B111" s="63" t="s">
        <v>90</v>
      </c>
      <c r="C111" s="64">
        <v>50683</v>
      </c>
      <c r="D111" s="57">
        <v>-0.19815529679787369</v>
      </c>
      <c r="E111" s="64">
        <v>13875</v>
      </c>
      <c r="F111" s="57">
        <v>-0.32896454998307301</v>
      </c>
      <c r="G111" s="64">
        <v>28913</v>
      </c>
      <c r="H111" s="57">
        <v>-0.10233164643422643</v>
      </c>
      <c r="I111" s="64">
        <v>3259</v>
      </c>
      <c r="J111" s="57">
        <v>-0.32118308685690478</v>
      </c>
      <c r="K111" s="64">
        <v>4636</v>
      </c>
      <c r="L111" s="57">
        <v>-0.16029704763629782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50372</v>
      </c>
      <c r="D112" s="57">
        <v>-0.23461930013827059</v>
      </c>
      <c r="E112" s="64">
        <v>14267</v>
      </c>
      <c r="F112" s="57">
        <v>-0.15754354886330091</v>
      </c>
      <c r="G112" s="64">
        <v>28617</v>
      </c>
      <c r="H112" s="57">
        <v>-0.25031436655139894</v>
      </c>
      <c r="I112" s="64">
        <v>2981</v>
      </c>
      <c r="J112" s="57">
        <v>-0.42228682170542631</v>
      </c>
      <c r="K112" s="64">
        <v>4507</v>
      </c>
      <c r="L112" s="57">
        <v>-0.18734222863324923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27962</v>
      </c>
      <c r="D113" s="57">
        <v>-0.22712070538157492</v>
      </c>
      <c r="E113" s="64">
        <v>8328</v>
      </c>
      <c r="F113" s="57">
        <v>-0.24986488920915151</v>
      </c>
      <c r="G113" s="64">
        <v>14914</v>
      </c>
      <c r="H113" s="57">
        <v>-0.24718590681944375</v>
      </c>
      <c r="I113" s="64">
        <v>1510</v>
      </c>
      <c r="J113" s="57">
        <v>-0.41381987577639756</v>
      </c>
      <c r="K113" s="64">
        <v>3210</v>
      </c>
      <c r="L113" s="57">
        <v>0.19330855018587356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5770</v>
      </c>
      <c r="D114" s="57">
        <v>-0.3992086630570596</v>
      </c>
      <c r="E114" s="64">
        <v>863</v>
      </c>
      <c r="F114" s="57">
        <v>-0.69793489674483722</v>
      </c>
      <c r="G114" s="64">
        <v>3114</v>
      </c>
      <c r="H114" s="57">
        <v>-0.39072588534533359</v>
      </c>
      <c r="I114" s="64">
        <v>0</v>
      </c>
      <c r="J114" s="57" t="s">
        <v>143</v>
      </c>
      <c r="K114" s="64">
        <v>1793</v>
      </c>
      <c r="L114" s="57">
        <v>9.5965770171149156E-2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4639</v>
      </c>
      <c r="D115" s="57">
        <v>-0.4042635161166046</v>
      </c>
      <c r="E115" s="64">
        <v>628</v>
      </c>
      <c r="F115" s="57">
        <v>-0.73855120732722734</v>
      </c>
      <c r="G115" s="64">
        <v>3022</v>
      </c>
      <c r="H115" s="57">
        <v>-0.33230225364560317</v>
      </c>
      <c r="I115" s="64">
        <v>0</v>
      </c>
      <c r="J115" s="57" t="s">
        <v>143</v>
      </c>
      <c r="K115" s="64">
        <v>989</v>
      </c>
      <c r="L115" s="57">
        <v>0.15133876600698493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7545</v>
      </c>
      <c r="D116" s="57">
        <v>-0.35402397260273977</v>
      </c>
      <c r="E116" s="64">
        <v>2177</v>
      </c>
      <c r="F116" s="57">
        <v>-0.37924151696606789</v>
      </c>
      <c r="G116" s="64">
        <v>3725</v>
      </c>
      <c r="H116" s="57">
        <v>-0.43337389717067232</v>
      </c>
      <c r="I116" s="64">
        <v>0</v>
      </c>
      <c r="J116" s="57" t="s">
        <v>143</v>
      </c>
      <c r="K116" s="64">
        <v>1643</v>
      </c>
      <c r="L116" s="57">
        <v>2.7517198248905528E-2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6503</v>
      </c>
      <c r="D117" s="57">
        <v>-0.27535101404056161</v>
      </c>
      <c r="E117" s="64">
        <v>1811</v>
      </c>
      <c r="F117" s="57">
        <v>-0.31401515151515147</v>
      </c>
      <c r="G117" s="64">
        <v>3045</v>
      </c>
      <c r="H117" s="57">
        <v>-0.39172992409109064</v>
      </c>
      <c r="I117" s="64">
        <v>0</v>
      </c>
      <c r="J117" s="57" t="s">
        <v>143</v>
      </c>
      <c r="K117" s="64">
        <v>1647</v>
      </c>
      <c r="L117" s="57">
        <v>0.24021084337349397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6528</v>
      </c>
      <c r="D118" s="57">
        <v>-0.39183901621017325</v>
      </c>
      <c r="E118" s="64">
        <v>2047</v>
      </c>
      <c r="F118" s="57">
        <v>-0.16653094462540718</v>
      </c>
      <c r="G118" s="64">
        <v>3004</v>
      </c>
      <c r="H118" s="57">
        <v>-0.56658490838262876</v>
      </c>
      <c r="I118" s="64">
        <v>0</v>
      </c>
      <c r="J118" s="57" t="s">
        <v>143</v>
      </c>
      <c r="K118" s="64">
        <v>1477</v>
      </c>
      <c r="L118" s="57">
        <v>9.6510764662212312E-2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32407</v>
      </c>
      <c r="D119" s="57">
        <v>-6.8550241434812587E-2</v>
      </c>
      <c r="E119" s="64">
        <v>8996</v>
      </c>
      <c r="F119" s="57">
        <v>-0.21746694502435626</v>
      </c>
      <c r="G119" s="64">
        <v>17726</v>
      </c>
      <c r="H119" s="57">
        <v>4.080793846515185E-2</v>
      </c>
      <c r="I119" s="64">
        <v>2647</v>
      </c>
      <c r="J119" s="57">
        <v>-7.2529782761037165E-2</v>
      </c>
      <c r="K119" s="64">
        <v>3038</v>
      </c>
      <c r="L119" s="57">
        <v>-0.10935209615948405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53619</v>
      </c>
      <c r="D120" s="57">
        <v>-0.2513822182508656</v>
      </c>
      <c r="E120" s="64">
        <v>15487</v>
      </c>
      <c r="F120" s="57">
        <v>-0.36681794022650149</v>
      </c>
      <c r="G120" s="64">
        <v>28697</v>
      </c>
      <c r="H120" s="57">
        <v>-0.1966800100775411</v>
      </c>
      <c r="I120" s="64">
        <v>4518</v>
      </c>
      <c r="J120" s="57">
        <v>-0.25873666940114848</v>
      </c>
      <c r="K120" s="64">
        <v>4917</v>
      </c>
      <c r="L120" s="57">
        <v>-8.0418926500841592E-2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51406</v>
      </c>
      <c r="D121" s="57">
        <v>-0.2238729353504243</v>
      </c>
      <c r="E121" s="64">
        <v>13790</v>
      </c>
      <c r="F121" s="57">
        <v>-0.40150167093442124</v>
      </c>
      <c r="G121" s="64">
        <v>28576</v>
      </c>
      <c r="H121" s="57">
        <v>-0.10028021787727082</v>
      </c>
      <c r="I121" s="64">
        <v>4524</v>
      </c>
      <c r="J121" s="57">
        <v>-0.27523229734059595</v>
      </c>
      <c r="K121" s="64">
        <v>4516</v>
      </c>
      <c r="L121" s="57">
        <v>-0.12986512524084781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60216</v>
      </c>
      <c r="D122" s="57">
        <v>-0.16238698010849906</v>
      </c>
      <c r="E122" s="64">
        <v>15043</v>
      </c>
      <c r="F122" s="57">
        <v>-0.40303186634390253</v>
      </c>
      <c r="G122" s="64">
        <v>34577</v>
      </c>
      <c r="H122" s="57">
        <v>2.8251107740803416E-2</v>
      </c>
      <c r="I122" s="64">
        <v>5366</v>
      </c>
      <c r="J122" s="57">
        <v>-0.30011738620060002</v>
      </c>
      <c r="K122" s="64">
        <v>5230</v>
      </c>
      <c r="L122" s="57">
        <v>-3.0943116546229388E-2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357650</v>
      </c>
      <c r="D123" s="67">
        <v>-0.21998870275822813</v>
      </c>
      <c r="E123" s="66">
        <v>97312</v>
      </c>
      <c r="F123" s="67">
        <v>-0.33698073870178713</v>
      </c>
      <c r="G123" s="66">
        <v>197930</v>
      </c>
      <c r="H123" s="67">
        <v>-0.16302297849307767</v>
      </c>
      <c r="I123" s="66">
        <v>24805</v>
      </c>
      <c r="J123" s="67">
        <v>-0.29919480152563926</v>
      </c>
      <c r="K123" s="66">
        <v>37603</v>
      </c>
      <c r="L123" s="67">
        <v>-5.6883449123423024E-2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63208</v>
      </c>
      <c r="D124" s="57">
        <v>-0.12143998888039476</v>
      </c>
      <c r="E124" s="64">
        <v>20677</v>
      </c>
      <c r="F124" s="57">
        <v>-0.20485309952315034</v>
      </c>
      <c r="G124" s="64">
        <v>32209</v>
      </c>
      <c r="H124" s="57">
        <v>-4.630918189085953E-2</v>
      </c>
      <c r="I124" s="64">
        <v>4801</v>
      </c>
      <c r="J124" s="57">
        <v>-0.20421017735786506</v>
      </c>
      <c r="K124" s="64">
        <v>5521</v>
      </c>
      <c r="L124" s="57">
        <v>-0.10008149959250201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65813</v>
      </c>
      <c r="D125" s="57">
        <v>-6.6204117538557594E-2</v>
      </c>
      <c r="E125" s="64">
        <v>16935</v>
      </c>
      <c r="F125" s="57">
        <v>-0.30187979223348993</v>
      </c>
      <c r="G125" s="64">
        <v>38172</v>
      </c>
      <c r="H125" s="57">
        <v>0.15918615244457945</v>
      </c>
      <c r="I125" s="64">
        <v>5160</v>
      </c>
      <c r="J125" s="57">
        <v>-0.30298527623936244</v>
      </c>
      <c r="K125" s="64">
        <v>5546</v>
      </c>
      <c r="L125" s="57">
        <v>-5.8084239130434812E-2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36179</v>
      </c>
      <c r="D126" s="57">
        <v>-0.11306415630898969</v>
      </c>
      <c r="E126" s="64">
        <v>11102</v>
      </c>
      <c r="F126" s="57">
        <v>-0.18708354689902618</v>
      </c>
      <c r="G126" s="64">
        <v>19811</v>
      </c>
      <c r="H126" s="57">
        <v>-0.13564572425828969</v>
      </c>
      <c r="I126" s="64">
        <v>2576</v>
      </c>
      <c r="J126" s="57">
        <v>0.4366982710540992</v>
      </c>
      <c r="K126" s="64">
        <v>2690</v>
      </c>
      <c r="L126" s="57">
        <v>0.1355002110595187</v>
      </c>
      <c r="M126" s="64">
        <v>0</v>
      </c>
      <c r="N126" s="57">
        <v>-1</v>
      </c>
    </row>
    <row r="127" spans="2:14" hidden="1" outlineLevel="1">
      <c r="B127" s="63" t="s">
        <v>87</v>
      </c>
      <c r="C127" s="64">
        <v>9604</v>
      </c>
      <c r="D127" s="57">
        <v>-4.4663284591664132E-2</v>
      </c>
      <c r="E127" s="64">
        <v>2857</v>
      </c>
      <c r="F127" s="57">
        <v>-9.5026924295216975E-2</v>
      </c>
      <c r="G127" s="64">
        <v>5111</v>
      </c>
      <c r="H127" s="57">
        <v>-0.17284350218481959</v>
      </c>
      <c r="I127" s="64">
        <v>0</v>
      </c>
      <c r="J127" s="57" t="s">
        <v>143</v>
      </c>
      <c r="K127" s="64">
        <v>1636</v>
      </c>
      <c r="L127" s="57">
        <v>1.2817294281729428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7787</v>
      </c>
      <c r="D128" s="57">
        <v>-0.24258340628343544</v>
      </c>
      <c r="E128" s="64">
        <v>2402</v>
      </c>
      <c r="F128" s="57">
        <v>-0.2030524220305242</v>
      </c>
      <c r="G128" s="64">
        <v>4526</v>
      </c>
      <c r="H128" s="57">
        <v>-0.31341019417475724</v>
      </c>
      <c r="I128" s="64">
        <v>0</v>
      </c>
      <c r="J128" s="57" t="s">
        <v>143</v>
      </c>
      <c r="K128" s="64">
        <v>859</v>
      </c>
      <c r="L128" s="57">
        <v>0.2725925925925925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11680</v>
      </c>
      <c r="D129" s="57">
        <v>0.16068766769353071</v>
      </c>
      <c r="E129" s="64">
        <v>3507</v>
      </c>
      <c r="F129" s="57">
        <v>-6.255012028869289E-2</v>
      </c>
      <c r="G129" s="64">
        <v>6574</v>
      </c>
      <c r="H129" s="57">
        <v>0.21583132975772146</v>
      </c>
      <c r="I129" s="64">
        <v>0</v>
      </c>
      <c r="J129" s="57" t="s">
        <v>143</v>
      </c>
      <c r="K129" s="64">
        <v>1599</v>
      </c>
      <c r="L129" s="57">
        <v>0.74754098360655741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8974</v>
      </c>
      <c r="D130" s="57">
        <v>1.2181367020076772E-2</v>
      </c>
      <c r="E130" s="64">
        <v>2640</v>
      </c>
      <c r="F130" s="57">
        <v>-5.4102472232174903E-2</v>
      </c>
      <c r="G130" s="64">
        <v>5006</v>
      </c>
      <c r="H130" s="57">
        <v>-6.4124135352402356E-2</v>
      </c>
      <c r="I130" s="64">
        <v>0</v>
      </c>
      <c r="J130" s="57" t="s">
        <v>143</v>
      </c>
      <c r="K130" s="64">
        <v>1328</v>
      </c>
      <c r="L130" s="57">
        <v>0.82920110192837471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10734</v>
      </c>
      <c r="D131" s="57">
        <v>-0.130498177399757</v>
      </c>
      <c r="E131" s="64">
        <v>2456</v>
      </c>
      <c r="F131" s="57">
        <v>-0.32693888736640175</v>
      </c>
      <c r="G131" s="64">
        <v>6931</v>
      </c>
      <c r="H131" s="57">
        <v>-0.13546214294623926</v>
      </c>
      <c r="I131" s="64">
        <v>0</v>
      </c>
      <c r="J131" s="57" t="s">
        <v>143</v>
      </c>
      <c r="K131" s="64">
        <v>1347</v>
      </c>
      <c r="L131" s="57">
        <v>0.98379970544919004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34792</v>
      </c>
      <c r="D132" s="57">
        <v>-0.12987370263848941</v>
      </c>
      <c r="E132" s="64">
        <v>11496</v>
      </c>
      <c r="F132" s="57">
        <v>-0.22034587995930821</v>
      </c>
      <c r="G132" s="64">
        <v>17031</v>
      </c>
      <c r="H132" s="57">
        <v>-6.8784515282410141E-2</v>
      </c>
      <c r="I132" s="64">
        <v>2854</v>
      </c>
      <c r="J132" s="57">
        <v>-5.3713527851458887E-2</v>
      </c>
      <c r="K132" s="64">
        <v>3411</v>
      </c>
      <c r="L132" s="57">
        <v>-0.13316391359593394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71624</v>
      </c>
      <c r="D133" s="57">
        <v>-7.0494186046511587E-2</v>
      </c>
      <c r="E133" s="64">
        <v>24459</v>
      </c>
      <c r="F133" s="57">
        <v>1.0641345720951989E-3</v>
      </c>
      <c r="G133" s="64">
        <v>35723</v>
      </c>
      <c r="H133" s="57">
        <v>-5.2088308655734217E-2</v>
      </c>
      <c r="I133" s="64">
        <v>6095</v>
      </c>
      <c r="J133" s="57">
        <v>-0.19035600425079702</v>
      </c>
      <c r="K133" s="64">
        <v>5347</v>
      </c>
      <c r="L133" s="57">
        <v>-0.27831016331488734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66234</v>
      </c>
      <c r="D134" s="57">
        <v>-8.4343678717080262E-2</v>
      </c>
      <c r="E134" s="64">
        <v>23041</v>
      </c>
      <c r="F134" s="57">
        <v>-7.1975189302400544E-2</v>
      </c>
      <c r="G134" s="64">
        <v>31761</v>
      </c>
      <c r="H134" s="57">
        <v>-7.4266227520475625E-2</v>
      </c>
      <c r="I134" s="64">
        <v>6242</v>
      </c>
      <c r="J134" s="57">
        <v>-5.452893062708275E-2</v>
      </c>
      <c r="K134" s="64">
        <v>5190</v>
      </c>
      <c r="L134" s="57">
        <v>-0.21315949060036388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71890</v>
      </c>
      <c r="D135" s="57">
        <v>-0.125372589573575</v>
      </c>
      <c r="E135" s="64">
        <v>25199</v>
      </c>
      <c r="F135" s="57">
        <v>-9.7812466435143741E-2</v>
      </c>
      <c r="G135" s="64">
        <v>33627</v>
      </c>
      <c r="H135" s="57">
        <v>-0.14413336726902515</v>
      </c>
      <c r="I135" s="64">
        <v>7667</v>
      </c>
      <c r="J135" s="57">
        <v>0.11649919906800643</v>
      </c>
      <c r="K135" s="64">
        <v>5397</v>
      </c>
      <c r="L135" s="57">
        <v>-0.33427901813247807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458519</v>
      </c>
      <c r="D136" s="67">
        <v>-9.4541009569623635E-2</v>
      </c>
      <c r="E136" s="66">
        <v>146771</v>
      </c>
      <c r="F136" s="67">
        <v>-0.14771090773947781</v>
      </c>
      <c r="G136" s="66">
        <v>236482</v>
      </c>
      <c r="H136" s="67">
        <v>-5.6867444893336172E-2</v>
      </c>
      <c r="I136" s="66">
        <v>35395</v>
      </c>
      <c r="J136" s="67">
        <v>-9.8032720044849864E-2</v>
      </c>
      <c r="K136" s="66">
        <v>39871</v>
      </c>
      <c r="L136" s="67">
        <v>-9.6940046658059886E-2</v>
      </c>
      <c r="M136" s="66">
        <v>0</v>
      </c>
      <c r="N136" s="67">
        <v>-1</v>
      </c>
    </row>
    <row r="137" spans="2:14" hidden="1" outlineLevel="1">
      <c r="B137" s="63" t="s">
        <v>90</v>
      </c>
      <c r="C137" s="64">
        <v>71945</v>
      </c>
      <c r="D137" s="57">
        <v>-0.134225441942743</v>
      </c>
      <c r="E137" s="64">
        <v>26004</v>
      </c>
      <c r="F137" s="57">
        <v>-6.9491161525799705E-2</v>
      </c>
      <c r="G137" s="64">
        <v>33773</v>
      </c>
      <c r="H137" s="57">
        <v>-0.17200715879281181</v>
      </c>
      <c r="I137" s="64">
        <v>6033</v>
      </c>
      <c r="J137" s="57">
        <v>-5.7343750000000027E-2</v>
      </c>
      <c r="K137" s="64">
        <v>6135</v>
      </c>
      <c r="L137" s="57">
        <v>-0.2296584630838775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70479</v>
      </c>
      <c r="D138" s="57">
        <v>-0.1042664870429445</v>
      </c>
      <c r="E138" s="64">
        <v>24258</v>
      </c>
      <c r="F138" s="57">
        <v>-7.6904197005644992E-3</v>
      </c>
      <c r="G138" s="64">
        <v>32930</v>
      </c>
      <c r="H138" s="57">
        <v>-0.1430727594462371</v>
      </c>
      <c r="I138" s="64">
        <v>7403</v>
      </c>
      <c r="J138" s="57">
        <v>-0.10212249848392962</v>
      </c>
      <c r="K138" s="64">
        <v>5888</v>
      </c>
      <c r="L138" s="57">
        <v>-0.22157588577472231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40791</v>
      </c>
      <c r="D139" s="57">
        <v>-1.2276623565305789E-2</v>
      </c>
      <c r="E139" s="64">
        <v>13657</v>
      </c>
      <c r="F139" s="57">
        <v>-1.7905939882065347E-2</v>
      </c>
      <c r="G139" s="64">
        <v>22920</v>
      </c>
      <c r="H139" s="57">
        <v>7.6207916607972992E-2</v>
      </c>
      <c r="I139" s="64">
        <v>1793</v>
      </c>
      <c r="J139" s="57">
        <v>-0.10707171314741037</v>
      </c>
      <c r="K139" s="64">
        <v>2369</v>
      </c>
      <c r="L139" s="57">
        <v>-0.42035723024223148</v>
      </c>
      <c r="M139" s="64">
        <v>52</v>
      </c>
      <c r="N139" s="57" t="s">
        <v>143</v>
      </c>
    </row>
    <row r="140" spans="2:14" hidden="1" outlineLevel="1">
      <c r="B140" s="63" t="s">
        <v>87</v>
      </c>
      <c r="C140" s="64">
        <v>10053</v>
      </c>
      <c r="D140" s="57">
        <v>-0.15100076007093999</v>
      </c>
      <c r="E140" s="64">
        <v>3157</v>
      </c>
      <c r="F140" s="57">
        <v>-4.3333333333333335E-2</v>
      </c>
      <c r="G140" s="64">
        <v>6179</v>
      </c>
      <c r="H140" s="57">
        <v>-0.12836789392015802</v>
      </c>
      <c r="I140" s="64">
        <v>0</v>
      </c>
      <c r="J140" s="57" t="s">
        <v>143</v>
      </c>
      <c r="K140" s="64">
        <v>717</v>
      </c>
      <c r="L140" s="57">
        <v>-0.50619834710743805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10281</v>
      </c>
      <c r="D141" s="57">
        <v>-0.24609518222482951</v>
      </c>
      <c r="E141" s="64">
        <v>3014</v>
      </c>
      <c r="F141" s="57">
        <v>-0.20746778858795689</v>
      </c>
      <c r="G141" s="64">
        <v>6592</v>
      </c>
      <c r="H141" s="57">
        <v>-0.20540019286403088</v>
      </c>
      <c r="I141" s="64">
        <v>0</v>
      </c>
      <c r="J141" s="57" t="s">
        <v>143</v>
      </c>
      <c r="K141" s="64">
        <v>675</v>
      </c>
      <c r="L141" s="57">
        <v>-0.56111833550065016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10063</v>
      </c>
      <c r="D142" s="57">
        <v>-0.12821623494758727</v>
      </c>
      <c r="E142" s="64">
        <v>3741</v>
      </c>
      <c r="F142" s="57">
        <v>0.14473684210526305</v>
      </c>
      <c r="G142" s="64">
        <v>5407</v>
      </c>
      <c r="H142" s="57">
        <v>-0.20613713111143739</v>
      </c>
      <c r="I142" s="64">
        <v>0</v>
      </c>
      <c r="J142" s="57" t="s">
        <v>143</v>
      </c>
      <c r="K142" s="64">
        <v>915</v>
      </c>
      <c r="L142" s="57">
        <v>-0.375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8866</v>
      </c>
      <c r="D143" s="57">
        <v>-0.20605355064027941</v>
      </c>
      <c r="E143" s="64">
        <v>2791</v>
      </c>
      <c r="F143" s="57">
        <v>-0.13804817788758494</v>
      </c>
      <c r="G143" s="64">
        <v>5349</v>
      </c>
      <c r="H143" s="57">
        <v>-0.17274976801732134</v>
      </c>
      <c r="I143" s="64">
        <v>0</v>
      </c>
      <c r="J143" s="57" t="s">
        <v>143</v>
      </c>
      <c r="K143" s="64">
        <v>726</v>
      </c>
      <c r="L143" s="57">
        <v>-0.50375939849624063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12345</v>
      </c>
      <c r="D144" s="57">
        <v>-2.2178217821782198E-2</v>
      </c>
      <c r="E144" s="64">
        <v>3649</v>
      </c>
      <c r="F144" s="57">
        <v>6.8984547461368173E-3</v>
      </c>
      <c r="G144" s="64">
        <v>8017</v>
      </c>
      <c r="H144" s="57">
        <v>8.7640754307420909E-2</v>
      </c>
      <c r="I144" s="64">
        <v>0</v>
      </c>
      <c r="J144" s="57" t="s">
        <v>143</v>
      </c>
      <c r="K144" s="64">
        <v>679</v>
      </c>
      <c r="L144" s="57">
        <v>-0.58343558282208585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39985</v>
      </c>
      <c r="D145" s="57">
        <v>-0.1355529131985731</v>
      </c>
      <c r="E145" s="64">
        <v>14745</v>
      </c>
      <c r="F145" s="57">
        <v>-2.4930564740113792E-2</v>
      </c>
      <c r="G145" s="64">
        <v>18289</v>
      </c>
      <c r="H145" s="57">
        <v>-0.19161067892503536</v>
      </c>
      <c r="I145" s="64">
        <v>3016</v>
      </c>
      <c r="J145" s="57">
        <v>-0.26618004866180045</v>
      </c>
      <c r="K145" s="64">
        <v>3935</v>
      </c>
      <c r="L145" s="57">
        <v>-0.10547851784496476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77056</v>
      </c>
      <c r="D146" s="57">
        <v>1.7603634298693827E-2</v>
      </c>
      <c r="E146" s="64">
        <v>24433</v>
      </c>
      <c r="F146" s="57">
        <v>0.12906654343807755</v>
      </c>
      <c r="G146" s="64">
        <v>37686</v>
      </c>
      <c r="H146" s="57">
        <v>-2.0812222308831507E-2</v>
      </c>
      <c r="I146" s="64">
        <v>7528</v>
      </c>
      <c r="J146" s="57">
        <v>-0.13837701728282015</v>
      </c>
      <c r="K146" s="64">
        <v>7409</v>
      </c>
      <c r="L146" s="57">
        <v>8.0186616124799492E-2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72335</v>
      </c>
      <c r="D147" s="57">
        <v>-3.6638613793198438E-3</v>
      </c>
      <c r="E147" s="64">
        <v>24828</v>
      </c>
      <c r="F147" s="57">
        <v>6.4437299035369877E-2</v>
      </c>
      <c r="G147" s="64">
        <v>34309</v>
      </c>
      <c r="H147" s="57">
        <v>-1.3570627641528388E-2</v>
      </c>
      <c r="I147" s="64">
        <v>6602</v>
      </c>
      <c r="J147" s="57">
        <v>-0.16851385390428208</v>
      </c>
      <c r="K147" s="64">
        <v>6596</v>
      </c>
      <c r="L147" s="57">
        <v>6.2547673531654358E-3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82195</v>
      </c>
      <c r="D148" s="57">
        <v>6.6691756644518208E-2</v>
      </c>
      <c r="E148" s="64">
        <v>27931</v>
      </c>
      <c r="F148" s="57">
        <v>0.18041585664778981</v>
      </c>
      <c r="G148" s="64">
        <v>39290</v>
      </c>
      <c r="H148" s="57">
        <v>3.8538803129625654E-2</v>
      </c>
      <c r="I148" s="64">
        <v>6867</v>
      </c>
      <c r="J148" s="57">
        <v>-7.8626056621494689E-2</v>
      </c>
      <c r="K148" s="64">
        <v>8107</v>
      </c>
      <c r="L148" s="57">
        <v>-2.466395363176499E-4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506394</v>
      </c>
      <c r="D149" s="67">
        <v>-5.4402384189061959E-2</v>
      </c>
      <c r="E149" s="66">
        <v>172208</v>
      </c>
      <c r="F149" s="67">
        <v>2.9459588713534268E-2</v>
      </c>
      <c r="G149" s="66">
        <v>250741</v>
      </c>
      <c r="H149" s="67">
        <v>-7.2260804895826758E-2</v>
      </c>
      <c r="I149" s="66">
        <v>39242</v>
      </c>
      <c r="J149" s="67">
        <v>-0.12587708551444543</v>
      </c>
      <c r="K149" s="66">
        <v>44151</v>
      </c>
      <c r="L149" s="67">
        <v>-0.16828046115590389</v>
      </c>
      <c r="M149" s="66">
        <v>52</v>
      </c>
      <c r="N149" s="67" t="s">
        <v>143</v>
      </c>
    </row>
    <row r="150" spans="2:14" hidden="1" outlineLevel="1">
      <c r="B150" s="63" t="s">
        <v>90</v>
      </c>
      <c r="C150" s="64">
        <v>83099</v>
      </c>
      <c r="D150" s="57">
        <v>0.15943464672396468</v>
      </c>
      <c r="E150" s="64">
        <v>27946</v>
      </c>
      <c r="F150" s="57">
        <v>0.39332901231490247</v>
      </c>
      <c r="G150" s="64">
        <v>40789</v>
      </c>
      <c r="H150" s="57">
        <v>7.7563205029984372E-2</v>
      </c>
      <c r="I150" s="64">
        <v>6400</v>
      </c>
      <c r="J150" s="57">
        <v>-0.21462756166400787</v>
      </c>
      <c r="K150" s="64">
        <v>7964</v>
      </c>
      <c r="L150" s="57">
        <v>0.41884910030286826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78683</v>
      </c>
      <c r="D151" s="57">
        <v>3.6953570816695036E-2</v>
      </c>
      <c r="E151" s="64">
        <v>24446</v>
      </c>
      <c r="F151" s="57">
        <v>2.8006728343145548E-2</v>
      </c>
      <c r="G151" s="64">
        <v>38428</v>
      </c>
      <c r="H151" s="57">
        <v>8.3699943598420701E-2</v>
      </c>
      <c r="I151" s="64">
        <v>8245</v>
      </c>
      <c r="J151" s="57">
        <v>5.1121876593574811E-2</v>
      </c>
      <c r="K151" s="64">
        <v>7564</v>
      </c>
      <c r="L151" s="57">
        <v>-0.13996588971006252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41298</v>
      </c>
      <c r="D152" s="57">
        <v>8.501917923388147E-2</v>
      </c>
      <c r="E152" s="64">
        <v>13906</v>
      </c>
      <c r="F152" s="57">
        <v>0.25562076749435669</v>
      </c>
      <c r="G152" s="64">
        <v>21297</v>
      </c>
      <c r="H152" s="57">
        <v>2.3060993975902999E-3</v>
      </c>
      <c r="I152" s="64">
        <v>2008</v>
      </c>
      <c r="J152" s="57">
        <v>-0.37171464330413018</v>
      </c>
      <c r="K152" s="64">
        <v>4087</v>
      </c>
      <c r="L152" s="57">
        <v>0.60715690129767985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11841</v>
      </c>
      <c r="D153" s="57">
        <v>0.40981069174901763</v>
      </c>
      <c r="E153" s="64">
        <v>3300</v>
      </c>
      <c r="F153" s="57">
        <v>1.8795811518324608</v>
      </c>
      <c r="G153" s="64">
        <v>7089</v>
      </c>
      <c r="H153" s="57">
        <v>9.1791159710457482E-2</v>
      </c>
      <c r="I153" s="64">
        <v>0</v>
      </c>
      <c r="J153" s="57" t="s">
        <v>143</v>
      </c>
      <c r="K153" s="64">
        <v>1452</v>
      </c>
      <c r="L153" s="57">
        <v>0.91052631578947363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13637</v>
      </c>
      <c r="D154" s="57">
        <v>0.40936337329474992</v>
      </c>
      <c r="E154" s="64">
        <v>3803</v>
      </c>
      <c r="F154" s="57">
        <v>1.6281962681409814</v>
      </c>
      <c r="G154" s="64">
        <v>8296</v>
      </c>
      <c r="H154" s="57">
        <v>0.61024844720496896</v>
      </c>
      <c r="I154" s="64">
        <v>0</v>
      </c>
      <c r="J154" s="57">
        <v>-1</v>
      </c>
      <c r="K154" s="64">
        <v>1538</v>
      </c>
      <c r="L154" s="57">
        <v>0.62407602956705377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11543</v>
      </c>
      <c r="D155" s="57">
        <v>0.92447482494164723</v>
      </c>
      <c r="E155" s="64">
        <v>3268</v>
      </c>
      <c r="F155" s="57">
        <v>1.6919275123558486</v>
      </c>
      <c r="G155" s="64">
        <v>6811</v>
      </c>
      <c r="H155" s="57">
        <v>0.69133349888254281</v>
      </c>
      <c r="I155" s="64">
        <v>0</v>
      </c>
      <c r="J155" s="57" t="s">
        <v>143</v>
      </c>
      <c r="K155" s="64">
        <v>1464</v>
      </c>
      <c r="L155" s="57">
        <v>0.93394980184940546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11167</v>
      </c>
      <c r="D156" s="57">
        <v>0.27754261526141177</v>
      </c>
      <c r="E156" s="64">
        <v>3238</v>
      </c>
      <c r="F156" s="57">
        <v>1.2770745428973278</v>
      </c>
      <c r="G156" s="64">
        <v>6466</v>
      </c>
      <c r="H156" s="57">
        <v>-1.252290775809406E-2</v>
      </c>
      <c r="I156" s="64">
        <v>0</v>
      </c>
      <c r="J156" s="57" t="s">
        <v>143</v>
      </c>
      <c r="K156" s="64">
        <v>1463</v>
      </c>
      <c r="L156" s="57">
        <v>0.89753566796368345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12625</v>
      </c>
      <c r="D157" s="57">
        <v>0.73658872077028881</v>
      </c>
      <c r="E157" s="64">
        <v>3624</v>
      </c>
      <c r="F157" s="57">
        <v>2.2619261926192618</v>
      </c>
      <c r="G157" s="64">
        <v>7371</v>
      </c>
      <c r="H157" s="57">
        <v>0.41613832853025934</v>
      </c>
      <c r="I157" s="64">
        <v>0</v>
      </c>
      <c r="J157" s="57" t="s">
        <v>143</v>
      </c>
      <c r="K157" s="64">
        <v>1630</v>
      </c>
      <c r="L157" s="57">
        <v>0.70859538784067078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46255</v>
      </c>
      <c r="D158" s="57">
        <v>0.44312367402970176</v>
      </c>
      <c r="E158" s="64">
        <v>15122</v>
      </c>
      <c r="F158" s="57">
        <v>0.52025736402935552</v>
      </c>
      <c r="G158" s="64">
        <v>22624</v>
      </c>
      <c r="H158" s="57">
        <v>0.45034938137060077</v>
      </c>
      <c r="I158" s="64">
        <v>4110</v>
      </c>
      <c r="J158" s="57">
        <v>0.21489801950931131</v>
      </c>
      <c r="K158" s="64">
        <v>4399</v>
      </c>
      <c r="L158" s="57">
        <v>0.4085814921549793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75723</v>
      </c>
      <c r="D159" s="57">
        <v>7.7140825035561855E-2</v>
      </c>
      <c r="E159" s="64">
        <v>21640</v>
      </c>
      <c r="F159" s="57">
        <v>-2.3024830699774235E-2</v>
      </c>
      <c r="G159" s="64">
        <v>38487</v>
      </c>
      <c r="H159" s="57">
        <v>0.12647076040508098</v>
      </c>
      <c r="I159" s="64">
        <v>8737</v>
      </c>
      <c r="J159" s="57">
        <v>0.28617694685705874</v>
      </c>
      <c r="K159" s="64">
        <v>6859</v>
      </c>
      <c r="L159" s="57">
        <v>-4.6168822138784593E-2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72601</v>
      </c>
      <c r="D160" s="57">
        <v>0.14238733635448142</v>
      </c>
      <c r="E160" s="64">
        <v>23325</v>
      </c>
      <c r="F160" s="57">
        <v>0.18491236982473969</v>
      </c>
      <c r="G160" s="64">
        <v>34781</v>
      </c>
      <c r="H160" s="57">
        <v>9.2059405318848375E-2</v>
      </c>
      <c r="I160" s="64">
        <v>7940</v>
      </c>
      <c r="J160" s="57">
        <v>0.17594786729857814</v>
      </c>
      <c r="K160" s="64">
        <v>6555</v>
      </c>
      <c r="L160" s="57">
        <v>0.24477781997721237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77056</v>
      </c>
      <c r="D161" s="57">
        <v>4.9837870241695947E-2</v>
      </c>
      <c r="E161" s="64">
        <v>23662</v>
      </c>
      <c r="F161" s="57">
        <v>3.2688866582289533E-2</v>
      </c>
      <c r="G161" s="64">
        <v>37832</v>
      </c>
      <c r="H161" s="57">
        <v>2.1823681936041561E-2</v>
      </c>
      <c r="I161" s="64">
        <v>7453</v>
      </c>
      <c r="J161" s="57">
        <v>9.8128775600412554E-2</v>
      </c>
      <c r="K161" s="64">
        <v>8109</v>
      </c>
      <c r="L161" s="57">
        <v>0.21501348516631702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535528</v>
      </c>
      <c r="D162" s="67">
        <v>0.15167559500127958</v>
      </c>
      <c r="E162" s="66">
        <v>167280</v>
      </c>
      <c r="F162" s="67">
        <v>0.2304795251090499</v>
      </c>
      <c r="G162" s="66">
        <v>270271</v>
      </c>
      <c r="H162" s="67">
        <v>0.12320882372498176</v>
      </c>
      <c r="I162" s="66">
        <v>44893</v>
      </c>
      <c r="J162" s="67">
        <v>-3.1309677132832503E-3</v>
      </c>
      <c r="K162" s="66">
        <v>53084</v>
      </c>
      <c r="L162" s="67">
        <v>0.22330276075033417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71672</v>
      </c>
      <c r="D163" s="57">
        <v>-2.7490569621970717E-2</v>
      </c>
      <c r="E163" s="64">
        <v>20057</v>
      </c>
      <c r="F163" s="57">
        <v>-0.14330257987356909</v>
      </c>
      <c r="G163" s="64">
        <v>37853</v>
      </c>
      <c r="H163" s="57">
        <v>5.5371232609362275E-2</v>
      </c>
      <c r="I163" s="64">
        <v>8149</v>
      </c>
      <c r="J163" s="57">
        <v>-1.3480392156862697E-3</v>
      </c>
      <c r="K163" s="64">
        <v>5613</v>
      </c>
      <c r="L163" s="57">
        <v>-0.10321137561910854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75879</v>
      </c>
      <c r="D164" s="57">
        <v>3.5989787419958175E-2</v>
      </c>
      <c r="E164" s="64">
        <v>23780</v>
      </c>
      <c r="F164" s="57">
        <v>-1.4545605238075465E-2</v>
      </c>
      <c r="G164" s="64">
        <v>35460</v>
      </c>
      <c r="H164" s="57">
        <v>2.9317851959361318E-2</v>
      </c>
      <c r="I164" s="64">
        <v>7844</v>
      </c>
      <c r="J164" s="57">
        <v>0.12217453505007159</v>
      </c>
      <c r="K164" s="64">
        <v>8795</v>
      </c>
      <c r="L164" s="57">
        <v>0.14637643378519294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38062</v>
      </c>
      <c r="D165" s="57">
        <v>7.3075838736960774E-2</v>
      </c>
      <c r="E165" s="64">
        <v>11075</v>
      </c>
      <c r="F165" s="57">
        <v>0.21743431900626575</v>
      </c>
      <c r="G165" s="64">
        <v>21248</v>
      </c>
      <c r="H165" s="57">
        <v>5.4125117825073232E-2</v>
      </c>
      <c r="I165" s="64">
        <v>3196</v>
      </c>
      <c r="J165" s="57">
        <v>-5.2194543297746199E-2</v>
      </c>
      <c r="K165" s="64">
        <v>2543</v>
      </c>
      <c r="L165" s="57">
        <v>-0.10583684950773553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8399</v>
      </c>
      <c r="D166" s="57">
        <v>0.20484865872902014</v>
      </c>
      <c r="E166" s="64">
        <v>1146</v>
      </c>
      <c r="F166" s="57">
        <v>2.1390374331550888E-2</v>
      </c>
      <c r="G166" s="64">
        <v>6493</v>
      </c>
      <c r="H166" s="57">
        <v>0.31118739903069459</v>
      </c>
      <c r="I166" s="64">
        <v>0</v>
      </c>
      <c r="J166" s="57" t="s">
        <v>143</v>
      </c>
      <c r="K166" s="64">
        <v>760</v>
      </c>
      <c r="L166" s="57">
        <v>-0.15273132664437017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9676</v>
      </c>
      <c r="D167" s="57">
        <v>0.66712611991729842</v>
      </c>
      <c r="E167" s="64">
        <v>1447</v>
      </c>
      <c r="F167" s="57">
        <v>0.71445497630331745</v>
      </c>
      <c r="G167" s="64">
        <v>5152</v>
      </c>
      <c r="H167" s="57">
        <v>0.31562819203268644</v>
      </c>
      <c r="I167" s="64">
        <v>2130</v>
      </c>
      <c r="J167" s="57" t="s">
        <v>143</v>
      </c>
      <c r="K167" s="64">
        <v>947</v>
      </c>
      <c r="L167" s="57">
        <v>-9.2911877394636022E-2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5998</v>
      </c>
      <c r="D168" s="57">
        <v>-0.1528248587570622</v>
      </c>
      <c r="E168" s="64">
        <v>1214</v>
      </c>
      <c r="F168" s="57">
        <v>0.35189309576837413</v>
      </c>
      <c r="G168" s="64">
        <v>4027</v>
      </c>
      <c r="H168" s="57">
        <v>-0.23990184975462436</v>
      </c>
      <c r="I168" s="64">
        <v>0</v>
      </c>
      <c r="J168" s="57" t="s">
        <v>143</v>
      </c>
      <c r="K168" s="64">
        <v>757</v>
      </c>
      <c r="L168" s="57">
        <v>-0.14366515837104077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8741</v>
      </c>
      <c r="D169" s="57">
        <v>0.45950910001669731</v>
      </c>
      <c r="E169" s="64">
        <v>1422</v>
      </c>
      <c r="F169" s="57">
        <v>0.3352112676056338</v>
      </c>
      <c r="G169" s="64">
        <v>6548</v>
      </c>
      <c r="H169" s="57">
        <v>0.64688128772635811</v>
      </c>
      <c r="I169" s="64">
        <v>0</v>
      </c>
      <c r="J169" s="57" t="s">
        <v>143</v>
      </c>
      <c r="K169" s="64">
        <v>771</v>
      </c>
      <c r="L169" s="57">
        <v>-0.18670886075949367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7270</v>
      </c>
      <c r="D170" s="57">
        <v>0.21775544388609713</v>
      </c>
      <c r="E170" s="64">
        <v>1111</v>
      </c>
      <c r="F170" s="57">
        <v>0.41528662420382156</v>
      </c>
      <c r="G170" s="64">
        <v>5205</v>
      </c>
      <c r="H170" s="57">
        <v>0.18214853508971163</v>
      </c>
      <c r="I170" s="64">
        <v>0</v>
      </c>
      <c r="J170" s="57" t="s">
        <v>143</v>
      </c>
      <c r="K170" s="64">
        <v>954</v>
      </c>
      <c r="L170" s="57">
        <v>0.21994884910485935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32052</v>
      </c>
      <c r="D171" s="57">
        <v>2.2001147885976735E-2</v>
      </c>
      <c r="E171" s="64">
        <v>9947</v>
      </c>
      <c r="F171" s="57">
        <v>7.3842167764223143E-2</v>
      </c>
      <c r="G171" s="64">
        <v>15599</v>
      </c>
      <c r="H171" s="57">
        <v>-6.1375534027318102E-2</v>
      </c>
      <c r="I171" s="64">
        <v>3383</v>
      </c>
      <c r="J171" s="57">
        <v>0.18162766329025493</v>
      </c>
      <c r="K171" s="64">
        <v>3123</v>
      </c>
      <c r="L171" s="57">
        <v>0.19335116545662978</v>
      </c>
      <c r="M171" s="64">
        <v>0</v>
      </c>
      <c r="N171" s="57" t="s">
        <v>143</v>
      </c>
    </row>
    <row r="172" spans="2:14" hidden="1" outlineLevel="1">
      <c r="B172" s="63" t="s">
        <v>81</v>
      </c>
      <c r="C172" s="64">
        <v>70300</v>
      </c>
      <c r="D172" s="57">
        <v>8.9770419631369336E-2</v>
      </c>
      <c r="E172" s="64">
        <v>22150</v>
      </c>
      <c r="F172" s="57">
        <v>-6.7878634852501785E-2</v>
      </c>
      <c r="G172" s="64">
        <v>34166</v>
      </c>
      <c r="H172" s="57">
        <v>0.22213478323079117</v>
      </c>
      <c r="I172" s="64">
        <v>6793</v>
      </c>
      <c r="J172" s="57">
        <v>0.1207721498102623</v>
      </c>
      <c r="K172" s="64">
        <v>7191</v>
      </c>
      <c r="L172" s="57">
        <v>6.8658047258136401E-2</v>
      </c>
      <c r="M172" s="64">
        <v>0</v>
      </c>
      <c r="N172" s="57" t="s">
        <v>143</v>
      </c>
    </row>
    <row r="173" spans="2:14" hidden="1" outlineLevel="1">
      <c r="B173" s="63" t="s">
        <v>80</v>
      </c>
      <c r="C173" s="64">
        <v>63552</v>
      </c>
      <c r="D173" s="57">
        <v>6.0490263153503365E-2</v>
      </c>
      <c r="E173" s="64">
        <v>19685</v>
      </c>
      <c r="F173" s="57">
        <v>4.5930084205154653E-3</v>
      </c>
      <c r="G173" s="64">
        <v>31849</v>
      </c>
      <c r="H173" s="57">
        <v>0.10333956904316488</v>
      </c>
      <c r="I173" s="64">
        <v>6752</v>
      </c>
      <c r="J173" s="57">
        <v>0.15379357484620648</v>
      </c>
      <c r="K173" s="64">
        <v>5266</v>
      </c>
      <c r="L173" s="57">
        <v>-6.1987887424296395E-2</v>
      </c>
      <c r="M173" s="64">
        <v>0</v>
      </c>
      <c r="N173" s="57" t="s">
        <v>143</v>
      </c>
    </row>
    <row r="174" spans="2:14" hidden="1" outlineLevel="1">
      <c r="B174" s="63" t="s">
        <v>79</v>
      </c>
      <c r="C174" s="64">
        <v>73398</v>
      </c>
      <c r="D174" s="57">
        <v>0.10030431588888722</v>
      </c>
      <c r="E174" s="64">
        <v>22913</v>
      </c>
      <c r="F174" s="57">
        <v>0.13938339134758837</v>
      </c>
      <c r="G174" s="64">
        <v>37024</v>
      </c>
      <c r="H174" s="57">
        <v>8.9005235602094279E-2</v>
      </c>
      <c r="I174" s="64">
        <v>6787</v>
      </c>
      <c r="J174" s="57">
        <v>-5.1034675615212577E-2</v>
      </c>
      <c r="K174" s="64">
        <v>6674</v>
      </c>
      <c r="L174" s="57">
        <v>0.22526161189645677</v>
      </c>
      <c r="M174" s="64">
        <v>0</v>
      </c>
      <c r="N174" s="57" t="s">
        <v>143</v>
      </c>
    </row>
    <row r="175" spans="2:14" collapsed="1">
      <c r="B175" s="65">
        <v>1999</v>
      </c>
      <c r="C175" s="66">
        <v>464999</v>
      </c>
      <c r="D175" s="67">
        <v>6.4728779795296898E-2</v>
      </c>
      <c r="E175" s="66">
        <v>135947</v>
      </c>
      <c r="F175" s="67">
        <v>1.3886713651787952E-2</v>
      </c>
      <c r="G175" s="66">
        <v>240624</v>
      </c>
      <c r="H175" s="67">
        <v>9.1473205780692846E-2</v>
      </c>
      <c r="I175" s="66">
        <v>45034</v>
      </c>
      <c r="J175" s="67">
        <v>0.11332509270704572</v>
      </c>
      <c r="K175" s="66">
        <v>43394</v>
      </c>
      <c r="L175" s="67">
        <v>3.9700984737762735E-2</v>
      </c>
      <c r="M175" s="66">
        <v>0</v>
      </c>
      <c r="N175" s="67" t="s">
        <v>143</v>
      </c>
    </row>
    <row r="176" spans="2:14" hidden="1" outlineLevel="1">
      <c r="B176" s="63" t="s">
        <v>90</v>
      </c>
      <c r="C176" s="64">
        <v>73698</v>
      </c>
      <c r="D176" s="57">
        <v>0.13329232661848378</v>
      </c>
      <c r="E176" s="64">
        <v>23412</v>
      </c>
      <c r="F176" s="57">
        <v>8.2986400222037293E-2</v>
      </c>
      <c r="G176" s="64">
        <v>35867</v>
      </c>
      <c r="H176" s="57">
        <v>0.14995190766271249</v>
      </c>
      <c r="I176" s="64">
        <v>8160</v>
      </c>
      <c r="J176" s="57">
        <v>0.39534883720930236</v>
      </c>
      <c r="K176" s="64">
        <v>6259</v>
      </c>
      <c r="L176" s="57">
        <v>-1.8042045811107577E-2</v>
      </c>
      <c r="M176" s="64">
        <v>0</v>
      </c>
      <c r="N176" s="57" t="s">
        <v>143</v>
      </c>
    </row>
    <row r="177" spans="2:14" hidden="1" outlineLevel="1">
      <c r="B177" s="63" t="s">
        <v>89</v>
      </c>
      <c r="C177" s="64">
        <v>73243</v>
      </c>
      <c r="D177" s="57">
        <v>0.10587187268801612</v>
      </c>
      <c r="E177" s="64">
        <v>24131</v>
      </c>
      <c r="F177" s="57">
        <v>6.0330433254240257E-2</v>
      </c>
      <c r="G177" s="64">
        <v>34450</v>
      </c>
      <c r="H177" s="57">
        <v>6.752192370859289E-2</v>
      </c>
      <c r="I177" s="64">
        <v>6990</v>
      </c>
      <c r="J177" s="57">
        <v>0.20642043493268902</v>
      </c>
      <c r="K177" s="64">
        <v>7672</v>
      </c>
      <c r="L177" s="57">
        <v>0.41863905325443795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35470</v>
      </c>
      <c r="D178" s="57">
        <v>0.14227747005023827</v>
      </c>
      <c r="E178" s="64">
        <v>9097</v>
      </c>
      <c r="F178" s="57">
        <v>2.9305272686128037E-2</v>
      </c>
      <c r="G178" s="64">
        <v>20157</v>
      </c>
      <c r="H178" s="57">
        <v>0.10153560303841735</v>
      </c>
      <c r="I178" s="64">
        <v>3372</v>
      </c>
      <c r="J178" s="57">
        <v>0.52855847688123303</v>
      </c>
      <c r="K178" s="64">
        <v>2844</v>
      </c>
      <c r="L178" s="57">
        <v>0.66413107080163836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6971</v>
      </c>
      <c r="D179" s="57">
        <v>0.41831129196337735</v>
      </c>
      <c r="E179" s="64">
        <v>1122</v>
      </c>
      <c r="F179" s="57">
        <v>0.27210884353741505</v>
      </c>
      <c r="G179" s="64">
        <v>4952</v>
      </c>
      <c r="H179" s="57">
        <v>0.48753379393211183</v>
      </c>
      <c r="I179" s="64">
        <v>0</v>
      </c>
      <c r="J179" s="57" t="s">
        <v>143</v>
      </c>
      <c r="K179" s="64">
        <v>897</v>
      </c>
      <c r="L179" s="57">
        <v>0.27414772727272729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5804</v>
      </c>
      <c r="D180" s="57">
        <v>0.19423868312757198</v>
      </c>
      <c r="E180" s="64">
        <v>844</v>
      </c>
      <c r="F180" s="57">
        <v>-2.4277456647398887E-2</v>
      </c>
      <c r="G180" s="64">
        <v>3916</v>
      </c>
      <c r="H180" s="57">
        <v>0.19975490196078427</v>
      </c>
      <c r="I180" s="64">
        <v>0</v>
      </c>
      <c r="J180" s="57" t="s">
        <v>143</v>
      </c>
      <c r="K180" s="64">
        <v>1044</v>
      </c>
      <c r="L180" s="57">
        <v>0.42818057455540348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7080</v>
      </c>
      <c r="D181" s="57">
        <v>0.12327463112803416</v>
      </c>
      <c r="E181" s="64">
        <v>898</v>
      </c>
      <c r="F181" s="57">
        <v>-0.17990867579908676</v>
      </c>
      <c r="G181" s="64">
        <v>5298</v>
      </c>
      <c r="H181" s="57">
        <v>0.26928605654048865</v>
      </c>
      <c r="I181" s="64">
        <v>0</v>
      </c>
      <c r="J181" s="57" t="s">
        <v>143</v>
      </c>
      <c r="K181" s="64">
        <v>884</v>
      </c>
      <c r="L181" s="57">
        <v>-0.14506769825918764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5989</v>
      </c>
      <c r="D182" s="57">
        <v>0.20333534257584884</v>
      </c>
      <c r="E182" s="64">
        <v>1065</v>
      </c>
      <c r="F182" s="57">
        <v>0.18729096989966565</v>
      </c>
      <c r="G182" s="64">
        <v>3976</v>
      </c>
      <c r="H182" s="57">
        <v>0.19722975007527843</v>
      </c>
      <c r="I182" s="64">
        <v>0</v>
      </c>
      <c r="J182" s="57" t="s">
        <v>143</v>
      </c>
      <c r="K182" s="64">
        <v>948</v>
      </c>
      <c r="L182" s="57">
        <v>0.24901185770750978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5970</v>
      </c>
      <c r="D183" s="57">
        <v>0.13368780858336504</v>
      </c>
      <c r="E183" s="64">
        <v>785</v>
      </c>
      <c r="F183" s="57">
        <v>-0.16843220338983056</v>
      </c>
      <c r="G183" s="64">
        <v>4403</v>
      </c>
      <c r="H183" s="57">
        <v>0.3108067877344447</v>
      </c>
      <c r="I183" s="64">
        <v>0</v>
      </c>
      <c r="J183" s="57" t="s">
        <v>143</v>
      </c>
      <c r="K183" s="64">
        <v>782</v>
      </c>
      <c r="L183" s="57">
        <v>-0.18795430944963654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31362</v>
      </c>
      <c r="D184" s="57">
        <v>0.18935113201107368</v>
      </c>
      <c r="E184" s="64">
        <v>9263</v>
      </c>
      <c r="F184" s="57">
        <v>9.9335390458105799E-2</v>
      </c>
      <c r="G184" s="64">
        <v>16619</v>
      </c>
      <c r="H184" s="57">
        <v>0.32001588562351069</v>
      </c>
      <c r="I184" s="64">
        <v>2863</v>
      </c>
      <c r="J184" s="57">
        <v>6.076324564653568E-2</v>
      </c>
      <c r="K184" s="64">
        <v>2617</v>
      </c>
      <c r="L184" s="57">
        <v>-1.3941220798794229E-2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64509</v>
      </c>
      <c r="D185" s="57">
        <v>2.6869995702074156E-2</v>
      </c>
      <c r="E185" s="64">
        <v>23763</v>
      </c>
      <c r="F185" s="57">
        <v>0.35440296380735248</v>
      </c>
      <c r="G185" s="64">
        <v>27956</v>
      </c>
      <c r="H185" s="57">
        <v>-0.12292150341971508</v>
      </c>
      <c r="I185" s="64">
        <v>6061</v>
      </c>
      <c r="J185" s="57">
        <v>-0.10762661955241459</v>
      </c>
      <c r="K185" s="64">
        <v>6729</v>
      </c>
      <c r="L185" s="57">
        <v>1.8003025718608123E-2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59927</v>
      </c>
      <c r="D186" s="57">
        <v>4.6430816511839001E-2</v>
      </c>
      <c r="E186" s="64">
        <v>19595</v>
      </c>
      <c r="F186" s="57">
        <v>0.26386738906088758</v>
      </c>
      <c r="G186" s="64">
        <v>28866</v>
      </c>
      <c r="H186" s="57">
        <v>-1.5349979533360592E-2</v>
      </c>
      <c r="I186" s="64">
        <v>5852</v>
      </c>
      <c r="J186" s="57">
        <v>-0.11090853843816473</v>
      </c>
      <c r="K186" s="64">
        <v>5614</v>
      </c>
      <c r="L186" s="57">
        <v>-4.2959427207637235E-2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66707</v>
      </c>
      <c r="D187" s="57">
        <v>3.1849399826754166E-2</v>
      </c>
      <c r="E187" s="64">
        <v>20110</v>
      </c>
      <c r="F187" s="57">
        <v>0.24235497621548152</v>
      </c>
      <c r="G187" s="64">
        <v>33998</v>
      </c>
      <c r="H187" s="57">
        <v>-2.5146953405017936E-2</v>
      </c>
      <c r="I187" s="64">
        <v>7152</v>
      </c>
      <c r="J187" s="57">
        <v>-7.6684740511231642E-2</v>
      </c>
      <c r="K187" s="64">
        <v>5447</v>
      </c>
      <c r="L187" s="57">
        <v>-6.7294520547945158E-2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436730</v>
      </c>
      <c r="D188" s="67">
        <v>9.2535147846100063E-2</v>
      </c>
      <c r="E188" s="66">
        <v>134085</v>
      </c>
      <c r="F188" s="67">
        <v>0.16031637518497055</v>
      </c>
      <c r="G188" s="66">
        <v>220458</v>
      </c>
      <c r="H188" s="67">
        <v>6.0597896681452212E-2</v>
      </c>
      <c r="I188" s="66">
        <v>40450</v>
      </c>
      <c r="J188" s="67">
        <v>7.3884301908832661E-2</v>
      </c>
      <c r="K188" s="66">
        <v>41737</v>
      </c>
      <c r="L188" s="67">
        <v>7.9814757321742702E-2</v>
      </c>
      <c r="M188" s="66">
        <v>0</v>
      </c>
      <c r="N188" s="67" t="s">
        <v>143</v>
      </c>
    </row>
    <row r="189" spans="2:14" hidden="1" outlineLevel="1">
      <c r="B189" s="63" t="s">
        <v>90</v>
      </c>
      <c r="C189" s="64">
        <v>65030</v>
      </c>
      <c r="D189" s="57">
        <v>6.531698860822166E-3</v>
      </c>
      <c r="E189" s="64">
        <v>21618</v>
      </c>
      <c r="F189" s="57">
        <v>8.4206830834043789E-2</v>
      </c>
      <c r="G189" s="64">
        <v>31190</v>
      </c>
      <c r="H189" s="57">
        <v>-9.4639227642276946E-3</v>
      </c>
      <c r="I189" s="64">
        <v>5848</v>
      </c>
      <c r="J189" s="57">
        <v>-8.4103367267032159E-2</v>
      </c>
      <c r="K189" s="64">
        <v>6374</v>
      </c>
      <c r="L189" s="57">
        <v>-6.2095350206003541E-2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66231</v>
      </c>
      <c r="D190" s="57">
        <v>5.3627107858733591E-2</v>
      </c>
      <c r="E190" s="64">
        <v>22758</v>
      </c>
      <c r="F190" s="57">
        <v>0.39354601677790702</v>
      </c>
      <c r="G190" s="64">
        <v>32271</v>
      </c>
      <c r="H190" s="57">
        <v>-7.4082575388058403E-2</v>
      </c>
      <c r="I190" s="64">
        <v>5794</v>
      </c>
      <c r="J190" s="57">
        <v>-4.9540682414698112E-2</v>
      </c>
      <c r="K190" s="64">
        <v>5408</v>
      </c>
      <c r="L190" s="57">
        <v>-3.0824372759856611E-2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31052</v>
      </c>
      <c r="D191" s="57">
        <v>0.13212775266151389</v>
      </c>
      <c r="E191" s="64">
        <v>8838</v>
      </c>
      <c r="F191" s="57">
        <v>0.23315194642109671</v>
      </c>
      <c r="G191" s="64">
        <v>18299</v>
      </c>
      <c r="H191" s="57">
        <v>0.1645029909634721</v>
      </c>
      <c r="I191" s="64">
        <v>2206</v>
      </c>
      <c r="J191" s="57">
        <v>-2.7765535478184167E-2</v>
      </c>
      <c r="K191" s="64">
        <v>1709</v>
      </c>
      <c r="L191" s="57">
        <v>-0.24978050921861283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4915</v>
      </c>
      <c r="D192" s="57">
        <v>6.3392470791864941E-2</v>
      </c>
      <c r="E192" s="64">
        <v>882</v>
      </c>
      <c r="F192" s="57">
        <v>1.2629161882893314E-2</v>
      </c>
      <c r="G192" s="64">
        <v>3329</v>
      </c>
      <c r="H192" s="57">
        <v>5.682539682539689E-2</v>
      </c>
      <c r="I192" s="64">
        <v>0</v>
      </c>
      <c r="J192" s="57" t="s">
        <v>143</v>
      </c>
      <c r="K192" s="64">
        <v>704</v>
      </c>
      <c r="L192" s="57">
        <v>0.17138103161397678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4860</v>
      </c>
      <c r="D193" s="57">
        <v>0.13418903150525097</v>
      </c>
      <c r="E193" s="64">
        <v>865</v>
      </c>
      <c r="F193" s="57">
        <v>7.0544554455445496E-2</v>
      </c>
      <c r="G193" s="64">
        <v>3264</v>
      </c>
      <c r="H193" s="57">
        <v>0.16779964221824684</v>
      </c>
      <c r="I193" s="64">
        <v>0</v>
      </c>
      <c r="J193" s="57" t="s">
        <v>143</v>
      </c>
      <c r="K193" s="64">
        <v>731</v>
      </c>
      <c r="L193" s="57">
        <v>7.1847507331378235E-2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6303</v>
      </c>
      <c r="D194" s="57">
        <v>0.22913416536661457</v>
      </c>
      <c r="E194" s="64">
        <v>1095</v>
      </c>
      <c r="F194" s="57">
        <v>-4.8653344917463093E-2</v>
      </c>
      <c r="G194" s="64">
        <v>4174</v>
      </c>
      <c r="H194" s="57">
        <v>0.17379077615298089</v>
      </c>
      <c r="I194" s="64">
        <v>0</v>
      </c>
      <c r="J194" s="57" t="s">
        <v>143</v>
      </c>
      <c r="K194" s="64">
        <v>1034</v>
      </c>
      <c r="L194" s="57">
        <v>1.4560570071258909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4977</v>
      </c>
      <c r="D195" s="57">
        <v>0.1858470335954252</v>
      </c>
      <c r="E195" s="64">
        <v>897</v>
      </c>
      <c r="F195" s="57">
        <v>3.5796766743648956E-2</v>
      </c>
      <c r="G195" s="64">
        <v>3321</v>
      </c>
      <c r="H195" s="57">
        <v>0.16772151898734178</v>
      </c>
      <c r="I195" s="64">
        <v>0</v>
      </c>
      <c r="J195" s="57" t="s">
        <v>143</v>
      </c>
      <c r="K195" s="64">
        <v>759</v>
      </c>
      <c r="L195" s="57">
        <v>0.55852156057494873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5266</v>
      </c>
      <c r="D196" s="57">
        <v>-1.6987119656524219E-2</v>
      </c>
      <c r="E196" s="64">
        <v>944</v>
      </c>
      <c r="F196" s="57">
        <v>0.13461538461538458</v>
      </c>
      <c r="G196" s="64">
        <v>3359</v>
      </c>
      <c r="H196" s="57">
        <v>-5.9103641456582645E-2</v>
      </c>
      <c r="I196" s="64">
        <v>0</v>
      </c>
      <c r="J196" s="57" t="s">
        <v>143</v>
      </c>
      <c r="K196" s="64">
        <v>963</v>
      </c>
      <c r="L196" s="57">
        <v>8.3769633507853047E-3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26369</v>
      </c>
      <c r="D197" s="57">
        <v>9.2698491629371826E-2</v>
      </c>
      <c r="E197" s="64">
        <v>8426</v>
      </c>
      <c r="F197" s="57">
        <v>0.1801120448179272</v>
      </c>
      <c r="G197" s="64">
        <v>12590</v>
      </c>
      <c r="H197" s="57">
        <v>-3.4953242373141236E-2</v>
      </c>
      <c r="I197" s="64">
        <v>2699</v>
      </c>
      <c r="J197" s="57">
        <v>0.70499052432090958</v>
      </c>
      <c r="K197" s="64">
        <v>2654</v>
      </c>
      <c r="L197" s="57">
        <v>0.12314853999153619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62821</v>
      </c>
      <c r="D198" s="57">
        <v>0.17098493886072164</v>
      </c>
      <c r="E198" s="64">
        <v>17545</v>
      </c>
      <c r="F198" s="57">
        <v>0.19883840109326956</v>
      </c>
      <c r="G198" s="64">
        <v>31874</v>
      </c>
      <c r="H198" s="57">
        <v>5.679519909817321E-2</v>
      </c>
      <c r="I198" s="64">
        <v>6792</v>
      </c>
      <c r="J198" s="57">
        <v>0.67084870848708489</v>
      </c>
      <c r="K198" s="64">
        <v>6610</v>
      </c>
      <c r="L198" s="57">
        <v>0.38082306246083131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57268</v>
      </c>
      <c r="D199" s="57">
        <v>0.17762697923092752</v>
      </c>
      <c r="E199" s="64">
        <v>15504</v>
      </c>
      <c r="F199" s="57">
        <v>0.20065050724076516</v>
      </c>
      <c r="G199" s="64">
        <v>29316</v>
      </c>
      <c r="H199" s="57">
        <v>0.1179925253603844</v>
      </c>
      <c r="I199" s="64">
        <v>6582</v>
      </c>
      <c r="J199" s="57">
        <v>0.30569331481848838</v>
      </c>
      <c r="K199" s="64">
        <v>5866</v>
      </c>
      <c r="L199" s="57">
        <v>0.31701841041760215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64648</v>
      </c>
      <c r="D200" s="57">
        <v>0.1803973122991529</v>
      </c>
      <c r="E200" s="64">
        <v>16187</v>
      </c>
      <c r="F200" s="57">
        <v>0.13529246738673018</v>
      </c>
      <c r="G200" s="64">
        <v>34875</v>
      </c>
      <c r="H200" s="57">
        <v>0.18400950602614152</v>
      </c>
      <c r="I200" s="64">
        <v>7746</v>
      </c>
      <c r="J200" s="57">
        <v>0.44353335818114048</v>
      </c>
      <c r="K200" s="64">
        <v>5840</v>
      </c>
      <c r="L200" s="57">
        <v>2.6542450342766699E-2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399740</v>
      </c>
      <c r="D201" s="67">
        <v>0.11142931021539604</v>
      </c>
      <c r="E201" s="66">
        <v>115559</v>
      </c>
      <c r="F201" s="67">
        <v>0.19242397663835886</v>
      </c>
      <c r="G201" s="66">
        <v>207862</v>
      </c>
      <c r="H201" s="67">
        <v>5.5919615552643132E-2</v>
      </c>
      <c r="I201" s="66">
        <v>37667</v>
      </c>
      <c r="J201" s="67">
        <v>0.22275604609641286</v>
      </c>
      <c r="K201" s="66">
        <v>38652</v>
      </c>
      <c r="L201" s="67">
        <v>0.10141623685635315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64608</v>
      </c>
      <c r="D202" s="57">
        <v>0.15870083753295439</v>
      </c>
      <c r="E202" s="64">
        <v>19939</v>
      </c>
      <c r="F202" s="57">
        <v>0.34722972972972976</v>
      </c>
      <c r="G202" s="64">
        <v>31488</v>
      </c>
      <c r="H202" s="57">
        <v>4.5300835832322583E-3</v>
      </c>
      <c r="I202" s="64">
        <v>6385</v>
      </c>
      <c r="J202" s="57">
        <v>0.28007217321571765</v>
      </c>
      <c r="K202" s="64">
        <v>6796</v>
      </c>
      <c r="L202" s="57">
        <v>0.46940540540540532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62860</v>
      </c>
      <c r="D203" s="57">
        <v>0.26621545403271285</v>
      </c>
      <c r="E203" s="64">
        <v>16331</v>
      </c>
      <c r="F203" s="57">
        <v>0.26205564142194748</v>
      </c>
      <c r="G203" s="64">
        <v>34853</v>
      </c>
      <c r="H203" s="57">
        <v>0.27980758638416625</v>
      </c>
      <c r="I203" s="64">
        <v>6096</v>
      </c>
      <c r="J203" s="57">
        <v>0.25587144622991342</v>
      </c>
      <c r="K203" s="64">
        <v>5580</v>
      </c>
      <c r="L203" s="57">
        <v>0.20857699805068219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27428</v>
      </c>
      <c r="D204" s="57">
        <v>0.21368202132837744</v>
      </c>
      <c r="E204" s="64">
        <v>7167</v>
      </c>
      <c r="F204" s="57">
        <v>2.400342906129449E-2</v>
      </c>
      <c r="G204" s="64">
        <v>15714</v>
      </c>
      <c r="H204" s="57">
        <v>0.21249999999999991</v>
      </c>
      <c r="I204" s="64">
        <v>2269</v>
      </c>
      <c r="J204" s="57">
        <v>1.6445221445221447</v>
      </c>
      <c r="K204" s="64">
        <v>2278</v>
      </c>
      <c r="L204" s="57">
        <v>0.27833894500561174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4622</v>
      </c>
      <c r="D205" s="57">
        <v>0.52089503126028291</v>
      </c>
      <c r="E205" s="64">
        <v>871</v>
      </c>
      <c r="F205" s="57">
        <v>3.1084905660377355</v>
      </c>
      <c r="G205" s="64">
        <v>3150</v>
      </c>
      <c r="H205" s="57">
        <v>0.11425539441103649</v>
      </c>
      <c r="I205" s="64">
        <v>0</v>
      </c>
      <c r="J205" s="57" t="s">
        <v>143</v>
      </c>
      <c r="K205" s="64">
        <v>601</v>
      </c>
      <c r="L205" s="57" t="s">
        <v>143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4285</v>
      </c>
      <c r="D206" s="57">
        <v>0.11530452889120246</v>
      </c>
      <c r="E206" s="64">
        <v>808</v>
      </c>
      <c r="F206" s="57">
        <v>1.5171339563862927</v>
      </c>
      <c r="G206" s="64">
        <v>2795</v>
      </c>
      <c r="H206" s="57">
        <v>-0.20619142289122405</v>
      </c>
      <c r="I206" s="64">
        <v>0</v>
      </c>
      <c r="J206" s="57" t="s">
        <v>143</v>
      </c>
      <c r="K206" s="64">
        <v>682</v>
      </c>
      <c r="L206" s="57" t="s">
        <v>143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5128</v>
      </c>
      <c r="D207" s="57">
        <v>1.8129456939111357</v>
      </c>
      <c r="E207" s="64">
        <v>1151</v>
      </c>
      <c r="F207" s="57">
        <v>7.8538461538461544</v>
      </c>
      <c r="G207" s="64">
        <v>3556</v>
      </c>
      <c r="H207" s="57">
        <v>1.1004134672179564</v>
      </c>
      <c r="I207" s="64">
        <v>0</v>
      </c>
      <c r="J207" s="57" t="s">
        <v>143</v>
      </c>
      <c r="K207" s="64">
        <v>421</v>
      </c>
      <c r="L207" s="57" t="s">
        <v>143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4197</v>
      </c>
      <c r="D208" s="57">
        <v>0.4231943031536114</v>
      </c>
      <c r="E208" s="64">
        <v>866</v>
      </c>
      <c r="F208" s="57">
        <v>3.8926553672316384</v>
      </c>
      <c r="G208" s="64">
        <v>2844</v>
      </c>
      <c r="H208" s="57">
        <v>2.5974025974025983E-2</v>
      </c>
      <c r="I208" s="64">
        <v>0</v>
      </c>
      <c r="J208" s="57" t="s">
        <v>143</v>
      </c>
      <c r="K208" s="64">
        <v>487</v>
      </c>
      <c r="L208" s="57" t="s">
        <v>143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5357</v>
      </c>
      <c r="D209" s="57">
        <v>0.65646258503401356</v>
      </c>
      <c r="E209" s="64">
        <v>832</v>
      </c>
      <c r="F209" s="57">
        <v>12.419354838709678</v>
      </c>
      <c r="G209" s="64">
        <v>3570</v>
      </c>
      <c r="H209" s="57">
        <v>0.12547288776796983</v>
      </c>
      <c r="I209" s="64">
        <v>0</v>
      </c>
      <c r="J209" s="57" t="s">
        <v>143</v>
      </c>
      <c r="K209" s="64">
        <v>955</v>
      </c>
      <c r="L209" s="57" t="s">
        <v>143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24132</v>
      </c>
      <c r="D210" s="57">
        <v>1.051044763619613E-2</v>
      </c>
      <c r="E210" s="64">
        <v>7140</v>
      </c>
      <c r="F210" s="57">
        <v>0.21801432958034805</v>
      </c>
      <c r="G210" s="64">
        <v>13046</v>
      </c>
      <c r="H210" s="57">
        <v>-0.14023988401212606</v>
      </c>
      <c r="I210" s="64">
        <v>1583</v>
      </c>
      <c r="J210" s="57">
        <v>1.4968454258675079</v>
      </c>
      <c r="K210" s="64">
        <v>2363</v>
      </c>
      <c r="L210" s="57">
        <v>6.8747173224785074E-2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53648</v>
      </c>
      <c r="D211" s="57">
        <v>0.27809410363311504</v>
      </c>
      <c r="E211" s="64">
        <v>14635</v>
      </c>
      <c r="F211" s="57">
        <v>0.33130173746929859</v>
      </c>
      <c r="G211" s="64">
        <v>30161</v>
      </c>
      <c r="H211" s="57">
        <v>0.16663443314122151</v>
      </c>
      <c r="I211" s="64">
        <v>4065</v>
      </c>
      <c r="J211" s="57">
        <v>1.8687367678193367</v>
      </c>
      <c r="K211" s="64">
        <v>4787</v>
      </c>
      <c r="L211" s="57">
        <v>0.28960129310344818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48630</v>
      </c>
      <c r="D212" s="57">
        <v>0.21441414444111473</v>
      </c>
      <c r="E212" s="64">
        <v>12913</v>
      </c>
      <c r="F212" s="57">
        <v>0.17862358525009125</v>
      </c>
      <c r="G212" s="64">
        <v>26222</v>
      </c>
      <c r="H212" s="57">
        <v>0.10232049772994789</v>
      </c>
      <c r="I212" s="64">
        <v>5041</v>
      </c>
      <c r="J212" s="57">
        <v>3.029576338928857</v>
      </c>
      <c r="K212" s="64">
        <v>4454</v>
      </c>
      <c r="L212" s="57">
        <v>0.10002469745616205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54768</v>
      </c>
      <c r="D213" s="57">
        <v>0.27163388980473191</v>
      </c>
      <c r="E213" s="64">
        <v>14258</v>
      </c>
      <c r="F213" s="57">
        <v>8.5744745659457777E-2</v>
      </c>
      <c r="G213" s="64">
        <v>29455</v>
      </c>
      <c r="H213" s="57">
        <v>0.24146505942847507</v>
      </c>
      <c r="I213" s="64">
        <v>5366</v>
      </c>
      <c r="J213" s="57">
        <v>3.2318611987381702</v>
      </c>
      <c r="K213" s="64">
        <v>5689</v>
      </c>
      <c r="L213" s="57">
        <v>0.15092049362735183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359663</v>
      </c>
      <c r="D214" s="67">
        <v>0.23232188255932673</v>
      </c>
      <c r="E214" s="66">
        <v>96911</v>
      </c>
      <c r="F214" s="67">
        <v>0.26542097566071243</v>
      </c>
      <c r="G214" s="66">
        <v>196854</v>
      </c>
      <c r="H214" s="67">
        <v>0.13092235659092877</v>
      </c>
      <c r="I214" s="66">
        <v>30805</v>
      </c>
      <c r="J214" s="67">
        <v>1.0173542894564505</v>
      </c>
      <c r="K214" s="66">
        <v>35093</v>
      </c>
      <c r="L214" s="67">
        <v>0.35290489224719535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55759</v>
      </c>
      <c r="D215" s="57">
        <v>0.25983415802435661</v>
      </c>
      <c r="E215" s="64">
        <v>14800</v>
      </c>
      <c r="F215" s="57">
        <v>0.35568379591462862</v>
      </c>
      <c r="G215" s="64">
        <v>31346</v>
      </c>
      <c r="H215" s="57">
        <v>0.12654088050314471</v>
      </c>
      <c r="I215" s="64">
        <v>4988</v>
      </c>
      <c r="J215" s="57">
        <v>2.2326636422553467</v>
      </c>
      <c r="K215" s="64">
        <v>4625</v>
      </c>
      <c r="L215" s="57">
        <v>0.16381479617513839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49644</v>
      </c>
      <c r="D216" s="57">
        <v>0.1758686847154125</v>
      </c>
      <c r="E216" s="64">
        <v>12940</v>
      </c>
      <c r="F216" s="57">
        <v>0.11696158826068181</v>
      </c>
      <c r="G216" s="64">
        <v>27233</v>
      </c>
      <c r="H216" s="57">
        <v>5.8537723014731702E-2</v>
      </c>
      <c r="I216" s="64">
        <v>4854</v>
      </c>
      <c r="J216" s="57">
        <v>2.8462757527733755</v>
      </c>
      <c r="K216" s="64">
        <v>4617</v>
      </c>
      <c r="L216" s="57">
        <v>0.26666666666666661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22599</v>
      </c>
      <c r="D217" s="57">
        <v>2.4154808302365716E-2</v>
      </c>
      <c r="E217" s="64">
        <v>6999</v>
      </c>
      <c r="F217" s="57">
        <v>0.38129070455891068</v>
      </c>
      <c r="G217" s="64">
        <v>12960</v>
      </c>
      <c r="H217" s="57">
        <v>-0.11196382074825273</v>
      </c>
      <c r="I217" s="64">
        <v>858</v>
      </c>
      <c r="J217" s="57">
        <v>2.0105263157894737</v>
      </c>
      <c r="K217" s="64">
        <v>1782</v>
      </c>
      <c r="L217" s="57">
        <v>-0.15943396226415096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3039</v>
      </c>
      <c r="D218" s="57">
        <v>-0.20921155347384857</v>
      </c>
      <c r="E218" s="64">
        <v>212</v>
      </c>
      <c r="F218" s="57">
        <v>-0.21189591078066916</v>
      </c>
      <c r="G218" s="64">
        <v>2827</v>
      </c>
      <c r="H218" s="57">
        <v>4.2788638878642482E-2</v>
      </c>
      <c r="I218" s="64">
        <v>0</v>
      </c>
      <c r="J218" s="57" t="s">
        <v>143</v>
      </c>
      <c r="K218" s="64">
        <v>0</v>
      </c>
      <c r="L218" s="57">
        <v>-1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3842</v>
      </c>
      <c r="D219" s="57">
        <v>2.8713129731141596E-3</v>
      </c>
      <c r="E219" s="64">
        <v>321</v>
      </c>
      <c r="F219" s="57">
        <v>1.8157894736842106</v>
      </c>
      <c r="G219" s="64">
        <v>3521</v>
      </c>
      <c r="H219" s="57">
        <v>0.13361236316806191</v>
      </c>
      <c r="I219" s="64">
        <v>0</v>
      </c>
      <c r="J219" s="57" t="s">
        <v>143</v>
      </c>
      <c r="K219" s="64">
        <v>0</v>
      </c>
      <c r="L219" s="57">
        <v>-1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1823</v>
      </c>
      <c r="D220" s="57">
        <v>-0.44589665653495436</v>
      </c>
      <c r="E220" s="64">
        <v>130</v>
      </c>
      <c r="F220" s="57">
        <v>-9.722222222222221E-2</v>
      </c>
      <c r="G220" s="64">
        <v>1693</v>
      </c>
      <c r="H220" s="57">
        <v>-0.3129058441558441</v>
      </c>
      <c r="I220" s="64">
        <v>0</v>
      </c>
      <c r="J220" s="57" t="s">
        <v>143</v>
      </c>
      <c r="K220" s="64">
        <v>0</v>
      </c>
      <c r="L220" s="57">
        <v>-1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2949</v>
      </c>
      <c r="D221" s="57">
        <v>-6.0828025477707048E-2</v>
      </c>
      <c r="E221" s="64">
        <v>177</v>
      </c>
      <c r="F221" s="57">
        <v>-0.33458646616541354</v>
      </c>
      <c r="G221" s="64">
        <v>2772</v>
      </c>
      <c r="H221" s="57">
        <v>0.17258883248730972</v>
      </c>
      <c r="I221" s="64">
        <v>0</v>
      </c>
      <c r="J221" s="57" t="s">
        <v>143</v>
      </c>
      <c r="K221" s="64">
        <v>0</v>
      </c>
      <c r="L221" s="57">
        <v>-1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3234</v>
      </c>
      <c r="D222" s="57">
        <v>0.68087318087318094</v>
      </c>
      <c r="E222" s="64">
        <v>62</v>
      </c>
      <c r="F222" s="57">
        <v>-0.63095238095238093</v>
      </c>
      <c r="G222" s="64">
        <v>3172</v>
      </c>
      <c r="H222" s="57">
        <v>0.80637813211845111</v>
      </c>
      <c r="I222" s="64">
        <v>0</v>
      </c>
      <c r="J222" s="57" t="s">
        <v>143</v>
      </c>
      <c r="K222" s="64">
        <v>0</v>
      </c>
      <c r="L222" s="57" t="s">
        <v>143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23881</v>
      </c>
      <c r="D223" s="57">
        <v>0.23199546017333894</v>
      </c>
      <c r="E223" s="64">
        <v>5862</v>
      </c>
      <c r="F223" s="57">
        <v>0.2630898513251454</v>
      </c>
      <c r="G223" s="64">
        <v>15174</v>
      </c>
      <c r="H223" s="57">
        <v>0.22965964343598055</v>
      </c>
      <c r="I223" s="64">
        <v>634</v>
      </c>
      <c r="J223" s="57">
        <v>0.47785547785547777</v>
      </c>
      <c r="K223" s="64">
        <v>2211</v>
      </c>
      <c r="L223" s="57">
        <v>0.12006079027355621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41975</v>
      </c>
      <c r="D224" s="57">
        <v>7.8716077302631637E-2</v>
      </c>
      <c r="E224" s="64">
        <v>10993</v>
      </c>
      <c r="F224" s="57">
        <v>6.4285022751476406E-2</v>
      </c>
      <c r="G224" s="64">
        <v>25853</v>
      </c>
      <c r="H224" s="57">
        <v>0.11459366242724722</v>
      </c>
      <c r="I224" s="64">
        <v>1417</v>
      </c>
      <c r="J224" s="57">
        <v>-3.8670284938941646E-2</v>
      </c>
      <c r="K224" s="64">
        <v>3712</v>
      </c>
      <c r="L224" s="57">
        <v>-5.1609606540623409E-2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40044</v>
      </c>
      <c r="D225" s="57">
        <v>0.11864122691845691</v>
      </c>
      <c r="E225" s="64">
        <v>10956</v>
      </c>
      <c r="F225" s="57">
        <v>0.14494722541540384</v>
      </c>
      <c r="G225" s="64">
        <v>23788</v>
      </c>
      <c r="H225" s="57">
        <v>0.1305009029559927</v>
      </c>
      <c r="I225" s="64">
        <v>1251</v>
      </c>
      <c r="J225" s="57">
        <v>-3.472222222222221E-2</v>
      </c>
      <c r="K225" s="64">
        <v>4049</v>
      </c>
      <c r="L225" s="57">
        <v>4.0874035989717283E-2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43069</v>
      </c>
      <c r="D226" s="57">
        <v>1.5131873571075038E-2</v>
      </c>
      <c r="E226" s="64">
        <v>13132</v>
      </c>
      <c r="F226" s="57">
        <v>0.15639309616061992</v>
      </c>
      <c r="G226" s="64">
        <v>23726</v>
      </c>
      <c r="H226" s="57">
        <v>-3.5057751748820531E-2</v>
      </c>
      <c r="I226" s="64">
        <v>1268</v>
      </c>
      <c r="J226" s="57">
        <v>-3.9393939393939426E-2</v>
      </c>
      <c r="K226" s="64">
        <v>4943</v>
      </c>
      <c r="L226" s="57">
        <v>-4.2610885144296007E-2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291858</v>
      </c>
      <c r="D227" s="67">
        <v>0.11783585862454604</v>
      </c>
      <c r="E227" s="66">
        <v>76584</v>
      </c>
      <c r="F227" s="67">
        <v>0.1887310826542492</v>
      </c>
      <c r="G227" s="66">
        <v>174065</v>
      </c>
      <c r="H227" s="67">
        <v>7.638888888888884E-2</v>
      </c>
      <c r="I227" s="66">
        <v>15270</v>
      </c>
      <c r="J227" s="67">
        <v>1.0068340123537918</v>
      </c>
      <c r="K227" s="66">
        <v>25939</v>
      </c>
      <c r="L227" s="67">
        <v>-5.1451766254662523E-2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44259</v>
      </c>
      <c r="D228" s="57">
        <v>0.14228565529344972</v>
      </c>
      <c r="E228" s="64">
        <v>10917</v>
      </c>
      <c r="F228" s="57">
        <v>0.12639290136194803</v>
      </c>
      <c r="G228" s="64">
        <v>27825</v>
      </c>
      <c r="H228" s="57">
        <v>0.19548872180451138</v>
      </c>
      <c r="I228" s="64">
        <v>1543</v>
      </c>
      <c r="J228" s="57">
        <v>-8.3547557840617515E-3</v>
      </c>
      <c r="K228" s="64">
        <v>3974</v>
      </c>
      <c r="L228" s="57">
        <v>-5.8962822637935064E-2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42219</v>
      </c>
      <c r="D229" s="57">
        <v>7.8445897619290994E-2</v>
      </c>
      <c r="E229" s="64">
        <v>11585</v>
      </c>
      <c r="F229" s="57">
        <v>7.5273807313903873E-2</v>
      </c>
      <c r="G229" s="64">
        <v>25727</v>
      </c>
      <c r="H229" s="57">
        <v>0.18492078113485633</v>
      </c>
      <c r="I229" s="64">
        <v>1262</v>
      </c>
      <c r="J229" s="57">
        <v>-5.3263315828957269E-2</v>
      </c>
      <c r="K229" s="64">
        <v>3645</v>
      </c>
      <c r="L229" s="57">
        <v>-0.31600675548883472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22066</v>
      </c>
      <c r="D230" s="57">
        <v>0.11817168338907469</v>
      </c>
      <c r="E230" s="64">
        <v>5067</v>
      </c>
      <c r="F230" s="57">
        <v>0.17101918188121101</v>
      </c>
      <c r="G230" s="64">
        <v>14594</v>
      </c>
      <c r="H230" s="57">
        <v>9.6304086538461453E-2</v>
      </c>
      <c r="I230" s="64">
        <v>285</v>
      </c>
      <c r="J230" s="57" t="s">
        <v>143</v>
      </c>
      <c r="K230" s="64">
        <v>2120</v>
      </c>
      <c r="L230" s="57">
        <v>1.193317422434359E-2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3843</v>
      </c>
      <c r="D231" s="57">
        <v>-0.21794871794871795</v>
      </c>
      <c r="E231" s="64">
        <v>269</v>
      </c>
      <c r="F231" s="57">
        <v>0.99259259259259269</v>
      </c>
      <c r="G231" s="64">
        <v>2711</v>
      </c>
      <c r="H231" s="57">
        <v>-0.21805595615806173</v>
      </c>
      <c r="I231" s="64">
        <v>0</v>
      </c>
      <c r="J231" s="57" t="s">
        <v>143</v>
      </c>
      <c r="K231" s="64">
        <v>863</v>
      </c>
      <c r="L231" s="57">
        <v>-0.34222560975609762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3831</v>
      </c>
      <c r="D232" s="57">
        <v>-0.1492338441039307</v>
      </c>
      <c r="E232" s="64">
        <v>114</v>
      </c>
      <c r="F232" s="57">
        <v>-0.20279720279720281</v>
      </c>
      <c r="G232" s="64">
        <v>3106</v>
      </c>
      <c r="H232" s="57">
        <v>0.1414920984932011</v>
      </c>
      <c r="I232" s="64">
        <v>0</v>
      </c>
      <c r="J232" s="57" t="s">
        <v>143</v>
      </c>
      <c r="K232" s="64">
        <v>611</v>
      </c>
      <c r="L232" s="57">
        <v>-0.62721171446003665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3290</v>
      </c>
      <c r="D233" s="57">
        <v>-0.2343495461950198</v>
      </c>
      <c r="E233" s="64">
        <v>144</v>
      </c>
      <c r="F233" s="57">
        <v>-0.24210526315789471</v>
      </c>
      <c r="G233" s="64">
        <v>2464</v>
      </c>
      <c r="H233" s="57">
        <v>-0.11366906474820149</v>
      </c>
      <c r="I233" s="64">
        <v>0</v>
      </c>
      <c r="J233" s="57" t="s">
        <v>143</v>
      </c>
      <c r="K233" s="64">
        <v>682</v>
      </c>
      <c r="L233" s="57">
        <v>-0.48605877920120577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3140</v>
      </c>
      <c r="D234" s="57">
        <v>-0.18420368926994024</v>
      </c>
      <c r="E234" s="64">
        <v>266</v>
      </c>
      <c r="F234" s="57">
        <v>1.7142857142857144</v>
      </c>
      <c r="G234" s="64">
        <v>2364</v>
      </c>
      <c r="H234" s="57">
        <v>-0.14254624591947773</v>
      </c>
      <c r="I234" s="64">
        <v>0</v>
      </c>
      <c r="J234" s="57" t="s">
        <v>143</v>
      </c>
      <c r="K234" s="64">
        <v>510</v>
      </c>
      <c r="L234" s="57">
        <v>-0.48692152917505027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1924</v>
      </c>
      <c r="D235" s="57">
        <v>0.43796711509716002</v>
      </c>
      <c r="E235" s="64">
        <v>168</v>
      </c>
      <c r="F235" s="57">
        <v>1.5074626865671643</v>
      </c>
      <c r="G235" s="64">
        <v>1756</v>
      </c>
      <c r="H235" s="57">
        <v>0.38158929976396538</v>
      </c>
      <c r="I235" s="64">
        <v>0</v>
      </c>
      <c r="J235" s="57" t="s">
        <v>143</v>
      </c>
      <c r="K235" s="64">
        <v>0</v>
      </c>
      <c r="L235" s="57" t="s">
        <v>143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19384</v>
      </c>
      <c r="D236" s="57">
        <v>0.34573729519577889</v>
      </c>
      <c r="E236" s="64">
        <v>4641</v>
      </c>
      <c r="F236" s="57">
        <v>0.2475806451612903</v>
      </c>
      <c r="G236" s="64">
        <v>12340</v>
      </c>
      <c r="H236" s="57">
        <v>0.45227727433211729</v>
      </c>
      <c r="I236" s="64">
        <v>429</v>
      </c>
      <c r="J236" s="57" t="s">
        <v>143</v>
      </c>
      <c r="K236" s="64">
        <v>1974</v>
      </c>
      <c r="L236" s="57">
        <v>-9.7393689986282617E-2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38912</v>
      </c>
      <c r="D237" s="57">
        <v>0.21311884274847248</v>
      </c>
      <c r="E237" s="64">
        <v>10329</v>
      </c>
      <c r="F237" s="57">
        <v>0.16843891402714939</v>
      </c>
      <c r="G237" s="64">
        <v>23195</v>
      </c>
      <c r="H237" s="57">
        <v>0.25575226029992959</v>
      </c>
      <c r="I237" s="64">
        <v>1474</v>
      </c>
      <c r="J237" s="57">
        <v>4.4191176470588234</v>
      </c>
      <c r="K237" s="64">
        <v>3914</v>
      </c>
      <c r="L237" s="57">
        <v>-0.12886712664144229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35797</v>
      </c>
      <c r="D238" s="57">
        <v>0.24394481704138715</v>
      </c>
      <c r="E238" s="64">
        <v>9569</v>
      </c>
      <c r="F238" s="57">
        <v>1.5700230270043747E-3</v>
      </c>
      <c r="G238" s="64">
        <v>21042</v>
      </c>
      <c r="H238" s="57">
        <v>0.38570958182416848</v>
      </c>
      <c r="I238" s="64">
        <v>1296</v>
      </c>
      <c r="J238" s="57">
        <v>3.0123839009287927</v>
      </c>
      <c r="K238" s="64">
        <v>3890</v>
      </c>
      <c r="L238" s="57">
        <v>4.7106325706594898E-2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42427</v>
      </c>
      <c r="D239" s="57">
        <v>0.23477881257275901</v>
      </c>
      <c r="E239" s="64">
        <v>11356</v>
      </c>
      <c r="F239" s="57">
        <v>-5.6261946314302369E-2</v>
      </c>
      <c r="G239" s="64">
        <v>24588</v>
      </c>
      <c r="H239" s="57">
        <v>0.37133296151701067</v>
      </c>
      <c r="I239" s="64">
        <v>1320</v>
      </c>
      <c r="J239" s="57">
        <v>2.1961259079903148</v>
      </c>
      <c r="K239" s="64">
        <v>5163</v>
      </c>
      <c r="L239" s="57">
        <v>0.29593373493975905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261092</v>
      </c>
      <c r="D240" s="67">
        <v>0.15452849044422634</v>
      </c>
      <c r="E240" s="66">
        <v>64425</v>
      </c>
      <c r="F240" s="67">
        <v>8.1446292783643681E-2</v>
      </c>
      <c r="G240" s="66">
        <v>161712</v>
      </c>
      <c r="H240" s="67">
        <v>0.23089101676079715</v>
      </c>
      <c r="I240" s="66">
        <v>7609</v>
      </c>
      <c r="J240" s="67">
        <v>0.95252758532204251</v>
      </c>
      <c r="K240" s="66">
        <v>27346</v>
      </c>
      <c r="L240" s="67">
        <v>-0.12627004920442197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38746</v>
      </c>
      <c r="D241" s="68"/>
      <c r="E241" s="64">
        <v>9692</v>
      </c>
      <c r="F241" s="68"/>
      <c r="G241" s="64">
        <v>23275</v>
      </c>
      <c r="H241" s="68"/>
      <c r="I241" s="64">
        <v>1556</v>
      </c>
      <c r="J241" s="68"/>
      <c r="K241" s="64">
        <v>4223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39148</v>
      </c>
      <c r="D242" s="68"/>
      <c r="E242" s="64">
        <v>10774</v>
      </c>
      <c r="F242" s="68"/>
      <c r="G242" s="64">
        <v>21712</v>
      </c>
      <c r="H242" s="68"/>
      <c r="I242" s="64">
        <v>1333</v>
      </c>
      <c r="J242" s="68"/>
      <c r="K242" s="64">
        <v>5329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19734</v>
      </c>
      <c r="D243" s="68"/>
      <c r="E243" s="64">
        <v>4327</v>
      </c>
      <c r="F243" s="68"/>
      <c r="G243" s="64">
        <v>13312</v>
      </c>
      <c r="H243" s="68"/>
      <c r="I243" s="64">
        <v>0</v>
      </c>
      <c r="J243" s="68"/>
      <c r="K243" s="64">
        <v>2095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4914</v>
      </c>
      <c r="D244" s="68"/>
      <c r="E244" s="64">
        <v>135</v>
      </c>
      <c r="F244" s="68"/>
      <c r="G244" s="64">
        <v>3467</v>
      </c>
      <c r="H244" s="68"/>
      <c r="I244" s="64">
        <v>0</v>
      </c>
      <c r="J244" s="68"/>
      <c r="K244" s="64">
        <v>1312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4503</v>
      </c>
      <c r="D245" s="68"/>
      <c r="E245" s="64">
        <v>143</v>
      </c>
      <c r="F245" s="68"/>
      <c r="G245" s="64">
        <v>2721</v>
      </c>
      <c r="H245" s="68"/>
      <c r="I245" s="64">
        <v>0</v>
      </c>
      <c r="J245" s="68"/>
      <c r="K245" s="64">
        <v>1639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4297</v>
      </c>
      <c r="D246" s="68"/>
      <c r="E246" s="64">
        <v>190</v>
      </c>
      <c r="F246" s="68"/>
      <c r="G246" s="64">
        <v>2780</v>
      </c>
      <c r="H246" s="68"/>
      <c r="I246" s="64">
        <v>0</v>
      </c>
      <c r="J246" s="68"/>
      <c r="K246" s="64">
        <v>1327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3849</v>
      </c>
      <c r="D247" s="68"/>
      <c r="E247" s="64">
        <v>98</v>
      </c>
      <c r="F247" s="68"/>
      <c r="G247" s="64">
        <v>2757</v>
      </c>
      <c r="H247" s="68"/>
      <c r="I247" s="64">
        <v>0</v>
      </c>
      <c r="J247" s="68"/>
      <c r="K247" s="64">
        <v>994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1338</v>
      </c>
      <c r="D248" s="68"/>
      <c r="E248" s="64">
        <v>67</v>
      </c>
      <c r="F248" s="68"/>
      <c r="G248" s="64">
        <v>1271</v>
      </c>
      <c r="H248" s="68"/>
      <c r="I248" s="64">
        <v>0</v>
      </c>
      <c r="J248" s="68"/>
      <c r="K248" s="64">
        <v>0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14404</v>
      </c>
      <c r="D249" s="68"/>
      <c r="E249" s="64">
        <v>3720</v>
      </c>
      <c r="F249" s="68"/>
      <c r="G249" s="64">
        <v>8497</v>
      </c>
      <c r="H249" s="68"/>
      <c r="I249" s="64">
        <v>0</v>
      </c>
      <c r="J249" s="68"/>
      <c r="K249" s="64">
        <v>2187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32076</v>
      </c>
      <c r="D250" s="68"/>
      <c r="E250" s="64">
        <v>8840</v>
      </c>
      <c r="F250" s="68"/>
      <c r="G250" s="64">
        <v>18471</v>
      </c>
      <c r="H250" s="68"/>
      <c r="I250" s="64">
        <v>272</v>
      </c>
      <c r="J250" s="68"/>
      <c r="K250" s="64">
        <v>4493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28777</v>
      </c>
      <c r="D251" s="68"/>
      <c r="E251" s="64">
        <v>9554</v>
      </c>
      <c r="F251" s="68"/>
      <c r="G251" s="64">
        <v>15185</v>
      </c>
      <c r="H251" s="68"/>
      <c r="I251" s="64">
        <v>323</v>
      </c>
      <c r="J251" s="68"/>
      <c r="K251" s="64">
        <v>3715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34360</v>
      </c>
      <c r="D252" s="68"/>
      <c r="E252" s="64">
        <v>12033</v>
      </c>
      <c r="F252" s="68"/>
      <c r="G252" s="64">
        <v>17930</v>
      </c>
      <c r="H252" s="68"/>
      <c r="I252" s="64">
        <v>413</v>
      </c>
      <c r="J252" s="68"/>
      <c r="K252" s="64">
        <v>3984</v>
      </c>
      <c r="L252" s="68"/>
      <c r="M252" s="64">
        <v>0</v>
      </c>
      <c r="N252" s="68"/>
    </row>
    <row r="253" spans="2:14" collapsed="1">
      <c r="B253" s="65">
        <v>1993</v>
      </c>
      <c r="C253" s="66">
        <v>226146</v>
      </c>
      <c r="D253" s="67"/>
      <c r="E253" s="66">
        <v>59573</v>
      </c>
      <c r="F253" s="67"/>
      <c r="G253" s="66">
        <v>131378</v>
      </c>
      <c r="H253" s="67"/>
      <c r="I253" s="66">
        <v>3897</v>
      </c>
      <c r="J253" s="67"/>
      <c r="K253" s="66">
        <v>31298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0.27880366445123039</v>
      </c>
      <c r="D7" s="72">
        <v>0.30882143366110881</v>
      </c>
      <c r="E7" s="72">
        <v>0.2839339744165843</v>
      </c>
      <c r="F7" s="72">
        <v>5.282258064516121E-2</v>
      </c>
      <c r="G7" s="72">
        <v>0.43915022761760247</v>
      </c>
      <c r="H7" s="72" t="s">
        <v>143</v>
      </c>
    </row>
    <row r="8" spans="2:10" ht="15" customHeight="1">
      <c r="B8" s="63" t="s">
        <v>89</v>
      </c>
      <c r="C8" s="72">
        <v>0.29289841565703645</v>
      </c>
      <c r="D8" s="72">
        <v>0.30730973103854464</v>
      </c>
      <c r="E8" s="72">
        <v>0.32484393677779244</v>
      </c>
      <c r="F8" s="72">
        <v>-4.492455418381347E-2</v>
      </c>
      <c r="G8" s="72">
        <v>0.61833952912019829</v>
      </c>
      <c r="H8" s="72" t="s">
        <v>143</v>
      </c>
    </row>
    <row r="9" spans="2:10" ht="15" customHeight="1">
      <c r="B9" s="63" t="s">
        <v>88</v>
      </c>
      <c r="C9" s="72">
        <v>0.24040912566913075</v>
      </c>
      <c r="D9" s="72">
        <v>0.21291448516579403</v>
      </c>
      <c r="E9" s="72">
        <v>0.18601569666700635</v>
      </c>
      <c r="F9" s="72">
        <v>0.47052023121387276</v>
      </c>
      <c r="G9" s="72">
        <v>0.84366812227074228</v>
      </c>
      <c r="H9" s="72" t="s">
        <v>143</v>
      </c>
    </row>
    <row r="10" spans="2:10" ht="15" customHeight="1">
      <c r="B10" s="63" t="s">
        <v>87</v>
      </c>
      <c r="C10" s="72">
        <v>-0.22217768871075483</v>
      </c>
      <c r="D10" s="72">
        <v>-3.0955585464333746E-2</v>
      </c>
      <c r="E10" s="72">
        <v>-0.17853492333901189</v>
      </c>
      <c r="F10" s="72">
        <v>-0.67889908256880727</v>
      </c>
      <c r="G10" s="72" t="s">
        <v>143</v>
      </c>
      <c r="H10" s="72" t="s">
        <v>143</v>
      </c>
    </row>
    <row r="11" spans="2:10" ht="15" customHeight="1">
      <c r="B11" s="63" t="s">
        <v>86</v>
      </c>
      <c r="C11" s="72">
        <v>8.2824168363884176E-3</v>
      </c>
      <c r="D11" s="72">
        <v>-9.9228224917309316E-3</v>
      </c>
      <c r="E11" s="72">
        <v>0.10850738665308213</v>
      </c>
      <c r="F11" s="72">
        <v>-1</v>
      </c>
      <c r="G11" s="72" t="s">
        <v>143</v>
      </c>
      <c r="H11" s="72" t="s">
        <v>143</v>
      </c>
    </row>
    <row r="12" spans="2:10" ht="15" customHeight="1">
      <c r="B12" s="63" t="s">
        <v>85</v>
      </c>
      <c r="C12" s="72">
        <v>-9.4195592683278151E-2</v>
      </c>
      <c r="D12" s="72">
        <v>-6.5128900949796509E-2</v>
      </c>
      <c r="E12" s="72">
        <v>2.133868320262633E-2</v>
      </c>
      <c r="F12" s="72">
        <v>-1</v>
      </c>
      <c r="G12" s="72" t="s">
        <v>143</v>
      </c>
      <c r="H12" s="72" t="s">
        <v>143</v>
      </c>
    </row>
    <row r="13" spans="2:10" ht="15" customHeight="1">
      <c r="B13" s="63" t="s">
        <v>84</v>
      </c>
      <c r="C13" s="72">
        <v>-0.16366120218579239</v>
      </c>
      <c r="D13" s="72">
        <v>-2.1778584392014522E-2</v>
      </c>
      <c r="E13" s="72">
        <v>-0.13842592592592595</v>
      </c>
      <c r="F13" s="72">
        <v>-1</v>
      </c>
      <c r="G13" s="72" t="s">
        <v>143</v>
      </c>
      <c r="H13" s="72" t="s">
        <v>143</v>
      </c>
    </row>
    <row r="14" spans="2:10" ht="15" customHeight="1">
      <c r="B14" s="63" t="s">
        <v>83</v>
      </c>
      <c r="C14" s="72">
        <v>-1.3899323816679243E-2</v>
      </c>
      <c r="D14" s="72" t="s">
        <v>143</v>
      </c>
      <c r="E14" s="72">
        <v>-1.8782870022539422E-2</v>
      </c>
      <c r="F14" s="72" t="s">
        <v>143</v>
      </c>
      <c r="G14" s="72" t="s">
        <v>143</v>
      </c>
      <c r="H14" s="72" t="s">
        <v>143</v>
      </c>
    </row>
    <row r="15" spans="2:10" ht="15" customHeight="1">
      <c r="B15" s="63" t="s">
        <v>82</v>
      </c>
      <c r="C15" s="72">
        <v>1.3106446776611693</v>
      </c>
      <c r="D15" s="72">
        <v>1.4575361642557163</v>
      </c>
      <c r="E15" s="72">
        <v>1.0436355662756278</v>
      </c>
      <c r="F15" s="72">
        <v>2.0408163265306123</v>
      </c>
      <c r="G15" s="72">
        <v>1.6549202127659575</v>
      </c>
      <c r="H15" s="72" t="s">
        <v>143</v>
      </c>
    </row>
    <row r="16" spans="2:10" ht="15" customHeight="1">
      <c r="B16" s="63" t="s">
        <v>81</v>
      </c>
      <c r="C16" s="72">
        <v>0.38575882964328434</v>
      </c>
      <c r="D16" s="72">
        <v>0.50051724137931042</v>
      </c>
      <c r="E16" s="72">
        <v>0.29582264694515681</v>
      </c>
      <c r="F16" s="72">
        <v>0.45983935742971882</v>
      </c>
      <c r="G16" s="72">
        <v>0.54440855874041172</v>
      </c>
      <c r="H16" s="72" t="s">
        <v>143</v>
      </c>
      <c r="J16" s="73"/>
    </row>
    <row r="17" spans="2:10" ht="15" customHeight="1">
      <c r="B17" s="63" t="s">
        <v>80</v>
      </c>
      <c r="C17" s="72">
        <v>0.38748101540464308</v>
      </c>
      <c r="D17" s="72">
        <v>0.34591693065821905</v>
      </c>
      <c r="E17" s="72">
        <v>0.32519324693304608</v>
      </c>
      <c r="F17" s="72">
        <v>0.71726990692864523</v>
      </c>
      <c r="G17" s="72">
        <v>0.51543209876543217</v>
      </c>
      <c r="H17" s="72" t="s">
        <v>143</v>
      </c>
    </row>
    <row r="18" spans="2:10" ht="15" customHeight="1">
      <c r="B18" s="63" t="s">
        <v>79</v>
      </c>
      <c r="C18" s="72">
        <v>9.4779690852082155E-2</v>
      </c>
      <c r="D18" s="72">
        <v>0.12935899290985375</v>
      </c>
      <c r="E18" s="72">
        <v>0.11528426477693676</v>
      </c>
      <c r="F18" s="72">
        <v>0.26215821331663536</v>
      </c>
      <c r="G18" s="72">
        <v>-0.29801188768190201</v>
      </c>
      <c r="H18" s="72" t="s">
        <v>143</v>
      </c>
    </row>
    <row r="19" spans="2:10" ht="30" customHeight="1">
      <c r="B19" s="58" t="s">
        <v>290</v>
      </c>
      <c r="C19" s="27">
        <v>0.29061018646851222</v>
      </c>
      <c r="D19" s="27">
        <v>0.3496625567015379</v>
      </c>
      <c r="E19" s="27">
        <v>0.24950071809552354</v>
      </c>
      <c r="F19" s="27">
        <v>0.30476419924110099</v>
      </c>
      <c r="G19" s="27">
        <v>0.43674726070814085</v>
      </c>
      <c r="H19" s="27" t="s">
        <v>143</v>
      </c>
    </row>
    <row r="20" spans="2:10" ht="15" customHeight="1" outlineLevel="1">
      <c r="B20" s="63" t="s">
        <v>90</v>
      </c>
      <c r="C20" s="72">
        <v>0.12957552146741347</v>
      </c>
      <c r="D20" s="72">
        <v>0.22013562858633273</v>
      </c>
      <c r="E20" s="72">
        <v>0.16986752645966208</v>
      </c>
      <c r="F20" s="72">
        <v>9.2511013215859084E-2</v>
      </c>
      <c r="G20" s="72">
        <v>-0.30012744265080715</v>
      </c>
      <c r="H20" s="72" t="s">
        <v>143</v>
      </c>
    </row>
    <row r="21" spans="2:10" ht="15" customHeight="1" outlineLevel="1">
      <c r="B21" s="63" t="s">
        <v>89</v>
      </c>
      <c r="C21" s="72">
        <v>4.9347702779353408E-2</v>
      </c>
      <c r="D21" s="72">
        <v>0.12063655030800824</v>
      </c>
      <c r="E21" s="72">
        <v>0.17114524596538994</v>
      </c>
      <c r="F21" s="72">
        <v>-2.6864675454697173E-2</v>
      </c>
      <c r="G21" s="72">
        <v>-0.58135915614732836</v>
      </c>
      <c r="H21" s="72" t="s">
        <v>143</v>
      </c>
    </row>
    <row r="22" spans="2:10" ht="15" customHeight="1" outlineLevel="1">
      <c r="B22" s="63" t="s">
        <v>88</v>
      </c>
      <c r="C22" s="72">
        <v>6.105889512475482E-2</v>
      </c>
      <c r="D22" s="72">
        <v>0.47436133063775032</v>
      </c>
      <c r="E22" s="72">
        <v>-1.4249363867684384E-3</v>
      </c>
      <c r="F22" s="72">
        <v>3.0579825258141291E-2</v>
      </c>
      <c r="G22" s="72">
        <v>-0.41848654139156938</v>
      </c>
      <c r="H22" s="72" t="s">
        <v>143</v>
      </c>
    </row>
    <row r="23" spans="2:10" ht="15" customHeight="1" outlineLevel="1">
      <c r="B23" s="63" t="s">
        <v>87</v>
      </c>
      <c r="C23" s="72">
        <v>6.1401020986953991E-2</v>
      </c>
      <c r="D23" s="72">
        <v>-0.19326818675352875</v>
      </c>
      <c r="E23" s="72">
        <v>-4.2570543141412509E-2</v>
      </c>
      <c r="F23" s="72" t="s">
        <v>143</v>
      </c>
      <c r="G23" s="72" t="s">
        <v>143</v>
      </c>
      <c r="H23" s="72" t="s">
        <v>143</v>
      </c>
    </row>
    <row r="24" spans="2:10" ht="15" customHeight="1" outlineLevel="1">
      <c r="B24" s="63" t="s">
        <v>86</v>
      </c>
      <c r="C24" s="72">
        <v>0.27687239944521491</v>
      </c>
      <c r="D24" s="72">
        <v>0.24417009602194795</v>
      </c>
      <c r="E24" s="72">
        <v>0.16868426275054582</v>
      </c>
      <c r="F24" s="72" t="s">
        <v>143</v>
      </c>
      <c r="G24" s="72" t="s">
        <v>143</v>
      </c>
      <c r="H24" s="72" t="s">
        <v>143</v>
      </c>
    </row>
    <row r="25" spans="2:10" ht="15" customHeight="1" outlineLevel="1">
      <c r="B25" s="63" t="s">
        <v>85</v>
      </c>
      <c r="C25" s="72">
        <v>9.098051539912011E-2</v>
      </c>
      <c r="D25" s="72">
        <v>9.5890410958903161E-3</v>
      </c>
      <c r="E25" s="72">
        <v>-2.6801561945331898E-2</v>
      </c>
      <c r="F25" s="72" t="s">
        <v>143</v>
      </c>
      <c r="G25" s="72" t="s">
        <v>143</v>
      </c>
      <c r="H25" s="72" t="s">
        <v>143</v>
      </c>
    </row>
    <row r="26" spans="2:10" ht="15" customHeight="1" outlineLevel="1">
      <c r="B26" s="63" t="s">
        <v>84</v>
      </c>
      <c r="C26" s="72">
        <v>0.20355146333442953</v>
      </c>
      <c r="D26" s="72">
        <v>7.3126142595978383E-3</v>
      </c>
      <c r="E26" s="72">
        <v>0.1707317073170731</v>
      </c>
      <c r="F26" s="72" t="s">
        <v>143</v>
      </c>
      <c r="G26" s="72" t="s">
        <v>143</v>
      </c>
      <c r="H26" s="72" t="s">
        <v>143</v>
      </c>
    </row>
    <row r="27" spans="2:10" ht="15" customHeight="1" outlineLevel="1">
      <c r="B27" s="63" t="s">
        <v>83</v>
      </c>
      <c r="C27" s="72">
        <v>8.3214649033570787E-2</v>
      </c>
      <c r="D27" s="72" t="s">
        <v>143</v>
      </c>
      <c r="E27" s="72">
        <v>8.3214649033570787E-2</v>
      </c>
      <c r="F27" s="72" t="s">
        <v>143</v>
      </c>
      <c r="G27" s="72" t="s">
        <v>143</v>
      </c>
      <c r="H27" s="72" t="s">
        <v>143</v>
      </c>
    </row>
    <row r="28" spans="2:10" ht="15" customHeight="1" outlineLevel="1">
      <c r="B28" s="63" t="s">
        <v>82</v>
      </c>
      <c r="C28" s="72">
        <v>-0.26754809804093826</v>
      </c>
      <c r="D28" s="72">
        <v>-0.30274930860582394</v>
      </c>
      <c r="E28" s="72">
        <v>-0.35192553645019187</v>
      </c>
      <c r="F28" s="72">
        <v>1.3902439024390243</v>
      </c>
      <c r="G28" s="72">
        <v>-0.16768123962368564</v>
      </c>
      <c r="H28" s="72" t="s">
        <v>143</v>
      </c>
    </row>
    <row r="29" spans="2:10" ht="15" customHeight="1" outlineLevel="1">
      <c r="B29" s="63" t="s">
        <v>81</v>
      </c>
      <c r="C29" s="72">
        <v>-5.0391999851021385E-2</v>
      </c>
      <c r="D29" s="72">
        <v>-0.32100210723483957</v>
      </c>
      <c r="E29" s="72">
        <v>8.2613822220531707E-2</v>
      </c>
      <c r="F29" s="72">
        <v>0.15791513272621582</v>
      </c>
      <c r="G29" s="72">
        <v>-4.048034088708119E-2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-0.11170643333461816</v>
      </c>
      <c r="D30" s="72">
        <v>-0.23721304873137339</v>
      </c>
      <c r="E30" s="72">
        <v>-2.3838125985434333E-2</v>
      </c>
      <c r="F30" s="72">
        <v>3.5775492716366708E-2</v>
      </c>
      <c r="G30" s="72">
        <v>-0.31573389651531147</v>
      </c>
      <c r="H30" s="72" t="s">
        <v>143</v>
      </c>
    </row>
    <row r="31" spans="2:10" ht="15" customHeight="1" outlineLevel="1">
      <c r="B31" s="63" t="s">
        <v>79</v>
      </c>
      <c r="C31" s="72">
        <v>-4.3646757619331567E-2</v>
      </c>
      <c r="D31" s="72">
        <v>-6.8849366747507412E-2</v>
      </c>
      <c r="E31" s="72">
        <v>1.3085759039289879E-2</v>
      </c>
      <c r="F31" s="72">
        <v>1.0546298249314523E-2</v>
      </c>
      <c r="G31" s="72">
        <v>-0.28218331616889802</v>
      </c>
      <c r="H31" s="72" t="s">
        <v>143</v>
      </c>
    </row>
    <row r="32" spans="2:10" ht="15" customHeight="1">
      <c r="B32" s="60">
        <v>2010</v>
      </c>
      <c r="C32" s="62">
        <v>-6.1091544710271117E-3</v>
      </c>
      <c r="D32" s="62">
        <v>-5.9343886955214531E-2</v>
      </c>
      <c r="E32" s="62">
        <v>4.0226358148893304E-2</v>
      </c>
      <c r="F32" s="62">
        <v>0.17091575866567932</v>
      </c>
      <c r="G32" s="62">
        <v>-0.30784418189225615</v>
      </c>
      <c r="H32" s="62" t="s">
        <v>143</v>
      </c>
    </row>
    <row r="33" spans="2:8" ht="15" hidden="1" customHeight="1" outlineLevel="1">
      <c r="B33" s="63" t="s">
        <v>90</v>
      </c>
      <c r="C33" s="72">
        <v>-0.15517004936917167</v>
      </c>
      <c r="D33" s="72">
        <v>-0.27619407211629221</v>
      </c>
      <c r="E33" s="72">
        <v>-4.2708088703995672E-2</v>
      </c>
      <c r="F33" s="72">
        <v>-0.33343121421230359</v>
      </c>
      <c r="G33" s="72">
        <v>-0.19203706881757332</v>
      </c>
      <c r="H33" s="72" t="s">
        <v>143</v>
      </c>
    </row>
    <row r="34" spans="2:8" ht="15" hidden="1" customHeight="1" outlineLevel="1">
      <c r="B34" s="63" t="s">
        <v>89</v>
      </c>
      <c r="C34" s="72">
        <v>-0.10833812937093423</v>
      </c>
      <c r="D34" s="72">
        <v>-0.22022073540344256</v>
      </c>
      <c r="E34" s="72">
        <v>-0.12898418182434035</v>
      </c>
      <c r="F34" s="72">
        <v>0.10226227699098778</v>
      </c>
      <c r="G34" s="72">
        <v>0.18213409648405565</v>
      </c>
      <c r="H34" s="72" t="s">
        <v>143</v>
      </c>
    </row>
    <row r="35" spans="2:8" ht="15" hidden="1" customHeight="1" outlineLevel="1">
      <c r="B35" s="63" t="s">
        <v>88</v>
      </c>
      <c r="C35" s="72">
        <v>-9.9576851654540444E-2</v>
      </c>
      <c r="D35" s="72">
        <v>-0.39301651048638997</v>
      </c>
      <c r="E35" s="72">
        <v>4.917507608521543E-2</v>
      </c>
      <c r="F35" s="72">
        <v>-0.21946683199008055</v>
      </c>
      <c r="G35" s="72">
        <v>2.0207253886010301E-2</v>
      </c>
      <c r="H35" s="72" t="s">
        <v>143</v>
      </c>
    </row>
    <row r="36" spans="2:8" ht="15" hidden="1" customHeight="1" outlineLevel="1">
      <c r="B36" s="63" t="s">
        <v>87</v>
      </c>
      <c r="C36" s="72">
        <v>0.69845857418111756</v>
      </c>
      <c r="D36" s="72">
        <v>8.2256169212690855E-2</v>
      </c>
      <c r="E36" s="72">
        <v>0.96317643291706689</v>
      </c>
      <c r="F36" s="72">
        <v>-1</v>
      </c>
      <c r="G36" s="72" t="s">
        <v>143</v>
      </c>
      <c r="H36" s="72" t="s">
        <v>143</v>
      </c>
    </row>
    <row r="37" spans="2:8" ht="15" hidden="1" customHeight="1" outlineLevel="1">
      <c r="B37" s="63" t="s">
        <v>86</v>
      </c>
      <c r="C37" s="72">
        <v>0.5434840781375434</v>
      </c>
      <c r="D37" s="72">
        <v>5.6521739130434678E-2</v>
      </c>
      <c r="E37" s="72">
        <v>0.65375779455201832</v>
      </c>
      <c r="F37" s="72" t="s">
        <v>143</v>
      </c>
      <c r="G37" s="72" t="s">
        <v>143</v>
      </c>
      <c r="H37" s="72" t="s">
        <v>143</v>
      </c>
    </row>
    <row r="38" spans="2:8" ht="15" hidden="1" customHeight="1" outlineLevel="1">
      <c r="B38" s="63" t="s">
        <v>85</v>
      </c>
      <c r="C38" s="72">
        <v>0.33082392304475117</v>
      </c>
      <c r="D38" s="72">
        <v>-0.17700112739571594</v>
      </c>
      <c r="E38" s="72">
        <v>0.44646983311938393</v>
      </c>
      <c r="F38" s="72" t="s">
        <v>143</v>
      </c>
      <c r="G38" s="72" t="s">
        <v>143</v>
      </c>
      <c r="H38" s="72" t="s">
        <v>143</v>
      </c>
    </row>
    <row r="39" spans="2:8" ht="15" hidden="1" customHeight="1" outlineLevel="1">
      <c r="B39" s="63" t="s">
        <v>84</v>
      </c>
      <c r="C39" s="72">
        <v>0.77784273604209297</v>
      </c>
      <c r="D39" s="72">
        <v>0.47043010752688175</v>
      </c>
      <c r="E39" s="72">
        <v>0.81534929485077079</v>
      </c>
      <c r="F39" s="72" t="s">
        <v>143</v>
      </c>
      <c r="G39" s="72" t="s">
        <v>143</v>
      </c>
      <c r="H39" s="72" t="s">
        <v>143</v>
      </c>
    </row>
    <row r="40" spans="2:8" ht="15" hidden="1" customHeight="1" outlineLevel="1">
      <c r="B40" s="63" t="s">
        <v>83</v>
      </c>
      <c r="C40" s="72">
        <v>0.64546367592902576</v>
      </c>
      <c r="D40" s="72">
        <v>-1</v>
      </c>
      <c r="E40" s="72">
        <v>0.71493370551290991</v>
      </c>
      <c r="F40" s="72" t="s">
        <v>143</v>
      </c>
      <c r="G40" s="72" t="s">
        <v>143</v>
      </c>
      <c r="H40" s="72" t="s">
        <v>143</v>
      </c>
    </row>
    <row r="41" spans="2:8" ht="15" hidden="1" customHeight="1" outlineLevel="1">
      <c r="B41" s="63" t="s">
        <v>82</v>
      </c>
      <c r="C41" s="72">
        <v>5.130454860309408E-2</v>
      </c>
      <c r="D41" s="72">
        <v>-1.6322611617858862E-2</v>
      </c>
      <c r="E41" s="72">
        <v>0.19463542992954763</v>
      </c>
      <c r="F41" s="72">
        <v>7.580174927113692E-2</v>
      </c>
      <c r="G41" s="72">
        <v>-0.38516502211636616</v>
      </c>
      <c r="H41" s="72" t="s">
        <v>143</v>
      </c>
    </row>
    <row r="42" spans="2:8" ht="15" hidden="1" customHeight="1" outlineLevel="1">
      <c r="B42" s="63" t="s">
        <v>81</v>
      </c>
      <c r="C42" s="72">
        <v>-0.16494572823686748</v>
      </c>
      <c r="D42" s="72">
        <v>5.2368343630480041E-3</v>
      </c>
      <c r="E42" s="72">
        <v>-0.24086853578956491</v>
      </c>
      <c r="F42" s="72">
        <v>-0.16999035059504664</v>
      </c>
      <c r="G42" s="72">
        <v>-0.2007739938080495</v>
      </c>
      <c r="H42" s="72" t="s">
        <v>143</v>
      </c>
    </row>
    <row r="43" spans="2:8" ht="15" hidden="1" customHeight="1" outlineLevel="1">
      <c r="B43" s="63" t="s">
        <v>80</v>
      </c>
      <c r="C43" s="72">
        <v>-0.14189792610723384</v>
      </c>
      <c r="D43" s="72">
        <v>4.6722405676947965E-2</v>
      </c>
      <c r="E43" s="72">
        <v>-0.18448444771001715</v>
      </c>
      <c r="F43" s="72">
        <v>-0.11322188449848025</v>
      </c>
      <c r="G43" s="72">
        <v>-0.31583383503913309</v>
      </c>
      <c r="H43" s="72" t="s">
        <v>143</v>
      </c>
    </row>
    <row r="44" spans="2:8" ht="15" hidden="1" customHeight="1" outlineLevel="1">
      <c r="B44" s="63" t="s">
        <v>79</v>
      </c>
      <c r="C44" s="72">
        <v>-6.8552668114924109E-2</v>
      </c>
      <c r="D44" s="72">
        <v>1.3491635186184681E-3</v>
      </c>
      <c r="E44" s="72">
        <v>-8.446117534582176E-2</v>
      </c>
      <c r="F44" s="72">
        <v>-0.12365988909426984</v>
      </c>
      <c r="G44" s="72">
        <v>-9.5903165735568008E-2</v>
      </c>
      <c r="H44" s="72" t="s">
        <v>143</v>
      </c>
    </row>
    <row r="45" spans="2:8" ht="15" customHeight="1" collapsed="1">
      <c r="B45" s="65">
        <v>2009</v>
      </c>
      <c r="C45" s="67">
        <v>-7.916259163817474E-2</v>
      </c>
      <c r="D45" s="67">
        <v>-0.11361772785043667</v>
      </c>
      <c r="E45" s="67">
        <v>-3.7698220613007538E-2</v>
      </c>
      <c r="F45" s="67">
        <v>-0.14658441167619618</v>
      </c>
      <c r="G45" s="67">
        <v>-0.157429167436825</v>
      </c>
      <c r="H45" s="67" t="s">
        <v>143</v>
      </c>
    </row>
    <row r="46" spans="2:8" ht="15" hidden="1" customHeight="1" outlineLevel="1">
      <c r="B46" s="63" t="s">
        <v>90</v>
      </c>
      <c r="C46" s="72">
        <v>-7.10680106371121E-2</v>
      </c>
      <c r="D46" s="72">
        <v>-2.4373772102161073E-2</v>
      </c>
      <c r="E46" s="72">
        <v>-9.8723996129656544E-2</v>
      </c>
      <c r="F46" s="72">
        <v>7.3443656422379933E-2</v>
      </c>
      <c r="G46" s="72">
        <v>-0.1786016351846631</v>
      </c>
      <c r="H46" s="72" t="s">
        <v>143</v>
      </c>
    </row>
    <row r="47" spans="2:8" ht="15" hidden="1" customHeight="1" outlineLevel="1">
      <c r="B47" s="63" t="s">
        <v>89</v>
      </c>
      <c r="C47" s="72">
        <v>-7.8556226532624507E-3</v>
      </c>
      <c r="D47" s="72">
        <v>0.26424233661075758</v>
      </c>
      <c r="E47" s="72">
        <v>-4.9086868296453812E-2</v>
      </c>
      <c r="F47" s="72">
        <v>1.3420316868592685E-2</v>
      </c>
      <c r="G47" s="72">
        <v>-0.3519671479666181</v>
      </c>
      <c r="H47" s="72" t="s">
        <v>143</v>
      </c>
    </row>
    <row r="48" spans="2:8" ht="15" hidden="1" customHeight="1" outlineLevel="1">
      <c r="B48" s="63" t="s">
        <v>88</v>
      </c>
      <c r="C48" s="72">
        <v>-3.6742713037358543E-2</v>
      </c>
      <c r="D48" s="72">
        <v>-8.56793145654835E-2</v>
      </c>
      <c r="E48" s="72">
        <v>1.7935757378118478E-2</v>
      </c>
      <c r="F48" s="72">
        <v>-0.12098092643051772</v>
      </c>
      <c r="G48" s="72">
        <v>-0.13414087034544642</v>
      </c>
      <c r="H48" s="72" t="s">
        <v>143</v>
      </c>
    </row>
    <row r="49" spans="2:8" ht="15" hidden="1" customHeight="1" outlineLevel="1">
      <c r="B49" s="63" t="s">
        <v>87</v>
      </c>
      <c r="C49" s="72">
        <v>-0.19721577726218098</v>
      </c>
      <c r="D49" s="72">
        <v>-0.34588777863182163</v>
      </c>
      <c r="E49" s="72">
        <v>-0.15066630405221648</v>
      </c>
      <c r="F49" s="72" t="s">
        <v>143</v>
      </c>
      <c r="G49" s="72">
        <v>-1</v>
      </c>
      <c r="H49" s="72" t="s">
        <v>143</v>
      </c>
    </row>
    <row r="50" spans="2:8" ht="15" hidden="1" customHeight="1" outlineLevel="1">
      <c r="B50" s="63" t="s">
        <v>86</v>
      </c>
      <c r="C50" s="72">
        <v>-0.18601611849270316</v>
      </c>
      <c r="D50" s="72">
        <v>2.0710059171597628E-2</v>
      </c>
      <c r="E50" s="72">
        <v>-0.22171136653895274</v>
      </c>
      <c r="F50" s="72" t="s">
        <v>143</v>
      </c>
      <c r="G50" s="72" t="s">
        <v>143</v>
      </c>
      <c r="H50" s="72" t="s">
        <v>143</v>
      </c>
    </row>
    <row r="51" spans="2:8" ht="15" hidden="1" customHeight="1" outlineLevel="1">
      <c r="B51" s="63" t="s">
        <v>85</v>
      </c>
      <c r="C51" s="72">
        <v>0.14237935977066418</v>
      </c>
      <c r="D51" s="72">
        <v>3.2596041909196849E-2</v>
      </c>
      <c r="E51" s="72">
        <v>0.17072437631499859</v>
      </c>
      <c r="F51" s="72" t="s">
        <v>143</v>
      </c>
      <c r="G51" s="72" t="s">
        <v>143</v>
      </c>
      <c r="H51" s="72" t="s">
        <v>143</v>
      </c>
    </row>
    <row r="52" spans="2:8" ht="15" hidden="1" customHeight="1" outlineLevel="1">
      <c r="B52" s="63" t="s">
        <v>84</v>
      </c>
      <c r="C52" s="72">
        <v>-6.0938786714246462E-2</v>
      </c>
      <c r="D52" s="72">
        <v>-0.31868131868131866</v>
      </c>
      <c r="E52" s="72">
        <v>-1.5498869874071675E-2</v>
      </c>
      <c r="F52" s="72" t="s">
        <v>143</v>
      </c>
      <c r="G52" s="72" t="s">
        <v>143</v>
      </c>
      <c r="H52" s="72" t="s">
        <v>143</v>
      </c>
    </row>
    <row r="53" spans="2:8" ht="15" hidden="1" customHeight="1" outlineLevel="1">
      <c r="B53" s="63" t="s">
        <v>83</v>
      </c>
      <c r="C53" s="72">
        <v>-0.29634864546525319</v>
      </c>
      <c r="D53" s="72" t="s">
        <v>143</v>
      </c>
      <c r="E53" s="72">
        <v>-0.32485276796230855</v>
      </c>
      <c r="F53" s="72" t="s">
        <v>143</v>
      </c>
      <c r="G53" s="72" t="s">
        <v>143</v>
      </c>
      <c r="H53" s="72" t="s">
        <v>143</v>
      </c>
    </row>
    <row r="54" spans="2:8" ht="15" hidden="1" customHeight="1" outlineLevel="1">
      <c r="B54" s="63" t="s">
        <v>82</v>
      </c>
      <c r="C54" s="72">
        <v>-8.2765047227752131E-2</v>
      </c>
      <c r="D54" s="72">
        <v>-0.19792067770504429</v>
      </c>
      <c r="E54" s="72">
        <v>-1.882235362705087E-2</v>
      </c>
      <c r="F54" s="72">
        <v>-0.58574879227053134</v>
      </c>
      <c r="G54" s="72">
        <v>0.36380510440835256</v>
      </c>
      <c r="H54" s="72" t="s">
        <v>143</v>
      </c>
    </row>
    <row r="55" spans="2:8" ht="15" hidden="1" customHeight="1" outlineLevel="1">
      <c r="B55" s="63" t="s">
        <v>81</v>
      </c>
      <c r="C55" s="72">
        <v>0.18092334814706001</v>
      </c>
      <c r="D55" s="72">
        <v>0.32825322391559197</v>
      </c>
      <c r="E55" s="72">
        <v>0.10412216660821882</v>
      </c>
      <c r="F55" s="72">
        <v>0.36719437115215481</v>
      </c>
      <c r="G55" s="72">
        <v>0.12465181058495811</v>
      </c>
      <c r="H55" s="72" t="s">
        <v>143</v>
      </c>
    </row>
    <row r="56" spans="2:8" ht="15" hidden="1" customHeight="1" outlineLevel="1">
      <c r="B56" s="63" t="s">
        <v>80</v>
      </c>
      <c r="C56" s="72">
        <v>0.22368607451480371</v>
      </c>
      <c r="D56" s="72">
        <v>8.5991149092018881E-2</v>
      </c>
      <c r="E56" s="72">
        <v>0.19189928845101267</v>
      </c>
      <c r="F56" s="72">
        <v>0.28171414657901139</v>
      </c>
      <c r="G56" s="72">
        <v>0.73201251303441084</v>
      </c>
      <c r="H56" s="72" t="s">
        <v>143</v>
      </c>
    </row>
    <row r="57" spans="2:8" ht="15" hidden="1" customHeight="1" outlineLevel="1">
      <c r="B57" s="63" t="s">
        <v>79</v>
      </c>
      <c r="C57" s="72">
        <v>0.15641645574402174</v>
      </c>
      <c r="D57" s="72">
        <v>4.6597006495340265E-2</v>
      </c>
      <c r="E57" s="72">
        <v>0.17855633802816895</v>
      </c>
      <c r="F57" s="72">
        <v>3.8968268695491748E-3</v>
      </c>
      <c r="G57" s="72">
        <v>0.50691521346963309</v>
      </c>
      <c r="H57" s="72" t="s">
        <v>143</v>
      </c>
    </row>
    <row r="58" spans="2:8" ht="15" customHeight="1" collapsed="1">
      <c r="B58" s="65">
        <v>2008</v>
      </c>
      <c r="C58" s="67">
        <v>5.1279034259796186E-2</v>
      </c>
      <c r="D58" s="67">
        <v>7.022662951668468E-2</v>
      </c>
      <c r="E58" s="67">
        <v>3.3156962962222147E-2</v>
      </c>
      <c r="F58" s="67">
        <v>6.9176319176319279E-2</v>
      </c>
      <c r="G58" s="67">
        <v>8.9844312066534204E-2</v>
      </c>
      <c r="H58" s="67" t="s">
        <v>143</v>
      </c>
    </row>
    <row r="59" spans="2:8" ht="15" hidden="1" customHeight="1" outlineLevel="1">
      <c r="B59" s="63" t="s">
        <v>90</v>
      </c>
      <c r="C59" s="72">
        <v>0.12686393080801728</v>
      </c>
      <c r="D59" s="72">
        <v>6.2838499184339369E-2</v>
      </c>
      <c r="E59" s="72">
        <v>8.5716161649322054E-2</v>
      </c>
      <c r="F59" s="72">
        <v>0.4450011386927808</v>
      </c>
      <c r="G59" s="72">
        <v>0.2777377521613833</v>
      </c>
      <c r="H59" s="72" t="s">
        <v>143</v>
      </c>
    </row>
    <row r="60" spans="2:8" ht="15" hidden="1" customHeight="1" outlineLevel="1">
      <c r="B60" s="63" t="s">
        <v>89</v>
      </c>
      <c r="C60" s="72">
        <v>0.14949181534299982</v>
      </c>
      <c r="D60" s="72">
        <v>4.1801611809896722E-2</v>
      </c>
      <c r="E60" s="72">
        <v>0.11319469343850841</v>
      </c>
      <c r="F60" s="72">
        <v>0.24046242774566484</v>
      </c>
      <c r="G60" s="72">
        <v>0.57763845350052256</v>
      </c>
      <c r="H60" s="72" t="s">
        <v>143</v>
      </c>
    </row>
    <row r="61" spans="2:8" ht="15" hidden="1" customHeight="1" outlineLevel="1">
      <c r="B61" s="63" t="s">
        <v>88</v>
      </c>
      <c r="C61" s="72">
        <v>0.24219575274104832</v>
      </c>
      <c r="D61" s="72">
        <v>4.654141759180197E-2</v>
      </c>
      <c r="E61" s="72">
        <v>0.34870253628500225</v>
      </c>
      <c r="F61" s="72">
        <v>0.40828856485034537</v>
      </c>
      <c r="G61" s="72">
        <v>0.21339139902014148</v>
      </c>
      <c r="H61" s="72" t="s">
        <v>143</v>
      </c>
    </row>
    <row r="62" spans="2:8" ht="15" hidden="1" customHeight="1" outlineLevel="1">
      <c r="B62" s="63" t="s">
        <v>87</v>
      </c>
      <c r="C62" s="72">
        <v>0.27609178386380462</v>
      </c>
      <c r="D62" s="72">
        <v>0.93313521545319467</v>
      </c>
      <c r="E62" s="72">
        <v>8.7869822485207028E-2</v>
      </c>
      <c r="F62" s="72" t="s">
        <v>143</v>
      </c>
      <c r="G62" s="72" t="s">
        <v>143</v>
      </c>
      <c r="H62" s="72" t="s">
        <v>143</v>
      </c>
    </row>
    <row r="63" spans="2:8" ht="15" hidden="1" customHeight="1" outlineLevel="1">
      <c r="B63" s="63" t="s">
        <v>86</v>
      </c>
      <c r="C63" s="72">
        <v>3.277972027972087E-3</v>
      </c>
      <c r="D63" s="72">
        <v>-0.18258766626360334</v>
      </c>
      <c r="E63" s="72">
        <v>4.427847425980258E-2</v>
      </c>
      <c r="F63" s="72" t="s">
        <v>143</v>
      </c>
      <c r="G63" s="72" t="s">
        <v>143</v>
      </c>
      <c r="H63" s="72" t="s">
        <v>143</v>
      </c>
    </row>
    <row r="64" spans="2:8" ht="15" hidden="1" customHeight="1" outlineLevel="1">
      <c r="B64" s="63" t="s">
        <v>85</v>
      </c>
      <c r="C64" s="72">
        <v>8.6144265697976063E-2</v>
      </c>
      <c r="D64" s="72">
        <v>0.21156558533145264</v>
      </c>
      <c r="E64" s="72">
        <v>5.786963434022252E-2</v>
      </c>
      <c r="F64" s="72" t="s">
        <v>143</v>
      </c>
      <c r="G64" s="72" t="s">
        <v>143</v>
      </c>
      <c r="H64" s="72" t="s">
        <v>143</v>
      </c>
    </row>
    <row r="65" spans="2:8" ht="15" hidden="1" customHeight="1" outlineLevel="1">
      <c r="B65" s="63" t="s">
        <v>84</v>
      </c>
      <c r="C65" s="72">
        <v>2.8805422197119457E-2</v>
      </c>
      <c r="D65" s="72">
        <v>7.3800738007379074E-3</v>
      </c>
      <c r="E65" s="72">
        <v>3.2677559186395477E-2</v>
      </c>
      <c r="F65" s="72" t="s">
        <v>143</v>
      </c>
      <c r="G65" s="72" t="s">
        <v>143</v>
      </c>
      <c r="H65" s="72" t="s">
        <v>143</v>
      </c>
    </row>
    <row r="66" spans="2:8" ht="15" hidden="1" customHeight="1" outlineLevel="1">
      <c r="B66" s="63" t="s">
        <v>83</v>
      </c>
      <c r="C66" s="72">
        <v>-4.2193140794223871E-2</v>
      </c>
      <c r="D66" s="72" t="s">
        <v>143</v>
      </c>
      <c r="E66" s="72">
        <v>-4.2193140794223871E-2</v>
      </c>
      <c r="F66" s="72" t="s">
        <v>143</v>
      </c>
      <c r="G66" s="72" t="s">
        <v>143</v>
      </c>
      <c r="H66" s="72" t="s">
        <v>143</v>
      </c>
    </row>
    <row r="67" spans="2:8" ht="15" hidden="1" customHeight="1" outlineLevel="1">
      <c r="B67" s="63" t="s">
        <v>82</v>
      </c>
      <c r="C67" s="72">
        <v>-0.18600882636877669</v>
      </c>
      <c r="D67" s="72">
        <v>-9.4069767441860463E-2</v>
      </c>
      <c r="E67" s="72">
        <v>-0.26292203806015957</v>
      </c>
      <c r="F67" s="72">
        <v>-6.2287655719139301E-2</v>
      </c>
      <c r="G67" s="72">
        <v>-8.2197614991482149E-2</v>
      </c>
      <c r="H67" s="72" t="s">
        <v>143</v>
      </c>
    </row>
    <row r="68" spans="2:8" ht="15" hidden="1" customHeight="1" outlineLevel="1">
      <c r="B68" s="63" t="s">
        <v>81</v>
      </c>
      <c r="C68" s="72">
        <v>1.5667549520647528E-2</v>
      </c>
      <c r="D68" s="72">
        <v>-5.4882552814300434E-2</v>
      </c>
      <c r="E68" s="72">
        <v>5.5950176737922908E-2</v>
      </c>
      <c r="F68" s="72">
        <v>5.8166589111214417E-2</v>
      </c>
      <c r="G68" s="72">
        <v>-5.4174213732916199E-2</v>
      </c>
      <c r="H68" s="72" t="s">
        <v>143</v>
      </c>
    </row>
    <row r="69" spans="2:8" ht="15" hidden="1" customHeight="1" outlineLevel="1">
      <c r="B69" s="63" t="s">
        <v>80</v>
      </c>
      <c r="C69" s="72">
        <v>6.1868741135513883E-2</v>
      </c>
      <c r="D69" s="72">
        <v>2.3826263573158313E-2</v>
      </c>
      <c r="E69" s="72">
        <v>8.9705356077776521E-2</v>
      </c>
      <c r="F69" s="72">
        <v>7.1484476911035655E-2</v>
      </c>
      <c r="G69" s="72">
        <v>9.2612081667018398E-3</v>
      </c>
      <c r="H69" s="72" t="s">
        <v>143</v>
      </c>
    </row>
    <row r="70" spans="2:8" ht="15" hidden="1" customHeight="1" outlineLevel="1">
      <c r="B70" s="63" t="s">
        <v>79</v>
      </c>
      <c r="C70" s="72">
        <v>4.350054203212772E-2</v>
      </c>
      <c r="D70" s="72">
        <v>-0.10479079762356214</v>
      </c>
      <c r="E70" s="72">
        <v>0.11202474646618898</v>
      </c>
      <c r="F70" s="72">
        <v>0.22449443308339023</v>
      </c>
      <c r="G70" s="72">
        <v>3.2173738186205281E-3</v>
      </c>
      <c r="H70" s="72" t="s">
        <v>143</v>
      </c>
    </row>
    <row r="71" spans="2:8" ht="15" customHeight="1" collapsed="1">
      <c r="B71" s="65">
        <v>2007</v>
      </c>
      <c r="C71" s="67">
        <v>6.9343503034733134E-2</v>
      </c>
      <c r="D71" s="67">
        <v>-3.4979558820313894E-3</v>
      </c>
      <c r="E71" s="67">
        <v>7.2845408061980477E-2</v>
      </c>
      <c r="F71" s="67">
        <v>0.21311475409836067</v>
      </c>
      <c r="G71" s="67">
        <v>0.14611299844981684</v>
      </c>
      <c r="H71" s="67" t="s">
        <v>143</v>
      </c>
    </row>
    <row r="72" spans="2:8" ht="15" hidden="1" customHeight="1" outlineLevel="1">
      <c r="B72" s="63" t="s">
        <v>90</v>
      </c>
      <c r="C72" s="72">
        <v>5.9164512695757843E-2</v>
      </c>
      <c r="D72" s="72">
        <v>0.21569094082183082</v>
      </c>
      <c r="E72" s="72">
        <v>-6.8792383933229395E-3</v>
      </c>
      <c r="F72" s="72">
        <v>0.1791084854994629</v>
      </c>
      <c r="G72" s="72">
        <v>-1.1043819023868862E-2</v>
      </c>
      <c r="H72" s="72" t="s">
        <v>143</v>
      </c>
    </row>
    <row r="73" spans="2:8" ht="15" hidden="1" customHeight="1" outlineLevel="1">
      <c r="B73" s="63" t="s">
        <v>89</v>
      </c>
      <c r="C73" s="72">
        <v>-8.7862844702467302E-2</v>
      </c>
      <c r="D73" s="72">
        <v>-0.1205537524011393</v>
      </c>
      <c r="E73" s="72">
        <v>-0.10177133655394521</v>
      </c>
      <c r="F73" s="72">
        <v>8.7503143072667822E-2</v>
      </c>
      <c r="G73" s="72">
        <v>-4.2233787029623659E-2</v>
      </c>
      <c r="H73" s="72" t="s">
        <v>143</v>
      </c>
    </row>
    <row r="74" spans="2:8" ht="15" hidden="1" customHeight="1" outlineLevel="1">
      <c r="B74" s="63" t="s">
        <v>88</v>
      </c>
      <c r="C74" s="72">
        <v>-0.10131596176509106</v>
      </c>
      <c r="D74" s="72">
        <v>-9.0485436893203874E-2</v>
      </c>
      <c r="E74" s="72">
        <v>-0.15256553609143997</v>
      </c>
      <c r="F74" s="72">
        <v>0.36297071129707104</v>
      </c>
      <c r="G74" s="72">
        <v>-0.1791778373547811</v>
      </c>
      <c r="H74" s="72" t="s">
        <v>143</v>
      </c>
    </row>
    <row r="75" spans="2:8" ht="15" hidden="1" customHeight="1" outlineLevel="1">
      <c r="B75" s="63" t="s">
        <v>87</v>
      </c>
      <c r="C75" s="72">
        <v>-0.15350877192982459</v>
      </c>
      <c r="D75" s="72">
        <v>-0.28556263269639071</v>
      </c>
      <c r="E75" s="72">
        <v>8.4376002566570518E-2</v>
      </c>
      <c r="F75" s="72" t="s">
        <v>143</v>
      </c>
      <c r="G75" s="72">
        <v>-1</v>
      </c>
      <c r="H75" s="72" t="s">
        <v>143</v>
      </c>
    </row>
    <row r="76" spans="2:8" ht="15" hidden="1" customHeight="1" outlineLevel="1">
      <c r="B76" s="63" t="s">
        <v>86</v>
      </c>
      <c r="C76" s="72">
        <v>-0.15415896487985215</v>
      </c>
      <c r="D76" s="72">
        <v>-0.17382617382617382</v>
      </c>
      <c r="E76" s="72">
        <v>2.9096898160856366E-2</v>
      </c>
      <c r="F76" s="72" t="s">
        <v>143</v>
      </c>
      <c r="G76" s="72">
        <v>-1</v>
      </c>
      <c r="H76" s="72" t="s">
        <v>143</v>
      </c>
    </row>
    <row r="77" spans="2:8" ht="15" hidden="1" customHeight="1" outlineLevel="1">
      <c r="B77" s="63" t="s">
        <v>85</v>
      </c>
      <c r="C77" s="72">
        <v>-0.1630836047774159</v>
      </c>
      <c r="D77" s="72">
        <v>-0.1395631067961165</v>
      </c>
      <c r="E77" s="72">
        <v>2.610114192495927E-2</v>
      </c>
      <c r="F77" s="72" t="s">
        <v>143</v>
      </c>
      <c r="G77" s="72">
        <v>-1</v>
      </c>
      <c r="H77" s="72" t="s">
        <v>143</v>
      </c>
    </row>
    <row r="78" spans="2:8" ht="15" hidden="1" customHeight="1" outlineLevel="1">
      <c r="B78" s="63" t="s">
        <v>84</v>
      </c>
      <c r="C78" s="72">
        <v>-0.33402294526988907</v>
      </c>
      <c r="D78" s="72">
        <v>-0.44750254841997961</v>
      </c>
      <c r="E78" s="72">
        <v>-0.21037388098999477</v>
      </c>
      <c r="F78" s="72" t="s">
        <v>143</v>
      </c>
      <c r="G78" s="72">
        <v>-1</v>
      </c>
      <c r="H78" s="72" t="s">
        <v>143</v>
      </c>
    </row>
    <row r="79" spans="2:8" ht="15" hidden="1" customHeight="1" outlineLevel="1">
      <c r="B79" s="63" t="s">
        <v>83</v>
      </c>
      <c r="C79" s="72">
        <v>-0.20072137060414785</v>
      </c>
      <c r="D79" s="72">
        <v>-1</v>
      </c>
      <c r="E79" s="72">
        <v>0.24880247957171031</v>
      </c>
      <c r="F79" s="72" t="s">
        <v>143</v>
      </c>
      <c r="G79" s="72">
        <v>-1</v>
      </c>
      <c r="H79" s="72" t="s">
        <v>143</v>
      </c>
    </row>
    <row r="80" spans="2:8" ht="15" hidden="1" customHeight="1" outlineLevel="1">
      <c r="B80" s="63" t="s">
        <v>82</v>
      </c>
      <c r="C80" s="72">
        <v>0.10964878720636628</v>
      </c>
      <c r="D80" s="72">
        <v>7.9588250062766708E-2</v>
      </c>
      <c r="E80" s="72">
        <v>9.1018685955394751E-2</v>
      </c>
      <c r="F80" s="72">
        <v>4.5534591194968552</v>
      </c>
      <c r="G80" s="72">
        <v>-0.196715703044817</v>
      </c>
      <c r="H80" s="72" t="s">
        <v>143</v>
      </c>
    </row>
    <row r="81" spans="2:8" ht="15" hidden="1" customHeight="1" outlineLevel="1">
      <c r="B81" s="63" t="s">
        <v>81</v>
      </c>
      <c r="C81" s="72">
        <v>-6.0068968074455942E-3</v>
      </c>
      <c r="D81" s="72">
        <v>-0.15350465828800097</v>
      </c>
      <c r="E81" s="72">
        <v>-1.7919132475948008E-2</v>
      </c>
      <c r="F81" s="72">
        <v>0.63359939186621062</v>
      </c>
      <c r="G81" s="72">
        <v>0.19853956976514708</v>
      </c>
      <c r="H81" s="72" t="s">
        <v>143</v>
      </c>
    </row>
    <row r="82" spans="2:8" ht="15" hidden="1" customHeight="1" outlineLevel="1">
      <c r="B82" s="63" t="s">
        <v>80</v>
      </c>
      <c r="C82" s="72">
        <v>-8.2386811799968429E-2</v>
      </c>
      <c r="D82" s="72">
        <v>-0.13994893845740397</v>
      </c>
      <c r="E82" s="72">
        <v>-0.10838119549032121</v>
      </c>
      <c r="F82" s="72">
        <v>0.55119384864427357</v>
      </c>
      <c r="G82" s="72">
        <v>-7.7654824305960046E-2</v>
      </c>
      <c r="H82" s="72" t="s">
        <v>143</v>
      </c>
    </row>
    <row r="83" spans="2:8" ht="15" hidden="1" customHeight="1" outlineLevel="1">
      <c r="B83" s="63" t="s">
        <v>79</v>
      </c>
      <c r="C83" s="72">
        <v>-8.0821073990868908E-2</v>
      </c>
      <c r="D83" s="72">
        <v>-6.2511109794394781E-2</v>
      </c>
      <c r="E83" s="72">
        <v>-0.1658010779029887</v>
      </c>
      <c r="F83" s="72">
        <v>0.57234726688102899</v>
      </c>
      <c r="G83" s="72">
        <v>1.3863404689092862E-2</v>
      </c>
      <c r="H83" s="72" t="s">
        <v>143</v>
      </c>
    </row>
    <row r="84" spans="2:8" ht="15" customHeight="1" collapsed="1">
      <c r="B84" s="65">
        <v>2006</v>
      </c>
      <c r="C84" s="67">
        <v>-4.6097395787193518E-2</v>
      </c>
      <c r="D84" s="67">
        <v>-7.1719939117199427E-2</v>
      </c>
      <c r="E84" s="67">
        <v>-6.336970013719212E-2</v>
      </c>
      <c r="F84" s="67">
        <v>0.43674293405114395</v>
      </c>
      <c r="G84" s="67">
        <v>-0.12271412037037033</v>
      </c>
      <c r="H84" s="67" t="s">
        <v>143</v>
      </c>
    </row>
    <row r="85" spans="2:8" ht="15" hidden="1" customHeight="1" outlineLevel="1">
      <c r="B85" s="63" t="s">
        <v>90</v>
      </c>
      <c r="C85" s="72">
        <v>8.4136688579259378E-3</v>
      </c>
      <c r="D85" s="72">
        <v>-7.383733744765264E-2</v>
      </c>
      <c r="E85" s="72">
        <v>1.5326558310437388E-2</v>
      </c>
      <c r="F85" s="72">
        <v>0.36962118425891877</v>
      </c>
      <c r="G85" s="72">
        <v>-4.256828662646317E-3</v>
      </c>
      <c r="H85" s="72" t="s">
        <v>143</v>
      </c>
    </row>
    <row r="86" spans="2:8" ht="15" hidden="1" customHeight="1" outlineLevel="1">
      <c r="B86" s="63" t="s">
        <v>89</v>
      </c>
      <c r="C86" s="72">
        <v>4.3623144501666156E-2</v>
      </c>
      <c r="D86" s="72">
        <v>-6.4911737379993784E-2</v>
      </c>
      <c r="E86" s="72">
        <v>7.4097135740971432E-2</v>
      </c>
      <c r="F86" s="72">
        <v>0.35134216785592942</v>
      </c>
      <c r="G86" s="72">
        <v>3.6514522821576856E-2</v>
      </c>
      <c r="H86" s="72" t="s">
        <v>143</v>
      </c>
    </row>
    <row r="87" spans="2:8" ht="15" hidden="1" customHeight="1" outlineLevel="1">
      <c r="B87" s="63" t="s">
        <v>88</v>
      </c>
      <c r="C87" s="72">
        <v>-7.575940941546655E-2</v>
      </c>
      <c r="D87" s="72">
        <v>-0.11237504308859014</v>
      </c>
      <c r="E87" s="72">
        <v>-0.10377463534127607</v>
      </c>
      <c r="F87" s="72">
        <v>1.3781094527363185</v>
      </c>
      <c r="G87" s="72">
        <v>-0.16554809843400442</v>
      </c>
      <c r="H87" s="72" t="s">
        <v>143</v>
      </c>
    </row>
    <row r="88" spans="2:8" ht="15" hidden="1" customHeight="1" outlineLevel="1">
      <c r="B88" s="63" t="s">
        <v>87</v>
      </c>
      <c r="C88" s="72">
        <v>-0.25640627426619045</v>
      </c>
      <c r="D88" s="72">
        <v>0.18789407313997475</v>
      </c>
      <c r="E88" s="72">
        <v>-0.33891834570519619</v>
      </c>
      <c r="F88" s="72" t="s">
        <v>143</v>
      </c>
      <c r="G88" s="72">
        <v>-0.21697099892588612</v>
      </c>
      <c r="H88" s="72" t="s">
        <v>143</v>
      </c>
    </row>
    <row r="89" spans="2:8" ht="15" hidden="1" customHeight="1" outlineLevel="1">
      <c r="B89" s="63" t="s">
        <v>86</v>
      </c>
      <c r="C89" s="72">
        <v>3.5243925060286507E-3</v>
      </c>
      <c r="D89" s="72">
        <v>0.203125</v>
      </c>
      <c r="E89" s="72">
        <v>-1.005434782608694E-2</v>
      </c>
      <c r="F89" s="72" t="s">
        <v>143</v>
      </c>
      <c r="G89" s="72">
        <v>-0.12855517633674629</v>
      </c>
      <c r="H89" s="72" t="s">
        <v>143</v>
      </c>
    </row>
    <row r="90" spans="2:8" ht="15" hidden="1" customHeight="1" outlineLevel="1">
      <c r="B90" s="63" t="s">
        <v>85</v>
      </c>
      <c r="C90" s="72">
        <v>-0.10391126678342089</v>
      </c>
      <c r="D90" s="72">
        <v>0.19247467438494925</v>
      </c>
      <c r="E90" s="72">
        <v>-0.17607526881720426</v>
      </c>
      <c r="F90" s="72" t="s">
        <v>143</v>
      </c>
      <c r="G90" s="72">
        <v>-1.6483516483516536E-2</v>
      </c>
      <c r="H90" s="72" t="s">
        <v>143</v>
      </c>
    </row>
    <row r="91" spans="2:8" ht="15" hidden="1" customHeight="1" outlineLevel="1">
      <c r="B91" s="63" t="s">
        <v>84</v>
      </c>
      <c r="C91" s="72">
        <v>-0.18338196897557979</v>
      </c>
      <c r="D91" s="72">
        <v>0.93873517786561256</v>
      </c>
      <c r="E91" s="72">
        <v>-0.21055913531490333</v>
      </c>
      <c r="F91" s="72" t="s">
        <v>143</v>
      </c>
      <c r="G91" s="72">
        <v>-0.54941373534338356</v>
      </c>
      <c r="H91" s="72" t="s">
        <v>143</v>
      </c>
    </row>
    <row r="92" spans="2:8" ht="15" hidden="1" customHeight="1" outlineLevel="1">
      <c r="B92" s="63" t="s">
        <v>83</v>
      </c>
      <c r="C92" s="72">
        <v>-3.7660534536619217E-2</v>
      </c>
      <c r="D92" s="72" t="s">
        <v>143</v>
      </c>
      <c r="E92" s="72">
        <v>-9.1862845445240482E-2</v>
      </c>
      <c r="F92" s="72" t="s">
        <v>143</v>
      </c>
      <c r="G92" s="72">
        <v>-0.50539374325782094</v>
      </c>
      <c r="H92" s="72" t="s">
        <v>143</v>
      </c>
    </row>
    <row r="93" spans="2:8" ht="15" hidden="1" customHeight="1" outlineLevel="1">
      <c r="B93" s="63" t="s">
        <v>82</v>
      </c>
      <c r="C93" s="72">
        <v>-0.12684148989477195</v>
      </c>
      <c r="D93" s="72">
        <v>-3.8619357953174061E-2</v>
      </c>
      <c r="E93" s="72">
        <v>-0.13196907156560667</v>
      </c>
      <c r="F93" s="72">
        <v>-0.62142857142857144</v>
      </c>
      <c r="G93" s="72">
        <v>-0.18985587583148555</v>
      </c>
      <c r="H93" s="72" t="s">
        <v>143</v>
      </c>
    </row>
    <row r="94" spans="2:8" ht="15" hidden="1" customHeight="1" outlineLevel="1">
      <c r="B94" s="63" t="s">
        <v>81</v>
      </c>
      <c r="C94" s="72">
        <v>5.0869912521674721E-2</v>
      </c>
      <c r="D94" s="72">
        <v>0.14645161290322584</v>
      </c>
      <c r="E94" s="72">
        <v>-4.3778801843318282E-3</v>
      </c>
      <c r="F94" s="72">
        <v>0.33215189873417716</v>
      </c>
      <c r="G94" s="72">
        <v>8.960573476702427E-3</v>
      </c>
      <c r="H94" s="72" t="s">
        <v>143</v>
      </c>
    </row>
    <row r="95" spans="2:8" ht="15" hidden="1" customHeight="1" outlineLevel="1">
      <c r="B95" s="63" t="s">
        <v>80</v>
      </c>
      <c r="C95" s="72">
        <v>2.7661256003404411E-2</v>
      </c>
      <c r="D95" s="72">
        <v>2.3658872077028992E-2</v>
      </c>
      <c r="E95" s="72">
        <v>2.9716705607476745E-2</v>
      </c>
      <c r="F95" s="72">
        <v>-0.17770382695507492</v>
      </c>
      <c r="G95" s="72">
        <v>0.16802721088435368</v>
      </c>
      <c r="H95" s="72" t="s">
        <v>143</v>
      </c>
    </row>
    <row r="96" spans="2:8" ht="15" hidden="1" customHeight="1" outlineLevel="1">
      <c r="B96" s="63" t="s">
        <v>79</v>
      </c>
      <c r="C96" s="72">
        <v>3.3149274684136643E-2</v>
      </c>
      <c r="D96" s="72">
        <v>0.35329965520006423</v>
      </c>
      <c r="E96" s="72">
        <v>-5.8144900784494746E-2</v>
      </c>
      <c r="F96" s="72">
        <v>-0.16247755834829447</v>
      </c>
      <c r="G96" s="72">
        <v>-3.9553553945564923E-2</v>
      </c>
      <c r="H96" s="72" t="s">
        <v>143</v>
      </c>
    </row>
    <row r="97" spans="2:8" ht="15" customHeight="1" collapsed="1">
      <c r="B97" s="65">
        <v>2005</v>
      </c>
      <c r="C97" s="67">
        <v>-3.9508028270441864E-3</v>
      </c>
      <c r="D97" s="67">
        <v>5.4811675175801877E-2</v>
      </c>
      <c r="E97" s="67">
        <v>-3.1160080042455629E-2</v>
      </c>
      <c r="F97" s="67">
        <v>0.14102892244689014</v>
      </c>
      <c r="G97" s="67">
        <v>-6.2728825970222113E-2</v>
      </c>
      <c r="H97" s="67" t="s">
        <v>143</v>
      </c>
    </row>
    <row r="98" spans="2:8" ht="15" hidden="1" customHeight="1" outlineLevel="1">
      <c r="B98" s="63" t="s">
        <v>90</v>
      </c>
      <c r="C98" s="72">
        <v>2.9477339541858161E-2</v>
      </c>
      <c r="D98" s="72">
        <v>-1.9027027027027077E-2</v>
      </c>
      <c r="E98" s="72">
        <v>4.4824127555079141E-2</v>
      </c>
      <c r="F98" s="72">
        <v>-0.16569499846578706</v>
      </c>
      <c r="G98" s="72">
        <v>0.2161345987920622</v>
      </c>
      <c r="H98" s="72" t="s">
        <v>143</v>
      </c>
    </row>
    <row r="99" spans="2:8" ht="15" hidden="1" customHeight="1" outlineLevel="1">
      <c r="B99" s="63" t="s">
        <v>89</v>
      </c>
      <c r="C99" s="72">
        <v>4.8519018502342526E-2</v>
      </c>
      <c r="D99" s="72">
        <v>0.13163243849442763</v>
      </c>
      <c r="E99" s="72">
        <v>1.0168780794632459E-2</v>
      </c>
      <c r="F99" s="72">
        <v>-1.2747400201274739E-2</v>
      </c>
      <c r="G99" s="72">
        <v>6.9447526070556931E-2</v>
      </c>
      <c r="H99" s="72" t="s">
        <v>143</v>
      </c>
    </row>
    <row r="100" spans="2:8" ht="15" hidden="1" customHeight="1" outlineLevel="1">
      <c r="B100" s="63" t="s">
        <v>88</v>
      </c>
      <c r="C100" s="72">
        <v>0.18203275874400981</v>
      </c>
      <c r="D100" s="72">
        <v>0.39337175792507195</v>
      </c>
      <c r="E100" s="72">
        <v>0.20437173125921948</v>
      </c>
      <c r="F100" s="72">
        <v>-0.46754966887417215</v>
      </c>
      <c r="G100" s="72">
        <v>-0.16448598130841119</v>
      </c>
      <c r="H100" s="72" t="s">
        <v>143</v>
      </c>
    </row>
    <row r="101" spans="2:8" ht="15" hidden="1" customHeight="1" outlineLevel="1">
      <c r="B101" s="63" t="s">
        <v>87</v>
      </c>
      <c r="C101" s="72">
        <v>0.11594454072790294</v>
      </c>
      <c r="D101" s="72">
        <v>-8.1112398609501701E-2</v>
      </c>
      <c r="E101" s="72">
        <v>0.51412973667308925</v>
      </c>
      <c r="F101" s="72" t="s">
        <v>143</v>
      </c>
      <c r="G101" s="72">
        <v>-0.4807585052983826</v>
      </c>
      <c r="H101" s="72" t="s">
        <v>143</v>
      </c>
    </row>
    <row r="102" spans="2:8" ht="15" hidden="1" customHeight="1" outlineLevel="1">
      <c r="B102" s="63" t="s">
        <v>86</v>
      </c>
      <c r="C102" s="72">
        <v>0.1621039017029533</v>
      </c>
      <c r="D102" s="72">
        <v>0.32484076433121012</v>
      </c>
      <c r="E102" s="72">
        <v>0.21773659827928515</v>
      </c>
      <c r="F102" s="72" t="s">
        <v>143</v>
      </c>
      <c r="G102" s="72">
        <v>-0.1112234580384226</v>
      </c>
      <c r="H102" s="72" t="s">
        <v>143</v>
      </c>
    </row>
    <row r="103" spans="2:8" ht="15" hidden="1" customHeight="1" outlineLevel="1">
      <c r="B103" s="63" t="s">
        <v>85</v>
      </c>
      <c r="C103" s="72">
        <v>-0.31888667992047715</v>
      </c>
      <c r="D103" s="72">
        <v>-0.68259072117593012</v>
      </c>
      <c r="E103" s="72">
        <v>-1.3422818791946067E-3</v>
      </c>
      <c r="F103" s="72" t="s">
        <v>143</v>
      </c>
      <c r="G103" s="72">
        <v>-0.55690809494826543</v>
      </c>
      <c r="H103" s="72" t="s">
        <v>143</v>
      </c>
    </row>
    <row r="104" spans="2:8" ht="15" hidden="1" customHeight="1" outlineLevel="1">
      <c r="B104" s="63" t="s">
        <v>84</v>
      </c>
      <c r="C104" s="72">
        <v>1.2302014454868004E-3</v>
      </c>
      <c r="D104" s="72">
        <v>-0.72059635560463831</v>
      </c>
      <c r="E104" s="72">
        <v>0.5799671592775042</v>
      </c>
      <c r="F104" s="72" t="s">
        <v>143</v>
      </c>
      <c r="G104" s="72">
        <v>-0.27504553734061932</v>
      </c>
      <c r="H104" s="72" t="s">
        <v>143</v>
      </c>
    </row>
    <row r="105" spans="2:8" ht="15" hidden="1" customHeight="1" outlineLevel="1">
      <c r="B105" s="63" t="s">
        <v>83</v>
      </c>
      <c r="C105" s="72">
        <v>-0.11734068627450978</v>
      </c>
      <c r="D105" s="72">
        <v>-1</v>
      </c>
      <c r="E105" s="72">
        <v>0.30093209054593872</v>
      </c>
      <c r="F105" s="72" t="s">
        <v>143</v>
      </c>
      <c r="G105" s="72">
        <v>0.2552471225457007</v>
      </c>
      <c r="H105" s="72" t="s">
        <v>143</v>
      </c>
    </row>
    <row r="106" spans="2:8" ht="15" hidden="1" customHeight="1" outlineLevel="1">
      <c r="B106" s="63" t="s">
        <v>82</v>
      </c>
      <c r="C106" s="72">
        <v>-7.6279816089116603E-2</v>
      </c>
      <c r="D106" s="72">
        <v>-7.8923966207203211E-2</v>
      </c>
      <c r="E106" s="72">
        <v>-2.9617511000789798E-2</v>
      </c>
      <c r="F106" s="72">
        <v>-0.68265961465810343</v>
      </c>
      <c r="G106" s="72">
        <v>0.1876234364713627</v>
      </c>
      <c r="H106" s="72" t="s">
        <v>143</v>
      </c>
    </row>
    <row r="107" spans="2:8" ht="15" hidden="1" customHeight="1" outlineLevel="1">
      <c r="B107" s="63" t="s">
        <v>81</v>
      </c>
      <c r="C107" s="72">
        <v>-4.2746041515134614E-2</v>
      </c>
      <c r="D107" s="72">
        <v>-9.9244527668367E-2</v>
      </c>
      <c r="E107" s="72">
        <v>5.8647245356657551E-2</v>
      </c>
      <c r="F107" s="72">
        <v>-0.56285967242142543</v>
      </c>
      <c r="G107" s="72">
        <v>2.1354484441732824E-2</v>
      </c>
      <c r="H107" s="72" t="s">
        <v>143</v>
      </c>
    </row>
    <row r="108" spans="2:8" ht="15" hidden="1" customHeight="1" outlineLevel="1">
      <c r="B108" s="63" t="s">
        <v>80</v>
      </c>
      <c r="C108" s="72">
        <v>-4.0053690230712369E-2</v>
      </c>
      <c r="D108" s="72">
        <v>5.4387237128353805E-2</v>
      </c>
      <c r="E108" s="72">
        <v>-4.1433370660694302E-2</v>
      </c>
      <c r="F108" s="72">
        <v>-0.33576480990274093</v>
      </c>
      <c r="G108" s="72">
        <v>-2.3472099202834329E-2</v>
      </c>
      <c r="H108" s="72" t="s">
        <v>143</v>
      </c>
    </row>
    <row r="109" spans="2:8" ht="15" hidden="1" customHeight="1" outlineLevel="1">
      <c r="B109" s="63" t="s">
        <v>79</v>
      </c>
      <c r="C109" s="72">
        <v>-0.11277733492759401</v>
      </c>
      <c r="D109" s="72">
        <v>-0.17097653393604995</v>
      </c>
      <c r="E109" s="72">
        <v>-5.9924227087370219E-2</v>
      </c>
      <c r="F109" s="72">
        <v>-0.37718971300782711</v>
      </c>
      <c r="G109" s="72">
        <v>-2.3518164435946454E-2</v>
      </c>
      <c r="H109" s="72" t="s">
        <v>143</v>
      </c>
    </row>
    <row r="110" spans="2:8" ht="15" customHeight="1" collapsed="1">
      <c r="B110" s="65">
        <v>2004</v>
      </c>
      <c r="C110" s="67">
        <v>-1.769607157835873E-2</v>
      </c>
      <c r="D110" s="67">
        <v>-3.9902581387701419E-2</v>
      </c>
      <c r="E110" s="67">
        <v>3.7695144748143283E-2</v>
      </c>
      <c r="F110" s="67">
        <v>-0.36996573271517841</v>
      </c>
      <c r="G110" s="67">
        <v>-1.941334467994571E-2</v>
      </c>
      <c r="H110" s="67" t="s">
        <v>143</v>
      </c>
    </row>
    <row r="111" spans="2:8" ht="15" hidden="1" customHeight="1" outlineLevel="1">
      <c r="B111" s="63" t="s">
        <v>90</v>
      </c>
      <c r="C111" s="72">
        <v>-0.19815529679787369</v>
      </c>
      <c r="D111" s="72">
        <v>-0.32896454998307301</v>
      </c>
      <c r="E111" s="72">
        <v>-0.10233164643422643</v>
      </c>
      <c r="F111" s="72">
        <v>-0.32118308685690478</v>
      </c>
      <c r="G111" s="72">
        <v>-0.16029704763629782</v>
      </c>
      <c r="H111" s="72" t="s">
        <v>143</v>
      </c>
    </row>
    <row r="112" spans="2:8" ht="15" hidden="1" customHeight="1" outlineLevel="1">
      <c r="B112" s="63" t="s">
        <v>89</v>
      </c>
      <c r="C112" s="72">
        <v>-0.23461930013827059</v>
      </c>
      <c r="D112" s="72">
        <v>-0.15754354886330091</v>
      </c>
      <c r="E112" s="72">
        <v>-0.25031436655139894</v>
      </c>
      <c r="F112" s="72">
        <v>-0.42228682170542631</v>
      </c>
      <c r="G112" s="72">
        <v>-0.18734222863324923</v>
      </c>
      <c r="H112" s="72" t="s">
        <v>143</v>
      </c>
    </row>
    <row r="113" spans="2:8" ht="15" hidden="1" customHeight="1" outlineLevel="1">
      <c r="B113" s="63" t="s">
        <v>88</v>
      </c>
      <c r="C113" s="72">
        <v>-0.22712070538157492</v>
      </c>
      <c r="D113" s="72">
        <v>-0.24986488920915151</v>
      </c>
      <c r="E113" s="72">
        <v>-0.24718590681944375</v>
      </c>
      <c r="F113" s="72">
        <v>-0.41381987577639756</v>
      </c>
      <c r="G113" s="72">
        <v>0.19330855018587356</v>
      </c>
      <c r="H113" s="72" t="s">
        <v>143</v>
      </c>
    </row>
    <row r="114" spans="2:8" ht="15" hidden="1" customHeight="1" outlineLevel="1">
      <c r="B114" s="63" t="s">
        <v>87</v>
      </c>
      <c r="C114" s="72">
        <v>-0.3992086630570596</v>
      </c>
      <c r="D114" s="72">
        <v>-0.69793489674483722</v>
      </c>
      <c r="E114" s="72">
        <v>-0.39072588534533359</v>
      </c>
      <c r="F114" s="72" t="s">
        <v>143</v>
      </c>
      <c r="G114" s="72">
        <v>9.5965770171149156E-2</v>
      </c>
      <c r="H114" s="72" t="s">
        <v>143</v>
      </c>
    </row>
    <row r="115" spans="2:8" ht="15" hidden="1" customHeight="1" outlineLevel="1">
      <c r="B115" s="63" t="s">
        <v>86</v>
      </c>
      <c r="C115" s="72">
        <v>-0.4042635161166046</v>
      </c>
      <c r="D115" s="72">
        <v>-0.73855120732722734</v>
      </c>
      <c r="E115" s="72">
        <v>-0.33230225364560317</v>
      </c>
      <c r="F115" s="72" t="s">
        <v>143</v>
      </c>
      <c r="G115" s="72">
        <v>0.15133876600698493</v>
      </c>
      <c r="H115" s="72" t="s">
        <v>143</v>
      </c>
    </row>
    <row r="116" spans="2:8" ht="15" hidden="1" customHeight="1" outlineLevel="1">
      <c r="B116" s="63" t="s">
        <v>85</v>
      </c>
      <c r="C116" s="72">
        <v>-0.35402397260273977</v>
      </c>
      <c r="D116" s="72">
        <v>-0.37924151696606789</v>
      </c>
      <c r="E116" s="72">
        <v>-0.43337389717067232</v>
      </c>
      <c r="F116" s="72" t="s">
        <v>143</v>
      </c>
      <c r="G116" s="72">
        <v>2.7517198248905528E-2</v>
      </c>
      <c r="H116" s="72" t="s">
        <v>143</v>
      </c>
    </row>
    <row r="117" spans="2:8" ht="15" hidden="1" customHeight="1" outlineLevel="1">
      <c r="B117" s="63" t="s">
        <v>84</v>
      </c>
      <c r="C117" s="72">
        <v>-0.27535101404056161</v>
      </c>
      <c r="D117" s="72">
        <v>-0.31401515151515147</v>
      </c>
      <c r="E117" s="72">
        <v>-0.39172992409109064</v>
      </c>
      <c r="F117" s="72" t="s">
        <v>143</v>
      </c>
      <c r="G117" s="72">
        <v>0.24021084337349397</v>
      </c>
      <c r="H117" s="72" t="s">
        <v>143</v>
      </c>
    </row>
    <row r="118" spans="2:8" ht="15" hidden="1" customHeight="1" outlineLevel="1">
      <c r="B118" s="63" t="s">
        <v>83</v>
      </c>
      <c r="C118" s="72">
        <v>-0.39183901621017325</v>
      </c>
      <c r="D118" s="72">
        <v>-0.16653094462540718</v>
      </c>
      <c r="E118" s="72">
        <v>-0.56658490838262876</v>
      </c>
      <c r="F118" s="72" t="s">
        <v>143</v>
      </c>
      <c r="G118" s="72">
        <v>9.6510764662212312E-2</v>
      </c>
      <c r="H118" s="72" t="s">
        <v>143</v>
      </c>
    </row>
    <row r="119" spans="2:8" ht="15" hidden="1" customHeight="1" outlineLevel="1">
      <c r="B119" s="63" t="s">
        <v>82</v>
      </c>
      <c r="C119" s="72">
        <v>-6.8550241434812587E-2</v>
      </c>
      <c r="D119" s="72">
        <v>-0.21746694502435626</v>
      </c>
      <c r="E119" s="72">
        <v>4.080793846515185E-2</v>
      </c>
      <c r="F119" s="72">
        <v>-7.2529782761037165E-2</v>
      </c>
      <c r="G119" s="72">
        <v>-0.10935209615948405</v>
      </c>
      <c r="H119" s="72" t="s">
        <v>143</v>
      </c>
    </row>
    <row r="120" spans="2:8" ht="15" hidden="1" customHeight="1" outlineLevel="1">
      <c r="B120" s="63" t="s">
        <v>81</v>
      </c>
      <c r="C120" s="72">
        <v>-0.2513822182508656</v>
      </c>
      <c r="D120" s="72">
        <v>-0.36681794022650149</v>
      </c>
      <c r="E120" s="72">
        <v>-0.1966800100775411</v>
      </c>
      <c r="F120" s="72">
        <v>-0.25873666940114848</v>
      </c>
      <c r="G120" s="72">
        <v>-8.0418926500841592E-2</v>
      </c>
      <c r="H120" s="72" t="s">
        <v>143</v>
      </c>
    </row>
    <row r="121" spans="2:8" ht="15" hidden="1" customHeight="1" outlineLevel="1">
      <c r="B121" s="63" t="s">
        <v>80</v>
      </c>
      <c r="C121" s="72">
        <v>-0.2238729353504243</v>
      </c>
      <c r="D121" s="72">
        <v>-0.40150167093442124</v>
      </c>
      <c r="E121" s="72">
        <v>-0.10028021787727082</v>
      </c>
      <c r="F121" s="72">
        <v>-0.27523229734059595</v>
      </c>
      <c r="G121" s="72">
        <v>-0.12986512524084781</v>
      </c>
      <c r="H121" s="72" t="s">
        <v>143</v>
      </c>
    </row>
    <row r="122" spans="2:8" ht="15" hidden="1" customHeight="1" outlineLevel="1">
      <c r="B122" s="63" t="s">
        <v>79</v>
      </c>
      <c r="C122" s="72">
        <v>-0.16238698010849906</v>
      </c>
      <c r="D122" s="72">
        <v>-0.40303186634390253</v>
      </c>
      <c r="E122" s="72">
        <v>2.8251107740803416E-2</v>
      </c>
      <c r="F122" s="72">
        <v>-0.30011738620060002</v>
      </c>
      <c r="G122" s="72">
        <v>-3.0943116546229388E-2</v>
      </c>
      <c r="H122" s="72" t="s">
        <v>143</v>
      </c>
    </row>
    <row r="123" spans="2:8" ht="15" customHeight="1" collapsed="1">
      <c r="B123" s="65">
        <v>2003</v>
      </c>
      <c r="C123" s="67">
        <v>-0.21998870275822813</v>
      </c>
      <c r="D123" s="67">
        <v>-0.33698073870178713</v>
      </c>
      <c r="E123" s="67">
        <v>-0.16302297849307767</v>
      </c>
      <c r="F123" s="67">
        <v>-0.29919480152563926</v>
      </c>
      <c r="G123" s="67">
        <v>-5.6883449123423024E-2</v>
      </c>
      <c r="H123" s="67" t="s">
        <v>143</v>
      </c>
    </row>
    <row r="124" spans="2:8" ht="15" hidden="1" customHeight="1" outlineLevel="1">
      <c r="B124" s="63" t="s">
        <v>90</v>
      </c>
      <c r="C124" s="72">
        <v>-0.12143998888039476</v>
      </c>
      <c r="D124" s="72">
        <v>-0.20485309952315034</v>
      </c>
      <c r="E124" s="72">
        <v>-4.630918189085953E-2</v>
      </c>
      <c r="F124" s="72">
        <v>-0.20421017735786506</v>
      </c>
      <c r="G124" s="72">
        <v>-0.10008149959250201</v>
      </c>
      <c r="H124" s="72" t="s">
        <v>143</v>
      </c>
    </row>
    <row r="125" spans="2:8" ht="15" hidden="1" customHeight="1" outlineLevel="1">
      <c r="B125" s="63" t="s">
        <v>89</v>
      </c>
      <c r="C125" s="72">
        <v>-6.6204117538557594E-2</v>
      </c>
      <c r="D125" s="72">
        <v>-0.30187979223348993</v>
      </c>
      <c r="E125" s="72">
        <v>0.15918615244457945</v>
      </c>
      <c r="F125" s="72">
        <v>-0.30298527623936244</v>
      </c>
      <c r="G125" s="72">
        <v>-5.8084239130434812E-2</v>
      </c>
      <c r="H125" s="72" t="s">
        <v>143</v>
      </c>
    </row>
    <row r="126" spans="2:8" ht="15" hidden="1" customHeight="1" outlineLevel="1">
      <c r="B126" s="63" t="s">
        <v>88</v>
      </c>
      <c r="C126" s="72">
        <v>-0.11306415630898969</v>
      </c>
      <c r="D126" s="72">
        <v>-0.18708354689902618</v>
      </c>
      <c r="E126" s="72">
        <v>-0.13564572425828969</v>
      </c>
      <c r="F126" s="72">
        <v>0.4366982710540992</v>
      </c>
      <c r="G126" s="72">
        <v>0.1355002110595187</v>
      </c>
      <c r="H126" s="72">
        <v>-1</v>
      </c>
    </row>
    <row r="127" spans="2:8" ht="15" hidden="1" customHeight="1" outlineLevel="1">
      <c r="B127" s="63" t="s">
        <v>87</v>
      </c>
      <c r="C127" s="72">
        <v>-4.4663284591664132E-2</v>
      </c>
      <c r="D127" s="72">
        <v>-9.5026924295216975E-2</v>
      </c>
      <c r="E127" s="72">
        <v>-0.17284350218481959</v>
      </c>
      <c r="F127" s="72" t="s">
        <v>143</v>
      </c>
      <c r="G127" s="72">
        <v>1.2817294281729428</v>
      </c>
      <c r="H127" s="72" t="s">
        <v>143</v>
      </c>
    </row>
    <row r="128" spans="2:8" ht="15" hidden="1" customHeight="1" outlineLevel="1">
      <c r="B128" s="63" t="s">
        <v>86</v>
      </c>
      <c r="C128" s="72">
        <v>-0.24258340628343544</v>
      </c>
      <c r="D128" s="72">
        <v>-0.2030524220305242</v>
      </c>
      <c r="E128" s="72">
        <v>-0.31341019417475724</v>
      </c>
      <c r="F128" s="72" t="s">
        <v>143</v>
      </c>
      <c r="G128" s="72">
        <v>0.2725925925925925</v>
      </c>
      <c r="H128" s="72" t="s">
        <v>143</v>
      </c>
    </row>
    <row r="129" spans="2:8" ht="15" hidden="1" customHeight="1" outlineLevel="1">
      <c r="B129" s="63" t="s">
        <v>85</v>
      </c>
      <c r="C129" s="72">
        <v>0.16068766769353071</v>
      </c>
      <c r="D129" s="72">
        <v>-6.255012028869289E-2</v>
      </c>
      <c r="E129" s="72">
        <v>0.21583132975772146</v>
      </c>
      <c r="F129" s="72" t="s">
        <v>143</v>
      </c>
      <c r="G129" s="72">
        <v>0.74754098360655741</v>
      </c>
      <c r="H129" s="72" t="s">
        <v>143</v>
      </c>
    </row>
    <row r="130" spans="2:8" ht="15" hidden="1" customHeight="1" outlineLevel="1">
      <c r="B130" s="63" t="s">
        <v>84</v>
      </c>
      <c r="C130" s="72">
        <v>1.2181367020076772E-2</v>
      </c>
      <c r="D130" s="72">
        <v>-5.4102472232174903E-2</v>
      </c>
      <c r="E130" s="72">
        <v>-6.4124135352402356E-2</v>
      </c>
      <c r="F130" s="72" t="s">
        <v>143</v>
      </c>
      <c r="G130" s="72">
        <v>0.82920110192837471</v>
      </c>
      <c r="H130" s="72" t="s">
        <v>143</v>
      </c>
    </row>
    <row r="131" spans="2:8" ht="15" hidden="1" customHeight="1" outlineLevel="1">
      <c r="B131" s="63" t="s">
        <v>83</v>
      </c>
      <c r="C131" s="72">
        <v>-0.130498177399757</v>
      </c>
      <c r="D131" s="72">
        <v>-0.32693888736640175</v>
      </c>
      <c r="E131" s="72">
        <v>-0.13546214294623926</v>
      </c>
      <c r="F131" s="72" t="s">
        <v>143</v>
      </c>
      <c r="G131" s="72">
        <v>0.98379970544919004</v>
      </c>
      <c r="H131" s="72" t="s">
        <v>143</v>
      </c>
    </row>
    <row r="132" spans="2:8" ht="15" hidden="1" customHeight="1" outlineLevel="1">
      <c r="B132" s="63" t="s">
        <v>82</v>
      </c>
      <c r="C132" s="72">
        <v>-0.12987370263848941</v>
      </c>
      <c r="D132" s="72">
        <v>-0.22034587995930821</v>
      </c>
      <c r="E132" s="72">
        <v>-6.8784515282410141E-2</v>
      </c>
      <c r="F132" s="72">
        <v>-5.3713527851458887E-2</v>
      </c>
      <c r="G132" s="72">
        <v>-0.13316391359593394</v>
      </c>
      <c r="H132" s="72" t="s">
        <v>143</v>
      </c>
    </row>
    <row r="133" spans="2:8" ht="15" hidden="1" customHeight="1" outlineLevel="1">
      <c r="B133" s="63" t="s">
        <v>81</v>
      </c>
      <c r="C133" s="72">
        <v>-7.0494186046511587E-2</v>
      </c>
      <c r="D133" s="72">
        <v>1.0641345720951989E-3</v>
      </c>
      <c r="E133" s="72">
        <v>-5.2088308655734217E-2</v>
      </c>
      <c r="F133" s="72">
        <v>-0.19035600425079702</v>
      </c>
      <c r="G133" s="72">
        <v>-0.27831016331488734</v>
      </c>
      <c r="H133" s="72" t="s">
        <v>143</v>
      </c>
    </row>
    <row r="134" spans="2:8" ht="15" hidden="1" customHeight="1" outlineLevel="1">
      <c r="B134" s="63" t="s">
        <v>80</v>
      </c>
      <c r="C134" s="72">
        <v>-8.4343678717080262E-2</v>
      </c>
      <c r="D134" s="72">
        <v>-7.1975189302400544E-2</v>
      </c>
      <c r="E134" s="72">
        <v>-7.4266227520475625E-2</v>
      </c>
      <c r="F134" s="72">
        <v>-5.452893062708275E-2</v>
      </c>
      <c r="G134" s="72">
        <v>-0.21315949060036388</v>
      </c>
      <c r="H134" s="72" t="s">
        <v>143</v>
      </c>
    </row>
    <row r="135" spans="2:8" ht="15" hidden="1" customHeight="1" outlineLevel="1">
      <c r="B135" s="63" t="s">
        <v>79</v>
      </c>
      <c r="C135" s="72">
        <v>-0.125372589573575</v>
      </c>
      <c r="D135" s="72">
        <v>-9.7812466435143741E-2</v>
      </c>
      <c r="E135" s="72">
        <v>-0.14413336726902515</v>
      </c>
      <c r="F135" s="72">
        <v>0.11649919906800643</v>
      </c>
      <c r="G135" s="72">
        <v>-0.33427901813247807</v>
      </c>
      <c r="H135" s="72" t="s">
        <v>143</v>
      </c>
    </row>
    <row r="136" spans="2:8" ht="15" customHeight="1" collapsed="1">
      <c r="B136" s="65">
        <v>2002</v>
      </c>
      <c r="C136" s="67">
        <v>-9.4541009569623635E-2</v>
      </c>
      <c r="D136" s="67">
        <v>-0.14771090773947781</v>
      </c>
      <c r="E136" s="67">
        <v>-5.6867444893336172E-2</v>
      </c>
      <c r="F136" s="67">
        <v>-9.8032720044849864E-2</v>
      </c>
      <c r="G136" s="67">
        <v>-9.6940046658059886E-2</v>
      </c>
      <c r="H136" s="67">
        <v>-1</v>
      </c>
    </row>
    <row r="137" spans="2:8" ht="15" hidden="1" customHeight="1" outlineLevel="1">
      <c r="B137" s="63" t="s">
        <v>90</v>
      </c>
      <c r="C137" s="72">
        <v>-0.134225441942743</v>
      </c>
      <c r="D137" s="72">
        <v>-6.9491161525799705E-2</v>
      </c>
      <c r="E137" s="72">
        <v>-0.17200715879281181</v>
      </c>
      <c r="F137" s="72">
        <v>-5.7343750000000027E-2</v>
      </c>
      <c r="G137" s="72">
        <v>-0.2296584630838775</v>
      </c>
      <c r="H137" s="72" t="s">
        <v>143</v>
      </c>
    </row>
    <row r="138" spans="2:8" ht="15" hidden="1" customHeight="1" outlineLevel="1">
      <c r="B138" s="63" t="s">
        <v>89</v>
      </c>
      <c r="C138" s="72">
        <v>-0.1042664870429445</v>
      </c>
      <c r="D138" s="72">
        <v>-7.6904197005644992E-3</v>
      </c>
      <c r="E138" s="72">
        <v>-0.1430727594462371</v>
      </c>
      <c r="F138" s="72">
        <v>-0.10212249848392962</v>
      </c>
      <c r="G138" s="72">
        <v>-0.22157588577472231</v>
      </c>
      <c r="H138" s="72" t="s">
        <v>143</v>
      </c>
    </row>
    <row r="139" spans="2:8" ht="15" hidden="1" customHeight="1" outlineLevel="1">
      <c r="B139" s="63" t="s">
        <v>88</v>
      </c>
      <c r="C139" s="72">
        <v>-1.2276623565305789E-2</v>
      </c>
      <c r="D139" s="72">
        <v>-1.7905939882065347E-2</v>
      </c>
      <c r="E139" s="72">
        <v>7.6207916607972992E-2</v>
      </c>
      <c r="F139" s="72">
        <v>-0.10707171314741037</v>
      </c>
      <c r="G139" s="72">
        <v>-0.42035723024223148</v>
      </c>
      <c r="H139" s="72" t="s">
        <v>143</v>
      </c>
    </row>
    <row r="140" spans="2:8" ht="15" hidden="1" customHeight="1" outlineLevel="1">
      <c r="B140" s="63" t="s">
        <v>87</v>
      </c>
      <c r="C140" s="72">
        <v>-0.15100076007093999</v>
      </c>
      <c r="D140" s="72">
        <v>-4.3333333333333335E-2</v>
      </c>
      <c r="E140" s="72">
        <v>-0.12836789392015802</v>
      </c>
      <c r="F140" s="72" t="s">
        <v>143</v>
      </c>
      <c r="G140" s="72">
        <v>-0.50619834710743805</v>
      </c>
      <c r="H140" s="72" t="s">
        <v>143</v>
      </c>
    </row>
    <row r="141" spans="2:8" ht="15" hidden="1" customHeight="1" outlineLevel="1">
      <c r="B141" s="63" t="s">
        <v>86</v>
      </c>
      <c r="C141" s="72">
        <v>-0.24609518222482951</v>
      </c>
      <c r="D141" s="72">
        <v>-0.20746778858795689</v>
      </c>
      <c r="E141" s="72">
        <v>-0.20540019286403088</v>
      </c>
      <c r="F141" s="72" t="s">
        <v>143</v>
      </c>
      <c r="G141" s="72">
        <v>-0.56111833550065016</v>
      </c>
      <c r="H141" s="72" t="s">
        <v>143</v>
      </c>
    </row>
    <row r="142" spans="2:8" ht="15" hidden="1" customHeight="1" outlineLevel="1">
      <c r="B142" s="63" t="s">
        <v>85</v>
      </c>
      <c r="C142" s="72">
        <v>-0.12821623494758727</v>
      </c>
      <c r="D142" s="72">
        <v>0.14473684210526305</v>
      </c>
      <c r="E142" s="72">
        <v>-0.20613713111143739</v>
      </c>
      <c r="F142" s="72" t="s">
        <v>143</v>
      </c>
      <c r="G142" s="72">
        <v>-0.375</v>
      </c>
      <c r="H142" s="72" t="s">
        <v>143</v>
      </c>
    </row>
    <row r="143" spans="2:8" ht="15" hidden="1" customHeight="1" outlineLevel="1">
      <c r="B143" s="63" t="s">
        <v>84</v>
      </c>
      <c r="C143" s="72">
        <v>-0.20605355064027941</v>
      </c>
      <c r="D143" s="72">
        <v>-0.13804817788758494</v>
      </c>
      <c r="E143" s="72">
        <v>-0.17274976801732134</v>
      </c>
      <c r="F143" s="72" t="s">
        <v>143</v>
      </c>
      <c r="G143" s="72">
        <v>-0.50375939849624063</v>
      </c>
      <c r="H143" s="72" t="s">
        <v>143</v>
      </c>
    </row>
    <row r="144" spans="2:8" ht="15" hidden="1" customHeight="1" outlineLevel="1">
      <c r="B144" s="63" t="s">
        <v>83</v>
      </c>
      <c r="C144" s="72">
        <v>-2.2178217821782198E-2</v>
      </c>
      <c r="D144" s="72">
        <v>6.8984547461368173E-3</v>
      </c>
      <c r="E144" s="72">
        <v>8.7640754307420909E-2</v>
      </c>
      <c r="F144" s="72" t="s">
        <v>143</v>
      </c>
      <c r="G144" s="72">
        <v>-0.58343558282208585</v>
      </c>
      <c r="H144" s="72" t="s">
        <v>143</v>
      </c>
    </row>
    <row r="145" spans="2:8" ht="15" hidden="1" customHeight="1" outlineLevel="1">
      <c r="B145" s="63" t="s">
        <v>82</v>
      </c>
      <c r="C145" s="72">
        <v>-0.1355529131985731</v>
      </c>
      <c r="D145" s="72">
        <v>-2.4930564740113792E-2</v>
      </c>
      <c r="E145" s="72">
        <v>-0.19161067892503536</v>
      </c>
      <c r="F145" s="72">
        <v>-0.26618004866180045</v>
      </c>
      <c r="G145" s="72">
        <v>-0.10547851784496476</v>
      </c>
      <c r="H145" s="72" t="s">
        <v>143</v>
      </c>
    </row>
    <row r="146" spans="2:8" ht="15" hidden="1" customHeight="1" outlineLevel="1">
      <c r="B146" s="63" t="s">
        <v>81</v>
      </c>
      <c r="C146" s="72">
        <v>1.7603634298693827E-2</v>
      </c>
      <c r="D146" s="72">
        <v>0.12906654343807755</v>
      </c>
      <c r="E146" s="72">
        <v>-2.0812222308831507E-2</v>
      </c>
      <c r="F146" s="72">
        <v>-0.13837701728282015</v>
      </c>
      <c r="G146" s="72">
        <v>8.0186616124799492E-2</v>
      </c>
      <c r="H146" s="72" t="s">
        <v>143</v>
      </c>
    </row>
    <row r="147" spans="2:8" ht="15" hidden="1" customHeight="1" outlineLevel="1">
      <c r="B147" s="63" t="s">
        <v>80</v>
      </c>
      <c r="C147" s="72">
        <v>-3.6638613793198438E-3</v>
      </c>
      <c r="D147" s="72">
        <v>6.4437299035369877E-2</v>
      </c>
      <c r="E147" s="72">
        <v>-1.3570627641528388E-2</v>
      </c>
      <c r="F147" s="72">
        <v>-0.16851385390428208</v>
      </c>
      <c r="G147" s="72">
        <v>6.2547673531654358E-3</v>
      </c>
      <c r="H147" s="72" t="s">
        <v>143</v>
      </c>
    </row>
    <row r="148" spans="2:8" ht="15" hidden="1" customHeight="1" outlineLevel="1">
      <c r="B148" s="63" t="s">
        <v>79</v>
      </c>
      <c r="C148" s="72">
        <v>6.6691756644518208E-2</v>
      </c>
      <c r="D148" s="72">
        <v>0.18041585664778981</v>
      </c>
      <c r="E148" s="72">
        <v>3.8538803129625654E-2</v>
      </c>
      <c r="F148" s="72">
        <v>-7.8626056621494689E-2</v>
      </c>
      <c r="G148" s="72">
        <v>-2.466395363176499E-4</v>
      </c>
      <c r="H148" s="72" t="s">
        <v>143</v>
      </c>
    </row>
    <row r="149" spans="2:8" ht="15" customHeight="1" collapsed="1">
      <c r="B149" s="65">
        <v>2001</v>
      </c>
      <c r="C149" s="67">
        <v>-5.4402384189061959E-2</v>
      </c>
      <c r="D149" s="67">
        <v>2.9459588713534268E-2</v>
      </c>
      <c r="E149" s="67">
        <v>-7.2260804895826758E-2</v>
      </c>
      <c r="F149" s="67">
        <v>-0.12587708551444543</v>
      </c>
      <c r="G149" s="67">
        <v>-0.16828046115590389</v>
      </c>
      <c r="H149" s="67" t="s">
        <v>143</v>
      </c>
    </row>
    <row r="150" spans="2:8" ht="15" hidden="1" customHeight="1" outlineLevel="1">
      <c r="B150" s="63" t="s">
        <v>90</v>
      </c>
      <c r="C150" s="72">
        <v>0.15943464672396468</v>
      </c>
      <c r="D150" s="72">
        <v>0.39332901231490247</v>
      </c>
      <c r="E150" s="72">
        <v>7.7563205029984372E-2</v>
      </c>
      <c r="F150" s="72">
        <v>-0.21462756166400787</v>
      </c>
      <c r="G150" s="72">
        <v>0.41884910030286826</v>
      </c>
      <c r="H150" s="72" t="s">
        <v>143</v>
      </c>
    </row>
    <row r="151" spans="2:8" ht="15" hidden="1" customHeight="1" outlineLevel="1">
      <c r="B151" s="63" t="s">
        <v>89</v>
      </c>
      <c r="C151" s="72">
        <v>3.6953570816695036E-2</v>
      </c>
      <c r="D151" s="72">
        <v>2.8006728343145548E-2</v>
      </c>
      <c r="E151" s="72">
        <v>8.3699943598420701E-2</v>
      </c>
      <c r="F151" s="72">
        <v>5.1121876593574811E-2</v>
      </c>
      <c r="G151" s="72">
        <v>-0.13996588971006252</v>
      </c>
      <c r="H151" s="72" t="s">
        <v>143</v>
      </c>
    </row>
    <row r="152" spans="2:8" ht="15" hidden="1" customHeight="1" outlineLevel="1">
      <c r="B152" s="63" t="s">
        <v>88</v>
      </c>
      <c r="C152" s="72">
        <v>8.501917923388147E-2</v>
      </c>
      <c r="D152" s="72">
        <v>0.25562076749435669</v>
      </c>
      <c r="E152" s="72">
        <v>2.3060993975902999E-3</v>
      </c>
      <c r="F152" s="72">
        <v>-0.37171464330413018</v>
      </c>
      <c r="G152" s="72">
        <v>0.60715690129767985</v>
      </c>
      <c r="H152" s="72" t="s">
        <v>143</v>
      </c>
    </row>
    <row r="153" spans="2:8" ht="15" hidden="1" customHeight="1" outlineLevel="1">
      <c r="B153" s="63" t="s">
        <v>87</v>
      </c>
      <c r="C153" s="72">
        <v>0.40981069174901763</v>
      </c>
      <c r="D153" s="72">
        <v>1.8795811518324608</v>
      </c>
      <c r="E153" s="72">
        <v>9.1791159710457482E-2</v>
      </c>
      <c r="F153" s="72" t="s">
        <v>143</v>
      </c>
      <c r="G153" s="72">
        <v>0.91052631578947363</v>
      </c>
      <c r="H153" s="72" t="s">
        <v>143</v>
      </c>
    </row>
    <row r="154" spans="2:8" ht="15" hidden="1" customHeight="1" outlineLevel="1">
      <c r="B154" s="63" t="s">
        <v>86</v>
      </c>
      <c r="C154" s="72">
        <v>0.40936337329474992</v>
      </c>
      <c r="D154" s="72">
        <v>1.6281962681409814</v>
      </c>
      <c r="E154" s="72">
        <v>0.61024844720496896</v>
      </c>
      <c r="F154" s="72">
        <v>-1</v>
      </c>
      <c r="G154" s="72">
        <v>0.62407602956705377</v>
      </c>
      <c r="H154" s="72" t="s">
        <v>143</v>
      </c>
    </row>
    <row r="155" spans="2:8" ht="15" hidden="1" customHeight="1" outlineLevel="1">
      <c r="B155" s="63" t="s">
        <v>85</v>
      </c>
      <c r="C155" s="72">
        <v>0.92447482494164723</v>
      </c>
      <c r="D155" s="72">
        <v>1.6919275123558486</v>
      </c>
      <c r="E155" s="72">
        <v>0.69133349888254281</v>
      </c>
      <c r="F155" s="72" t="s">
        <v>143</v>
      </c>
      <c r="G155" s="72">
        <v>0.93394980184940546</v>
      </c>
      <c r="H155" s="72" t="s">
        <v>143</v>
      </c>
    </row>
    <row r="156" spans="2:8" ht="15" hidden="1" customHeight="1" outlineLevel="1">
      <c r="B156" s="63" t="s">
        <v>84</v>
      </c>
      <c r="C156" s="72">
        <v>0.27754261526141177</v>
      </c>
      <c r="D156" s="72">
        <v>1.2770745428973278</v>
      </c>
      <c r="E156" s="72">
        <v>-1.252290775809406E-2</v>
      </c>
      <c r="F156" s="72" t="s">
        <v>143</v>
      </c>
      <c r="G156" s="72">
        <v>0.89753566796368345</v>
      </c>
      <c r="H156" s="72" t="s">
        <v>143</v>
      </c>
    </row>
    <row r="157" spans="2:8" ht="15" hidden="1" customHeight="1" outlineLevel="1">
      <c r="B157" s="63" t="s">
        <v>83</v>
      </c>
      <c r="C157" s="72">
        <v>0.73658872077028881</v>
      </c>
      <c r="D157" s="72">
        <v>2.2619261926192618</v>
      </c>
      <c r="E157" s="72">
        <v>0.41613832853025934</v>
      </c>
      <c r="F157" s="72" t="s">
        <v>143</v>
      </c>
      <c r="G157" s="72">
        <v>0.70859538784067078</v>
      </c>
      <c r="H157" s="72" t="s">
        <v>143</v>
      </c>
    </row>
    <row r="158" spans="2:8" ht="15" hidden="1" customHeight="1" outlineLevel="1">
      <c r="B158" s="63" t="s">
        <v>82</v>
      </c>
      <c r="C158" s="72">
        <v>0.44312367402970176</v>
      </c>
      <c r="D158" s="72">
        <v>0.52025736402935552</v>
      </c>
      <c r="E158" s="72">
        <v>0.45034938137060077</v>
      </c>
      <c r="F158" s="72">
        <v>0.21489801950931131</v>
      </c>
      <c r="G158" s="72">
        <v>0.4085814921549793</v>
      </c>
      <c r="H158" s="72" t="s">
        <v>143</v>
      </c>
    </row>
    <row r="159" spans="2:8" ht="15" hidden="1" customHeight="1" outlineLevel="1">
      <c r="B159" s="63" t="s">
        <v>81</v>
      </c>
      <c r="C159" s="72">
        <v>7.7140825035561855E-2</v>
      </c>
      <c r="D159" s="72">
        <v>-2.3024830699774235E-2</v>
      </c>
      <c r="E159" s="72">
        <v>0.12647076040508098</v>
      </c>
      <c r="F159" s="72">
        <v>0.28617694685705874</v>
      </c>
      <c r="G159" s="72">
        <v>-4.6168822138784593E-2</v>
      </c>
      <c r="H159" s="72" t="s">
        <v>143</v>
      </c>
    </row>
    <row r="160" spans="2:8" ht="15" hidden="1" customHeight="1" outlineLevel="1">
      <c r="B160" s="63" t="s">
        <v>80</v>
      </c>
      <c r="C160" s="72">
        <v>0.14238733635448142</v>
      </c>
      <c r="D160" s="72">
        <v>0.18491236982473969</v>
      </c>
      <c r="E160" s="72">
        <v>9.2059405318848375E-2</v>
      </c>
      <c r="F160" s="72">
        <v>0.17594786729857814</v>
      </c>
      <c r="G160" s="72">
        <v>0.24477781997721237</v>
      </c>
      <c r="H160" s="72" t="s">
        <v>143</v>
      </c>
    </row>
    <row r="161" spans="2:8" ht="15" hidden="1" customHeight="1" outlineLevel="1">
      <c r="B161" s="63" t="s">
        <v>79</v>
      </c>
      <c r="C161" s="72">
        <v>4.9837870241695947E-2</v>
      </c>
      <c r="D161" s="72">
        <v>3.2688866582289533E-2</v>
      </c>
      <c r="E161" s="72">
        <v>2.1823681936041561E-2</v>
      </c>
      <c r="F161" s="72">
        <v>9.8128775600412554E-2</v>
      </c>
      <c r="G161" s="72">
        <v>0.21501348516631702</v>
      </c>
      <c r="H161" s="72" t="s">
        <v>143</v>
      </c>
    </row>
    <row r="162" spans="2:8" ht="15" customHeight="1" collapsed="1">
      <c r="B162" s="65">
        <v>2000</v>
      </c>
      <c r="C162" s="67">
        <v>0.15167559500127958</v>
      </c>
      <c r="D162" s="67">
        <v>0.2304795251090499</v>
      </c>
      <c r="E162" s="67">
        <v>0.12320882372498176</v>
      </c>
      <c r="F162" s="67">
        <v>-3.1309677132832503E-3</v>
      </c>
      <c r="G162" s="67">
        <v>0.22330276075033417</v>
      </c>
      <c r="H162" s="67" t="s">
        <v>143</v>
      </c>
    </row>
    <row r="163" spans="2:8" ht="15" hidden="1" customHeight="1" outlineLevel="1">
      <c r="B163" s="63" t="s">
        <v>90</v>
      </c>
      <c r="C163" s="72">
        <v>-2.7490569621970717E-2</v>
      </c>
      <c r="D163" s="72">
        <v>-0.14330257987356909</v>
      </c>
      <c r="E163" s="72">
        <v>5.5371232609362275E-2</v>
      </c>
      <c r="F163" s="72">
        <v>-1.3480392156862697E-3</v>
      </c>
      <c r="G163" s="72">
        <v>-0.10321137561910854</v>
      </c>
      <c r="H163" s="72" t="s">
        <v>143</v>
      </c>
    </row>
    <row r="164" spans="2:8" ht="15" hidden="1" customHeight="1" outlineLevel="1">
      <c r="B164" s="63" t="s">
        <v>89</v>
      </c>
      <c r="C164" s="72">
        <v>3.5989787419958175E-2</v>
      </c>
      <c r="D164" s="72">
        <v>-1.4545605238075465E-2</v>
      </c>
      <c r="E164" s="72">
        <v>2.9317851959361318E-2</v>
      </c>
      <c r="F164" s="72">
        <v>0.12217453505007159</v>
      </c>
      <c r="G164" s="72">
        <v>0.14637643378519294</v>
      </c>
      <c r="H164" s="72" t="s">
        <v>143</v>
      </c>
    </row>
    <row r="165" spans="2:8" ht="15" hidden="1" customHeight="1" outlineLevel="1">
      <c r="B165" s="63" t="s">
        <v>88</v>
      </c>
      <c r="C165" s="72">
        <v>7.3075838736960774E-2</v>
      </c>
      <c r="D165" s="72">
        <v>0.21743431900626575</v>
      </c>
      <c r="E165" s="72">
        <v>5.4125117825073232E-2</v>
      </c>
      <c r="F165" s="72">
        <v>-5.2194543297746199E-2</v>
      </c>
      <c r="G165" s="72">
        <v>-0.10583684950773553</v>
      </c>
      <c r="H165" s="72" t="s">
        <v>143</v>
      </c>
    </row>
    <row r="166" spans="2:8" ht="15" hidden="1" customHeight="1" outlineLevel="1">
      <c r="B166" s="63" t="s">
        <v>87</v>
      </c>
      <c r="C166" s="72">
        <v>0.20484865872902014</v>
      </c>
      <c r="D166" s="72">
        <v>2.1390374331550888E-2</v>
      </c>
      <c r="E166" s="72">
        <v>0.31118739903069459</v>
      </c>
      <c r="F166" s="72" t="s">
        <v>143</v>
      </c>
      <c r="G166" s="72">
        <v>-0.15273132664437017</v>
      </c>
      <c r="H166" s="72" t="s">
        <v>143</v>
      </c>
    </row>
    <row r="167" spans="2:8" ht="15" hidden="1" customHeight="1" outlineLevel="1">
      <c r="B167" s="63" t="s">
        <v>86</v>
      </c>
      <c r="C167" s="72">
        <v>0.66712611991729842</v>
      </c>
      <c r="D167" s="72">
        <v>0.71445497630331745</v>
      </c>
      <c r="E167" s="72">
        <v>0.31562819203268644</v>
      </c>
      <c r="F167" s="72" t="s">
        <v>143</v>
      </c>
      <c r="G167" s="72">
        <v>-9.2911877394636022E-2</v>
      </c>
      <c r="H167" s="72" t="s">
        <v>143</v>
      </c>
    </row>
    <row r="168" spans="2:8" ht="15" hidden="1" customHeight="1" outlineLevel="1">
      <c r="B168" s="63" t="s">
        <v>85</v>
      </c>
      <c r="C168" s="72">
        <v>-0.1528248587570622</v>
      </c>
      <c r="D168" s="72">
        <v>0.35189309576837413</v>
      </c>
      <c r="E168" s="72">
        <v>-0.23990184975462436</v>
      </c>
      <c r="F168" s="72" t="s">
        <v>143</v>
      </c>
      <c r="G168" s="72">
        <v>-0.14366515837104077</v>
      </c>
      <c r="H168" s="72" t="s">
        <v>143</v>
      </c>
    </row>
    <row r="169" spans="2:8" ht="15" hidden="1" customHeight="1" outlineLevel="1">
      <c r="B169" s="63" t="s">
        <v>84</v>
      </c>
      <c r="C169" s="72">
        <v>0.45950910001669731</v>
      </c>
      <c r="D169" s="72">
        <v>0.3352112676056338</v>
      </c>
      <c r="E169" s="72">
        <v>0.64688128772635811</v>
      </c>
      <c r="F169" s="72" t="s">
        <v>143</v>
      </c>
      <c r="G169" s="72">
        <v>-0.18670886075949367</v>
      </c>
      <c r="H169" s="72" t="s">
        <v>143</v>
      </c>
    </row>
    <row r="170" spans="2:8" ht="15" hidden="1" customHeight="1" outlineLevel="1">
      <c r="B170" s="63" t="s">
        <v>83</v>
      </c>
      <c r="C170" s="72">
        <v>0.21775544388609713</v>
      </c>
      <c r="D170" s="72">
        <v>0.41528662420382156</v>
      </c>
      <c r="E170" s="72">
        <v>0.18214853508971163</v>
      </c>
      <c r="F170" s="72" t="s">
        <v>143</v>
      </c>
      <c r="G170" s="72">
        <v>0.21994884910485935</v>
      </c>
      <c r="H170" s="72" t="s">
        <v>143</v>
      </c>
    </row>
    <row r="171" spans="2:8" ht="15" hidden="1" customHeight="1" outlineLevel="1">
      <c r="B171" s="63" t="s">
        <v>82</v>
      </c>
      <c r="C171" s="72">
        <v>2.2001147885976735E-2</v>
      </c>
      <c r="D171" s="72">
        <v>7.3842167764223143E-2</v>
      </c>
      <c r="E171" s="72">
        <v>-6.1375534027318102E-2</v>
      </c>
      <c r="F171" s="72">
        <v>0.18162766329025493</v>
      </c>
      <c r="G171" s="72">
        <v>0.19335116545662978</v>
      </c>
      <c r="H171" s="72" t="s">
        <v>143</v>
      </c>
    </row>
    <row r="172" spans="2:8" ht="15" hidden="1" customHeight="1" outlineLevel="1">
      <c r="B172" s="63" t="s">
        <v>81</v>
      </c>
      <c r="C172" s="72">
        <v>8.9770419631369336E-2</v>
      </c>
      <c r="D172" s="72">
        <v>-6.7878634852501785E-2</v>
      </c>
      <c r="E172" s="72">
        <v>0.22213478323079117</v>
      </c>
      <c r="F172" s="72">
        <v>0.1207721498102623</v>
      </c>
      <c r="G172" s="72">
        <v>6.8658047258136401E-2</v>
      </c>
      <c r="H172" s="72" t="s">
        <v>143</v>
      </c>
    </row>
    <row r="173" spans="2:8" ht="15" hidden="1" customHeight="1" outlineLevel="1">
      <c r="B173" s="63" t="s">
        <v>80</v>
      </c>
      <c r="C173" s="72">
        <v>6.0490263153503365E-2</v>
      </c>
      <c r="D173" s="72">
        <v>4.5930084205154653E-3</v>
      </c>
      <c r="E173" s="72">
        <v>0.10333956904316488</v>
      </c>
      <c r="F173" s="72">
        <v>0.15379357484620648</v>
      </c>
      <c r="G173" s="72">
        <v>-6.1987887424296395E-2</v>
      </c>
      <c r="H173" s="72" t="s">
        <v>143</v>
      </c>
    </row>
    <row r="174" spans="2:8" ht="15" hidden="1" customHeight="1" outlineLevel="1">
      <c r="B174" s="63" t="s">
        <v>79</v>
      </c>
      <c r="C174" s="72">
        <v>0.10030431588888722</v>
      </c>
      <c r="D174" s="72">
        <v>0.13938339134758837</v>
      </c>
      <c r="E174" s="72">
        <v>8.9005235602094279E-2</v>
      </c>
      <c r="F174" s="72">
        <v>-5.1034675615212577E-2</v>
      </c>
      <c r="G174" s="72">
        <v>0.22526161189645677</v>
      </c>
      <c r="H174" s="72" t="s">
        <v>143</v>
      </c>
    </row>
    <row r="175" spans="2:8" ht="15" customHeight="1" collapsed="1">
      <c r="B175" s="65">
        <v>1999</v>
      </c>
      <c r="C175" s="67">
        <v>6.4728779795296898E-2</v>
      </c>
      <c r="D175" s="67">
        <v>1.3886713651787952E-2</v>
      </c>
      <c r="E175" s="67">
        <v>9.1473205780692846E-2</v>
      </c>
      <c r="F175" s="67">
        <v>0.11332509270704572</v>
      </c>
      <c r="G175" s="67">
        <v>3.9700984737762735E-2</v>
      </c>
      <c r="H175" s="67" t="s">
        <v>143</v>
      </c>
    </row>
    <row r="176" spans="2:8" ht="15" hidden="1" customHeight="1" outlineLevel="1">
      <c r="B176" s="63" t="s">
        <v>90</v>
      </c>
      <c r="C176" s="72">
        <v>0.13329232661848378</v>
      </c>
      <c r="D176" s="72">
        <v>8.2986400222037293E-2</v>
      </c>
      <c r="E176" s="72">
        <v>0.14995190766271249</v>
      </c>
      <c r="F176" s="72">
        <v>0.39534883720930236</v>
      </c>
      <c r="G176" s="72">
        <v>-1.8042045811107577E-2</v>
      </c>
      <c r="H176" s="72" t="s">
        <v>143</v>
      </c>
    </row>
    <row r="177" spans="2:8" ht="15" hidden="1" customHeight="1" outlineLevel="1">
      <c r="B177" s="63" t="s">
        <v>89</v>
      </c>
      <c r="C177" s="72">
        <v>0.10587187268801612</v>
      </c>
      <c r="D177" s="72">
        <v>6.0330433254240257E-2</v>
      </c>
      <c r="E177" s="72">
        <v>6.752192370859289E-2</v>
      </c>
      <c r="F177" s="72">
        <v>0.20642043493268902</v>
      </c>
      <c r="G177" s="72">
        <v>0.41863905325443795</v>
      </c>
      <c r="H177" s="72" t="s">
        <v>143</v>
      </c>
    </row>
    <row r="178" spans="2:8" ht="15" hidden="1" customHeight="1" outlineLevel="1">
      <c r="B178" s="63" t="s">
        <v>88</v>
      </c>
      <c r="C178" s="72">
        <v>0.14227747005023827</v>
      </c>
      <c r="D178" s="72">
        <v>2.9305272686128037E-2</v>
      </c>
      <c r="E178" s="72">
        <v>0.10153560303841735</v>
      </c>
      <c r="F178" s="72">
        <v>0.52855847688123303</v>
      </c>
      <c r="G178" s="72">
        <v>0.66413107080163836</v>
      </c>
      <c r="H178" s="72" t="s">
        <v>143</v>
      </c>
    </row>
    <row r="179" spans="2:8" ht="15" hidden="1" customHeight="1" outlineLevel="1">
      <c r="B179" s="63" t="s">
        <v>87</v>
      </c>
      <c r="C179" s="72">
        <v>0.41831129196337735</v>
      </c>
      <c r="D179" s="72">
        <v>0.27210884353741505</v>
      </c>
      <c r="E179" s="72">
        <v>0.48753379393211183</v>
      </c>
      <c r="F179" s="72" t="s">
        <v>143</v>
      </c>
      <c r="G179" s="72">
        <v>0.27414772727272729</v>
      </c>
      <c r="H179" s="72" t="s">
        <v>143</v>
      </c>
    </row>
    <row r="180" spans="2:8" ht="15" hidden="1" customHeight="1" outlineLevel="1">
      <c r="B180" s="63" t="s">
        <v>86</v>
      </c>
      <c r="C180" s="72">
        <v>0.19423868312757198</v>
      </c>
      <c r="D180" s="72">
        <v>-2.4277456647398887E-2</v>
      </c>
      <c r="E180" s="72">
        <v>0.19975490196078427</v>
      </c>
      <c r="F180" s="72" t="s">
        <v>143</v>
      </c>
      <c r="G180" s="72">
        <v>0.42818057455540348</v>
      </c>
      <c r="H180" s="72" t="s">
        <v>143</v>
      </c>
    </row>
    <row r="181" spans="2:8" ht="15" hidden="1" customHeight="1" outlineLevel="1">
      <c r="B181" s="63" t="s">
        <v>85</v>
      </c>
      <c r="C181" s="72">
        <v>0.12327463112803416</v>
      </c>
      <c r="D181" s="72">
        <v>-0.17990867579908676</v>
      </c>
      <c r="E181" s="72">
        <v>0.26928605654048865</v>
      </c>
      <c r="F181" s="72" t="s">
        <v>143</v>
      </c>
      <c r="G181" s="72">
        <v>-0.14506769825918764</v>
      </c>
      <c r="H181" s="72" t="s">
        <v>143</v>
      </c>
    </row>
    <row r="182" spans="2:8" ht="15" hidden="1" customHeight="1" outlineLevel="1">
      <c r="B182" s="63" t="s">
        <v>84</v>
      </c>
      <c r="C182" s="72">
        <v>0.20333534257584884</v>
      </c>
      <c r="D182" s="72">
        <v>0.18729096989966565</v>
      </c>
      <c r="E182" s="72">
        <v>0.19722975007527843</v>
      </c>
      <c r="F182" s="72" t="s">
        <v>143</v>
      </c>
      <c r="G182" s="72">
        <v>0.24901185770750978</v>
      </c>
      <c r="H182" s="72" t="s">
        <v>143</v>
      </c>
    </row>
    <row r="183" spans="2:8" ht="15" hidden="1" customHeight="1" outlineLevel="1">
      <c r="B183" s="63" t="s">
        <v>83</v>
      </c>
      <c r="C183" s="72">
        <v>0.13368780858336504</v>
      </c>
      <c r="D183" s="72">
        <v>-0.16843220338983056</v>
      </c>
      <c r="E183" s="72">
        <v>0.3108067877344447</v>
      </c>
      <c r="F183" s="72" t="s">
        <v>143</v>
      </c>
      <c r="G183" s="72">
        <v>-0.18795430944963654</v>
      </c>
      <c r="H183" s="72" t="s">
        <v>143</v>
      </c>
    </row>
    <row r="184" spans="2:8" ht="15" hidden="1" customHeight="1" outlineLevel="1">
      <c r="B184" s="63" t="s">
        <v>82</v>
      </c>
      <c r="C184" s="72">
        <v>0.18935113201107368</v>
      </c>
      <c r="D184" s="72">
        <v>9.9335390458105799E-2</v>
      </c>
      <c r="E184" s="72">
        <v>0.32001588562351069</v>
      </c>
      <c r="F184" s="72">
        <v>6.076324564653568E-2</v>
      </c>
      <c r="G184" s="72">
        <v>-1.3941220798794229E-2</v>
      </c>
      <c r="H184" s="72" t="s">
        <v>143</v>
      </c>
    </row>
    <row r="185" spans="2:8" ht="15" hidden="1" customHeight="1" outlineLevel="1">
      <c r="B185" s="63" t="s">
        <v>81</v>
      </c>
      <c r="C185" s="72">
        <v>2.6869995702074156E-2</v>
      </c>
      <c r="D185" s="72">
        <v>0.35440296380735248</v>
      </c>
      <c r="E185" s="72">
        <v>-0.12292150341971508</v>
      </c>
      <c r="F185" s="72">
        <v>-0.10762661955241459</v>
      </c>
      <c r="G185" s="72">
        <v>1.8003025718608123E-2</v>
      </c>
      <c r="H185" s="72" t="s">
        <v>143</v>
      </c>
    </row>
    <row r="186" spans="2:8" ht="15" hidden="1" customHeight="1" outlineLevel="1">
      <c r="B186" s="63" t="s">
        <v>80</v>
      </c>
      <c r="C186" s="72">
        <v>4.6430816511839001E-2</v>
      </c>
      <c r="D186" s="72">
        <v>0.26386738906088758</v>
      </c>
      <c r="E186" s="72">
        <v>-1.5349979533360592E-2</v>
      </c>
      <c r="F186" s="72">
        <v>-0.11090853843816473</v>
      </c>
      <c r="G186" s="72">
        <v>-4.2959427207637235E-2</v>
      </c>
      <c r="H186" s="72" t="s">
        <v>143</v>
      </c>
    </row>
    <row r="187" spans="2:8" ht="15" hidden="1" customHeight="1" outlineLevel="1">
      <c r="B187" s="63" t="s">
        <v>79</v>
      </c>
      <c r="C187" s="72">
        <v>3.1849399826754166E-2</v>
      </c>
      <c r="D187" s="72">
        <v>0.24235497621548152</v>
      </c>
      <c r="E187" s="72">
        <v>-2.5146953405017936E-2</v>
      </c>
      <c r="F187" s="72">
        <v>-7.6684740511231642E-2</v>
      </c>
      <c r="G187" s="72">
        <v>-6.7294520547945158E-2</v>
      </c>
      <c r="H187" s="72" t="s">
        <v>143</v>
      </c>
    </row>
    <row r="188" spans="2:8" ht="15" customHeight="1" collapsed="1">
      <c r="B188" s="65">
        <v>1998</v>
      </c>
      <c r="C188" s="67">
        <v>9.2535147846100063E-2</v>
      </c>
      <c r="D188" s="67">
        <v>0.16031637518497055</v>
      </c>
      <c r="E188" s="67">
        <v>6.0597896681452212E-2</v>
      </c>
      <c r="F188" s="67">
        <v>7.3884301908832661E-2</v>
      </c>
      <c r="G188" s="67">
        <v>7.9814757321742702E-2</v>
      </c>
      <c r="H188" s="67" t="s">
        <v>143</v>
      </c>
    </row>
    <row r="189" spans="2:8" ht="15" hidden="1" customHeight="1" outlineLevel="1">
      <c r="B189" s="63" t="s">
        <v>90</v>
      </c>
      <c r="C189" s="72">
        <v>6.531698860822166E-3</v>
      </c>
      <c r="D189" s="72">
        <v>8.4206830834043789E-2</v>
      </c>
      <c r="E189" s="72">
        <v>-9.4639227642276946E-3</v>
      </c>
      <c r="F189" s="72">
        <v>-8.4103367267032159E-2</v>
      </c>
      <c r="G189" s="72">
        <v>-6.2095350206003541E-2</v>
      </c>
      <c r="H189" s="72" t="s">
        <v>143</v>
      </c>
    </row>
    <row r="190" spans="2:8" ht="15" hidden="1" customHeight="1" outlineLevel="1">
      <c r="B190" s="63" t="s">
        <v>89</v>
      </c>
      <c r="C190" s="72">
        <v>5.3627107858733591E-2</v>
      </c>
      <c r="D190" s="72">
        <v>0.39354601677790702</v>
      </c>
      <c r="E190" s="72">
        <v>-7.4082575388058403E-2</v>
      </c>
      <c r="F190" s="72">
        <v>-4.9540682414698112E-2</v>
      </c>
      <c r="G190" s="72">
        <v>-3.0824372759856611E-2</v>
      </c>
      <c r="H190" s="72" t="s">
        <v>143</v>
      </c>
    </row>
    <row r="191" spans="2:8" ht="15" hidden="1" customHeight="1" outlineLevel="1">
      <c r="B191" s="63" t="s">
        <v>88</v>
      </c>
      <c r="C191" s="72">
        <v>0.13212775266151389</v>
      </c>
      <c r="D191" s="72">
        <v>0.23315194642109671</v>
      </c>
      <c r="E191" s="72">
        <v>0.1645029909634721</v>
      </c>
      <c r="F191" s="72">
        <v>-2.7765535478184167E-2</v>
      </c>
      <c r="G191" s="72">
        <v>-0.24978050921861283</v>
      </c>
      <c r="H191" s="72" t="s">
        <v>143</v>
      </c>
    </row>
    <row r="192" spans="2:8" ht="15" hidden="1" customHeight="1" outlineLevel="1">
      <c r="B192" s="63" t="s">
        <v>87</v>
      </c>
      <c r="C192" s="72">
        <v>6.3392470791864941E-2</v>
      </c>
      <c r="D192" s="72">
        <v>1.2629161882893314E-2</v>
      </c>
      <c r="E192" s="72">
        <v>5.682539682539689E-2</v>
      </c>
      <c r="F192" s="72" t="s">
        <v>143</v>
      </c>
      <c r="G192" s="72">
        <v>0.17138103161397678</v>
      </c>
      <c r="H192" s="72" t="s">
        <v>143</v>
      </c>
    </row>
    <row r="193" spans="2:8" ht="15" hidden="1" customHeight="1" outlineLevel="1">
      <c r="B193" s="63" t="s">
        <v>86</v>
      </c>
      <c r="C193" s="72">
        <v>0.13418903150525097</v>
      </c>
      <c r="D193" s="72">
        <v>7.0544554455445496E-2</v>
      </c>
      <c r="E193" s="72">
        <v>0.16779964221824684</v>
      </c>
      <c r="F193" s="72" t="s">
        <v>143</v>
      </c>
      <c r="G193" s="72">
        <v>7.1847507331378235E-2</v>
      </c>
      <c r="H193" s="72" t="s">
        <v>143</v>
      </c>
    </row>
    <row r="194" spans="2:8" ht="15" hidden="1" customHeight="1" outlineLevel="1">
      <c r="B194" s="63" t="s">
        <v>85</v>
      </c>
      <c r="C194" s="72">
        <v>0.22913416536661457</v>
      </c>
      <c r="D194" s="72">
        <v>-4.8653344917463093E-2</v>
      </c>
      <c r="E194" s="72">
        <v>0.17379077615298089</v>
      </c>
      <c r="F194" s="72" t="s">
        <v>143</v>
      </c>
      <c r="G194" s="72">
        <v>1.4560570071258909</v>
      </c>
      <c r="H194" s="72" t="s">
        <v>143</v>
      </c>
    </row>
    <row r="195" spans="2:8" ht="15" hidden="1" customHeight="1" outlineLevel="1">
      <c r="B195" s="63" t="s">
        <v>84</v>
      </c>
      <c r="C195" s="72">
        <v>0.1858470335954252</v>
      </c>
      <c r="D195" s="72">
        <v>3.5796766743648956E-2</v>
      </c>
      <c r="E195" s="72">
        <v>0.16772151898734178</v>
      </c>
      <c r="F195" s="72" t="s">
        <v>143</v>
      </c>
      <c r="G195" s="72">
        <v>0.55852156057494873</v>
      </c>
      <c r="H195" s="72" t="s">
        <v>143</v>
      </c>
    </row>
    <row r="196" spans="2:8" ht="15" hidden="1" customHeight="1" outlineLevel="1">
      <c r="B196" s="63" t="s">
        <v>83</v>
      </c>
      <c r="C196" s="72">
        <v>-1.6987119656524219E-2</v>
      </c>
      <c r="D196" s="72">
        <v>0.13461538461538458</v>
      </c>
      <c r="E196" s="72">
        <v>-5.9103641456582645E-2</v>
      </c>
      <c r="F196" s="72" t="s">
        <v>143</v>
      </c>
      <c r="G196" s="72">
        <v>8.3769633507853047E-3</v>
      </c>
      <c r="H196" s="72" t="s">
        <v>143</v>
      </c>
    </row>
    <row r="197" spans="2:8" ht="15" hidden="1" customHeight="1" outlineLevel="1">
      <c r="B197" s="63" t="s">
        <v>82</v>
      </c>
      <c r="C197" s="72">
        <v>9.2698491629371826E-2</v>
      </c>
      <c r="D197" s="72">
        <v>0.1801120448179272</v>
      </c>
      <c r="E197" s="72">
        <v>-3.4953242373141236E-2</v>
      </c>
      <c r="F197" s="72">
        <v>0.70499052432090958</v>
      </c>
      <c r="G197" s="72">
        <v>0.12314853999153619</v>
      </c>
      <c r="H197" s="72" t="s">
        <v>143</v>
      </c>
    </row>
    <row r="198" spans="2:8" ht="15" hidden="1" customHeight="1" outlineLevel="1">
      <c r="B198" s="63" t="s">
        <v>81</v>
      </c>
      <c r="C198" s="72">
        <v>0.17098493886072164</v>
      </c>
      <c r="D198" s="72">
        <v>0.19883840109326956</v>
      </c>
      <c r="E198" s="72">
        <v>5.679519909817321E-2</v>
      </c>
      <c r="F198" s="72">
        <v>0.67084870848708489</v>
      </c>
      <c r="G198" s="72">
        <v>0.38082306246083131</v>
      </c>
      <c r="H198" s="72" t="s">
        <v>143</v>
      </c>
    </row>
    <row r="199" spans="2:8" ht="15" hidden="1" customHeight="1" outlineLevel="1">
      <c r="B199" s="63" t="s">
        <v>80</v>
      </c>
      <c r="C199" s="72">
        <v>0.17762697923092752</v>
      </c>
      <c r="D199" s="72">
        <v>0.20065050724076516</v>
      </c>
      <c r="E199" s="72">
        <v>0.1179925253603844</v>
      </c>
      <c r="F199" s="72">
        <v>0.30569331481848838</v>
      </c>
      <c r="G199" s="72">
        <v>0.31701841041760215</v>
      </c>
      <c r="H199" s="72" t="s">
        <v>143</v>
      </c>
    </row>
    <row r="200" spans="2:8" ht="15" hidden="1" customHeight="1" outlineLevel="1">
      <c r="B200" s="63" t="s">
        <v>79</v>
      </c>
      <c r="C200" s="72">
        <v>0.1803973122991529</v>
      </c>
      <c r="D200" s="72">
        <v>0.13529246738673018</v>
      </c>
      <c r="E200" s="72">
        <v>0.18400950602614152</v>
      </c>
      <c r="F200" s="72">
        <v>0.44353335818114048</v>
      </c>
      <c r="G200" s="72">
        <v>2.6542450342766699E-2</v>
      </c>
      <c r="H200" s="72" t="s">
        <v>143</v>
      </c>
    </row>
    <row r="201" spans="2:8" ht="15" customHeight="1" collapsed="1">
      <c r="B201" s="65">
        <v>1997</v>
      </c>
      <c r="C201" s="67">
        <v>0.11142931021539604</v>
      </c>
      <c r="D201" s="67">
        <v>0.19242397663835886</v>
      </c>
      <c r="E201" s="67">
        <v>5.5919615552643132E-2</v>
      </c>
      <c r="F201" s="67">
        <v>0.22275604609641286</v>
      </c>
      <c r="G201" s="67">
        <v>0.10141623685635315</v>
      </c>
      <c r="H201" s="67" t="s">
        <v>143</v>
      </c>
    </row>
    <row r="202" spans="2:8" ht="15" hidden="1" customHeight="1" outlineLevel="1">
      <c r="B202" s="63" t="s">
        <v>90</v>
      </c>
      <c r="C202" s="72">
        <v>0.15870083753295439</v>
      </c>
      <c r="D202" s="72">
        <v>0.34722972972972976</v>
      </c>
      <c r="E202" s="72">
        <v>4.5300835832322583E-3</v>
      </c>
      <c r="F202" s="72">
        <v>0.28007217321571765</v>
      </c>
      <c r="G202" s="72">
        <v>0.46940540540540532</v>
      </c>
      <c r="H202" s="72" t="s">
        <v>143</v>
      </c>
    </row>
    <row r="203" spans="2:8" ht="15" hidden="1" customHeight="1" outlineLevel="1">
      <c r="B203" s="63" t="s">
        <v>89</v>
      </c>
      <c r="C203" s="72">
        <v>0.26621545403271285</v>
      </c>
      <c r="D203" s="72">
        <v>0.26205564142194748</v>
      </c>
      <c r="E203" s="72">
        <v>0.27980758638416625</v>
      </c>
      <c r="F203" s="72">
        <v>0.25587144622991342</v>
      </c>
      <c r="G203" s="72">
        <v>0.20857699805068219</v>
      </c>
      <c r="H203" s="72" t="s">
        <v>143</v>
      </c>
    </row>
    <row r="204" spans="2:8" ht="15" hidden="1" customHeight="1" outlineLevel="1">
      <c r="B204" s="63" t="s">
        <v>88</v>
      </c>
      <c r="C204" s="72">
        <v>0.21368202132837744</v>
      </c>
      <c r="D204" s="72">
        <v>2.400342906129449E-2</v>
      </c>
      <c r="E204" s="72">
        <v>0.21249999999999991</v>
      </c>
      <c r="F204" s="72">
        <v>1.6445221445221447</v>
      </c>
      <c r="G204" s="72">
        <v>0.27833894500561174</v>
      </c>
      <c r="H204" s="72" t="s">
        <v>143</v>
      </c>
    </row>
    <row r="205" spans="2:8" ht="15" hidden="1" customHeight="1" outlineLevel="1">
      <c r="B205" s="63" t="s">
        <v>87</v>
      </c>
      <c r="C205" s="72">
        <v>0.52089503126028291</v>
      </c>
      <c r="D205" s="72">
        <v>3.1084905660377355</v>
      </c>
      <c r="E205" s="72">
        <v>0.11425539441103649</v>
      </c>
      <c r="F205" s="72" t="s">
        <v>143</v>
      </c>
      <c r="G205" s="72" t="s">
        <v>143</v>
      </c>
      <c r="H205" s="72" t="s">
        <v>143</v>
      </c>
    </row>
    <row r="206" spans="2:8" ht="15" hidden="1" customHeight="1" outlineLevel="1">
      <c r="B206" s="63" t="s">
        <v>86</v>
      </c>
      <c r="C206" s="72">
        <v>0.11530452889120246</v>
      </c>
      <c r="D206" s="72">
        <v>1.5171339563862927</v>
      </c>
      <c r="E206" s="72">
        <v>-0.20619142289122405</v>
      </c>
      <c r="F206" s="72" t="s">
        <v>143</v>
      </c>
      <c r="G206" s="72" t="s">
        <v>143</v>
      </c>
      <c r="H206" s="72" t="s">
        <v>143</v>
      </c>
    </row>
    <row r="207" spans="2:8" ht="15" hidden="1" customHeight="1" outlineLevel="1">
      <c r="B207" s="63" t="s">
        <v>85</v>
      </c>
      <c r="C207" s="72">
        <v>1.8129456939111357</v>
      </c>
      <c r="D207" s="72">
        <v>7.8538461538461544</v>
      </c>
      <c r="E207" s="72">
        <v>1.1004134672179564</v>
      </c>
      <c r="F207" s="72" t="s">
        <v>143</v>
      </c>
      <c r="G207" s="72" t="s">
        <v>143</v>
      </c>
      <c r="H207" s="72" t="s">
        <v>143</v>
      </c>
    </row>
    <row r="208" spans="2:8" ht="15" hidden="1" customHeight="1" outlineLevel="1">
      <c r="B208" s="63" t="s">
        <v>84</v>
      </c>
      <c r="C208" s="72">
        <v>0.4231943031536114</v>
      </c>
      <c r="D208" s="72">
        <v>3.8926553672316384</v>
      </c>
      <c r="E208" s="72">
        <v>2.5974025974025983E-2</v>
      </c>
      <c r="F208" s="72" t="s">
        <v>143</v>
      </c>
      <c r="G208" s="72" t="s">
        <v>143</v>
      </c>
      <c r="H208" s="72" t="s">
        <v>143</v>
      </c>
    </row>
    <row r="209" spans="2:8" ht="15" hidden="1" customHeight="1" outlineLevel="1">
      <c r="B209" s="63" t="s">
        <v>83</v>
      </c>
      <c r="C209" s="72">
        <v>0.65646258503401356</v>
      </c>
      <c r="D209" s="72">
        <v>12.419354838709678</v>
      </c>
      <c r="E209" s="72">
        <v>0.12547288776796983</v>
      </c>
      <c r="F209" s="72" t="s">
        <v>143</v>
      </c>
      <c r="G209" s="72" t="s">
        <v>143</v>
      </c>
      <c r="H209" s="72" t="s">
        <v>143</v>
      </c>
    </row>
    <row r="210" spans="2:8" ht="15" hidden="1" customHeight="1" outlineLevel="1">
      <c r="B210" s="63" t="s">
        <v>82</v>
      </c>
      <c r="C210" s="72">
        <v>1.051044763619613E-2</v>
      </c>
      <c r="D210" s="72">
        <v>0.21801432958034805</v>
      </c>
      <c r="E210" s="72">
        <v>-0.14023988401212606</v>
      </c>
      <c r="F210" s="72">
        <v>1.4968454258675079</v>
      </c>
      <c r="G210" s="72">
        <v>6.8747173224785074E-2</v>
      </c>
      <c r="H210" s="72" t="s">
        <v>143</v>
      </c>
    </row>
    <row r="211" spans="2:8" ht="15" hidden="1" customHeight="1" outlineLevel="1">
      <c r="B211" s="63" t="s">
        <v>81</v>
      </c>
      <c r="C211" s="72">
        <v>0.27809410363311504</v>
      </c>
      <c r="D211" s="72">
        <v>0.33130173746929859</v>
      </c>
      <c r="E211" s="72">
        <v>0.16663443314122151</v>
      </c>
      <c r="F211" s="72">
        <v>1.8687367678193367</v>
      </c>
      <c r="G211" s="72">
        <v>0.28960129310344818</v>
      </c>
      <c r="H211" s="72" t="s">
        <v>143</v>
      </c>
    </row>
    <row r="212" spans="2:8" ht="15" hidden="1" customHeight="1" outlineLevel="1">
      <c r="B212" s="63" t="s">
        <v>80</v>
      </c>
      <c r="C212" s="72">
        <v>0.21441414444111473</v>
      </c>
      <c r="D212" s="72">
        <v>0.17862358525009125</v>
      </c>
      <c r="E212" s="72">
        <v>0.10232049772994789</v>
      </c>
      <c r="F212" s="72">
        <v>3.029576338928857</v>
      </c>
      <c r="G212" s="72">
        <v>0.10002469745616205</v>
      </c>
      <c r="H212" s="72" t="s">
        <v>143</v>
      </c>
    </row>
    <row r="213" spans="2:8" ht="15" hidden="1" customHeight="1" outlineLevel="1">
      <c r="B213" s="63" t="s">
        <v>79</v>
      </c>
      <c r="C213" s="72">
        <v>0.27163388980473191</v>
      </c>
      <c r="D213" s="72">
        <v>8.5744745659457777E-2</v>
      </c>
      <c r="E213" s="72">
        <v>0.24146505942847507</v>
      </c>
      <c r="F213" s="72">
        <v>3.2318611987381702</v>
      </c>
      <c r="G213" s="72">
        <v>0.15092049362735183</v>
      </c>
      <c r="H213" s="72" t="s">
        <v>143</v>
      </c>
    </row>
    <row r="214" spans="2:8" ht="15" customHeight="1" collapsed="1">
      <c r="B214" s="65">
        <v>1996</v>
      </c>
      <c r="C214" s="67">
        <v>0.23232188255932673</v>
      </c>
      <c r="D214" s="67">
        <v>0.26542097566071243</v>
      </c>
      <c r="E214" s="67">
        <v>0.13092235659092877</v>
      </c>
      <c r="F214" s="67">
        <v>1.0173542894564505</v>
      </c>
      <c r="G214" s="67">
        <v>0.35290489224719535</v>
      </c>
      <c r="H214" s="67" t="s">
        <v>143</v>
      </c>
    </row>
    <row r="215" spans="2:8" ht="15" hidden="1" customHeight="1" outlineLevel="1">
      <c r="B215" s="63" t="s">
        <v>90</v>
      </c>
      <c r="C215" s="72">
        <v>0.25983415802435661</v>
      </c>
      <c r="D215" s="72">
        <v>0.35568379591462862</v>
      </c>
      <c r="E215" s="72">
        <v>0.12654088050314471</v>
      </c>
      <c r="F215" s="72">
        <v>2.2326636422553467</v>
      </c>
      <c r="G215" s="72">
        <v>0.16381479617513839</v>
      </c>
      <c r="H215" s="72" t="s">
        <v>143</v>
      </c>
    </row>
    <row r="216" spans="2:8" ht="15" hidden="1" customHeight="1" outlineLevel="1">
      <c r="B216" s="63" t="s">
        <v>89</v>
      </c>
      <c r="C216" s="72">
        <v>0.1758686847154125</v>
      </c>
      <c r="D216" s="72">
        <v>0.11696158826068181</v>
      </c>
      <c r="E216" s="72">
        <v>5.8537723014731702E-2</v>
      </c>
      <c r="F216" s="72">
        <v>2.8462757527733755</v>
      </c>
      <c r="G216" s="72">
        <v>0.26666666666666661</v>
      </c>
      <c r="H216" s="72" t="s">
        <v>143</v>
      </c>
    </row>
    <row r="217" spans="2:8" ht="15" hidden="1" customHeight="1" outlineLevel="1">
      <c r="B217" s="63" t="s">
        <v>88</v>
      </c>
      <c r="C217" s="72">
        <v>2.4154808302365716E-2</v>
      </c>
      <c r="D217" s="72">
        <v>0.38129070455891068</v>
      </c>
      <c r="E217" s="72">
        <v>-0.11196382074825273</v>
      </c>
      <c r="F217" s="72">
        <v>2.0105263157894737</v>
      </c>
      <c r="G217" s="72">
        <v>-0.15943396226415096</v>
      </c>
      <c r="H217" s="72" t="s">
        <v>143</v>
      </c>
    </row>
    <row r="218" spans="2:8" ht="15" hidden="1" customHeight="1" outlineLevel="1">
      <c r="B218" s="63" t="s">
        <v>87</v>
      </c>
      <c r="C218" s="72">
        <v>-0.20921155347384857</v>
      </c>
      <c r="D218" s="72">
        <v>-0.21189591078066916</v>
      </c>
      <c r="E218" s="72">
        <v>4.2788638878642482E-2</v>
      </c>
      <c r="F218" s="72" t="s">
        <v>143</v>
      </c>
      <c r="G218" s="72">
        <v>-1</v>
      </c>
      <c r="H218" s="72" t="s">
        <v>143</v>
      </c>
    </row>
    <row r="219" spans="2:8" ht="15" hidden="1" customHeight="1" outlineLevel="1">
      <c r="B219" s="63" t="s">
        <v>86</v>
      </c>
      <c r="C219" s="72">
        <v>2.8713129731141596E-3</v>
      </c>
      <c r="D219" s="72">
        <v>1.8157894736842106</v>
      </c>
      <c r="E219" s="72">
        <v>0.13361236316806191</v>
      </c>
      <c r="F219" s="72" t="s">
        <v>143</v>
      </c>
      <c r="G219" s="72">
        <v>-1</v>
      </c>
      <c r="H219" s="72" t="s">
        <v>143</v>
      </c>
    </row>
    <row r="220" spans="2:8" ht="15" hidden="1" customHeight="1" outlineLevel="1">
      <c r="B220" s="63" t="s">
        <v>85</v>
      </c>
      <c r="C220" s="72">
        <v>-0.44589665653495436</v>
      </c>
      <c r="D220" s="72">
        <v>-9.722222222222221E-2</v>
      </c>
      <c r="E220" s="72">
        <v>-0.3129058441558441</v>
      </c>
      <c r="F220" s="72" t="s">
        <v>143</v>
      </c>
      <c r="G220" s="72">
        <v>-1</v>
      </c>
      <c r="H220" s="72" t="s">
        <v>143</v>
      </c>
    </row>
    <row r="221" spans="2:8" ht="15" hidden="1" customHeight="1" outlineLevel="1">
      <c r="B221" s="63" t="s">
        <v>84</v>
      </c>
      <c r="C221" s="72">
        <v>-6.0828025477707048E-2</v>
      </c>
      <c r="D221" s="72">
        <v>-0.33458646616541354</v>
      </c>
      <c r="E221" s="72">
        <v>0.17258883248730972</v>
      </c>
      <c r="F221" s="72" t="s">
        <v>143</v>
      </c>
      <c r="G221" s="72">
        <v>-1</v>
      </c>
      <c r="H221" s="72" t="s">
        <v>143</v>
      </c>
    </row>
    <row r="222" spans="2:8" ht="15" hidden="1" customHeight="1" outlineLevel="1">
      <c r="B222" s="63" t="s">
        <v>83</v>
      </c>
      <c r="C222" s="72">
        <v>0.68087318087318094</v>
      </c>
      <c r="D222" s="72">
        <v>-0.63095238095238093</v>
      </c>
      <c r="E222" s="72">
        <v>0.80637813211845111</v>
      </c>
      <c r="F222" s="72" t="s">
        <v>143</v>
      </c>
      <c r="G222" s="72" t="s">
        <v>143</v>
      </c>
      <c r="H222" s="72" t="s">
        <v>143</v>
      </c>
    </row>
    <row r="223" spans="2:8" ht="15" hidden="1" customHeight="1" outlineLevel="1">
      <c r="B223" s="63" t="s">
        <v>82</v>
      </c>
      <c r="C223" s="72">
        <v>0.23199546017333894</v>
      </c>
      <c r="D223" s="72">
        <v>0.2630898513251454</v>
      </c>
      <c r="E223" s="72">
        <v>0.22965964343598055</v>
      </c>
      <c r="F223" s="72">
        <v>0.47785547785547777</v>
      </c>
      <c r="G223" s="72">
        <v>0.12006079027355621</v>
      </c>
      <c r="H223" s="72" t="s">
        <v>143</v>
      </c>
    </row>
    <row r="224" spans="2:8" ht="15" hidden="1" customHeight="1" outlineLevel="1">
      <c r="B224" s="63" t="s">
        <v>81</v>
      </c>
      <c r="C224" s="72">
        <v>7.8716077302631637E-2</v>
      </c>
      <c r="D224" s="72">
        <v>6.4285022751476406E-2</v>
      </c>
      <c r="E224" s="72">
        <v>0.11459366242724722</v>
      </c>
      <c r="F224" s="72">
        <v>-3.8670284938941646E-2</v>
      </c>
      <c r="G224" s="72">
        <v>-5.1609606540623409E-2</v>
      </c>
      <c r="H224" s="72" t="s">
        <v>143</v>
      </c>
    </row>
    <row r="225" spans="2:8" ht="15" hidden="1" customHeight="1" outlineLevel="1">
      <c r="B225" s="63" t="s">
        <v>80</v>
      </c>
      <c r="C225" s="72">
        <v>0.11864122691845691</v>
      </c>
      <c r="D225" s="72">
        <v>0.14494722541540384</v>
      </c>
      <c r="E225" s="72">
        <v>0.1305009029559927</v>
      </c>
      <c r="F225" s="72">
        <v>-3.472222222222221E-2</v>
      </c>
      <c r="G225" s="72">
        <v>4.0874035989717283E-2</v>
      </c>
      <c r="H225" s="72" t="s">
        <v>143</v>
      </c>
    </row>
    <row r="226" spans="2:8" ht="15" hidden="1" customHeight="1" outlineLevel="1">
      <c r="B226" s="63" t="s">
        <v>79</v>
      </c>
      <c r="C226" s="72">
        <v>1.5131873571075038E-2</v>
      </c>
      <c r="D226" s="72">
        <v>0.15639309616061992</v>
      </c>
      <c r="E226" s="72">
        <v>-3.5057751748820531E-2</v>
      </c>
      <c r="F226" s="72">
        <v>-3.9393939393939426E-2</v>
      </c>
      <c r="G226" s="72">
        <v>-4.2610885144296007E-2</v>
      </c>
      <c r="H226" s="72" t="s">
        <v>143</v>
      </c>
    </row>
    <row r="227" spans="2:8" ht="15" customHeight="1" collapsed="1">
      <c r="B227" s="65">
        <v>1995</v>
      </c>
      <c r="C227" s="67">
        <v>0.11783585862454604</v>
      </c>
      <c r="D227" s="67">
        <v>0.1887310826542492</v>
      </c>
      <c r="E227" s="67">
        <v>7.638888888888884E-2</v>
      </c>
      <c r="F227" s="67">
        <v>1.0068340123537918</v>
      </c>
      <c r="G227" s="67">
        <v>-5.1451766254662523E-2</v>
      </c>
      <c r="H227" s="67" t="s">
        <v>143</v>
      </c>
    </row>
    <row r="228" spans="2:8" ht="15" hidden="1" customHeight="1" outlineLevel="1">
      <c r="B228" s="63" t="s">
        <v>90</v>
      </c>
      <c r="C228" s="72">
        <v>0.14228565529344972</v>
      </c>
      <c r="D228" s="72">
        <v>0.12639290136194803</v>
      </c>
      <c r="E228" s="72">
        <v>0.19548872180451138</v>
      </c>
      <c r="F228" s="72">
        <v>-8.3547557840617515E-3</v>
      </c>
      <c r="G228" s="72">
        <v>-5.8962822637935064E-2</v>
      </c>
      <c r="H228" s="72" t="s">
        <v>143</v>
      </c>
    </row>
    <row r="229" spans="2:8" ht="15" hidden="1" customHeight="1" outlineLevel="1">
      <c r="B229" s="63" t="s">
        <v>89</v>
      </c>
      <c r="C229" s="72">
        <v>7.8445897619290994E-2</v>
      </c>
      <c r="D229" s="72">
        <v>7.5273807313903873E-2</v>
      </c>
      <c r="E229" s="72">
        <v>0.18492078113485633</v>
      </c>
      <c r="F229" s="72">
        <v>-5.3263315828957269E-2</v>
      </c>
      <c r="G229" s="72">
        <v>-0.31600675548883472</v>
      </c>
      <c r="H229" s="72" t="s">
        <v>143</v>
      </c>
    </row>
    <row r="230" spans="2:8" ht="15" hidden="1" customHeight="1" outlineLevel="1">
      <c r="B230" s="63" t="s">
        <v>88</v>
      </c>
      <c r="C230" s="72">
        <v>0.11817168338907469</v>
      </c>
      <c r="D230" s="72">
        <v>0.17101918188121101</v>
      </c>
      <c r="E230" s="72">
        <v>9.6304086538461453E-2</v>
      </c>
      <c r="F230" s="72" t="s">
        <v>143</v>
      </c>
      <c r="G230" s="72">
        <v>1.193317422434359E-2</v>
      </c>
      <c r="H230" s="72" t="s">
        <v>143</v>
      </c>
    </row>
    <row r="231" spans="2:8" ht="15" hidden="1" customHeight="1" outlineLevel="1">
      <c r="B231" s="63" t="s">
        <v>87</v>
      </c>
      <c r="C231" s="72">
        <v>-0.21794871794871795</v>
      </c>
      <c r="D231" s="72">
        <v>0.99259259259259269</v>
      </c>
      <c r="E231" s="72">
        <v>-0.21805595615806173</v>
      </c>
      <c r="F231" s="72" t="s">
        <v>143</v>
      </c>
      <c r="G231" s="72">
        <v>-0.34222560975609762</v>
      </c>
      <c r="H231" s="72" t="s">
        <v>143</v>
      </c>
    </row>
    <row r="232" spans="2:8" ht="15" hidden="1" customHeight="1" outlineLevel="1">
      <c r="B232" s="63" t="s">
        <v>86</v>
      </c>
      <c r="C232" s="72">
        <v>-0.1492338441039307</v>
      </c>
      <c r="D232" s="72">
        <v>-0.20279720279720281</v>
      </c>
      <c r="E232" s="72">
        <v>0.1414920984932011</v>
      </c>
      <c r="F232" s="72" t="s">
        <v>143</v>
      </c>
      <c r="G232" s="72">
        <v>-0.62721171446003665</v>
      </c>
      <c r="H232" s="72" t="s">
        <v>143</v>
      </c>
    </row>
    <row r="233" spans="2:8" ht="15" hidden="1" customHeight="1" outlineLevel="1">
      <c r="B233" s="63" t="s">
        <v>85</v>
      </c>
      <c r="C233" s="72">
        <v>-0.2343495461950198</v>
      </c>
      <c r="D233" s="72">
        <v>-0.24210526315789471</v>
      </c>
      <c r="E233" s="72">
        <v>-0.11366906474820149</v>
      </c>
      <c r="F233" s="72" t="s">
        <v>143</v>
      </c>
      <c r="G233" s="72">
        <v>-0.48605877920120577</v>
      </c>
      <c r="H233" s="72" t="s">
        <v>143</v>
      </c>
    </row>
    <row r="234" spans="2:8" ht="15" hidden="1" customHeight="1" outlineLevel="1">
      <c r="B234" s="63" t="s">
        <v>84</v>
      </c>
      <c r="C234" s="72">
        <v>-0.18420368926994024</v>
      </c>
      <c r="D234" s="72">
        <v>1.7142857142857144</v>
      </c>
      <c r="E234" s="72">
        <v>-0.14254624591947773</v>
      </c>
      <c r="F234" s="72" t="s">
        <v>143</v>
      </c>
      <c r="G234" s="72">
        <v>-0.48692152917505027</v>
      </c>
      <c r="H234" s="72" t="s">
        <v>143</v>
      </c>
    </row>
    <row r="235" spans="2:8" ht="15" hidden="1" customHeight="1" outlineLevel="1">
      <c r="B235" s="63" t="s">
        <v>83</v>
      </c>
      <c r="C235" s="72">
        <v>0.43796711509716002</v>
      </c>
      <c r="D235" s="72">
        <v>1.5074626865671643</v>
      </c>
      <c r="E235" s="72">
        <v>0.38158929976396538</v>
      </c>
      <c r="F235" s="72" t="s">
        <v>143</v>
      </c>
      <c r="G235" s="72" t="s">
        <v>143</v>
      </c>
      <c r="H235" s="72" t="s">
        <v>143</v>
      </c>
    </row>
    <row r="236" spans="2:8" ht="15" hidden="1" customHeight="1" outlineLevel="1">
      <c r="B236" s="63" t="s">
        <v>82</v>
      </c>
      <c r="C236" s="72">
        <v>0.34573729519577889</v>
      </c>
      <c r="D236" s="72">
        <v>0.2475806451612903</v>
      </c>
      <c r="E236" s="72">
        <v>0.45227727433211729</v>
      </c>
      <c r="F236" s="72" t="s">
        <v>143</v>
      </c>
      <c r="G236" s="72">
        <v>-9.7393689986282617E-2</v>
      </c>
      <c r="H236" s="72" t="s">
        <v>143</v>
      </c>
    </row>
    <row r="237" spans="2:8" ht="15" hidden="1" customHeight="1" outlineLevel="1">
      <c r="B237" s="63" t="s">
        <v>81</v>
      </c>
      <c r="C237" s="72">
        <v>0.21311884274847248</v>
      </c>
      <c r="D237" s="72">
        <v>0.16843891402714939</v>
      </c>
      <c r="E237" s="72">
        <v>0.25575226029992959</v>
      </c>
      <c r="F237" s="72">
        <v>4.4191176470588234</v>
      </c>
      <c r="G237" s="72">
        <v>-0.12886712664144229</v>
      </c>
      <c r="H237" s="72" t="s">
        <v>143</v>
      </c>
    </row>
    <row r="238" spans="2:8" ht="15" hidden="1" customHeight="1" outlineLevel="1">
      <c r="B238" s="63" t="s">
        <v>80</v>
      </c>
      <c r="C238" s="72">
        <v>0.24394481704138715</v>
      </c>
      <c r="D238" s="72">
        <v>1.5700230270043747E-3</v>
      </c>
      <c r="E238" s="72">
        <v>0.38570958182416848</v>
      </c>
      <c r="F238" s="72">
        <v>3.0123839009287927</v>
      </c>
      <c r="G238" s="72">
        <v>4.7106325706594898E-2</v>
      </c>
      <c r="H238" s="72" t="s">
        <v>143</v>
      </c>
    </row>
    <row r="239" spans="2:8" ht="15" hidden="1" customHeight="1" outlineLevel="1">
      <c r="B239" s="63" t="s">
        <v>79</v>
      </c>
      <c r="C239" s="72">
        <v>0.23477881257275901</v>
      </c>
      <c r="D239" s="72">
        <v>-5.6261946314302369E-2</v>
      </c>
      <c r="E239" s="72">
        <v>0.37133296151701067</v>
      </c>
      <c r="F239" s="72">
        <v>2.1961259079903148</v>
      </c>
      <c r="G239" s="72">
        <v>0.29593373493975905</v>
      </c>
      <c r="H239" s="72" t="s">
        <v>143</v>
      </c>
    </row>
    <row r="240" spans="2:8" ht="15" customHeight="1" collapsed="1">
      <c r="B240" s="65">
        <v>1994</v>
      </c>
      <c r="C240" s="67">
        <v>0.15452849044422634</v>
      </c>
      <c r="D240" s="67">
        <v>8.1446292783643681E-2</v>
      </c>
      <c r="E240" s="67">
        <v>0.23089101676079715</v>
      </c>
      <c r="F240" s="67">
        <v>0.95252758532204251</v>
      </c>
      <c r="G240" s="67">
        <v>-0.12627004920442197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0.23686218101771508</v>
      </c>
      <c r="E7" s="40">
        <v>0.60214130143607547</v>
      </c>
      <c r="F7" s="40">
        <v>9.668759244808349E-2</v>
      </c>
      <c r="G7" s="40">
        <v>6.4308925098125996E-2</v>
      </c>
      <c r="H7" s="40">
        <v>0</v>
      </c>
    </row>
    <row r="8" spans="2:8" ht="15" customHeight="1">
      <c r="B8" s="46">
        <v>2009</v>
      </c>
      <c r="C8" s="74">
        <v>1</v>
      </c>
      <c r="D8" s="74">
        <v>0.25026696802461024</v>
      </c>
      <c r="E8" s="74">
        <v>0.5753197104880089</v>
      </c>
      <c r="F8" s="74">
        <v>8.2069877614333223E-2</v>
      </c>
      <c r="G8" s="74">
        <v>9.2343443873047659E-2</v>
      </c>
      <c r="H8" s="74">
        <v>0</v>
      </c>
    </row>
    <row r="9" spans="2:8" ht="15" customHeight="1">
      <c r="B9" s="46">
        <v>2008</v>
      </c>
      <c r="C9" s="74">
        <v>1</v>
      </c>
      <c r="D9" s="74">
        <v>0.25999525653359201</v>
      </c>
      <c r="E9" s="74">
        <v>0.55052990915462363</v>
      </c>
      <c r="F9" s="74">
        <v>8.855358917850091E-2</v>
      </c>
      <c r="G9" s="74">
        <v>0.1009212451332834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0.25539222690076174</v>
      </c>
      <c r="E10" s="74">
        <v>0.5601864692154902</v>
      </c>
      <c r="F10" s="74">
        <v>8.7071262281166212E-2</v>
      </c>
      <c r="G10" s="74">
        <v>9.7350041602581885E-2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0.27406067069700002</v>
      </c>
      <c r="E11" s="74">
        <v>0.55835794872409394</v>
      </c>
      <c r="F11" s="74">
        <v>7.6752086566287805E-2</v>
      </c>
      <c r="G11" s="74">
        <v>9.0829294012618259E-2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0.28162533970788695</v>
      </c>
      <c r="E12" s="74">
        <v>0.56865457101788053</v>
      </c>
      <c r="F12" s="74">
        <v>5.0958326308178994E-2</v>
      </c>
      <c r="G12" s="74">
        <v>9.8761762966053504E-2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0.26593628049561513</v>
      </c>
      <c r="E13" s="74">
        <v>0.58462488721141059</v>
      </c>
      <c r="F13" s="74">
        <v>4.4483535000754297E-2</v>
      </c>
      <c r="G13" s="74">
        <v>0.10495529729221993</v>
      </c>
      <c r="H13" s="74">
        <v>0</v>
      </c>
    </row>
    <row r="14" spans="2:8" ht="15" customHeight="1">
      <c r="B14" s="46">
        <v>2003</v>
      </c>
      <c r="C14" s="74">
        <v>1</v>
      </c>
      <c r="D14" s="74">
        <v>0.27208723612470292</v>
      </c>
      <c r="E14" s="74">
        <v>0.55341814623235008</v>
      </c>
      <c r="F14" s="74">
        <v>6.935551516846078E-2</v>
      </c>
      <c r="G14" s="74">
        <v>0.10513910247448623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0.32009796758694842</v>
      </c>
      <c r="E15" s="74">
        <v>0.5157518009068327</v>
      </c>
      <c r="F15" s="74">
        <v>7.7194183883328715E-2</v>
      </c>
      <c r="G15" s="74">
        <v>8.695604762289022E-2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0.34006722038570758</v>
      </c>
      <c r="E16" s="74">
        <v>0.49515002152474158</v>
      </c>
      <c r="F16" s="74">
        <v>7.7493019269580604E-2</v>
      </c>
      <c r="G16" s="74">
        <v>8.718705197928886E-2</v>
      </c>
      <c r="H16" s="74">
        <v>1.0268684068136668E-4</v>
      </c>
    </row>
    <row r="17" spans="2:10" ht="15" customHeight="1">
      <c r="B17" s="46">
        <v>2000</v>
      </c>
      <c r="C17" s="74">
        <v>1</v>
      </c>
      <c r="D17" s="74">
        <v>0.31236461959038558</v>
      </c>
      <c r="E17" s="74">
        <v>0.50468136119866747</v>
      </c>
      <c r="F17" s="74">
        <v>8.3829416949253818E-2</v>
      </c>
      <c r="G17" s="74">
        <v>9.9124602261693132E-2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0.29235976851563122</v>
      </c>
      <c r="E18" s="74">
        <v>0.51747208058511951</v>
      </c>
      <c r="F18" s="74">
        <v>9.6847520102193774E-2</v>
      </c>
      <c r="G18" s="74">
        <v>9.3320630797055479E-2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0.3070203558262542</v>
      </c>
      <c r="E19" s="74">
        <v>0.50479243468504564</v>
      </c>
      <c r="F19" s="74">
        <v>9.2620154328761473E-2</v>
      </c>
      <c r="G19" s="74">
        <v>9.556705515993863E-2</v>
      </c>
      <c r="H19" s="74">
        <v>0</v>
      </c>
    </row>
    <row r="20" spans="2:10" ht="15" customHeight="1">
      <c r="B20" s="46">
        <v>1997</v>
      </c>
      <c r="C20" s="74">
        <v>1</v>
      </c>
      <c r="D20" s="74">
        <v>0.2890854055135838</v>
      </c>
      <c r="E20" s="74">
        <v>0.51999299544704058</v>
      </c>
      <c r="F20" s="74">
        <v>9.4228748686646324E-2</v>
      </c>
      <c r="G20" s="74">
        <v>9.6692850352729273E-2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0.26944945685266486</v>
      </c>
      <c r="E21" s="74">
        <v>0.54732902745069689</v>
      </c>
      <c r="F21" s="74">
        <v>8.5649622007267917E-2</v>
      </c>
      <c r="G21" s="74">
        <v>9.7571893689370331E-2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0.26240157884998871</v>
      </c>
      <c r="E22" s="74">
        <v>0.59640304531655808</v>
      </c>
      <c r="F22" s="74">
        <v>5.2319963818021092E-2</v>
      </c>
      <c r="G22" s="74">
        <v>8.8875412015432156E-2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0.24675210270709175</v>
      </c>
      <c r="E23" s="74">
        <v>0.61936788564950285</v>
      </c>
      <c r="F23" s="74">
        <v>2.9142984082239212E-2</v>
      </c>
      <c r="G23" s="74">
        <v>0.10473702756116618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0.26342716652074322</v>
      </c>
      <c r="E24" s="74">
        <v>0.58094328442687471</v>
      </c>
      <c r="F24" s="74">
        <v>1.723223050595633E-2</v>
      </c>
      <c r="G24" s="74">
        <v>0.13839731854642576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120938</v>
      </c>
      <c r="D7" s="83">
        <v>1</v>
      </c>
      <c r="E7" s="82">
        <v>155732</v>
      </c>
      <c r="F7" s="83">
        <v>1</v>
      </c>
      <c r="G7" s="83">
        <v>0.2877011361193339</v>
      </c>
    </row>
    <row r="8" spans="2:7" ht="15" customHeight="1">
      <c r="B8" s="84" t="s">
        <v>111</v>
      </c>
      <c r="C8" s="85">
        <v>46885</v>
      </c>
      <c r="D8" s="86">
        <v>0.38767798376027385</v>
      </c>
      <c r="E8" s="85">
        <v>66025</v>
      </c>
      <c r="F8" s="86">
        <v>0.42396553052680247</v>
      </c>
      <c r="G8" s="87">
        <v>0.40823291031246667</v>
      </c>
    </row>
    <row r="9" spans="2:7" ht="15" customHeight="1">
      <c r="B9" s="84" t="s">
        <v>112</v>
      </c>
      <c r="C9" s="85">
        <v>74053</v>
      </c>
      <c r="D9" s="86">
        <v>0.61232201623972615</v>
      </c>
      <c r="E9" s="85">
        <v>89707</v>
      </c>
      <c r="F9" s="86">
        <v>0.57603446947319759</v>
      </c>
      <c r="G9" s="87">
        <v>0.21138914021038985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9510</v>
      </c>
      <c r="D8" s="72">
        <v>0.35046861687020736</v>
      </c>
      <c r="E8" s="97">
        <v>17805</v>
      </c>
      <c r="F8" s="57">
        <v>0.68623922719954544</v>
      </c>
      <c r="G8" s="36">
        <v>27315</v>
      </c>
      <c r="H8" s="72">
        <v>0.55190046020112504</v>
      </c>
    </row>
    <row r="9" spans="2:8">
      <c r="B9" s="63" t="s">
        <v>89</v>
      </c>
      <c r="C9" s="36">
        <v>10659</v>
      </c>
      <c r="D9" s="72">
        <v>0.15232432432432441</v>
      </c>
      <c r="E9" s="97">
        <v>16782</v>
      </c>
      <c r="F9" s="57">
        <v>0.32747982914095863</v>
      </c>
      <c r="G9" s="36">
        <v>27441</v>
      </c>
      <c r="H9" s="72">
        <v>0.25347158779462808</v>
      </c>
    </row>
    <row r="10" spans="2:8">
      <c r="B10" s="63" t="s">
        <v>88</v>
      </c>
      <c r="C10" s="36">
        <v>5646</v>
      </c>
      <c r="D10" s="72">
        <v>0.20795892169448016</v>
      </c>
      <c r="E10" s="97">
        <v>7699</v>
      </c>
      <c r="F10" s="57">
        <v>-1.6856846473028986E-3</v>
      </c>
      <c r="G10" s="36">
        <v>13345</v>
      </c>
      <c r="H10" s="72">
        <v>7.7426126271596951E-2</v>
      </c>
    </row>
    <row r="11" spans="2:8">
      <c r="B11" s="63" t="s">
        <v>87</v>
      </c>
      <c r="C11" s="36">
        <v>625</v>
      </c>
      <c r="D11" s="72">
        <v>0.15313653136531369</v>
      </c>
      <c r="E11" s="97">
        <v>395</v>
      </c>
      <c r="F11" s="57">
        <v>-0.67755102040816328</v>
      </c>
      <c r="G11" s="36">
        <v>1020</v>
      </c>
      <c r="H11" s="72">
        <v>-0.42275042444821731</v>
      </c>
    </row>
    <row r="12" spans="2:8">
      <c r="B12" s="63" t="s">
        <v>86</v>
      </c>
      <c r="C12" s="36">
        <v>611</v>
      </c>
      <c r="D12" s="72">
        <v>4.8027444253859297E-2</v>
      </c>
      <c r="E12" s="97">
        <v>281</v>
      </c>
      <c r="F12" s="57">
        <v>-0.67775229357798161</v>
      </c>
      <c r="G12" s="36">
        <v>892</v>
      </c>
      <c r="H12" s="72">
        <v>-0.3869415807560137</v>
      </c>
    </row>
    <row r="13" spans="2:8">
      <c r="B13" s="63" t="s">
        <v>85</v>
      </c>
      <c r="C13" s="36">
        <v>537</v>
      </c>
      <c r="D13" s="72">
        <v>5.5009823182711193E-2</v>
      </c>
      <c r="E13" s="97">
        <v>422</v>
      </c>
      <c r="F13" s="57">
        <v>-0.71233810497614181</v>
      </c>
      <c r="G13" s="36">
        <v>959</v>
      </c>
      <c r="H13" s="72">
        <v>-0.51467611336032393</v>
      </c>
    </row>
    <row r="14" spans="2:8">
      <c r="B14" s="63" t="s">
        <v>84</v>
      </c>
      <c r="C14" s="36">
        <v>235</v>
      </c>
      <c r="D14" s="72">
        <v>-0.4913419913419913</v>
      </c>
      <c r="E14" s="97">
        <v>260</v>
      </c>
      <c r="F14" s="57">
        <v>-0.7737162750217581</v>
      </c>
      <c r="G14" s="36">
        <v>495</v>
      </c>
      <c r="H14" s="72">
        <v>-0.6927374301675977</v>
      </c>
    </row>
    <row r="15" spans="2:8">
      <c r="B15" s="63" t="s">
        <v>83</v>
      </c>
      <c r="C15" s="36">
        <v>404</v>
      </c>
      <c r="D15" s="72">
        <v>0.45323741007194251</v>
      </c>
      <c r="E15" s="97">
        <v>597</v>
      </c>
      <c r="F15" s="57">
        <v>-0.24238578680203049</v>
      </c>
      <c r="G15" s="36">
        <v>1001</v>
      </c>
      <c r="H15" s="72">
        <v>-6.0975609756097615E-2</v>
      </c>
    </row>
    <row r="16" spans="2:8">
      <c r="B16" s="63" t="s">
        <v>82</v>
      </c>
      <c r="C16" s="36">
        <v>6140</v>
      </c>
      <c r="D16" s="72">
        <v>0.87480916030534361</v>
      </c>
      <c r="E16" s="97">
        <v>8668</v>
      </c>
      <c r="F16" s="57">
        <v>0.56349206349206349</v>
      </c>
      <c r="G16" s="36">
        <v>14808</v>
      </c>
      <c r="H16" s="72">
        <v>0.67910193899535098</v>
      </c>
    </row>
    <row r="17" spans="2:12">
      <c r="B17" s="63" t="s">
        <v>81</v>
      </c>
      <c r="C17" s="36">
        <v>10671</v>
      </c>
      <c r="D17" s="72">
        <v>0.54876632801161107</v>
      </c>
      <c r="E17" s="97">
        <v>15278</v>
      </c>
      <c r="F17" s="57">
        <v>0.4700279033965169</v>
      </c>
      <c r="G17" s="36">
        <v>25949</v>
      </c>
      <c r="H17" s="72">
        <v>0.50141757796678821</v>
      </c>
    </row>
    <row r="18" spans="2:12">
      <c r="B18" s="63" t="s">
        <v>80</v>
      </c>
      <c r="C18" s="36">
        <v>10807</v>
      </c>
      <c r="D18" s="72">
        <v>0.8035714285714286</v>
      </c>
      <c r="E18" s="97">
        <v>11438</v>
      </c>
      <c r="F18" s="57">
        <v>0.14231499051233398</v>
      </c>
      <c r="G18" s="36">
        <v>22245</v>
      </c>
      <c r="H18" s="72">
        <v>0.38987816307403933</v>
      </c>
    </row>
    <row r="19" spans="2:12">
      <c r="B19" s="63" t="s">
        <v>79</v>
      </c>
      <c r="C19" s="36">
        <v>10180</v>
      </c>
      <c r="D19" s="72">
        <v>0.37791012452625883</v>
      </c>
      <c r="E19" s="97">
        <v>10082</v>
      </c>
      <c r="F19" s="57">
        <v>-0.13747968175207459</v>
      </c>
      <c r="G19" s="36">
        <v>20262</v>
      </c>
      <c r="H19" s="72">
        <v>6.2116685013366979E-2</v>
      </c>
    </row>
    <row r="20" spans="2:12" ht="30" customHeight="1">
      <c r="B20" s="98" t="s">
        <v>290</v>
      </c>
      <c r="C20" s="99">
        <v>66025</v>
      </c>
      <c r="D20" s="100">
        <v>0.40823291031246667</v>
      </c>
      <c r="E20" s="99">
        <v>89707</v>
      </c>
      <c r="F20" s="100">
        <v>0.21138914021038979</v>
      </c>
      <c r="G20" s="99">
        <v>155732</v>
      </c>
      <c r="H20" s="100">
        <v>0.28770113611933379</v>
      </c>
      <c r="J20" s="101"/>
      <c r="K20" s="101"/>
      <c r="L20" s="101"/>
    </row>
    <row r="21" spans="2:12" outlineLevel="1">
      <c r="B21" s="63" t="s">
        <v>90</v>
      </c>
      <c r="C21" s="36">
        <v>7042</v>
      </c>
      <c r="D21" s="72">
        <v>0.11973286691047869</v>
      </c>
      <c r="E21" s="97">
        <v>10559</v>
      </c>
      <c r="F21" s="57">
        <v>-5.4107318821105421E-2</v>
      </c>
      <c r="G21" s="36">
        <v>17601</v>
      </c>
      <c r="H21" s="72">
        <v>8.5377034150813103E-3</v>
      </c>
    </row>
    <row r="22" spans="2:12" outlineLevel="1">
      <c r="B22" s="63" t="s">
        <v>89</v>
      </c>
      <c r="C22" s="36">
        <v>9250</v>
      </c>
      <c r="D22" s="72">
        <v>0.21678505656406211</v>
      </c>
      <c r="E22" s="97">
        <v>12642</v>
      </c>
      <c r="F22" s="57">
        <v>0.16034878384580087</v>
      </c>
      <c r="G22" s="36">
        <v>21892</v>
      </c>
      <c r="H22" s="72">
        <v>0.18354327728820885</v>
      </c>
    </row>
    <row r="23" spans="2:12" outlineLevel="1">
      <c r="B23" s="63" t="s">
        <v>88</v>
      </c>
      <c r="C23" s="36">
        <v>4674</v>
      </c>
      <c r="D23" s="72">
        <v>0.20775193798449609</v>
      </c>
      <c r="E23" s="97">
        <v>7712</v>
      </c>
      <c r="F23" s="57">
        <v>0.40422432629278959</v>
      </c>
      <c r="G23" s="36">
        <v>12386</v>
      </c>
      <c r="H23" s="72">
        <v>0.32300790429395421</v>
      </c>
    </row>
    <row r="24" spans="2:12" outlineLevel="1">
      <c r="B24" s="63" t="s">
        <v>87</v>
      </c>
      <c r="C24" s="36">
        <v>542</v>
      </c>
      <c r="D24" s="72">
        <v>-5.7391304347826133E-2</v>
      </c>
      <c r="E24" s="97">
        <v>1225</v>
      </c>
      <c r="F24" s="57">
        <v>-0.23052763819095479</v>
      </c>
      <c r="G24" s="36">
        <v>1767</v>
      </c>
      <c r="H24" s="72">
        <v>-0.18458698661744344</v>
      </c>
    </row>
    <row r="25" spans="2:12" outlineLevel="1">
      <c r="B25" s="63" t="s">
        <v>86</v>
      </c>
      <c r="C25" s="36">
        <v>583</v>
      </c>
      <c r="D25" s="72">
        <v>0.55466666666666664</v>
      </c>
      <c r="E25" s="97">
        <v>872</v>
      </c>
      <c r="F25" s="57">
        <v>1.1584158415841586</v>
      </c>
      <c r="G25" s="36">
        <v>1455</v>
      </c>
      <c r="H25" s="72">
        <v>0.86777920410783049</v>
      </c>
    </row>
    <row r="26" spans="2:12" outlineLevel="1">
      <c r="B26" s="63" t="s">
        <v>85</v>
      </c>
      <c r="C26" s="36">
        <v>509</v>
      </c>
      <c r="D26" s="72">
        <v>1.9685039370078705E-3</v>
      </c>
      <c r="E26" s="97">
        <v>1467</v>
      </c>
      <c r="F26" s="57">
        <v>-8.4840923268870827E-2</v>
      </c>
      <c r="G26" s="36">
        <v>1976</v>
      </c>
      <c r="H26" s="72">
        <v>-6.3950734249170971E-2</v>
      </c>
    </row>
    <row r="27" spans="2:12" outlineLevel="1">
      <c r="B27" s="63" t="s">
        <v>84</v>
      </c>
      <c r="C27" s="36">
        <v>462</v>
      </c>
      <c r="D27" s="72">
        <v>-1.7021276595744705E-2</v>
      </c>
      <c r="E27" s="97">
        <v>1149</v>
      </c>
      <c r="F27" s="57">
        <v>7.2829131652661028E-2</v>
      </c>
      <c r="G27" s="36">
        <v>1611</v>
      </c>
      <c r="H27" s="72">
        <v>4.542504866969499E-2</v>
      </c>
    </row>
    <row r="28" spans="2:12" outlineLevel="1">
      <c r="B28" s="63" t="s">
        <v>83</v>
      </c>
      <c r="C28" s="36">
        <v>278</v>
      </c>
      <c r="D28" s="72">
        <v>0.40404040404040398</v>
      </c>
      <c r="E28" s="97">
        <v>788</v>
      </c>
      <c r="F28" s="57">
        <v>-0.10352673492605236</v>
      </c>
      <c r="G28" s="36">
        <v>1066</v>
      </c>
      <c r="H28" s="72">
        <v>-1.0213556174558991E-2</v>
      </c>
    </row>
    <row r="29" spans="2:12" outlineLevel="1">
      <c r="B29" s="63" t="s">
        <v>82</v>
      </c>
      <c r="C29" s="36">
        <v>3275</v>
      </c>
      <c r="D29" s="72">
        <v>-0.1413214472994232</v>
      </c>
      <c r="E29" s="97">
        <v>5544</v>
      </c>
      <c r="F29" s="57">
        <v>-2.7539028240659569E-2</v>
      </c>
      <c r="G29" s="36">
        <v>8819</v>
      </c>
      <c r="H29" s="72">
        <v>-7.3147661586967949E-2</v>
      </c>
    </row>
    <row r="30" spans="2:12" outlineLevel="1">
      <c r="B30" s="63" t="s">
        <v>81</v>
      </c>
      <c r="C30" s="36">
        <v>6890</v>
      </c>
      <c r="D30" s="72">
        <v>-0.16807534411977787</v>
      </c>
      <c r="E30" s="97">
        <v>10393</v>
      </c>
      <c r="F30" s="57">
        <v>-0.32957037801573985</v>
      </c>
      <c r="G30" s="36">
        <v>17283</v>
      </c>
      <c r="H30" s="72">
        <v>-0.27333501513622604</v>
      </c>
    </row>
    <row r="31" spans="2:12" outlineLevel="1">
      <c r="B31" s="63" t="s">
        <v>80</v>
      </c>
      <c r="C31" s="36">
        <v>5992</v>
      </c>
      <c r="D31" s="72">
        <v>-0.20814061054579092</v>
      </c>
      <c r="E31" s="97">
        <v>10013</v>
      </c>
      <c r="F31" s="57">
        <v>-0.27162289954171814</v>
      </c>
      <c r="G31" s="36">
        <v>16005</v>
      </c>
      <c r="H31" s="72">
        <v>-0.24908510837946884</v>
      </c>
    </row>
    <row r="32" spans="2:12" outlineLevel="1">
      <c r="B32" s="63" t="s">
        <v>79</v>
      </c>
      <c r="C32" s="36">
        <v>7388</v>
      </c>
      <c r="D32" s="72">
        <v>6.5320836337418919E-2</v>
      </c>
      <c r="E32" s="97">
        <v>11689</v>
      </c>
      <c r="F32" s="57">
        <v>-0.14691285943657861</v>
      </c>
      <c r="G32" s="36">
        <v>19077</v>
      </c>
      <c r="H32" s="72">
        <v>-7.5592382613752007E-2</v>
      </c>
    </row>
    <row r="33" spans="2:12" ht="15" customHeight="1">
      <c r="B33" s="102">
        <v>2010</v>
      </c>
      <c r="C33" s="103">
        <v>46885</v>
      </c>
      <c r="D33" s="104">
        <v>8.6049263203182846E-3</v>
      </c>
      <c r="E33" s="103">
        <v>74053</v>
      </c>
      <c r="F33" s="104">
        <v>-9.4163985761642088E-2</v>
      </c>
      <c r="G33" s="103">
        <v>120938</v>
      </c>
      <c r="H33" s="104">
        <v>-5.6910695904426212E-2</v>
      </c>
      <c r="J33" s="101"/>
      <c r="K33" s="101"/>
      <c r="L33" s="101"/>
    </row>
    <row r="34" spans="2:12" hidden="1" outlineLevel="1">
      <c r="B34" s="63" t="s">
        <v>90</v>
      </c>
      <c r="C34" s="36">
        <v>6289</v>
      </c>
      <c r="D34" s="72">
        <v>-0.23004407443682662</v>
      </c>
      <c r="E34" s="97">
        <v>11163</v>
      </c>
      <c r="F34" s="57">
        <v>-0.17286603438055725</v>
      </c>
      <c r="G34" s="36">
        <v>17452</v>
      </c>
      <c r="H34" s="72">
        <v>-0.194423929098966</v>
      </c>
    </row>
    <row r="35" spans="2:12" hidden="1" outlineLevel="1">
      <c r="B35" s="63" t="s">
        <v>89</v>
      </c>
      <c r="C35" s="36">
        <v>7602</v>
      </c>
      <c r="D35" s="72">
        <v>-0.23142250530785557</v>
      </c>
      <c r="E35" s="97">
        <v>10895</v>
      </c>
      <c r="F35" s="57">
        <v>-0.28837361201828871</v>
      </c>
      <c r="G35" s="36">
        <v>18497</v>
      </c>
      <c r="H35" s="72">
        <v>-0.26602118963533194</v>
      </c>
    </row>
    <row r="36" spans="2:12" hidden="1" outlineLevel="1">
      <c r="B36" s="63" t="s">
        <v>88</v>
      </c>
      <c r="C36" s="36">
        <v>3870</v>
      </c>
      <c r="D36" s="72">
        <v>-0.35831537058530927</v>
      </c>
      <c r="E36" s="97">
        <v>5492</v>
      </c>
      <c r="F36" s="57">
        <v>-0.13197407934250038</v>
      </c>
      <c r="G36" s="36">
        <v>9362</v>
      </c>
      <c r="H36" s="72">
        <v>-0.24243405081728431</v>
      </c>
    </row>
    <row r="37" spans="2:12" hidden="1" outlineLevel="1">
      <c r="B37" s="63" t="s">
        <v>87</v>
      </c>
      <c r="C37" s="36">
        <v>575</v>
      </c>
      <c r="D37" s="72">
        <v>-0.14561664190193169</v>
      </c>
      <c r="E37" s="97">
        <v>1592</v>
      </c>
      <c r="F37" s="57">
        <v>0.72108108108108104</v>
      </c>
      <c r="G37" s="36">
        <v>2167</v>
      </c>
      <c r="H37" s="72">
        <v>0.35607008760951198</v>
      </c>
    </row>
    <row r="38" spans="2:12" hidden="1" outlineLevel="1">
      <c r="B38" s="63" t="s">
        <v>86</v>
      </c>
      <c r="C38" s="36">
        <v>375</v>
      </c>
      <c r="D38" s="72">
        <v>-8.312958435207829E-2</v>
      </c>
      <c r="E38" s="97">
        <v>404</v>
      </c>
      <c r="F38" s="57">
        <v>4.9350649350649256E-2</v>
      </c>
      <c r="G38" s="36">
        <v>779</v>
      </c>
      <c r="H38" s="72">
        <v>-1.8891687657430767E-2</v>
      </c>
    </row>
    <row r="39" spans="2:12" hidden="1" outlineLevel="1">
      <c r="B39" s="63" t="s">
        <v>85</v>
      </c>
      <c r="C39" s="36">
        <v>508</v>
      </c>
      <c r="D39" s="72">
        <v>-1.5503875968992276E-2</v>
      </c>
      <c r="E39" s="97">
        <v>1603</v>
      </c>
      <c r="F39" s="57">
        <v>0.88588235294117657</v>
      </c>
      <c r="G39" s="36">
        <v>2111</v>
      </c>
      <c r="H39" s="72">
        <v>0.54538799414348471</v>
      </c>
    </row>
    <row r="40" spans="2:12" hidden="1" outlineLevel="1">
      <c r="B40" s="63" t="s">
        <v>84</v>
      </c>
      <c r="C40" s="36">
        <v>470</v>
      </c>
      <c r="D40" s="72">
        <v>0.39465875370919878</v>
      </c>
      <c r="E40" s="97">
        <v>1071</v>
      </c>
      <c r="F40" s="57">
        <v>1.1377245508982035</v>
      </c>
      <c r="G40" s="36">
        <v>1541</v>
      </c>
      <c r="H40" s="72">
        <v>0.83890214797136031</v>
      </c>
    </row>
    <row r="41" spans="2:12" hidden="1" outlineLevel="1">
      <c r="B41" s="63" t="s">
        <v>83</v>
      </c>
      <c r="C41" s="36">
        <v>198</v>
      </c>
      <c r="D41" s="72">
        <v>-0.43103448275862066</v>
      </c>
      <c r="E41" s="97">
        <v>879</v>
      </c>
      <c r="F41" s="57">
        <v>2.2435424354243541</v>
      </c>
      <c r="G41" s="36">
        <v>1077</v>
      </c>
      <c r="H41" s="72">
        <v>0.739903069466882</v>
      </c>
    </row>
    <row r="42" spans="2:12" hidden="1" outlineLevel="1">
      <c r="B42" s="63" t="s">
        <v>82</v>
      </c>
      <c r="C42" s="36">
        <v>3814</v>
      </c>
      <c r="D42" s="72">
        <v>-2.6150627615062483E-3</v>
      </c>
      <c r="E42" s="97">
        <v>5701</v>
      </c>
      <c r="F42" s="57">
        <v>0.21066043746018259</v>
      </c>
      <c r="G42" s="36">
        <v>9515</v>
      </c>
      <c r="H42" s="72">
        <v>0.11508262041486006</v>
      </c>
    </row>
    <row r="43" spans="2:12" hidden="1" outlineLevel="1">
      <c r="B43" s="63" t="s">
        <v>81</v>
      </c>
      <c r="C43" s="36">
        <v>8282</v>
      </c>
      <c r="D43" s="72">
        <v>-0.27926203115481685</v>
      </c>
      <c r="E43" s="97">
        <v>15502</v>
      </c>
      <c r="F43" s="57">
        <v>7.0284451808892534E-2</v>
      </c>
      <c r="G43" s="36">
        <v>23784</v>
      </c>
      <c r="H43" s="72">
        <v>-8.4350336862367703E-2</v>
      </c>
    </row>
    <row r="44" spans="2:12" hidden="1" outlineLevel="1">
      <c r="B44" s="63" t="s">
        <v>80</v>
      </c>
      <c r="C44" s="36">
        <v>7567</v>
      </c>
      <c r="D44" s="72">
        <v>-0.23356629190722167</v>
      </c>
      <c r="E44" s="97">
        <v>13747</v>
      </c>
      <c r="F44" s="57">
        <v>0.16480257583460434</v>
      </c>
      <c r="G44" s="36">
        <v>21314</v>
      </c>
      <c r="H44" s="72">
        <v>-1.6655132641291814E-2</v>
      </c>
    </row>
    <row r="45" spans="2:12" hidden="1" outlineLevel="1">
      <c r="B45" s="63" t="s">
        <v>79</v>
      </c>
      <c r="C45" s="36">
        <v>6935</v>
      </c>
      <c r="D45" s="72">
        <v>-0.26791934973081388</v>
      </c>
      <c r="E45" s="97">
        <v>13702</v>
      </c>
      <c r="F45" s="57">
        <v>0.28235844642021535</v>
      </c>
      <c r="G45" s="36">
        <v>20637</v>
      </c>
      <c r="H45" s="72">
        <v>2.3762278003770287E-2</v>
      </c>
    </row>
    <row r="46" spans="2:12" collapsed="1">
      <c r="B46" s="105">
        <v>2009</v>
      </c>
      <c r="C46" s="66">
        <v>46485</v>
      </c>
      <c r="D46" s="67">
        <v>-0.23837533178228532</v>
      </c>
      <c r="E46" s="66">
        <v>81751</v>
      </c>
      <c r="F46" s="67">
        <v>2.5155182143081101E-2</v>
      </c>
      <c r="G46" s="66">
        <v>128236</v>
      </c>
      <c r="H46" s="67">
        <v>-8.9097095447474461E-2</v>
      </c>
    </row>
    <row r="47" spans="2:12" hidden="1" outlineLevel="1">
      <c r="B47" s="63" t="s">
        <v>90</v>
      </c>
      <c r="C47" s="36">
        <v>8168</v>
      </c>
      <c r="D47" s="72">
        <v>-0.1430969366344943</v>
      </c>
      <c r="E47" s="97">
        <v>13496</v>
      </c>
      <c r="F47" s="57">
        <v>-0.10858652575957728</v>
      </c>
      <c r="G47" s="36">
        <v>21664</v>
      </c>
      <c r="H47" s="72">
        <v>-0.12191958495460442</v>
      </c>
    </row>
    <row r="48" spans="2:12" hidden="1" outlineLevel="1">
      <c r="B48" s="63" t="s">
        <v>89</v>
      </c>
      <c r="C48" s="36">
        <v>9891</v>
      </c>
      <c r="D48" s="72">
        <v>-3.2570422535211252E-2</v>
      </c>
      <c r="E48" s="97">
        <v>15310</v>
      </c>
      <c r="F48" s="57">
        <v>0.21768869800365853</v>
      </c>
      <c r="G48" s="36">
        <v>25201</v>
      </c>
      <c r="H48" s="72">
        <v>0.10545247181646711</v>
      </c>
    </row>
    <row r="49" spans="2:8" hidden="1" outlineLevel="1">
      <c r="B49" s="63" t="s">
        <v>88</v>
      </c>
      <c r="C49" s="36">
        <v>6031</v>
      </c>
      <c r="D49" s="72">
        <v>-0.31636817048288368</v>
      </c>
      <c r="E49" s="97">
        <v>6327</v>
      </c>
      <c r="F49" s="57">
        <v>-9.7432239657631925E-2</v>
      </c>
      <c r="G49" s="36">
        <v>12358</v>
      </c>
      <c r="H49" s="72">
        <v>-0.21942900454775138</v>
      </c>
    </row>
    <row r="50" spans="2:8" hidden="1" outlineLevel="1">
      <c r="B50" s="63" t="s">
        <v>87</v>
      </c>
      <c r="C50" s="36">
        <v>673</v>
      </c>
      <c r="D50" s="72">
        <v>0.95639534883720922</v>
      </c>
      <c r="E50" s="97">
        <v>925</v>
      </c>
      <c r="F50" s="57">
        <v>1.3536895674300253</v>
      </c>
      <c r="G50" s="36">
        <v>1598</v>
      </c>
      <c r="H50" s="72">
        <v>1.1682496607869743</v>
      </c>
    </row>
    <row r="51" spans="2:8" hidden="1" outlineLevel="1">
      <c r="B51" s="63" t="s">
        <v>86</v>
      </c>
      <c r="C51" s="36">
        <v>409</v>
      </c>
      <c r="D51" s="72">
        <v>0.52611940298507465</v>
      </c>
      <c r="E51" s="97">
        <v>385</v>
      </c>
      <c r="F51" s="57">
        <v>9.0651558073654437E-2</v>
      </c>
      <c r="G51" s="36">
        <v>794</v>
      </c>
      <c r="H51" s="72">
        <v>0.27858293075684371</v>
      </c>
    </row>
    <row r="52" spans="2:8" hidden="1" outlineLevel="1">
      <c r="B52" s="63" t="s">
        <v>85</v>
      </c>
      <c r="C52" s="36">
        <v>516</v>
      </c>
      <c r="D52" s="72">
        <v>0.86281588447653434</v>
      </c>
      <c r="E52" s="97">
        <v>850</v>
      </c>
      <c r="F52" s="57">
        <v>0.85589519650655022</v>
      </c>
      <c r="G52" s="36">
        <v>1366</v>
      </c>
      <c r="H52" s="72">
        <v>0.85850340136054415</v>
      </c>
    </row>
    <row r="53" spans="2:8" hidden="1" outlineLevel="1">
      <c r="B53" s="63" t="s">
        <v>84</v>
      </c>
      <c r="C53" s="36">
        <v>337</v>
      </c>
      <c r="D53" s="72">
        <v>1.4244604316546763</v>
      </c>
      <c r="E53" s="97">
        <v>501</v>
      </c>
      <c r="F53" s="57">
        <v>0.36141304347826098</v>
      </c>
      <c r="G53" s="36">
        <v>838</v>
      </c>
      <c r="H53" s="72">
        <v>0.65285996055226825</v>
      </c>
    </row>
    <row r="54" spans="2:8" hidden="1" outlineLevel="1">
      <c r="B54" s="63" t="s">
        <v>83</v>
      </c>
      <c r="C54" s="36">
        <v>348</v>
      </c>
      <c r="D54" s="72">
        <v>2.2523364485981308</v>
      </c>
      <c r="E54" s="97">
        <v>271</v>
      </c>
      <c r="F54" s="57">
        <v>-1.0948905109489093E-2</v>
      </c>
      <c r="G54" s="36">
        <v>619</v>
      </c>
      <c r="H54" s="72">
        <v>0.62467191601049876</v>
      </c>
    </row>
    <row r="55" spans="2:8" hidden="1" outlineLevel="1">
      <c r="B55" s="63" t="s">
        <v>82</v>
      </c>
      <c r="C55" s="36">
        <v>3824</v>
      </c>
      <c r="D55" s="72">
        <v>-0.26546292739147137</v>
      </c>
      <c r="E55" s="97">
        <v>4709</v>
      </c>
      <c r="F55" s="57">
        <v>-9.9961773700305789E-2</v>
      </c>
      <c r="G55" s="36">
        <v>8533</v>
      </c>
      <c r="H55" s="72">
        <v>-0.18250622724659893</v>
      </c>
    </row>
    <row r="56" spans="2:8" hidden="1" outlineLevel="1">
      <c r="B56" s="63" t="s">
        <v>81</v>
      </c>
      <c r="C56" s="36">
        <v>11491</v>
      </c>
      <c r="D56" s="72">
        <v>0.29973984843343504</v>
      </c>
      <c r="E56" s="97">
        <v>14484</v>
      </c>
      <c r="F56" s="57">
        <v>0.34135951102055939</v>
      </c>
      <c r="G56" s="36">
        <v>25975</v>
      </c>
      <c r="H56" s="72">
        <v>0.32262335149447519</v>
      </c>
    </row>
    <row r="57" spans="2:8" hidden="1" outlineLevel="1">
      <c r="B57" s="63" t="s">
        <v>80</v>
      </c>
      <c r="C57" s="36">
        <v>9873</v>
      </c>
      <c r="D57" s="72">
        <v>0.10214333556597466</v>
      </c>
      <c r="E57" s="97">
        <v>11802</v>
      </c>
      <c r="F57" s="57">
        <v>4.8973424584481284E-2</v>
      </c>
      <c r="G57" s="36">
        <v>21675</v>
      </c>
      <c r="H57" s="72">
        <v>7.2541936760849079E-2</v>
      </c>
    </row>
    <row r="58" spans="2:8" hidden="1" outlineLevel="1">
      <c r="B58" s="63" t="s">
        <v>79</v>
      </c>
      <c r="C58" s="36">
        <v>9473</v>
      </c>
      <c r="D58" s="72">
        <v>8.9602024384633161E-2</v>
      </c>
      <c r="E58" s="97">
        <v>10685</v>
      </c>
      <c r="F58" s="57">
        <v>-0.12875081539465105</v>
      </c>
      <c r="G58" s="36">
        <v>20158</v>
      </c>
      <c r="H58" s="72">
        <v>-3.8171581257753551E-2</v>
      </c>
    </row>
    <row r="59" spans="2:8" collapsed="1">
      <c r="B59" s="105">
        <v>2008</v>
      </c>
      <c r="C59" s="66">
        <v>61034</v>
      </c>
      <c r="D59" s="67">
        <v>-6.1551488308474456E-3</v>
      </c>
      <c r="E59" s="66">
        <v>79745</v>
      </c>
      <c r="F59" s="67">
        <v>4.7704758651496482E-2</v>
      </c>
      <c r="G59" s="66">
        <v>140779</v>
      </c>
      <c r="H59" s="67">
        <v>2.3653709116821631E-2</v>
      </c>
    </row>
    <row r="60" spans="2:8" hidden="1" outlineLevel="1">
      <c r="B60" s="63" t="s">
        <v>90</v>
      </c>
      <c r="C60" s="36">
        <v>9532</v>
      </c>
      <c r="D60" s="72">
        <v>0.14470997958448417</v>
      </c>
      <c r="E60" s="97">
        <v>15140</v>
      </c>
      <c r="F60" s="57">
        <v>0.19797436303212534</v>
      </c>
      <c r="G60" s="36">
        <v>24672</v>
      </c>
      <c r="H60" s="72">
        <v>0.17681850703553548</v>
      </c>
    </row>
    <row r="61" spans="2:8" hidden="1" outlineLevel="1">
      <c r="B61" s="63" t="s">
        <v>89</v>
      </c>
      <c r="C61" s="36">
        <v>10224</v>
      </c>
      <c r="D61" s="72">
        <v>0.19146952569630571</v>
      </c>
      <c r="E61" s="97">
        <v>12573</v>
      </c>
      <c r="F61" s="57">
        <v>0.29926630153973344</v>
      </c>
      <c r="G61" s="36">
        <v>22797</v>
      </c>
      <c r="H61" s="72">
        <v>0.24860335195530725</v>
      </c>
    </row>
    <row r="62" spans="2:8" hidden="1" outlineLevel="1">
      <c r="B62" s="63" t="s">
        <v>88</v>
      </c>
      <c r="C62" s="36">
        <v>8822</v>
      </c>
      <c r="D62" s="72">
        <v>0.32442576189761296</v>
      </c>
      <c r="E62" s="97">
        <v>7010</v>
      </c>
      <c r="F62" s="57">
        <v>-5.6908381541773134E-2</v>
      </c>
      <c r="G62" s="36">
        <v>15832</v>
      </c>
      <c r="H62" s="72">
        <v>0.12331488576699301</v>
      </c>
    </row>
    <row r="63" spans="2:8" hidden="1" outlineLevel="1">
      <c r="B63" s="63" t="s">
        <v>87</v>
      </c>
      <c r="C63" s="36">
        <v>344</v>
      </c>
      <c r="D63" s="72">
        <v>-0.19813519813519809</v>
      </c>
      <c r="E63" s="97">
        <v>393</v>
      </c>
      <c r="F63" s="57">
        <v>5.3619302949061698E-2</v>
      </c>
      <c r="G63" s="36">
        <v>737</v>
      </c>
      <c r="H63" s="72">
        <v>-8.1047381546134667E-2</v>
      </c>
    </row>
    <row r="64" spans="2:8" hidden="1" outlineLevel="1">
      <c r="B64" s="63" t="s">
        <v>86</v>
      </c>
      <c r="C64" s="36">
        <v>268</v>
      </c>
      <c r="D64" s="72">
        <v>-0.36190476190476195</v>
      </c>
      <c r="E64" s="97">
        <v>353</v>
      </c>
      <c r="F64" s="57">
        <v>0.16501650165016502</v>
      </c>
      <c r="G64" s="36">
        <v>621</v>
      </c>
      <c r="H64" s="72">
        <v>-0.14107883817427391</v>
      </c>
    </row>
    <row r="65" spans="2:10" hidden="1" outlineLevel="1">
      <c r="B65" s="63" t="s">
        <v>85</v>
      </c>
      <c r="C65" s="36">
        <v>277</v>
      </c>
      <c r="D65" s="72">
        <v>-0.13975155279503104</v>
      </c>
      <c r="E65" s="97">
        <v>458</v>
      </c>
      <c r="F65" s="57">
        <v>-0.13747645951035781</v>
      </c>
      <c r="G65" s="36">
        <v>735</v>
      </c>
      <c r="H65" s="72">
        <v>-0.13833528722157096</v>
      </c>
    </row>
    <row r="66" spans="2:10" hidden="1" outlineLevel="1">
      <c r="B66" s="63" t="s">
        <v>84</v>
      </c>
      <c r="C66" s="36">
        <v>139</v>
      </c>
      <c r="D66" s="72">
        <v>0.2192982456140351</v>
      </c>
      <c r="E66" s="97">
        <v>368</v>
      </c>
      <c r="F66" s="57">
        <v>0</v>
      </c>
      <c r="G66" s="36">
        <v>507</v>
      </c>
      <c r="H66" s="72">
        <v>5.1867219917012486E-2</v>
      </c>
    </row>
    <row r="67" spans="2:10" ht="16.5" hidden="1" outlineLevel="1" thickBot="1">
      <c r="B67" s="63" t="s">
        <v>83</v>
      </c>
      <c r="C67" s="36">
        <v>107</v>
      </c>
      <c r="D67" s="72">
        <v>-4.4642857142857095E-2</v>
      </c>
      <c r="E67" s="97">
        <v>274</v>
      </c>
      <c r="F67" s="57">
        <v>9.1633466135458086E-2</v>
      </c>
      <c r="G67" s="36">
        <v>381</v>
      </c>
      <c r="H67" s="72">
        <v>4.9586776859504189E-2</v>
      </c>
      <c r="J67" s="48" t="s">
        <v>92</v>
      </c>
    </row>
    <row r="68" spans="2:10" hidden="1" outlineLevel="1">
      <c r="B68" s="63" t="s">
        <v>82</v>
      </c>
      <c r="C68" s="36">
        <v>5206</v>
      </c>
      <c r="D68" s="72">
        <v>0.14543454345434537</v>
      </c>
      <c r="E68" s="97">
        <v>5232</v>
      </c>
      <c r="F68" s="57">
        <v>-0.22362368303902658</v>
      </c>
      <c r="G68" s="36">
        <v>10438</v>
      </c>
      <c r="H68" s="72">
        <v>-7.4973413683091072E-2</v>
      </c>
    </row>
    <row r="69" spans="2:10" hidden="1" outlineLevel="1">
      <c r="B69" s="63" t="s">
        <v>81</v>
      </c>
      <c r="C69" s="36">
        <v>8841</v>
      </c>
      <c r="D69" s="72">
        <v>0.24363482908988598</v>
      </c>
      <c r="E69" s="97">
        <v>10798</v>
      </c>
      <c r="F69" s="57">
        <v>-0.12161392662490844</v>
      </c>
      <c r="G69" s="36">
        <v>19639</v>
      </c>
      <c r="H69" s="72">
        <v>1.2215235542727632E-2</v>
      </c>
    </row>
    <row r="70" spans="2:10" hidden="1" outlineLevel="1">
      <c r="B70" s="63" t="s">
        <v>80</v>
      </c>
      <c r="C70" s="36">
        <v>8958</v>
      </c>
      <c r="D70" s="72">
        <v>0.41830272324255868</v>
      </c>
      <c r="E70" s="97">
        <v>11251</v>
      </c>
      <c r="F70" s="57">
        <v>-9.2807611675536195E-2</v>
      </c>
      <c r="G70" s="36">
        <v>20209</v>
      </c>
      <c r="H70" s="72">
        <v>7.9655946148092793E-2</v>
      </c>
    </row>
    <row r="71" spans="2:10" hidden="1" outlineLevel="1">
      <c r="B71" s="63" t="s">
        <v>79</v>
      </c>
      <c r="C71" s="36">
        <v>8694</v>
      </c>
      <c r="D71" s="72">
        <v>0.17454741961631992</v>
      </c>
      <c r="E71" s="97">
        <v>12264</v>
      </c>
      <c r="F71" s="57">
        <v>-0.23302063789868666</v>
      </c>
      <c r="G71" s="36">
        <v>20958</v>
      </c>
      <c r="H71" s="72">
        <v>-0.10405266757865939</v>
      </c>
    </row>
    <row r="72" spans="2:10" collapsed="1">
      <c r="B72" s="105">
        <v>2007</v>
      </c>
      <c r="C72" s="66">
        <v>61412</v>
      </c>
      <c r="D72" s="67">
        <v>0.21999284834518651</v>
      </c>
      <c r="E72" s="66">
        <v>76114</v>
      </c>
      <c r="F72" s="67">
        <v>-3.6507253348186053E-2</v>
      </c>
      <c r="G72" s="66">
        <v>137526</v>
      </c>
      <c r="H72" s="67">
        <v>6.332343663017248E-2</v>
      </c>
    </row>
    <row r="73" spans="2:10" hidden="1" outlineLevel="1">
      <c r="B73" s="63" t="s">
        <v>90</v>
      </c>
      <c r="C73" s="36">
        <v>8327</v>
      </c>
      <c r="D73" s="72">
        <v>0.33810059456853603</v>
      </c>
      <c r="E73" s="97">
        <v>12638</v>
      </c>
      <c r="F73" s="57">
        <v>0.15236618947752345</v>
      </c>
      <c r="G73" s="36">
        <v>20965</v>
      </c>
      <c r="H73" s="72">
        <v>0.21960442117510182</v>
      </c>
    </row>
    <row r="74" spans="2:10" hidden="1" outlineLevel="1">
      <c r="B74" s="63" t="s">
        <v>89</v>
      </c>
      <c r="C74" s="36">
        <v>8581</v>
      </c>
      <c r="D74" s="72">
        <v>0.13041759978922407</v>
      </c>
      <c r="E74" s="97">
        <v>9677</v>
      </c>
      <c r="F74" s="57">
        <v>-0.23307972737359328</v>
      </c>
      <c r="G74" s="36">
        <v>18258</v>
      </c>
      <c r="H74" s="72">
        <v>-9.6541145034390596E-2</v>
      </c>
    </row>
    <row r="75" spans="2:10" hidden="1" outlineLevel="1">
      <c r="B75" s="63" t="s">
        <v>88</v>
      </c>
      <c r="C75" s="36">
        <v>6661</v>
      </c>
      <c r="D75" s="72">
        <v>0.2210815765352887</v>
      </c>
      <c r="E75" s="97">
        <v>7433</v>
      </c>
      <c r="F75" s="57">
        <v>1.4190203301951199E-2</v>
      </c>
      <c r="G75" s="36">
        <v>14094</v>
      </c>
      <c r="H75" s="72">
        <v>0.10247183979974972</v>
      </c>
    </row>
    <row r="76" spans="2:10" hidden="1" outlineLevel="1">
      <c r="B76" s="63" t="s">
        <v>87</v>
      </c>
      <c r="C76" s="36">
        <v>429</v>
      </c>
      <c r="D76" s="72">
        <v>-8.5287846481876373E-2</v>
      </c>
      <c r="E76" s="97">
        <v>373</v>
      </c>
      <c r="F76" s="57">
        <v>-0.29489603024574673</v>
      </c>
      <c r="G76" s="36">
        <v>802</v>
      </c>
      <c r="H76" s="72">
        <v>-0.19639278557114226</v>
      </c>
    </row>
    <row r="77" spans="2:10" hidden="1" outlineLevel="1">
      <c r="B77" s="63" t="s">
        <v>86</v>
      </c>
      <c r="C77" s="36">
        <v>420</v>
      </c>
      <c r="D77" s="72">
        <v>-0.17159763313609466</v>
      </c>
      <c r="E77" s="97">
        <v>303</v>
      </c>
      <c r="F77" s="57">
        <v>0.56994818652849744</v>
      </c>
      <c r="G77" s="36">
        <v>723</v>
      </c>
      <c r="H77" s="72">
        <v>3.2857142857142918E-2</v>
      </c>
    </row>
    <row r="78" spans="2:10" hidden="1" outlineLevel="1">
      <c r="B78" s="63" t="s">
        <v>85</v>
      </c>
      <c r="C78" s="36">
        <v>322</v>
      </c>
      <c r="D78" s="72">
        <v>-9.8039215686274495E-2</v>
      </c>
      <c r="E78" s="97">
        <v>531</v>
      </c>
      <c r="F78" s="57">
        <v>0.19325842696629203</v>
      </c>
      <c r="G78" s="36">
        <v>853</v>
      </c>
      <c r="H78" s="72">
        <v>6.3591022443890255E-2</v>
      </c>
    </row>
    <row r="79" spans="2:10" hidden="1" outlineLevel="1">
      <c r="B79" s="63" t="s">
        <v>84</v>
      </c>
      <c r="C79" s="36">
        <v>114</v>
      </c>
      <c r="D79" s="72">
        <v>-0.73611111111111116</v>
      </c>
      <c r="E79" s="97">
        <v>368</v>
      </c>
      <c r="F79" s="57">
        <v>6.0518731988472574E-2</v>
      </c>
      <c r="G79" s="36">
        <v>482</v>
      </c>
      <c r="H79" s="72">
        <v>-0.38125802310654688</v>
      </c>
    </row>
    <row r="80" spans="2:10" hidden="1" outlineLevel="1">
      <c r="B80" s="63" t="s">
        <v>83</v>
      </c>
      <c r="C80" s="36">
        <v>112</v>
      </c>
      <c r="D80" s="72">
        <v>-0.77327935222672062</v>
      </c>
      <c r="E80" s="97">
        <v>251</v>
      </c>
      <c r="F80" s="57">
        <v>-0.48033126293995865</v>
      </c>
      <c r="G80" s="36">
        <v>363</v>
      </c>
      <c r="H80" s="72">
        <v>-0.62845445240532238</v>
      </c>
    </row>
    <row r="81" spans="2:8" hidden="1" outlineLevel="1">
      <c r="B81" s="63" t="s">
        <v>82</v>
      </c>
      <c r="C81" s="36">
        <v>4545</v>
      </c>
      <c r="D81" s="72">
        <v>0.41632907447803058</v>
      </c>
      <c r="E81" s="97">
        <v>6739</v>
      </c>
      <c r="F81" s="57">
        <v>1.9327980969372494E-3</v>
      </c>
      <c r="G81" s="36">
        <v>11284</v>
      </c>
      <c r="H81" s="72">
        <v>0.135782586814293</v>
      </c>
    </row>
    <row r="82" spans="2:8" hidden="1" outlineLevel="1">
      <c r="B82" s="63" t="s">
        <v>81</v>
      </c>
      <c r="C82" s="36">
        <v>7109</v>
      </c>
      <c r="D82" s="72">
        <v>-2.1068576149820939E-2</v>
      </c>
      <c r="E82" s="97">
        <v>12293</v>
      </c>
      <c r="F82" s="57">
        <v>8.3465538515776538E-2</v>
      </c>
      <c r="G82" s="36">
        <v>19402</v>
      </c>
      <c r="H82" s="72">
        <v>4.2669819432502143E-2</v>
      </c>
    </row>
    <row r="83" spans="2:8" hidden="1" outlineLevel="1">
      <c r="B83" s="63" t="s">
        <v>80</v>
      </c>
      <c r="C83" s="36">
        <v>6316</v>
      </c>
      <c r="D83" s="72">
        <v>1.1045301744837532E-2</v>
      </c>
      <c r="E83" s="97">
        <v>12402</v>
      </c>
      <c r="F83" s="57">
        <v>0.14854602704204489</v>
      </c>
      <c r="G83" s="36">
        <v>18718</v>
      </c>
      <c r="H83" s="72">
        <v>9.8151950718685876E-2</v>
      </c>
    </row>
    <row r="84" spans="2:8" hidden="1" outlineLevel="1">
      <c r="B84" s="63" t="s">
        <v>79</v>
      </c>
      <c r="C84" s="36">
        <v>7402</v>
      </c>
      <c r="D84" s="72">
        <v>5.7277531781174229E-2</v>
      </c>
      <c r="E84" s="97">
        <v>15990</v>
      </c>
      <c r="F84" s="57">
        <v>0.35439606979501947</v>
      </c>
      <c r="G84" s="36">
        <v>23392</v>
      </c>
      <c r="H84" s="72">
        <v>0.24379220503004206</v>
      </c>
    </row>
    <row r="85" spans="2:8" collapsed="1">
      <c r="B85" s="105">
        <v>2006</v>
      </c>
      <c r="C85" s="66">
        <v>50338</v>
      </c>
      <c r="D85" s="67">
        <v>0.11251574690034705</v>
      </c>
      <c r="E85" s="66">
        <v>78998</v>
      </c>
      <c r="F85" s="67">
        <v>7.353200972997942E-2</v>
      </c>
      <c r="G85" s="66">
        <v>129336</v>
      </c>
      <c r="H85" s="67">
        <v>8.8375380783277446E-2</v>
      </c>
    </row>
    <row r="86" spans="2:8" hidden="1" outlineLevel="1">
      <c r="B86" s="63" t="s">
        <v>90</v>
      </c>
      <c r="C86" s="36">
        <v>6223</v>
      </c>
      <c r="D86" s="72">
        <v>-7.3376934120273907E-3</v>
      </c>
      <c r="E86" s="97">
        <v>10967</v>
      </c>
      <c r="F86" s="57">
        <v>0.10923434813391331</v>
      </c>
      <c r="G86" s="36">
        <v>17190</v>
      </c>
      <c r="H86" s="72">
        <v>6.4000990344144526E-2</v>
      </c>
    </row>
    <row r="87" spans="2:8" hidden="1" outlineLevel="1">
      <c r="B87" s="63" t="s">
        <v>89</v>
      </c>
      <c r="C87" s="36">
        <v>7591</v>
      </c>
      <c r="D87" s="72">
        <v>5.8301311779516141E-3</v>
      </c>
      <c r="E87" s="97">
        <v>12618</v>
      </c>
      <c r="F87" s="57">
        <v>0.11191399365526955</v>
      </c>
      <c r="G87" s="36">
        <v>20209</v>
      </c>
      <c r="H87" s="72">
        <v>6.9542206933051132E-2</v>
      </c>
    </row>
    <row r="88" spans="2:8" hidden="1" outlineLevel="1">
      <c r="B88" s="63" t="s">
        <v>88</v>
      </c>
      <c r="C88" s="36">
        <v>5455</v>
      </c>
      <c r="D88" s="72">
        <v>-0.10264846191807864</v>
      </c>
      <c r="E88" s="97">
        <v>7329</v>
      </c>
      <c r="F88" s="57">
        <v>8.2542302930250777E-3</v>
      </c>
      <c r="G88" s="36">
        <v>12784</v>
      </c>
      <c r="H88" s="72">
        <v>-4.2253521126760618E-2</v>
      </c>
    </row>
    <row r="89" spans="2:8" hidden="1" outlineLevel="1">
      <c r="B89" s="63" t="s">
        <v>87</v>
      </c>
      <c r="C89" s="36">
        <v>469</v>
      </c>
      <c r="D89" s="72">
        <v>-0.16843971631205679</v>
      </c>
      <c r="E89" s="97">
        <v>529</v>
      </c>
      <c r="F89" s="57">
        <v>0.70096463022508049</v>
      </c>
      <c r="G89" s="36">
        <v>998</v>
      </c>
      <c r="H89" s="72">
        <v>0.14057142857142857</v>
      </c>
    </row>
    <row r="90" spans="2:8" hidden="1" outlineLevel="1">
      <c r="B90" s="63" t="s">
        <v>86</v>
      </c>
      <c r="C90" s="36">
        <v>507</v>
      </c>
      <c r="D90" s="72">
        <v>-0.24328358208955225</v>
      </c>
      <c r="E90" s="97">
        <v>193</v>
      </c>
      <c r="F90" s="57">
        <v>-0.43567251461988299</v>
      </c>
      <c r="G90" s="36">
        <v>700</v>
      </c>
      <c r="H90" s="72">
        <v>-0.30830039525691699</v>
      </c>
    </row>
    <row r="91" spans="2:8" hidden="1" outlineLevel="1">
      <c r="B91" s="63" t="s">
        <v>85</v>
      </c>
      <c r="C91" s="36">
        <v>357</v>
      </c>
      <c r="D91" s="72">
        <v>-0.53394255874673635</v>
      </c>
      <c r="E91" s="97">
        <v>445</v>
      </c>
      <c r="F91" s="57">
        <v>0.97777777777777786</v>
      </c>
      <c r="G91" s="36">
        <v>802</v>
      </c>
      <c r="H91" s="72">
        <v>-0.1907164480322906</v>
      </c>
    </row>
    <row r="92" spans="2:8" hidden="1" outlineLevel="1">
      <c r="B92" s="63" t="s">
        <v>84</v>
      </c>
      <c r="C92" s="36">
        <v>432</v>
      </c>
      <c r="D92" s="72">
        <v>0.5</v>
      </c>
      <c r="E92" s="97">
        <v>347</v>
      </c>
      <c r="F92" s="57">
        <v>0.10509554140127397</v>
      </c>
      <c r="G92" s="36">
        <v>779</v>
      </c>
      <c r="H92" s="72">
        <v>0.29401993355481726</v>
      </c>
    </row>
    <row r="93" spans="2:8" hidden="1" outlineLevel="1">
      <c r="B93" s="63" t="s">
        <v>83</v>
      </c>
      <c r="C93" s="36">
        <v>494</v>
      </c>
      <c r="D93" s="72">
        <v>3.6603773584905657</v>
      </c>
      <c r="E93" s="97">
        <v>483</v>
      </c>
      <c r="F93" s="57">
        <v>1.875</v>
      </c>
      <c r="G93" s="36">
        <v>977</v>
      </c>
      <c r="H93" s="72">
        <v>2.5656934306569341</v>
      </c>
    </row>
    <row r="94" spans="2:8" hidden="1" outlineLevel="1">
      <c r="B94" s="63" t="s">
        <v>82</v>
      </c>
      <c r="C94" s="36">
        <v>3209</v>
      </c>
      <c r="D94" s="72">
        <v>9.7469220246237942E-2</v>
      </c>
      <c r="E94" s="97">
        <v>6726</v>
      </c>
      <c r="F94" s="57">
        <v>6.8636796949475665E-2</v>
      </c>
      <c r="G94" s="36">
        <v>9935</v>
      </c>
      <c r="H94" s="72">
        <v>7.7782599262312901E-2</v>
      </c>
    </row>
    <row r="95" spans="2:8" hidden="1" outlineLevel="1">
      <c r="B95" s="63" t="s">
        <v>81</v>
      </c>
      <c r="C95" s="36">
        <v>7262</v>
      </c>
      <c r="D95" s="72">
        <v>0.52980829997893397</v>
      </c>
      <c r="E95" s="97">
        <v>11346</v>
      </c>
      <c r="F95" s="57">
        <v>0.32345736614953924</v>
      </c>
      <c r="G95" s="36">
        <v>18608</v>
      </c>
      <c r="H95" s="72">
        <v>0.39699699699699709</v>
      </c>
    </row>
    <row r="96" spans="2:8" hidden="1" outlineLevel="1">
      <c r="B96" s="63" t="s">
        <v>80</v>
      </c>
      <c r="C96" s="36">
        <v>6247</v>
      </c>
      <c r="D96" s="72">
        <v>0.20668340737879087</v>
      </c>
      <c r="E96" s="97">
        <v>10798</v>
      </c>
      <c r="F96" s="57">
        <v>0.25441449814126393</v>
      </c>
      <c r="G96" s="36">
        <v>17045</v>
      </c>
      <c r="H96" s="72">
        <v>0.23648893725063469</v>
      </c>
    </row>
    <row r="97" spans="2:8" hidden="1" outlineLevel="1">
      <c r="B97" s="63" t="s">
        <v>79</v>
      </c>
      <c r="C97" s="36">
        <v>7001</v>
      </c>
      <c r="D97" s="72">
        <v>0.4813796022005925</v>
      </c>
      <c r="E97" s="97">
        <v>11806</v>
      </c>
      <c r="F97" s="57">
        <v>0.4638561686298821</v>
      </c>
      <c r="G97" s="36">
        <v>18807</v>
      </c>
      <c r="H97" s="72">
        <v>0.47033070127433341</v>
      </c>
    </row>
    <row r="98" spans="2:8" collapsed="1">
      <c r="B98" s="105">
        <v>2005</v>
      </c>
      <c r="C98" s="66">
        <v>45247</v>
      </c>
      <c r="D98" s="67">
        <v>0.1350625893685875</v>
      </c>
      <c r="E98" s="66">
        <v>73587</v>
      </c>
      <c r="F98" s="67">
        <v>0.19840726988469815</v>
      </c>
      <c r="G98" s="66">
        <v>118834</v>
      </c>
      <c r="H98" s="67">
        <v>0.1734721083867401</v>
      </c>
    </row>
    <row r="99" spans="2:8" hidden="1" outlineLevel="1">
      <c r="B99" s="63" t="s">
        <v>90</v>
      </c>
      <c r="C99" s="36">
        <v>6269</v>
      </c>
      <c r="D99" s="72">
        <v>0.26825814282824201</v>
      </c>
      <c r="E99" s="97">
        <v>9887</v>
      </c>
      <c r="F99" s="57">
        <v>1.0734001226742951E-2</v>
      </c>
      <c r="G99" s="36">
        <v>16156</v>
      </c>
      <c r="H99" s="72">
        <v>9.7181663837011989E-2</v>
      </c>
    </row>
    <row r="100" spans="2:8" hidden="1" outlineLevel="1">
      <c r="B100" s="63" t="s">
        <v>89</v>
      </c>
      <c r="C100" s="36">
        <v>7547</v>
      </c>
      <c r="D100" s="72">
        <v>0.2839401156856074</v>
      </c>
      <c r="E100" s="97">
        <v>11348</v>
      </c>
      <c r="F100" s="57">
        <v>8.2629942247889332E-3</v>
      </c>
      <c r="G100" s="36">
        <v>18895</v>
      </c>
      <c r="H100" s="72">
        <v>0.102842467752291</v>
      </c>
    </row>
    <row r="101" spans="2:8" hidden="1" outlineLevel="1">
      <c r="B101" s="63" t="s">
        <v>88</v>
      </c>
      <c r="C101" s="36">
        <v>6079</v>
      </c>
      <c r="D101" s="72">
        <v>0.88554590570719594</v>
      </c>
      <c r="E101" s="97">
        <v>7269</v>
      </c>
      <c r="F101" s="57">
        <v>0.35438792621576298</v>
      </c>
      <c r="G101" s="36">
        <v>13348</v>
      </c>
      <c r="H101" s="72">
        <v>0.55371900826446274</v>
      </c>
    </row>
    <row r="102" spans="2:8" hidden="1" outlineLevel="1">
      <c r="B102" s="63" t="s">
        <v>87</v>
      </c>
      <c r="C102" s="36">
        <v>564</v>
      </c>
      <c r="D102" s="72">
        <v>0.56232686980609414</v>
      </c>
      <c r="E102" s="97">
        <v>311</v>
      </c>
      <c r="F102" s="57">
        <v>-0.45246478873239437</v>
      </c>
      <c r="G102" s="36">
        <v>875</v>
      </c>
      <c r="H102" s="72">
        <v>-5.8127018299246491E-2</v>
      </c>
    </row>
    <row r="103" spans="2:8" hidden="1" outlineLevel="1">
      <c r="B103" s="63" t="s">
        <v>86</v>
      </c>
      <c r="C103" s="36">
        <v>670</v>
      </c>
      <c r="D103" s="72">
        <v>1.02416918429003</v>
      </c>
      <c r="E103" s="97">
        <v>342</v>
      </c>
      <c r="F103" s="57">
        <v>8.2278481012658222E-2</v>
      </c>
      <c r="G103" s="36">
        <v>1012</v>
      </c>
      <c r="H103" s="72">
        <v>0.56414219474497673</v>
      </c>
    </row>
    <row r="104" spans="2:8" hidden="1" outlineLevel="1">
      <c r="B104" s="63" t="s">
        <v>85</v>
      </c>
      <c r="C104" s="36">
        <v>766</v>
      </c>
      <c r="D104" s="72">
        <v>-0.14413407821229052</v>
      </c>
      <c r="E104" s="97">
        <v>225</v>
      </c>
      <c r="F104" s="57">
        <v>-0.82043096568236229</v>
      </c>
      <c r="G104" s="36">
        <v>991</v>
      </c>
      <c r="H104" s="72">
        <v>-0.53864059590316571</v>
      </c>
    </row>
    <row r="105" spans="2:8" hidden="1" outlineLevel="1">
      <c r="B105" s="63" t="s">
        <v>84</v>
      </c>
      <c r="C105" s="36">
        <v>288</v>
      </c>
      <c r="D105" s="72">
        <v>-0.67272727272727273</v>
      </c>
      <c r="E105" s="97">
        <v>314</v>
      </c>
      <c r="F105" s="57">
        <v>-0.7485988791032826</v>
      </c>
      <c r="G105" s="36">
        <v>602</v>
      </c>
      <c r="H105" s="72">
        <v>-0.71723813997181773</v>
      </c>
    </row>
    <row r="106" spans="2:8" hidden="1" outlineLevel="1">
      <c r="B106" s="63" t="s">
        <v>83</v>
      </c>
      <c r="C106" s="36">
        <v>106</v>
      </c>
      <c r="D106" s="72">
        <v>-0.85558583106267028</v>
      </c>
      <c r="E106" s="97">
        <v>168</v>
      </c>
      <c r="F106" s="57">
        <v>-0.86069651741293529</v>
      </c>
      <c r="G106" s="36">
        <v>274</v>
      </c>
      <c r="H106" s="72">
        <v>-0.8587628865979382</v>
      </c>
    </row>
    <row r="107" spans="2:8" hidden="1" outlineLevel="1">
      <c r="B107" s="63" t="s">
        <v>82</v>
      </c>
      <c r="C107" s="36">
        <v>2924</v>
      </c>
      <c r="D107" s="72">
        <v>-3.7478705281089875E-3</v>
      </c>
      <c r="E107" s="97">
        <v>6294</v>
      </c>
      <c r="F107" s="57">
        <v>0.16663577386468953</v>
      </c>
      <c r="G107" s="36">
        <v>9218</v>
      </c>
      <c r="H107" s="72">
        <v>0.10660264105642248</v>
      </c>
    </row>
    <row r="108" spans="2:8" hidden="1" outlineLevel="1">
      <c r="B108" s="63" t="s">
        <v>81</v>
      </c>
      <c r="C108" s="36">
        <v>4747</v>
      </c>
      <c r="D108" s="72">
        <v>-5.2305849470952293E-2</v>
      </c>
      <c r="E108" s="97">
        <v>8573</v>
      </c>
      <c r="F108" s="57">
        <v>-0.2559451484117341</v>
      </c>
      <c r="G108" s="36">
        <v>13320</v>
      </c>
      <c r="H108" s="72">
        <v>-0.19424112273909622</v>
      </c>
    </row>
    <row r="109" spans="2:8" hidden="1" outlineLevel="1">
      <c r="B109" s="63" t="s">
        <v>80</v>
      </c>
      <c r="C109" s="36">
        <v>5177</v>
      </c>
      <c r="D109" s="72">
        <v>0.19478421417032088</v>
      </c>
      <c r="E109" s="97">
        <v>8608</v>
      </c>
      <c r="F109" s="57">
        <v>-0.20155829700398853</v>
      </c>
      <c r="G109" s="36">
        <v>13785</v>
      </c>
      <c r="H109" s="72">
        <v>-8.7931718936085757E-2</v>
      </c>
    </row>
    <row r="110" spans="2:8" hidden="1" outlineLevel="1">
      <c r="B110" s="63" t="s">
        <v>79</v>
      </c>
      <c r="C110" s="36">
        <v>4726</v>
      </c>
      <c r="D110" s="72">
        <v>-1.6850426461410439E-2</v>
      </c>
      <c r="E110" s="97">
        <v>8065</v>
      </c>
      <c r="F110" s="57">
        <v>-0.36234977862112583</v>
      </c>
      <c r="G110" s="36">
        <v>12791</v>
      </c>
      <c r="H110" s="72">
        <v>-0.26720137496419361</v>
      </c>
    </row>
    <row r="111" spans="2:8" collapsed="1">
      <c r="B111" s="105">
        <v>2004</v>
      </c>
      <c r="C111" s="66">
        <v>39863</v>
      </c>
      <c r="D111" s="67">
        <v>0.1611709874745122</v>
      </c>
      <c r="E111" s="66">
        <v>61404</v>
      </c>
      <c r="F111" s="67">
        <v>-0.13930083260912229</v>
      </c>
      <c r="G111" s="66">
        <v>101267</v>
      </c>
      <c r="H111" s="67">
        <v>-4.1685593156181366E-2</v>
      </c>
    </row>
    <row r="112" spans="2:8" hidden="1" outlineLevel="1">
      <c r="B112" s="63" t="s">
        <v>90</v>
      </c>
      <c r="C112" s="36">
        <v>4943</v>
      </c>
      <c r="D112" s="72">
        <v>-0.10061863173216889</v>
      </c>
      <c r="E112" s="97">
        <v>9782</v>
      </c>
      <c r="F112" s="57">
        <v>-0.46279312427920261</v>
      </c>
      <c r="G112" s="36">
        <v>14725</v>
      </c>
      <c r="H112" s="72">
        <v>-0.37882303311537646</v>
      </c>
    </row>
    <row r="113" spans="2:8" hidden="1" outlineLevel="1">
      <c r="B113" s="63" t="s">
        <v>89</v>
      </c>
      <c r="C113" s="36">
        <v>5878</v>
      </c>
      <c r="D113" s="72">
        <v>0.10905660377358495</v>
      </c>
      <c r="E113" s="97">
        <v>11255</v>
      </c>
      <c r="F113" s="57">
        <v>-0.14825185409414254</v>
      </c>
      <c r="G113" s="36">
        <v>17133</v>
      </c>
      <c r="H113" s="72">
        <v>-7.4592200496921279E-2</v>
      </c>
    </row>
    <row r="114" spans="2:8" hidden="1" outlineLevel="1">
      <c r="B114" s="63" t="s">
        <v>88</v>
      </c>
      <c r="C114" s="36">
        <v>3224</v>
      </c>
      <c r="D114" s="72">
        <v>-0.19800995024875623</v>
      </c>
      <c r="E114" s="97">
        <v>5367</v>
      </c>
      <c r="F114" s="57">
        <v>-0.14660518365399899</v>
      </c>
      <c r="G114" s="36">
        <v>8591</v>
      </c>
      <c r="H114" s="72">
        <v>-0.16665049956348821</v>
      </c>
    </row>
    <row r="115" spans="2:8" hidden="1" outlineLevel="1">
      <c r="B115" s="63" t="s">
        <v>87</v>
      </c>
      <c r="C115" s="36">
        <v>361</v>
      </c>
      <c r="D115" s="72">
        <v>-0.64468503937007871</v>
      </c>
      <c r="E115" s="97">
        <v>568</v>
      </c>
      <c r="F115" s="57">
        <v>-0.5654169854628921</v>
      </c>
      <c r="G115" s="36">
        <v>929</v>
      </c>
      <c r="H115" s="72">
        <v>-0.60008609556607828</v>
      </c>
    </row>
    <row r="116" spans="2:8" hidden="1" outlineLevel="1">
      <c r="B116" s="63" t="s">
        <v>86</v>
      </c>
      <c r="C116" s="36">
        <v>331</v>
      </c>
      <c r="D116" s="72">
        <v>-0.51107828655834564</v>
      </c>
      <c r="E116" s="97">
        <v>316</v>
      </c>
      <c r="F116" s="57">
        <v>-0.75465838509316774</v>
      </c>
      <c r="G116" s="36">
        <v>647</v>
      </c>
      <c r="H116" s="72">
        <v>-0.67073791348600509</v>
      </c>
    </row>
    <row r="117" spans="2:8" hidden="1" outlineLevel="1">
      <c r="B117" s="63" t="s">
        <v>85</v>
      </c>
      <c r="C117" s="36">
        <v>895</v>
      </c>
      <c r="D117" s="72">
        <v>2.2396416573349232E-3</v>
      </c>
      <c r="E117" s="97">
        <v>1253</v>
      </c>
      <c r="F117" s="57">
        <v>-0.14060356652949246</v>
      </c>
      <c r="G117" s="36">
        <v>2148</v>
      </c>
      <c r="H117" s="72">
        <v>-8.6346235644406688E-2</v>
      </c>
    </row>
    <row r="118" spans="2:8" hidden="1" outlineLevel="1">
      <c r="B118" s="63" t="s">
        <v>84</v>
      </c>
      <c r="C118" s="36">
        <v>880</v>
      </c>
      <c r="D118" s="72">
        <v>-0.10750507099391482</v>
      </c>
      <c r="E118" s="97">
        <v>1249</v>
      </c>
      <c r="F118" s="57">
        <v>0.47985781990521326</v>
      </c>
      <c r="G118" s="36">
        <v>2129</v>
      </c>
      <c r="H118" s="72">
        <v>0.1633879781420764</v>
      </c>
    </row>
    <row r="119" spans="2:8" hidden="1" outlineLevel="1">
      <c r="B119" s="63" t="s">
        <v>83</v>
      </c>
      <c r="C119" s="36">
        <v>734</v>
      </c>
      <c r="D119" s="72">
        <v>8.1001472754050008E-2</v>
      </c>
      <c r="E119" s="97">
        <v>1206</v>
      </c>
      <c r="F119" s="57">
        <v>8.2987551867219622E-4</v>
      </c>
      <c r="G119" s="36">
        <v>1940</v>
      </c>
      <c r="H119" s="72">
        <v>2.9723991507430991E-2</v>
      </c>
    </row>
    <row r="120" spans="2:8" hidden="1" outlineLevel="1">
      <c r="B120" s="63" t="s">
        <v>82</v>
      </c>
      <c r="C120" s="36">
        <v>2935</v>
      </c>
      <c r="D120" s="72">
        <v>-0.17810137216465971</v>
      </c>
      <c r="E120" s="97">
        <v>5395</v>
      </c>
      <c r="F120" s="57">
        <v>-0.25964045560587345</v>
      </c>
      <c r="G120" s="36">
        <v>8330</v>
      </c>
      <c r="H120" s="72">
        <v>-0.23282372444280719</v>
      </c>
    </row>
    <row r="121" spans="2:8" hidden="1" outlineLevel="1">
      <c r="B121" s="63" t="s">
        <v>81</v>
      </c>
      <c r="C121" s="36">
        <v>5009</v>
      </c>
      <c r="D121" s="72">
        <v>-0.26120943952802356</v>
      </c>
      <c r="E121" s="97">
        <v>11522</v>
      </c>
      <c r="F121" s="57">
        <v>-0.42599511781995714</v>
      </c>
      <c r="G121" s="36">
        <v>16531</v>
      </c>
      <c r="H121" s="72">
        <v>-0.38438908129445504</v>
      </c>
    </row>
    <row r="122" spans="2:8" hidden="1" outlineLevel="1">
      <c r="B122" s="63" t="s">
        <v>80</v>
      </c>
      <c r="C122" s="36">
        <v>4333</v>
      </c>
      <c r="D122" s="72">
        <v>-0.32560311284046695</v>
      </c>
      <c r="E122" s="97">
        <v>10781</v>
      </c>
      <c r="F122" s="57">
        <v>-0.4083525408846449</v>
      </c>
      <c r="G122" s="36">
        <v>15114</v>
      </c>
      <c r="H122" s="72">
        <v>-0.38678135270012581</v>
      </c>
    </row>
    <row r="123" spans="2:8" hidden="1" outlineLevel="1">
      <c r="B123" s="63" t="s">
        <v>79</v>
      </c>
      <c r="C123" s="36">
        <v>4807</v>
      </c>
      <c r="D123" s="72">
        <v>-0.34961439588688947</v>
      </c>
      <c r="E123" s="97">
        <v>12648</v>
      </c>
      <c r="F123" s="57">
        <v>-0.37236998809051214</v>
      </c>
      <c r="G123" s="36">
        <v>17455</v>
      </c>
      <c r="H123" s="72">
        <v>-0.3662636604581927</v>
      </c>
    </row>
    <row r="124" spans="2:8" collapsed="1">
      <c r="B124" s="105">
        <v>2003</v>
      </c>
      <c r="C124" s="66">
        <v>34330</v>
      </c>
      <c r="D124" s="67">
        <v>-0.2059490216033677</v>
      </c>
      <c r="E124" s="66">
        <v>71342</v>
      </c>
      <c r="F124" s="67">
        <v>-0.34876036075510275</v>
      </c>
      <c r="G124" s="66">
        <v>105672</v>
      </c>
      <c r="H124" s="67">
        <v>-0.30834784202327503</v>
      </c>
    </row>
    <row r="125" spans="2:8" hidden="1" outlineLevel="1">
      <c r="B125" s="63" t="s">
        <v>90</v>
      </c>
      <c r="C125" s="36">
        <v>5496</v>
      </c>
      <c r="D125" s="72">
        <v>-0.2170940170940171</v>
      </c>
      <c r="E125" s="97">
        <v>18209</v>
      </c>
      <c r="F125" s="57">
        <v>3.7727246822818694E-2</v>
      </c>
      <c r="G125" s="36">
        <v>23705</v>
      </c>
      <c r="H125" s="72">
        <v>-3.5087719298245612E-2</v>
      </c>
    </row>
    <row r="126" spans="2:8" hidden="1" outlineLevel="1">
      <c r="B126" s="63" t="s">
        <v>89</v>
      </c>
      <c r="C126" s="36">
        <v>5300</v>
      </c>
      <c r="D126" s="72">
        <v>-0.24544419134396356</v>
      </c>
      <c r="E126" s="97">
        <v>13214</v>
      </c>
      <c r="F126" s="57">
        <v>-0.21317137072764081</v>
      </c>
      <c r="G126" s="36">
        <v>18514</v>
      </c>
      <c r="H126" s="72">
        <v>-0.222688722814678</v>
      </c>
    </row>
    <row r="127" spans="2:8" hidden="1" outlineLevel="1">
      <c r="B127" s="63" t="s">
        <v>88</v>
      </c>
      <c r="C127" s="36">
        <v>4020</v>
      </c>
      <c r="D127" s="72">
        <v>-0.20616113744075826</v>
      </c>
      <c r="E127" s="97">
        <v>6289</v>
      </c>
      <c r="F127" s="57">
        <v>-0.24700670498084287</v>
      </c>
      <c r="G127" s="36">
        <v>10309</v>
      </c>
      <c r="H127" s="72">
        <v>-0.23158914728682167</v>
      </c>
    </row>
    <row r="128" spans="2:8" hidden="1" outlineLevel="1">
      <c r="B128" s="63" t="s">
        <v>87</v>
      </c>
      <c r="C128" s="36">
        <v>1016</v>
      </c>
      <c r="D128" s="72">
        <v>0.40525587828492382</v>
      </c>
      <c r="E128" s="97">
        <v>1307</v>
      </c>
      <c r="F128" s="57">
        <v>-0.165389527458493</v>
      </c>
      <c r="G128" s="36">
        <v>2323</v>
      </c>
      <c r="H128" s="72">
        <v>1.4853647881170717E-2</v>
      </c>
    </row>
    <row r="129" spans="2:8" hidden="1" outlineLevel="1">
      <c r="B129" s="63" t="s">
        <v>86</v>
      </c>
      <c r="C129" s="36">
        <v>677</v>
      </c>
      <c r="D129" s="72">
        <v>-0.14195183776932829</v>
      </c>
      <c r="E129" s="97">
        <v>1288</v>
      </c>
      <c r="F129" s="57">
        <v>-0.1565160445317616</v>
      </c>
      <c r="G129" s="36">
        <v>1965</v>
      </c>
      <c r="H129" s="72">
        <v>-0.1515544041450777</v>
      </c>
    </row>
    <row r="130" spans="2:8" hidden="1" outlineLevel="1">
      <c r="B130" s="63" t="s">
        <v>85</v>
      </c>
      <c r="C130" s="36">
        <v>893</v>
      </c>
      <c r="D130" s="72">
        <v>7.900677200902928E-3</v>
      </c>
      <c r="E130" s="97">
        <v>1458</v>
      </c>
      <c r="F130" s="57">
        <v>-0.35600706713780916</v>
      </c>
      <c r="G130" s="36">
        <v>2351</v>
      </c>
      <c r="H130" s="72">
        <v>-0.25365079365079368</v>
      </c>
    </row>
    <row r="131" spans="2:8" hidden="1" outlineLevel="1">
      <c r="B131" s="63" t="s">
        <v>84</v>
      </c>
      <c r="C131" s="36">
        <v>986</v>
      </c>
      <c r="D131" s="72">
        <v>0.35439560439560447</v>
      </c>
      <c r="E131" s="97">
        <v>844</v>
      </c>
      <c r="F131" s="57">
        <v>-0.38929088277858181</v>
      </c>
      <c r="G131" s="36">
        <v>1830</v>
      </c>
      <c r="H131" s="72">
        <v>-0.13270142180094791</v>
      </c>
    </row>
    <row r="132" spans="2:8" hidden="1" outlineLevel="1">
      <c r="B132" s="63" t="s">
        <v>83</v>
      </c>
      <c r="C132" s="36">
        <v>679</v>
      </c>
      <c r="D132" s="72">
        <v>-0.41616509028374893</v>
      </c>
      <c r="E132" s="97">
        <v>1205</v>
      </c>
      <c r="F132" s="57">
        <v>-0.19986719787516605</v>
      </c>
      <c r="G132" s="36">
        <v>1884</v>
      </c>
      <c r="H132" s="72">
        <v>-0.29411764705882348</v>
      </c>
    </row>
    <row r="133" spans="2:8" hidden="1" outlineLevel="1">
      <c r="B133" s="63" t="s">
        <v>82</v>
      </c>
      <c r="C133" s="36">
        <v>3571</v>
      </c>
      <c r="D133" s="72">
        <v>-0.19134963768115942</v>
      </c>
      <c r="E133" s="97">
        <v>7287</v>
      </c>
      <c r="F133" s="57">
        <v>-0.34125836195986259</v>
      </c>
      <c r="G133" s="36">
        <v>10858</v>
      </c>
      <c r="H133" s="72">
        <v>-0.29848817676702422</v>
      </c>
    </row>
    <row r="134" spans="2:8" hidden="1" outlineLevel="1">
      <c r="B134" s="63" t="s">
        <v>81</v>
      </c>
      <c r="C134" s="36">
        <v>6780</v>
      </c>
      <c r="D134" s="72">
        <v>-0.22523140212547132</v>
      </c>
      <c r="E134" s="97">
        <v>20073</v>
      </c>
      <c r="F134" s="57">
        <v>7.9077518546392778E-2</v>
      </c>
      <c r="G134" s="36">
        <v>26853</v>
      </c>
      <c r="H134" s="72">
        <v>-1.8279530581654657E-2</v>
      </c>
    </row>
    <row r="135" spans="2:8" hidden="1" outlineLevel="1">
      <c r="B135" s="63" t="s">
        <v>80</v>
      </c>
      <c r="C135" s="36">
        <v>6425</v>
      </c>
      <c r="D135" s="72">
        <v>-0.23484577825413844</v>
      </c>
      <c r="E135" s="97">
        <v>18222</v>
      </c>
      <c r="F135" s="57">
        <v>-4.3711069828433757E-3</v>
      </c>
      <c r="G135" s="36">
        <v>24647</v>
      </c>
      <c r="H135" s="72">
        <v>-7.6856811116521206E-2</v>
      </c>
    </row>
    <row r="136" spans="2:8" hidden="1" outlineLevel="1">
      <c r="B136" s="63" t="s">
        <v>79</v>
      </c>
      <c r="C136" s="36">
        <v>7391</v>
      </c>
      <c r="D136" s="72">
        <v>-0.232183669229171</v>
      </c>
      <c r="E136" s="97">
        <v>20152</v>
      </c>
      <c r="F136" s="57">
        <v>9.4169505109196194E-3</v>
      </c>
      <c r="G136" s="36">
        <v>27543</v>
      </c>
      <c r="H136" s="72">
        <v>-6.9178776613720849E-2</v>
      </c>
    </row>
    <row r="137" spans="2:8" collapsed="1">
      <c r="B137" s="105">
        <v>2002</v>
      </c>
      <c r="C137" s="66">
        <v>43234</v>
      </c>
      <c r="D137" s="67">
        <v>-0.20797992195944093</v>
      </c>
      <c r="E137" s="66">
        <v>109548</v>
      </c>
      <c r="F137" s="67">
        <v>-7.8406299424571779E-2</v>
      </c>
      <c r="G137" s="66">
        <v>152782</v>
      </c>
      <c r="H137" s="67">
        <v>-0.11918364993802422</v>
      </c>
    </row>
    <row r="138" spans="2:8" hidden="1" outlineLevel="1">
      <c r="B138" s="63" t="s">
        <v>90</v>
      </c>
      <c r="C138" s="36">
        <v>7020</v>
      </c>
      <c r="D138" s="72">
        <v>-0.22840184655968343</v>
      </c>
      <c r="E138" s="97">
        <v>17547</v>
      </c>
      <c r="F138" s="57">
        <v>-8.514077163712197E-2</v>
      </c>
      <c r="G138" s="36">
        <v>24567</v>
      </c>
      <c r="H138" s="72">
        <v>-0.13123276044981969</v>
      </c>
    </row>
    <row r="139" spans="2:8" hidden="1" outlineLevel="1">
      <c r="B139" s="63" t="s">
        <v>89</v>
      </c>
      <c r="C139" s="36">
        <v>7024</v>
      </c>
      <c r="D139" s="72">
        <v>-0.25506416375013252</v>
      </c>
      <c r="E139" s="97">
        <v>16794</v>
      </c>
      <c r="F139" s="57">
        <v>-0.10584602278777555</v>
      </c>
      <c r="G139" s="36">
        <v>23818</v>
      </c>
      <c r="H139" s="72">
        <v>-0.15571940023395126</v>
      </c>
    </row>
    <row r="140" spans="2:8" hidden="1" outlineLevel="1">
      <c r="B140" s="63" t="s">
        <v>88</v>
      </c>
      <c r="C140" s="36">
        <v>5064</v>
      </c>
      <c r="D140" s="72">
        <v>4.9751243781094523E-2</v>
      </c>
      <c r="E140" s="97">
        <v>8352</v>
      </c>
      <c r="F140" s="57">
        <v>-9.6983457671099615E-2</v>
      </c>
      <c r="G140" s="36">
        <v>13416</v>
      </c>
      <c r="H140" s="72">
        <v>-4.6685141760818616E-2</v>
      </c>
    </row>
    <row r="141" spans="2:8" hidden="1" outlineLevel="1">
      <c r="B141" s="63" t="s">
        <v>87</v>
      </c>
      <c r="C141" s="36">
        <v>723</v>
      </c>
      <c r="D141" s="72">
        <v>-1.8995929443690662E-2</v>
      </c>
      <c r="E141" s="97">
        <v>1566</v>
      </c>
      <c r="F141" s="57">
        <v>-0.42595307917888559</v>
      </c>
      <c r="G141" s="36">
        <v>2289</v>
      </c>
      <c r="H141" s="72">
        <v>-0.33939393939393936</v>
      </c>
    </row>
    <row r="142" spans="2:8" hidden="1" outlineLevel="1">
      <c r="B142" s="63" t="s">
        <v>86</v>
      </c>
      <c r="C142" s="36">
        <v>789</v>
      </c>
      <c r="D142" s="72">
        <v>-0.26261682242990658</v>
      </c>
      <c r="E142" s="97">
        <v>1527</v>
      </c>
      <c r="F142" s="57">
        <v>-0.46997570288094415</v>
      </c>
      <c r="G142" s="36">
        <v>2316</v>
      </c>
      <c r="H142" s="72">
        <v>-0.41381928625664388</v>
      </c>
    </row>
    <row r="143" spans="2:8" hidden="1" outlineLevel="1">
      <c r="B143" s="63" t="s">
        <v>85</v>
      </c>
      <c r="C143" s="36">
        <v>886</v>
      </c>
      <c r="D143" s="72">
        <v>9.1116173120728838E-3</v>
      </c>
      <c r="E143" s="97">
        <v>2264</v>
      </c>
      <c r="F143" s="57">
        <v>7.1969696969697017E-2</v>
      </c>
      <c r="G143" s="36">
        <v>3150</v>
      </c>
      <c r="H143" s="72">
        <v>5.3511705685618693E-2</v>
      </c>
    </row>
    <row r="144" spans="2:8" hidden="1" outlineLevel="1">
      <c r="B144" s="63" t="s">
        <v>84</v>
      </c>
      <c r="C144" s="36">
        <v>728</v>
      </c>
      <c r="D144" s="72">
        <v>1.5454545454545454</v>
      </c>
      <c r="E144" s="97">
        <v>1382</v>
      </c>
      <c r="F144" s="57">
        <v>-0.6123422159887798</v>
      </c>
      <c r="G144" s="36">
        <v>2110</v>
      </c>
      <c r="H144" s="72">
        <v>-0.45209036613866527</v>
      </c>
    </row>
    <row r="145" spans="2:8" hidden="1" outlineLevel="1">
      <c r="B145" s="63" t="s">
        <v>83</v>
      </c>
      <c r="C145" s="36">
        <v>1163</v>
      </c>
      <c r="D145" s="72">
        <v>1.9592875318066159</v>
      </c>
      <c r="E145" s="97">
        <v>1506</v>
      </c>
      <c r="F145" s="57">
        <v>-0.65585009140767825</v>
      </c>
      <c r="G145" s="36">
        <v>2669</v>
      </c>
      <c r="H145" s="72">
        <v>-0.4403438876074649</v>
      </c>
    </row>
    <row r="146" spans="2:8" hidden="1" outlineLevel="1">
      <c r="B146" s="63" t="s">
        <v>82</v>
      </c>
      <c r="C146" s="36">
        <v>4416</v>
      </c>
      <c r="D146" s="72">
        <v>-4.6220302375809985E-2</v>
      </c>
      <c r="E146" s="97">
        <v>11062</v>
      </c>
      <c r="F146" s="57">
        <v>-0.14671397716754087</v>
      </c>
      <c r="G146" s="36">
        <v>15478</v>
      </c>
      <c r="H146" s="72">
        <v>-0.12026827327498013</v>
      </c>
    </row>
    <row r="147" spans="2:8" hidden="1" outlineLevel="1">
      <c r="B147" s="63" t="s">
        <v>81</v>
      </c>
      <c r="C147" s="36">
        <v>8751</v>
      </c>
      <c r="D147" s="72">
        <v>0.31633574007220222</v>
      </c>
      <c r="E147" s="97">
        <v>18602</v>
      </c>
      <c r="F147" s="57">
        <v>7.0249122605143599E-2</v>
      </c>
      <c r="G147" s="36">
        <v>27353</v>
      </c>
      <c r="H147" s="72">
        <v>0.13833284780889765</v>
      </c>
    </row>
    <row r="148" spans="2:8" hidden="1" outlineLevel="1">
      <c r="B148" s="63" t="s">
        <v>80</v>
      </c>
      <c r="C148" s="36">
        <v>8397</v>
      </c>
      <c r="D148" s="72">
        <v>0.20473457675753237</v>
      </c>
      <c r="E148" s="97">
        <v>18302</v>
      </c>
      <c r="F148" s="57">
        <v>-0.11439078679957415</v>
      </c>
      <c r="G148" s="36">
        <v>26699</v>
      </c>
      <c r="H148" s="72">
        <v>-3.390505138225508E-2</v>
      </c>
    </row>
    <row r="149" spans="2:8" hidden="1" outlineLevel="1">
      <c r="B149" s="63" t="s">
        <v>79</v>
      </c>
      <c r="C149" s="36">
        <v>9626</v>
      </c>
      <c r="D149" s="72">
        <v>0.46648385131017678</v>
      </c>
      <c r="E149" s="97">
        <v>19964</v>
      </c>
      <c r="F149" s="57">
        <v>-9.0768319897982397E-2</v>
      </c>
      <c r="G149" s="36">
        <v>29590</v>
      </c>
      <c r="H149" s="72">
        <v>3.7481154237228642E-2</v>
      </c>
    </row>
    <row r="150" spans="2:8" collapsed="1">
      <c r="B150" s="105">
        <v>2001</v>
      </c>
      <c r="C150" s="66">
        <v>54587</v>
      </c>
      <c r="D150" s="67">
        <v>5.9386341141537402E-2</v>
      </c>
      <c r="E150" s="66">
        <v>118868</v>
      </c>
      <c r="F150" s="67">
        <v>-0.124947548972696</v>
      </c>
      <c r="G150" s="66">
        <v>173455</v>
      </c>
      <c r="H150" s="67">
        <v>-7.4254942145937419E-2</v>
      </c>
    </row>
    <row r="151" spans="2:8" hidden="1" outlineLevel="1">
      <c r="B151" s="63" t="s">
        <v>90</v>
      </c>
      <c r="C151" s="36">
        <v>9098</v>
      </c>
      <c r="D151" s="72">
        <v>0.76454615981380925</v>
      </c>
      <c r="E151" s="97">
        <v>19180</v>
      </c>
      <c r="F151" s="57">
        <v>3.9256739073540992E-3</v>
      </c>
      <c r="G151" s="36">
        <v>28278</v>
      </c>
      <c r="H151" s="72">
        <v>0.1655743786323729</v>
      </c>
    </row>
    <row r="152" spans="2:8" hidden="1" outlineLevel="1">
      <c r="B152" s="63" t="s">
        <v>89</v>
      </c>
      <c r="C152" s="36">
        <v>9429</v>
      </c>
      <c r="D152" s="72">
        <v>0.46595149253731338</v>
      </c>
      <c r="E152" s="97">
        <v>18782</v>
      </c>
      <c r="F152" s="57">
        <v>-0.15518172004318098</v>
      </c>
      <c r="G152" s="36">
        <v>28211</v>
      </c>
      <c r="H152" s="72">
        <v>-1.5803795701925805E-2</v>
      </c>
    </row>
    <row r="153" spans="2:8" hidden="1" outlineLevel="1">
      <c r="B153" s="63" t="s">
        <v>88</v>
      </c>
      <c r="C153" s="36">
        <v>4824</v>
      </c>
      <c r="D153" s="72">
        <v>0.38104780990552523</v>
      </c>
      <c r="E153" s="97">
        <v>9249</v>
      </c>
      <c r="F153" s="57">
        <v>-9.1810683424980333E-2</v>
      </c>
      <c r="G153" s="36">
        <v>14073</v>
      </c>
      <c r="H153" s="72">
        <v>2.8953717920596533E-2</v>
      </c>
    </row>
    <row r="154" spans="2:8" hidden="1" outlineLevel="1">
      <c r="B154" s="63" t="s">
        <v>87</v>
      </c>
      <c r="C154" s="36">
        <v>737</v>
      </c>
      <c r="D154" s="72">
        <v>1.5590277777777777</v>
      </c>
      <c r="E154" s="97">
        <v>2728</v>
      </c>
      <c r="F154" s="57">
        <v>0.76455368693402326</v>
      </c>
      <c r="G154" s="36">
        <v>3465</v>
      </c>
      <c r="H154" s="72">
        <v>0.88931297709923673</v>
      </c>
    </row>
    <row r="155" spans="2:8" hidden="1" outlineLevel="1">
      <c r="B155" s="63" t="s">
        <v>86</v>
      </c>
      <c r="C155" s="36">
        <v>1070</v>
      </c>
      <c r="D155" s="72">
        <v>2.6148648648648649</v>
      </c>
      <c r="E155" s="97">
        <v>2881</v>
      </c>
      <c r="F155" s="57">
        <v>0.36734693877551017</v>
      </c>
      <c r="G155" s="36">
        <v>3951</v>
      </c>
      <c r="H155" s="72">
        <v>0.64419475655430714</v>
      </c>
    </row>
    <row r="156" spans="2:8" hidden="1" outlineLevel="1">
      <c r="B156" s="63" t="s">
        <v>85</v>
      </c>
      <c r="C156" s="36">
        <v>878</v>
      </c>
      <c r="D156" s="72">
        <v>1.9463087248322148</v>
      </c>
      <c r="E156" s="97">
        <v>2112</v>
      </c>
      <c r="F156" s="57">
        <v>0.19187358916478559</v>
      </c>
      <c r="G156" s="36">
        <v>2990</v>
      </c>
      <c r="H156" s="72">
        <v>0.44444444444444442</v>
      </c>
    </row>
    <row r="157" spans="2:8" hidden="1" outlineLevel="1">
      <c r="B157" s="63" t="s">
        <v>84</v>
      </c>
      <c r="C157" s="36">
        <v>286</v>
      </c>
      <c r="D157" s="72">
        <v>-2.7210884353741527E-2</v>
      </c>
      <c r="E157" s="97">
        <v>3565</v>
      </c>
      <c r="F157" s="57">
        <v>0.71641791044776126</v>
      </c>
      <c r="G157" s="36">
        <v>3851</v>
      </c>
      <c r="H157" s="72">
        <v>0.62420919443272882</v>
      </c>
    </row>
    <row r="158" spans="2:8" hidden="1" outlineLevel="1">
      <c r="B158" s="63" t="s">
        <v>83</v>
      </c>
      <c r="C158" s="36">
        <v>393</v>
      </c>
      <c r="D158" s="72">
        <v>0.96500000000000008</v>
      </c>
      <c r="E158" s="97">
        <v>4376</v>
      </c>
      <c r="F158" s="57">
        <v>2.0516039051603907</v>
      </c>
      <c r="G158" s="36">
        <v>4769</v>
      </c>
      <c r="H158" s="72">
        <v>1.9186046511627906</v>
      </c>
    </row>
    <row r="159" spans="2:8" hidden="1" outlineLevel="1">
      <c r="B159" s="63" t="s">
        <v>82</v>
      </c>
      <c r="C159" s="36">
        <v>4630</v>
      </c>
      <c r="D159" s="72">
        <v>0.83366336633663374</v>
      </c>
      <c r="E159" s="97">
        <v>12964</v>
      </c>
      <c r="F159" s="57">
        <v>0.1443198870156237</v>
      </c>
      <c r="G159" s="36">
        <v>17594</v>
      </c>
      <c r="H159" s="72">
        <v>0.26995813483470488</v>
      </c>
    </row>
    <row r="160" spans="2:8" hidden="1" outlineLevel="1">
      <c r="B160" s="63" t="s">
        <v>81</v>
      </c>
      <c r="C160" s="36">
        <v>6648</v>
      </c>
      <c r="D160" s="72">
        <v>0.12677966101694915</v>
      </c>
      <c r="E160" s="97">
        <v>17381</v>
      </c>
      <c r="F160" s="57">
        <v>-0.25291209972061035</v>
      </c>
      <c r="G160" s="36">
        <v>24029</v>
      </c>
      <c r="H160" s="72">
        <v>-0.17610149151380083</v>
      </c>
    </row>
    <row r="161" spans="2:8" hidden="1" outlineLevel="1">
      <c r="B161" s="63" t="s">
        <v>80</v>
      </c>
      <c r="C161" s="36">
        <v>6970</v>
      </c>
      <c r="D161" s="72">
        <v>0.18840579710144922</v>
      </c>
      <c r="E161" s="97">
        <v>20666</v>
      </c>
      <c r="F161" s="57">
        <v>3.3041739565108807E-2</v>
      </c>
      <c r="G161" s="36">
        <v>27636</v>
      </c>
      <c r="H161" s="72">
        <v>6.8264398917665225E-2</v>
      </c>
    </row>
    <row r="162" spans="2:8" hidden="1" outlineLevel="1">
      <c r="B162" s="63" t="s">
        <v>79</v>
      </c>
      <c r="C162" s="36">
        <v>6564</v>
      </c>
      <c r="D162" s="72">
        <v>-0.19252060524049697</v>
      </c>
      <c r="E162" s="97">
        <v>21957</v>
      </c>
      <c r="F162" s="57">
        <v>-0.13014024245305444</v>
      </c>
      <c r="G162" s="36">
        <v>28521</v>
      </c>
      <c r="H162" s="72">
        <v>-0.1453357705792454</v>
      </c>
    </row>
    <row r="163" spans="2:8" collapsed="1">
      <c r="B163" s="105">
        <v>2000</v>
      </c>
      <c r="C163" s="66">
        <v>51527</v>
      </c>
      <c r="D163" s="67">
        <v>0.32541928181911728</v>
      </c>
      <c r="E163" s="66">
        <v>135841</v>
      </c>
      <c r="F163" s="67">
        <v>-3.1768093629274796E-2</v>
      </c>
      <c r="G163" s="66">
        <v>187368</v>
      </c>
      <c r="H163" s="67">
        <v>4.5732081663634183E-2</v>
      </c>
    </row>
    <row r="164" spans="2:8" hidden="1" outlineLevel="1">
      <c r="B164" s="63" t="s">
        <v>90</v>
      </c>
      <c r="C164" s="36">
        <v>5156</v>
      </c>
      <c r="D164" s="72">
        <v>-0.25555876407738953</v>
      </c>
      <c r="E164" s="97">
        <v>19105</v>
      </c>
      <c r="F164" s="57">
        <v>-0.18158841672378345</v>
      </c>
      <c r="G164" s="36">
        <v>24261</v>
      </c>
      <c r="H164" s="72">
        <v>-0.19851337958374626</v>
      </c>
    </row>
    <row r="165" spans="2:8" hidden="1" outlineLevel="1">
      <c r="B165" s="63" t="s">
        <v>89</v>
      </c>
      <c r="C165" s="36">
        <v>6432</v>
      </c>
      <c r="D165" s="72">
        <v>-0.25813148788927331</v>
      </c>
      <c r="E165" s="97">
        <v>22232</v>
      </c>
      <c r="F165" s="57">
        <v>-5.2465584111153762E-2</v>
      </c>
      <c r="G165" s="36">
        <v>28664</v>
      </c>
      <c r="H165" s="72">
        <v>-0.10795755142688201</v>
      </c>
    </row>
    <row r="166" spans="2:8" hidden="1" outlineLevel="1">
      <c r="B166" s="63" t="s">
        <v>88</v>
      </c>
      <c r="C166" s="36">
        <v>3493</v>
      </c>
      <c r="D166" s="72">
        <v>0.14001305483028714</v>
      </c>
      <c r="E166" s="97">
        <v>10184</v>
      </c>
      <c r="F166" s="57">
        <v>3.1709046702461663E-2</v>
      </c>
      <c r="G166" s="36">
        <v>13677</v>
      </c>
      <c r="H166" s="72">
        <v>5.7363741785852351E-2</v>
      </c>
    </row>
    <row r="167" spans="2:8" hidden="1" outlineLevel="1">
      <c r="B167" s="63" t="s">
        <v>87</v>
      </c>
      <c r="C167" s="36">
        <v>288</v>
      </c>
      <c r="D167" s="72">
        <v>0.56521739130434789</v>
      </c>
      <c r="E167" s="97">
        <v>1546</v>
      </c>
      <c r="F167" s="57">
        <v>-8.6288416075650076E-2</v>
      </c>
      <c r="G167" s="36">
        <v>1834</v>
      </c>
      <c r="H167" s="72">
        <v>-2.2388059701492491E-2</v>
      </c>
    </row>
    <row r="168" spans="2:8" hidden="1" outlineLevel="1">
      <c r="B168" s="63" t="s">
        <v>86</v>
      </c>
      <c r="C168" s="36">
        <v>296</v>
      </c>
      <c r="D168" s="72">
        <v>0.7831325301204819</v>
      </c>
      <c r="E168" s="97">
        <v>2107</v>
      </c>
      <c r="F168" s="57">
        <v>0.77207737594617321</v>
      </c>
      <c r="G168" s="36">
        <v>2403</v>
      </c>
      <c r="H168" s="72">
        <v>0.77343173431734313</v>
      </c>
    </row>
    <row r="169" spans="2:8" hidden="1" outlineLevel="1">
      <c r="B169" s="63" t="s">
        <v>85</v>
      </c>
      <c r="C169" s="36">
        <v>298</v>
      </c>
      <c r="D169" s="72">
        <v>1.4833333333333334</v>
      </c>
      <c r="E169" s="97">
        <v>1772</v>
      </c>
      <c r="F169" s="57">
        <v>0.80632008154943935</v>
      </c>
      <c r="G169" s="36">
        <v>2070</v>
      </c>
      <c r="H169" s="72">
        <v>0.88010899182561309</v>
      </c>
    </row>
    <row r="170" spans="2:8" hidden="1" outlineLevel="1">
      <c r="B170" s="63" t="s">
        <v>84</v>
      </c>
      <c r="C170" s="36">
        <v>294</v>
      </c>
      <c r="D170" s="72">
        <v>1.8269230769230771</v>
      </c>
      <c r="E170" s="97">
        <v>2077</v>
      </c>
      <c r="F170" s="57">
        <v>0.12880434782608696</v>
      </c>
      <c r="G170" s="36">
        <v>2371</v>
      </c>
      <c r="H170" s="72">
        <v>0.21965020576131677</v>
      </c>
    </row>
    <row r="171" spans="2:8" hidden="1" outlineLevel="1">
      <c r="B171" s="63" t="s">
        <v>83</v>
      </c>
      <c r="C171" s="36">
        <v>200</v>
      </c>
      <c r="D171" s="72">
        <v>0.66666666666666674</v>
      </c>
      <c r="E171" s="97">
        <v>1434</v>
      </c>
      <c r="F171" s="57">
        <v>0.92225201072386054</v>
      </c>
      <c r="G171" s="36">
        <v>1634</v>
      </c>
      <c r="H171" s="72">
        <v>0.8868360277136258</v>
      </c>
    </row>
    <row r="172" spans="2:8" hidden="1" outlineLevel="1">
      <c r="B172" s="63" t="s">
        <v>82</v>
      </c>
      <c r="C172" s="36">
        <v>2525</v>
      </c>
      <c r="D172" s="72">
        <v>0.33881230116648986</v>
      </c>
      <c r="E172" s="97">
        <v>11329</v>
      </c>
      <c r="F172" s="57">
        <v>0.32782466010314115</v>
      </c>
      <c r="G172" s="36">
        <v>13854</v>
      </c>
      <c r="H172" s="72">
        <v>0.32981378383566895</v>
      </c>
    </row>
    <row r="173" spans="2:8" hidden="1" outlineLevel="1">
      <c r="B173" s="63" t="s">
        <v>81</v>
      </c>
      <c r="C173" s="36">
        <v>5900</v>
      </c>
      <c r="D173" s="72">
        <v>-0.18044172801778025</v>
      </c>
      <c r="E173" s="97">
        <v>23265</v>
      </c>
      <c r="F173" s="57">
        <v>1.1038199122158865E-2</v>
      </c>
      <c r="G173" s="36">
        <v>29165</v>
      </c>
      <c r="H173" s="72">
        <v>-3.4591194968553451E-2</v>
      </c>
    </row>
    <row r="174" spans="2:8" hidden="1" outlineLevel="1">
      <c r="B174" s="63" t="s">
        <v>80</v>
      </c>
      <c r="C174" s="36">
        <v>5865</v>
      </c>
      <c r="D174" s="72">
        <v>3.1662269129287601E-2</v>
      </c>
      <c r="E174" s="97">
        <v>20005</v>
      </c>
      <c r="F174" s="57">
        <v>0.19461363907798868</v>
      </c>
      <c r="G174" s="36">
        <v>25870</v>
      </c>
      <c r="H174" s="72">
        <v>0.1533146092461326</v>
      </c>
    </row>
    <row r="175" spans="2:8" hidden="1" outlineLevel="1">
      <c r="B175" s="63" t="s">
        <v>79</v>
      </c>
      <c r="C175" s="36">
        <v>8129</v>
      </c>
      <c r="D175" s="72">
        <v>0.21364586443714551</v>
      </c>
      <c r="E175" s="97">
        <v>25242</v>
      </c>
      <c r="F175" s="57">
        <v>0.48779912766709899</v>
      </c>
      <c r="G175" s="36">
        <v>33371</v>
      </c>
      <c r="H175" s="72">
        <v>0.41020114942528729</v>
      </c>
    </row>
    <row r="176" spans="2:8" collapsed="1">
      <c r="B176" s="105">
        <v>1999</v>
      </c>
      <c r="C176" s="66">
        <v>38876</v>
      </c>
      <c r="D176" s="67">
        <v>-4.7670373818039291E-2</v>
      </c>
      <c r="E176" s="66">
        <v>140298</v>
      </c>
      <c r="F176" s="67">
        <v>9.2825262305169742E-2</v>
      </c>
      <c r="G176" s="66">
        <v>179174</v>
      </c>
      <c r="H176" s="67">
        <v>5.8929215203040064E-2</v>
      </c>
    </row>
    <row r="177" spans="2:8" hidden="1" outlineLevel="1">
      <c r="B177" s="63" t="s">
        <v>90</v>
      </c>
      <c r="C177" s="36">
        <v>6926</v>
      </c>
      <c r="D177" s="72">
        <v>0.22065562213605916</v>
      </c>
      <c r="E177" s="97">
        <v>23344</v>
      </c>
      <c r="F177" s="57">
        <v>0.26731813246471225</v>
      </c>
      <c r="G177" s="36">
        <v>30270</v>
      </c>
      <c r="H177" s="72">
        <v>0.25632937660828414</v>
      </c>
    </row>
    <row r="178" spans="2:8" hidden="1" outlineLevel="1">
      <c r="B178" s="63" t="s">
        <v>89</v>
      </c>
      <c r="C178" s="36">
        <v>8670</v>
      </c>
      <c r="D178" s="72">
        <v>0.10488084618325466</v>
      </c>
      <c r="E178" s="97">
        <v>23463</v>
      </c>
      <c r="F178" s="57">
        <v>0.2886801779535344</v>
      </c>
      <c r="G178" s="36">
        <v>32133</v>
      </c>
      <c r="H178" s="72">
        <v>0.23332309818070152</v>
      </c>
    </row>
    <row r="179" spans="2:8" hidden="1" outlineLevel="1">
      <c r="B179" s="63" t="s">
        <v>88</v>
      </c>
      <c r="C179" s="36">
        <v>3064</v>
      </c>
      <c r="D179" s="72">
        <v>0.25419566107245184</v>
      </c>
      <c r="E179" s="97">
        <v>9871</v>
      </c>
      <c r="F179" s="57">
        <v>0.22941835845061642</v>
      </c>
      <c r="G179" s="36">
        <v>12935</v>
      </c>
      <c r="H179" s="72">
        <v>0.23519862490450727</v>
      </c>
    </row>
    <row r="180" spans="2:8" hidden="1" outlineLevel="1">
      <c r="B180" s="63" t="s">
        <v>87</v>
      </c>
      <c r="C180" s="36">
        <v>184</v>
      </c>
      <c r="D180" s="72">
        <v>0.10179640718562877</v>
      </c>
      <c r="E180" s="97">
        <v>1692</v>
      </c>
      <c r="F180" s="57">
        <v>0.80769230769230771</v>
      </c>
      <c r="G180" s="36">
        <v>1876</v>
      </c>
      <c r="H180" s="72">
        <v>0.70081595648232087</v>
      </c>
    </row>
    <row r="181" spans="2:8" hidden="1" outlineLevel="1">
      <c r="B181" s="63" t="s">
        <v>86</v>
      </c>
      <c r="C181" s="36">
        <v>166</v>
      </c>
      <c r="D181" s="72">
        <v>5.7324840764331197E-2</v>
      </c>
      <c r="E181" s="97">
        <v>1189</v>
      </c>
      <c r="F181" s="57">
        <v>0.69614835948644793</v>
      </c>
      <c r="G181" s="36">
        <v>1355</v>
      </c>
      <c r="H181" s="72">
        <v>0.57925407925407923</v>
      </c>
    </row>
    <row r="182" spans="2:8" hidden="1" outlineLevel="1">
      <c r="B182" s="63" t="s">
        <v>85</v>
      </c>
      <c r="C182" s="36">
        <v>120</v>
      </c>
      <c r="D182" s="72">
        <v>-0.30635838150289019</v>
      </c>
      <c r="E182" s="97">
        <v>981</v>
      </c>
      <c r="F182" s="57">
        <v>-0.22019077901430839</v>
      </c>
      <c r="G182" s="36">
        <v>1101</v>
      </c>
      <c r="H182" s="72">
        <v>-0.23060796645702308</v>
      </c>
    </row>
    <row r="183" spans="2:8" hidden="1" outlineLevel="1">
      <c r="B183" s="63" t="s">
        <v>84</v>
      </c>
      <c r="C183" s="36">
        <v>104</v>
      </c>
      <c r="D183" s="72">
        <v>4.0000000000000036E-2</v>
      </c>
      <c r="E183" s="97">
        <v>1840</v>
      </c>
      <c r="F183" s="57">
        <v>0.85671039354187695</v>
      </c>
      <c r="G183" s="36">
        <v>1944</v>
      </c>
      <c r="H183" s="72">
        <v>0.78185151237396888</v>
      </c>
    </row>
    <row r="184" spans="2:8" hidden="1" outlineLevel="1">
      <c r="B184" s="63" t="s">
        <v>83</v>
      </c>
      <c r="C184" s="36">
        <v>120</v>
      </c>
      <c r="D184" s="72">
        <v>2.564102564102555E-2</v>
      </c>
      <c r="E184" s="97">
        <v>746</v>
      </c>
      <c r="F184" s="57">
        <v>-0.10444177671068422</v>
      </c>
      <c r="G184" s="36">
        <v>866</v>
      </c>
      <c r="H184" s="72">
        <v>-8.8421052631578956E-2</v>
      </c>
    </row>
    <row r="185" spans="2:8" hidden="1" outlineLevel="1">
      <c r="B185" s="63" t="s">
        <v>82</v>
      </c>
      <c r="C185" s="36">
        <v>1886</v>
      </c>
      <c r="D185" s="72">
        <v>-9.6310493531384767E-2</v>
      </c>
      <c r="E185" s="97">
        <v>8532</v>
      </c>
      <c r="F185" s="57">
        <v>0.43684742337487359</v>
      </c>
      <c r="G185" s="36">
        <v>10418</v>
      </c>
      <c r="H185" s="72">
        <v>0.29819314641744543</v>
      </c>
    </row>
    <row r="186" spans="2:8" hidden="1" outlineLevel="1">
      <c r="B186" s="63" t="s">
        <v>81</v>
      </c>
      <c r="C186" s="36">
        <v>7199</v>
      </c>
      <c r="D186" s="72">
        <v>5.1562956470931898E-2</v>
      </c>
      <c r="E186" s="97">
        <v>23011</v>
      </c>
      <c r="F186" s="57">
        <v>0.65273288802700558</v>
      </c>
      <c r="G186" s="36">
        <v>30210</v>
      </c>
      <c r="H186" s="72">
        <v>0.45457171746352731</v>
      </c>
    </row>
    <row r="187" spans="2:8" hidden="1" outlineLevel="1">
      <c r="B187" s="63" t="s">
        <v>80</v>
      </c>
      <c r="C187" s="36">
        <v>5685</v>
      </c>
      <c r="D187" s="72">
        <v>1.6267429388630683E-2</v>
      </c>
      <c r="E187" s="97">
        <v>16746</v>
      </c>
      <c r="F187" s="57">
        <v>0.15969529085872569</v>
      </c>
      <c r="G187" s="36">
        <v>22431</v>
      </c>
      <c r="H187" s="72">
        <v>0.11964660077867628</v>
      </c>
    </row>
    <row r="188" spans="2:8" hidden="1" outlineLevel="1">
      <c r="B188" s="63" t="s">
        <v>79</v>
      </c>
      <c r="C188" s="36">
        <v>6698</v>
      </c>
      <c r="D188" s="72">
        <v>0.22876536415336646</v>
      </c>
      <c r="E188" s="97">
        <v>16966</v>
      </c>
      <c r="F188" s="57">
        <v>0.14673876309564049</v>
      </c>
      <c r="G188" s="36">
        <v>23664</v>
      </c>
      <c r="H188" s="72">
        <v>0.16882347130297348</v>
      </c>
    </row>
    <row r="189" spans="2:8" collapsed="1">
      <c r="B189" s="105">
        <v>1998</v>
      </c>
      <c r="C189" s="66">
        <v>40822</v>
      </c>
      <c r="D189" s="67">
        <v>0.11365124399825399</v>
      </c>
      <c r="E189" s="66">
        <v>128381</v>
      </c>
      <c r="F189" s="67">
        <v>0.3037442495760172</v>
      </c>
      <c r="G189" s="66">
        <v>169203</v>
      </c>
      <c r="H189" s="67">
        <v>0.25217758109038169</v>
      </c>
    </row>
    <row r="190" spans="2:8" hidden="1" outlineLevel="1">
      <c r="B190" s="63" t="s">
        <v>90</v>
      </c>
      <c r="C190" s="36">
        <v>5674</v>
      </c>
      <c r="D190" s="72">
        <v>4.0719002201027088E-2</v>
      </c>
      <c r="E190" s="97">
        <v>18420</v>
      </c>
      <c r="F190" s="57">
        <v>0.13430629964899321</v>
      </c>
      <c r="G190" s="36">
        <v>24094</v>
      </c>
      <c r="H190" s="72">
        <v>0.11078327416901024</v>
      </c>
    </row>
    <row r="191" spans="2:8" hidden="1" outlineLevel="1">
      <c r="B191" s="63" t="s">
        <v>89</v>
      </c>
      <c r="C191" s="36">
        <v>7847</v>
      </c>
      <c r="D191" s="72">
        <v>0.41311003061408247</v>
      </c>
      <c r="E191" s="97">
        <v>18207</v>
      </c>
      <c r="F191" s="57">
        <v>0.29513444302176706</v>
      </c>
      <c r="G191" s="36">
        <v>26054</v>
      </c>
      <c r="H191" s="72">
        <v>0.32854010504308806</v>
      </c>
    </row>
    <row r="192" spans="2:8" hidden="1" outlineLevel="1">
      <c r="B192" s="63" t="s">
        <v>88</v>
      </c>
      <c r="C192" s="36">
        <v>2443</v>
      </c>
      <c r="D192" s="72">
        <v>-0.21015195602974457</v>
      </c>
      <c r="E192" s="97">
        <v>8029</v>
      </c>
      <c r="F192" s="57">
        <v>3.4531632521582312E-2</v>
      </c>
      <c r="G192" s="36">
        <v>10472</v>
      </c>
      <c r="H192" s="72">
        <v>-3.5194398378477931E-2</v>
      </c>
    </row>
    <row r="193" spans="2:8" hidden="1" outlineLevel="1">
      <c r="B193" s="63" t="s">
        <v>87</v>
      </c>
      <c r="C193" s="36">
        <v>167</v>
      </c>
      <c r="D193" s="72">
        <v>-0.47151898734177211</v>
      </c>
      <c r="E193" s="97">
        <v>936</v>
      </c>
      <c r="F193" s="57">
        <v>0.14705882352941169</v>
      </c>
      <c r="G193" s="36">
        <v>1103</v>
      </c>
      <c r="H193" s="72">
        <v>-2.5618374558303847E-2</v>
      </c>
    </row>
    <row r="194" spans="2:8" hidden="1" outlineLevel="1">
      <c r="B194" s="63" t="s">
        <v>86</v>
      </c>
      <c r="C194" s="36">
        <v>157</v>
      </c>
      <c r="D194" s="72">
        <v>-5.9880239520958112E-2</v>
      </c>
      <c r="E194" s="97">
        <v>701</v>
      </c>
      <c r="F194" s="57">
        <v>-0.22455752212389379</v>
      </c>
      <c r="G194" s="36">
        <v>858</v>
      </c>
      <c r="H194" s="72">
        <v>-0.19887955182072825</v>
      </c>
    </row>
    <row r="195" spans="2:8" hidden="1" outlineLevel="1">
      <c r="B195" s="63" t="s">
        <v>85</v>
      </c>
      <c r="C195" s="36">
        <v>173</v>
      </c>
      <c r="D195" s="72">
        <v>0.31060606060606055</v>
      </c>
      <c r="E195" s="97">
        <v>1258</v>
      </c>
      <c r="F195" s="57">
        <v>-3.1562740569669012E-2</v>
      </c>
      <c r="G195" s="36">
        <v>1431</v>
      </c>
      <c r="H195" s="72">
        <v>0</v>
      </c>
    </row>
    <row r="196" spans="2:8" hidden="1" outlineLevel="1">
      <c r="B196" s="63" t="s">
        <v>84</v>
      </c>
      <c r="C196" s="36">
        <v>100</v>
      </c>
      <c r="D196" s="72">
        <v>-0.21875</v>
      </c>
      <c r="E196" s="97">
        <v>991</v>
      </c>
      <c r="F196" s="57">
        <v>1.1973392461197339</v>
      </c>
      <c r="G196" s="36">
        <v>1091</v>
      </c>
      <c r="H196" s="72">
        <v>0.88428324697754745</v>
      </c>
    </row>
    <row r="197" spans="2:8" hidden="1" outlineLevel="1">
      <c r="B197" s="63" t="s">
        <v>83</v>
      </c>
      <c r="C197" s="36">
        <v>117</v>
      </c>
      <c r="D197" s="72">
        <v>-0.32369942196531787</v>
      </c>
      <c r="E197" s="97">
        <v>833</v>
      </c>
      <c r="F197" s="57">
        <v>-0.11945031712473575</v>
      </c>
      <c r="G197" s="36">
        <v>950</v>
      </c>
      <c r="H197" s="72">
        <v>-0.15102770330652371</v>
      </c>
    </row>
    <row r="198" spans="2:8" hidden="1" outlineLevel="1">
      <c r="B198" s="63" t="s">
        <v>82</v>
      </c>
      <c r="C198" s="36">
        <v>2087</v>
      </c>
      <c r="D198" s="72">
        <v>-7.7365163572060136E-2</v>
      </c>
      <c r="E198" s="97">
        <v>5938</v>
      </c>
      <c r="F198" s="57">
        <v>-0.50084061869535978</v>
      </c>
      <c r="G198" s="36">
        <v>8025</v>
      </c>
      <c r="H198" s="72">
        <v>-0.43318265291707869</v>
      </c>
    </row>
    <row r="199" spans="2:8" hidden="1" outlineLevel="1">
      <c r="B199" s="63" t="s">
        <v>81</v>
      </c>
      <c r="C199" s="36">
        <v>6846</v>
      </c>
      <c r="D199" s="72">
        <v>0.33009520108801249</v>
      </c>
      <c r="E199" s="97">
        <v>13923</v>
      </c>
      <c r="F199" s="57">
        <v>0.15390353058180017</v>
      </c>
      <c r="G199" s="36">
        <v>20769</v>
      </c>
      <c r="H199" s="72">
        <v>0.20658804392029273</v>
      </c>
    </row>
    <row r="200" spans="2:8" hidden="1" outlineLevel="1">
      <c r="B200" s="63" t="s">
        <v>80</v>
      </c>
      <c r="C200" s="36">
        <v>5594</v>
      </c>
      <c r="D200" s="72">
        <v>4.4631185807656459E-2</v>
      </c>
      <c r="E200" s="97">
        <v>14440</v>
      </c>
      <c r="F200" s="57">
        <v>0.36638909916729756</v>
      </c>
      <c r="G200" s="36">
        <v>20034</v>
      </c>
      <c r="H200" s="72">
        <v>0.25817999120768698</v>
      </c>
    </row>
    <row r="201" spans="2:8" hidden="1" outlineLevel="1">
      <c r="B201" s="63" t="s">
        <v>79</v>
      </c>
      <c r="C201" s="36">
        <v>5451</v>
      </c>
      <c r="D201" s="72">
        <v>-8.8309081786251853E-2</v>
      </c>
      <c r="E201" s="97">
        <v>14795</v>
      </c>
      <c r="F201" s="57">
        <v>0.15261763789342475</v>
      </c>
      <c r="G201" s="36">
        <v>20246</v>
      </c>
      <c r="H201" s="72">
        <v>7.6056338028168913E-2</v>
      </c>
    </row>
    <row r="202" spans="2:8" collapsed="1">
      <c r="B202" s="105">
        <v>1997</v>
      </c>
      <c r="C202" s="66">
        <v>36656</v>
      </c>
      <c r="D202" s="67">
        <v>8.5878484462481808E-2</v>
      </c>
      <c r="E202" s="66">
        <v>98471</v>
      </c>
      <c r="F202" s="67">
        <v>9.6070792520035697E-2</v>
      </c>
      <c r="G202" s="66">
        <v>135127</v>
      </c>
      <c r="H202" s="67">
        <v>9.3287053892893823E-2</v>
      </c>
    </row>
    <row r="203" spans="2:8" hidden="1" outlineLevel="1">
      <c r="B203" s="63" t="s">
        <v>90</v>
      </c>
      <c r="C203" s="36">
        <v>5452</v>
      </c>
      <c r="D203" s="72">
        <v>1.6595189259742682E-2</v>
      </c>
      <c r="E203" s="97">
        <v>16239</v>
      </c>
      <c r="F203" s="57">
        <v>0.30172344689378749</v>
      </c>
      <c r="G203" s="36">
        <v>21691</v>
      </c>
      <c r="H203" s="72">
        <v>0.21599955151922856</v>
      </c>
    </row>
    <row r="204" spans="2:8" hidden="1" outlineLevel="1">
      <c r="B204" s="63" t="s">
        <v>89</v>
      </c>
      <c r="C204" s="36">
        <v>5553</v>
      </c>
      <c r="D204" s="72">
        <v>3.1197771587743839E-2</v>
      </c>
      <c r="E204" s="97">
        <v>14058</v>
      </c>
      <c r="F204" s="57">
        <v>0.1978527607361964</v>
      </c>
      <c r="G204" s="36">
        <v>19611</v>
      </c>
      <c r="H204" s="72">
        <v>0.14543543017347127</v>
      </c>
    </row>
    <row r="205" spans="2:8" hidden="1" outlineLevel="1">
      <c r="B205" s="63" t="s">
        <v>88</v>
      </c>
      <c r="C205" s="36">
        <v>3093</v>
      </c>
      <c r="D205" s="72">
        <v>0.11139058569888616</v>
      </c>
      <c r="E205" s="97">
        <v>7761</v>
      </c>
      <c r="F205" s="57">
        <v>0.21493425172197878</v>
      </c>
      <c r="G205" s="36">
        <v>10854</v>
      </c>
      <c r="H205" s="72">
        <v>0.18351324828263005</v>
      </c>
    </row>
    <row r="206" spans="2:8" hidden="1" outlineLevel="1">
      <c r="B206" s="63" t="s">
        <v>87</v>
      </c>
      <c r="C206" s="36">
        <v>316</v>
      </c>
      <c r="D206" s="72">
        <v>1.3235294117647061</v>
      </c>
      <c r="E206" s="97">
        <v>816</v>
      </c>
      <c r="F206" s="57">
        <v>7.5894736842105264</v>
      </c>
      <c r="G206" s="36">
        <v>1132</v>
      </c>
      <c r="H206" s="72">
        <v>3.9004329004329001</v>
      </c>
    </row>
    <row r="207" spans="2:8" hidden="1" outlineLevel="1">
      <c r="B207" s="63" t="s">
        <v>86</v>
      </c>
      <c r="C207" s="36">
        <v>167</v>
      </c>
      <c r="D207" s="72">
        <v>1.4558823529411766</v>
      </c>
      <c r="E207" s="97">
        <v>904</v>
      </c>
      <c r="F207" s="57">
        <v>9.2727272727272734</v>
      </c>
      <c r="G207" s="36">
        <v>1071</v>
      </c>
      <c r="H207" s="72">
        <v>5.865384615384615</v>
      </c>
    </row>
    <row r="208" spans="2:8" hidden="1" outlineLevel="1">
      <c r="B208" s="63" t="s">
        <v>85</v>
      </c>
      <c r="C208" s="36">
        <v>132</v>
      </c>
      <c r="D208" s="72">
        <v>1.8085106382978724</v>
      </c>
      <c r="E208" s="97">
        <v>1299</v>
      </c>
      <c r="F208" s="57">
        <v>1.3113879003558719</v>
      </c>
      <c r="G208" s="36">
        <v>1431</v>
      </c>
      <c r="H208" s="72">
        <v>1.3497536945812807</v>
      </c>
    </row>
    <row r="209" spans="2:8" hidden="1" outlineLevel="1">
      <c r="B209" s="63" t="s">
        <v>84</v>
      </c>
      <c r="C209" s="36">
        <v>128</v>
      </c>
      <c r="D209" s="72">
        <v>1.098360655737705</v>
      </c>
      <c r="E209" s="97">
        <v>451</v>
      </c>
      <c r="F209" s="57">
        <v>3.0630630630630629</v>
      </c>
      <c r="G209" s="36">
        <v>579</v>
      </c>
      <c r="H209" s="72">
        <v>2.3662790697674421</v>
      </c>
    </row>
    <row r="210" spans="2:8" hidden="1" outlineLevel="1">
      <c r="B210" s="63" t="s">
        <v>83</v>
      </c>
      <c r="C210" s="36">
        <v>173</v>
      </c>
      <c r="D210" s="72">
        <v>1.0352941176470587</v>
      </c>
      <c r="E210" s="97">
        <v>946</v>
      </c>
      <c r="F210" s="57">
        <v>20.5</v>
      </c>
      <c r="G210" s="36">
        <v>1119</v>
      </c>
      <c r="H210" s="72">
        <v>7.6744186046511622</v>
      </c>
    </row>
    <row r="211" spans="2:8" hidden="1" outlineLevel="1">
      <c r="B211" s="63" t="s">
        <v>82</v>
      </c>
      <c r="C211" s="36">
        <v>2262</v>
      </c>
      <c r="D211" s="72">
        <v>-0.20603720603720599</v>
      </c>
      <c r="E211" s="97">
        <v>11896</v>
      </c>
      <c r="F211" s="57">
        <v>0.99096234309623421</v>
      </c>
      <c r="G211" s="36">
        <v>14158</v>
      </c>
      <c r="H211" s="72">
        <v>0.60448776065276522</v>
      </c>
    </row>
    <row r="212" spans="2:8" hidden="1" outlineLevel="1">
      <c r="B212" s="63" t="s">
        <v>81</v>
      </c>
      <c r="C212" s="36">
        <v>5147</v>
      </c>
      <c r="D212" s="72">
        <v>0.31805377720870687</v>
      </c>
      <c r="E212" s="97">
        <v>12066</v>
      </c>
      <c r="F212" s="57">
        <v>9.0958408679927771E-2</v>
      </c>
      <c r="G212" s="36">
        <v>17213</v>
      </c>
      <c r="H212" s="72">
        <v>0.15021717340461072</v>
      </c>
    </row>
    <row r="213" spans="2:8" hidden="1" outlineLevel="1">
      <c r="B213" s="63" t="s">
        <v>80</v>
      </c>
      <c r="C213" s="36">
        <v>5355</v>
      </c>
      <c r="D213" s="72">
        <v>9.7785977859778495E-2</v>
      </c>
      <c r="E213" s="97">
        <v>10568</v>
      </c>
      <c r="F213" s="57">
        <v>-2.7961736571008089E-2</v>
      </c>
      <c r="G213" s="36">
        <v>15923</v>
      </c>
      <c r="H213" s="72">
        <v>1.0984126984126874E-2</v>
      </c>
    </row>
    <row r="214" spans="2:8" hidden="1" outlineLevel="1">
      <c r="B214" s="63" t="s">
        <v>79</v>
      </c>
      <c r="C214" s="36">
        <v>5979</v>
      </c>
      <c r="D214" s="72">
        <v>0.15313404050144652</v>
      </c>
      <c r="E214" s="97">
        <v>12836</v>
      </c>
      <c r="F214" s="57">
        <v>-9.796205200281094E-2</v>
      </c>
      <c r="G214" s="36">
        <v>18815</v>
      </c>
      <c r="H214" s="72">
        <v>-3.0903940252382189E-2</v>
      </c>
    </row>
    <row r="215" spans="2:8" collapsed="1">
      <c r="B215" s="105">
        <v>1996</v>
      </c>
      <c r="C215" s="66">
        <v>33757</v>
      </c>
      <c r="D215" s="67">
        <v>9.7967149129939868E-2</v>
      </c>
      <c r="E215" s="66">
        <v>89840</v>
      </c>
      <c r="F215" s="67">
        <v>0.22005540768102549</v>
      </c>
      <c r="G215" s="66">
        <v>123597</v>
      </c>
      <c r="H215" s="67">
        <v>0.18409480652609189</v>
      </c>
    </row>
    <row r="216" spans="2:8" hidden="1" outlineLevel="1">
      <c r="B216" s="63" t="s">
        <v>90</v>
      </c>
      <c r="C216" s="36">
        <v>5363</v>
      </c>
      <c r="D216" s="72">
        <v>0.13406639881581728</v>
      </c>
      <c r="E216" s="97">
        <v>12475</v>
      </c>
      <c r="F216" s="57">
        <v>0.19882759946184891</v>
      </c>
      <c r="G216" s="36">
        <v>17838</v>
      </c>
      <c r="H216" s="72">
        <v>0.17859266600594648</v>
      </c>
    </row>
    <row r="217" spans="2:8" hidden="1" outlineLevel="1">
      <c r="B217" s="63" t="s">
        <v>89</v>
      </c>
      <c r="C217" s="36">
        <v>5385</v>
      </c>
      <c r="D217" s="72">
        <v>-9.4653665097511719E-2</v>
      </c>
      <c r="E217" s="97">
        <v>11736</v>
      </c>
      <c r="F217" s="57">
        <v>4.5896087692719023E-2</v>
      </c>
      <c r="G217" s="36">
        <v>17121</v>
      </c>
      <c r="H217" s="72">
        <v>-2.7957365018347335E-3</v>
      </c>
    </row>
    <row r="218" spans="2:8" hidden="1" outlineLevel="1">
      <c r="B218" s="63" t="s">
        <v>88</v>
      </c>
      <c r="C218" s="36">
        <v>2783</v>
      </c>
      <c r="D218" s="72">
        <v>-0.14316502463054193</v>
      </c>
      <c r="E218" s="97">
        <v>6388</v>
      </c>
      <c r="F218" s="57">
        <v>0.62008622875982744</v>
      </c>
      <c r="G218" s="36">
        <v>9171</v>
      </c>
      <c r="H218" s="72">
        <v>0.27534418022528162</v>
      </c>
    </row>
    <row r="219" spans="2:8" hidden="1" outlineLevel="1">
      <c r="B219" s="63" t="s">
        <v>87</v>
      </c>
      <c r="C219" s="36">
        <v>136</v>
      </c>
      <c r="D219" s="72">
        <v>-0.19526627218934911</v>
      </c>
      <c r="E219" s="97">
        <v>95</v>
      </c>
      <c r="F219" s="57">
        <v>0.79245283018867929</v>
      </c>
      <c r="G219" s="36">
        <v>231</v>
      </c>
      <c r="H219" s="72">
        <v>4.0540540540540571E-2</v>
      </c>
    </row>
    <row r="220" spans="2:8" hidden="1" outlineLevel="1">
      <c r="B220" s="63" t="s">
        <v>86</v>
      </c>
      <c r="C220" s="36">
        <v>68</v>
      </c>
      <c r="D220" s="72">
        <v>0.44680851063829796</v>
      </c>
      <c r="E220" s="97">
        <v>88</v>
      </c>
      <c r="F220" s="57">
        <v>0.66037735849056611</v>
      </c>
      <c r="G220" s="36">
        <v>156</v>
      </c>
      <c r="H220" s="72">
        <v>0.56000000000000005</v>
      </c>
    </row>
    <row r="221" spans="2:8" hidden="1" outlineLevel="1">
      <c r="B221" s="63" t="s">
        <v>85</v>
      </c>
      <c r="C221" s="36">
        <v>47</v>
      </c>
      <c r="D221" s="72">
        <v>0.6206896551724137</v>
      </c>
      <c r="E221" s="97">
        <v>562</v>
      </c>
      <c r="F221" s="57">
        <v>5.6904761904761907</v>
      </c>
      <c r="G221" s="36">
        <v>609</v>
      </c>
      <c r="H221" s="72">
        <v>4.389380530973451</v>
      </c>
    </row>
    <row r="222" spans="2:8" hidden="1" outlineLevel="1">
      <c r="B222" s="63" t="s">
        <v>84</v>
      </c>
      <c r="C222" s="36">
        <v>61</v>
      </c>
      <c r="D222" s="72">
        <v>1.103448275862069</v>
      </c>
      <c r="E222" s="97">
        <v>111</v>
      </c>
      <c r="F222" s="57">
        <v>0.3214285714285714</v>
      </c>
      <c r="G222" s="36">
        <v>172</v>
      </c>
      <c r="H222" s="72">
        <v>0.52212389380530966</v>
      </c>
    </row>
    <row r="223" spans="2:8" hidden="1" outlineLevel="1">
      <c r="B223" s="63" t="s">
        <v>83</v>
      </c>
      <c r="C223" s="36">
        <v>85</v>
      </c>
      <c r="D223" s="72">
        <v>0.10389610389610393</v>
      </c>
      <c r="E223" s="97">
        <v>44</v>
      </c>
      <c r="F223" s="57">
        <v>-0.5</v>
      </c>
      <c r="G223" s="36">
        <v>129</v>
      </c>
      <c r="H223" s="72">
        <v>-0.21818181818181814</v>
      </c>
    </row>
    <row r="224" spans="2:8" hidden="1" outlineLevel="1">
      <c r="B224" s="63" t="s">
        <v>82</v>
      </c>
      <c r="C224" s="36">
        <v>2849</v>
      </c>
      <c r="D224" s="72">
        <v>0.26734875444839856</v>
      </c>
      <c r="E224" s="97">
        <v>5975</v>
      </c>
      <c r="F224" s="57">
        <v>0.43148059415428852</v>
      </c>
      <c r="G224" s="36">
        <v>8824</v>
      </c>
      <c r="H224" s="72">
        <v>0.37402678293366542</v>
      </c>
    </row>
    <row r="225" spans="2:8" hidden="1" outlineLevel="1">
      <c r="B225" s="63" t="s">
        <v>81</v>
      </c>
      <c r="C225" s="36">
        <v>3905</v>
      </c>
      <c r="D225" s="72">
        <v>-0.32949862637362637</v>
      </c>
      <c r="E225" s="97">
        <v>11060</v>
      </c>
      <c r="F225" s="57">
        <v>6.5407956844234727E-2</v>
      </c>
      <c r="G225" s="36">
        <v>14965</v>
      </c>
      <c r="H225" s="72">
        <v>-7.6519592718296781E-2</v>
      </c>
    </row>
    <row r="226" spans="2:8" hidden="1" outlineLevel="1">
      <c r="B226" s="63" t="s">
        <v>80</v>
      </c>
      <c r="C226" s="36">
        <v>4878</v>
      </c>
      <c r="D226" s="72">
        <v>-0.20837390457643623</v>
      </c>
      <c r="E226" s="97">
        <v>10872</v>
      </c>
      <c r="F226" s="57">
        <v>7.9964239594715325E-2</v>
      </c>
      <c r="G226" s="36">
        <v>15750</v>
      </c>
      <c r="H226" s="72">
        <v>-2.9515065623267001E-2</v>
      </c>
    </row>
    <row r="227" spans="2:8" hidden="1" outlineLevel="1">
      <c r="B227" s="63" t="s">
        <v>79</v>
      </c>
      <c r="C227" s="36">
        <v>5185</v>
      </c>
      <c r="D227" s="72">
        <v>2.5135344160867046E-3</v>
      </c>
      <c r="E227" s="97">
        <v>14230</v>
      </c>
      <c r="F227" s="57">
        <v>0.14517946241751156</v>
      </c>
      <c r="G227" s="36">
        <v>19415</v>
      </c>
      <c r="H227" s="72">
        <v>0.10325036936015453</v>
      </c>
    </row>
    <row r="228" spans="2:8" collapsed="1">
      <c r="B228" s="105">
        <v>1995</v>
      </c>
      <c r="C228" s="66">
        <v>30745</v>
      </c>
      <c r="D228" s="67">
        <v>-8.719790986283471E-2</v>
      </c>
      <c r="E228" s="66">
        <v>73636</v>
      </c>
      <c r="F228" s="67">
        <v>0.16919657033979041</v>
      </c>
      <c r="G228" s="66">
        <v>104381</v>
      </c>
      <c r="H228" s="67">
        <v>7.9855579234859642E-2</v>
      </c>
    </row>
    <row r="229" spans="2:8" hidden="1" outlineLevel="1">
      <c r="B229" s="63" t="s">
        <v>90</v>
      </c>
      <c r="C229" s="36">
        <v>4729</v>
      </c>
      <c r="D229" s="72">
        <v>0.3675534991324465</v>
      </c>
      <c r="E229" s="97">
        <v>10406</v>
      </c>
      <c r="F229" s="57">
        <v>-4.0125449681763681E-2</v>
      </c>
      <c r="G229" s="36">
        <v>15135</v>
      </c>
      <c r="H229" s="72">
        <v>5.8465626966920814E-2</v>
      </c>
    </row>
    <row r="230" spans="2:8" hidden="1" outlineLevel="1">
      <c r="B230" s="63" t="s">
        <v>89</v>
      </c>
      <c r="C230" s="36">
        <v>5948</v>
      </c>
      <c r="D230" s="72">
        <v>7.3065127187443624E-2</v>
      </c>
      <c r="E230" s="97">
        <v>11221</v>
      </c>
      <c r="F230" s="57">
        <v>7.1728748806112685E-2</v>
      </c>
      <c r="G230" s="36">
        <v>17169</v>
      </c>
      <c r="H230" s="72">
        <v>7.2191344532567259E-2</v>
      </c>
    </row>
    <row r="231" spans="2:8" hidden="1" outlineLevel="1">
      <c r="B231" s="63" t="s">
        <v>88</v>
      </c>
      <c r="C231" s="36">
        <v>3248</v>
      </c>
      <c r="D231" s="72">
        <v>0.20923306031273259</v>
      </c>
      <c r="E231" s="97">
        <v>3943</v>
      </c>
      <c r="F231" s="57">
        <v>7.0885388375882652E-2</v>
      </c>
      <c r="G231" s="36">
        <v>7191</v>
      </c>
      <c r="H231" s="72">
        <v>0.12923994974874375</v>
      </c>
    </row>
    <row r="232" spans="2:8" hidden="1" outlineLevel="1">
      <c r="B232" s="63" t="s">
        <v>87</v>
      </c>
      <c r="C232" s="36">
        <v>169</v>
      </c>
      <c r="D232" s="72">
        <v>1.5223880597014925</v>
      </c>
      <c r="E232" s="97">
        <v>53</v>
      </c>
      <c r="F232" s="57">
        <v>-0.70879120879120872</v>
      </c>
      <c r="G232" s="36">
        <v>222</v>
      </c>
      <c r="H232" s="72">
        <v>-0.10843373493975905</v>
      </c>
    </row>
    <row r="233" spans="2:8" hidden="1" outlineLevel="1">
      <c r="B233" s="63" t="s">
        <v>86</v>
      </c>
      <c r="C233" s="36">
        <v>47</v>
      </c>
      <c r="D233" s="72">
        <v>-0.29850746268656714</v>
      </c>
      <c r="E233" s="97">
        <v>53</v>
      </c>
      <c r="F233" s="57">
        <v>-7.0175438596491224E-2</v>
      </c>
      <c r="G233" s="36">
        <v>100</v>
      </c>
      <c r="H233" s="72">
        <v>-0.19354838709677424</v>
      </c>
    </row>
    <row r="234" spans="2:8" hidden="1" outlineLevel="1">
      <c r="B234" s="63" t="s">
        <v>85</v>
      </c>
      <c r="C234" s="36">
        <v>29</v>
      </c>
      <c r="D234" s="72">
        <v>-0.83798882681564246</v>
      </c>
      <c r="E234" s="97">
        <v>84</v>
      </c>
      <c r="F234" s="57">
        <v>-0.29411764705882348</v>
      </c>
      <c r="G234" s="36">
        <v>113</v>
      </c>
      <c r="H234" s="72">
        <v>-0.62080536912751683</v>
      </c>
    </row>
    <row r="235" spans="2:8" hidden="1" outlineLevel="1">
      <c r="B235" s="63" t="s">
        <v>84</v>
      </c>
      <c r="C235" s="36">
        <v>29</v>
      </c>
      <c r="D235" s="72">
        <v>-0.82424242424242422</v>
      </c>
      <c r="E235" s="97">
        <v>84</v>
      </c>
      <c r="F235" s="57">
        <v>-0.134020618556701</v>
      </c>
      <c r="G235" s="36">
        <v>113</v>
      </c>
      <c r="H235" s="72">
        <v>-0.56870229007633588</v>
      </c>
    </row>
    <row r="236" spans="2:8" hidden="1" outlineLevel="1">
      <c r="B236" s="63" t="s">
        <v>83</v>
      </c>
      <c r="C236" s="36">
        <v>77</v>
      </c>
      <c r="D236" s="72">
        <v>-0.20618556701030932</v>
      </c>
      <c r="E236" s="97">
        <v>88</v>
      </c>
      <c r="F236" s="57">
        <v>4.5</v>
      </c>
      <c r="G236" s="36">
        <v>165</v>
      </c>
      <c r="H236" s="72">
        <v>0.46017699115044253</v>
      </c>
    </row>
    <row r="237" spans="2:8" hidden="1" outlineLevel="1">
      <c r="B237" s="63" t="s">
        <v>82</v>
      </c>
      <c r="C237" s="36">
        <v>2248</v>
      </c>
      <c r="D237" s="72">
        <v>0.34048896839594511</v>
      </c>
      <c r="E237" s="97">
        <v>4174</v>
      </c>
      <c r="F237" s="57">
        <v>8.1627364602228525E-2</v>
      </c>
      <c r="G237" s="36">
        <v>6422</v>
      </c>
      <c r="H237" s="72">
        <v>0.16004335260115599</v>
      </c>
    </row>
    <row r="238" spans="2:8" hidden="1" outlineLevel="1">
      <c r="B238" s="63" t="s">
        <v>81</v>
      </c>
      <c r="C238" s="36">
        <v>5824</v>
      </c>
      <c r="D238" s="72">
        <v>0.31794523647884132</v>
      </c>
      <c r="E238" s="97">
        <v>10381</v>
      </c>
      <c r="F238" s="57">
        <v>0.20457182640983995</v>
      </c>
      <c r="G238" s="36">
        <v>16205</v>
      </c>
      <c r="H238" s="72">
        <v>0.24300069034287031</v>
      </c>
    </row>
    <row r="239" spans="2:8" hidden="1" outlineLevel="1">
      <c r="B239" s="63" t="s">
        <v>80</v>
      </c>
      <c r="C239" s="36">
        <v>6162</v>
      </c>
      <c r="D239" s="72">
        <v>0.24787363304981769</v>
      </c>
      <c r="E239" s="97">
        <v>10067</v>
      </c>
      <c r="F239" s="57">
        <v>0.10214582877162259</v>
      </c>
      <c r="G239" s="36">
        <v>16229</v>
      </c>
      <c r="H239" s="72">
        <v>0.15328311540648087</v>
      </c>
    </row>
    <row r="240" spans="2:8" hidden="1" outlineLevel="1">
      <c r="B240" s="63" t="s">
        <v>79</v>
      </c>
      <c r="C240" s="36">
        <v>5172</v>
      </c>
      <c r="D240" s="72">
        <v>-6.1343012704174193E-2</v>
      </c>
      <c r="E240" s="97">
        <v>12426</v>
      </c>
      <c r="F240" s="57">
        <v>9.1340242402951022E-2</v>
      </c>
      <c r="G240" s="36">
        <v>17598</v>
      </c>
      <c r="H240" s="72">
        <v>4.1548295454545414E-2</v>
      </c>
    </row>
    <row r="241" spans="2:8" collapsed="1">
      <c r="B241" s="105">
        <v>1994</v>
      </c>
      <c r="C241" s="66">
        <v>33682</v>
      </c>
      <c r="D241" s="67">
        <v>0.16927029091161572</v>
      </c>
      <c r="E241" s="66">
        <v>62980</v>
      </c>
      <c r="F241" s="67">
        <v>7.7299396178649005E-2</v>
      </c>
      <c r="G241" s="66">
        <v>96662</v>
      </c>
      <c r="H241" s="67">
        <v>0.10765810672992071</v>
      </c>
    </row>
    <row r="242" spans="2:8" hidden="1" outlineLevel="1">
      <c r="B242" s="63" t="s">
        <v>90</v>
      </c>
      <c r="C242" s="36">
        <v>3458</v>
      </c>
      <c r="D242" s="72">
        <v>-0.26768318509106315</v>
      </c>
      <c r="E242" s="97">
        <v>10841</v>
      </c>
      <c r="F242" s="57">
        <v>-0.11022652659225218</v>
      </c>
      <c r="G242" s="36">
        <v>14299</v>
      </c>
      <c r="H242" s="72">
        <v>-0.15420560747663548</v>
      </c>
    </row>
    <row r="243" spans="2:8" hidden="1" outlineLevel="1">
      <c r="B243" s="63" t="s">
        <v>89</v>
      </c>
      <c r="C243" s="36">
        <v>5543</v>
      </c>
      <c r="D243" s="72">
        <v>-5.1505817932922637E-2</v>
      </c>
      <c r="E243" s="97">
        <v>10470</v>
      </c>
      <c r="F243" s="57">
        <v>-3.573402099834222E-2</v>
      </c>
      <c r="G243" s="36">
        <v>16013</v>
      </c>
      <c r="H243" s="72">
        <v>-4.1252544605436481E-2</v>
      </c>
    </row>
    <row r="244" spans="2:8" hidden="1" outlineLevel="1">
      <c r="B244" s="63" t="s">
        <v>88</v>
      </c>
      <c r="C244" s="36">
        <v>2686</v>
      </c>
      <c r="D244" s="72">
        <v>2.7937236892460859E-2</v>
      </c>
      <c r="E244" s="97">
        <v>3682</v>
      </c>
      <c r="F244" s="57">
        <v>-0.18791354212615796</v>
      </c>
      <c r="G244" s="36">
        <v>6368</v>
      </c>
      <c r="H244" s="72">
        <v>-0.1089967818665174</v>
      </c>
    </row>
    <row r="245" spans="2:8" hidden="1" outlineLevel="1">
      <c r="B245" s="63" t="s">
        <v>87</v>
      </c>
      <c r="C245" s="36">
        <v>67</v>
      </c>
      <c r="D245" s="72">
        <v>-0.11842105263157898</v>
      </c>
      <c r="E245" s="97">
        <v>182</v>
      </c>
      <c r="F245" s="57">
        <v>-0.37024221453287198</v>
      </c>
      <c r="G245" s="36">
        <v>249</v>
      </c>
      <c r="H245" s="72">
        <v>-0.31780821917808222</v>
      </c>
    </row>
    <row r="246" spans="2:8" hidden="1" outlineLevel="1">
      <c r="B246" s="63" t="s">
        <v>86</v>
      </c>
      <c r="C246" s="36">
        <v>67</v>
      </c>
      <c r="D246" s="72">
        <v>-0.41739130434782612</v>
      </c>
      <c r="E246" s="97">
        <v>57</v>
      </c>
      <c r="F246" s="57">
        <v>-0.72727272727272729</v>
      </c>
      <c r="G246" s="36">
        <v>124</v>
      </c>
      <c r="H246" s="72">
        <v>-0.61728395061728403</v>
      </c>
    </row>
    <row r="247" spans="2:8" hidden="1" outlineLevel="1">
      <c r="B247" s="63" t="s">
        <v>85</v>
      </c>
      <c r="C247" s="36">
        <v>179</v>
      </c>
      <c r="D247" s="72">
        <v>0.73786407766990281</v>
      </c>
      <c r="E247" s="97">
        <v>119</v>
      </c>
      <c r="F247" s="57">
        <v>0.30769230769230771</v>
      </c>
      <c r="G247" s="36">
        <v>298</v>
      </c>
      <c r="H247" s="72">
        <v>0.53608247422680422</v>
      </c>
    </row>
    <row r="248" spans="2:8" hidden="1" outlineLevel="1">
      <c r="B248" s="63" t="s">
        <v>84</v>
      </c>
      <c r="C248" s="36">
        <v>165</v>
      </c>
      <c r="D248" s="72">
        <v>1.323943661971831</v>
      </c>
      <c r="E248" s="97">
        <v>97</v>
      </c>
      <c r="F248" s="57">
        <v>-0.17796610169491522</v>
      </c>
      <c r="G248" s="36">
        <v>262</v>
      </c>
      <c r="H248" s="72">
        <v>0.38624338624338628</v>
      </c>
    </row>
    <row r="249" spans="2:8" hidden="1" outlineLevel="1">
      <c r="B249" s="63" t="s">
        <v>83</v>
      </c>
      <c r="C249" s="36">
        <v>97</v>
      </c>
      <c r="D249" s="72">
        <v>-0.61199999999999999</v>
      </c>
      <c r="E249" s="97">
        <v>16</v>
      </c>
      <c r="F249" s="57">
        <v>-0.92039800995024879</v>
      </c>
      <c r="G249" s="36">
        <v>113</v>
      </c>
      <c r="H249" s="72">
        <v>-0.74944567627494463</v>
      </c>
    </row>
    <row r="250" spans="2:8" hidden="1" outlineLevel="1">
      <c r="B250" s="63" t="s">
        <v>82</v>
      </c>
      <c r="C250" s="36">
        <v>1677</v>
      </c>
      <c r="D250" s="72">
        <v>-0.4225206611570248</v>
      </c>
      <c r="E250" s="97">
        <v>3859</v>
      </c>
      <c r="F250" s="57">
        <v>-0.30115900036218757</v>
      </c>
      <c r="G250" s="36">
        <v>5536</v>
      </c>
      <c r="H250" s="72">
        <v>-0.3429859957275101</v>
      </c>
    </row>
    <row r="251" spans="2:8" hidden="1" outlineLevel="1">
      <c r="B251" s="63" t="s">
        <v>81</v>
      </c>
      <c r="C251" s="36">
        <v>4419</v>
      </c>
      <c r="D251" s="72">
        <v>-0.44526738639216668</v>
      </c>
      <c r="E251" s="97">
        <v>8618</v>
      </c>
      <c r="F251" s="57">
        <v>-0.43070418813581712</v>
      </c>
      <c r="G251" s="36">
        <v>13037</v>
      </c>
      <c r="H251" s="72">
        <v>-0.43572541551246535</v>
      </c>
    </row>
    <row r="252" spans="2:8" hidden="1" outlineLevel="1">
      <c r="B252" s="63" t="s">
        <v>80</v>
      </c>
      <c r="C252" s="36">
        <v>4938</v>
      </c>
      <c r="D252" s="72">
        <v>-9.3279471171502037E-2</v>
      </c>
      <c r="E252" s="97">
        <v>9134</v>
      </c>
      <c r="F252" s="57">
        <v>-0.2563100472235792</v>
      </c>
      <c r="G252" s="36">
        <v>14072</v>
      </c>
      <c r="H252" s="72">
        <v>-0.20622743682310474</v>
      </c>
    </row>
    <row r="253" spans="2:8" hidden="1" outlineLevel="1">
      <c r="B253" s="63" t="s">
        <v>79</v>
      </c>
      <c r="C253" s="36">
        <v>5510</v>
      </c>
      <c r="D253" s="72">
        <v>-0.11414790996784563</v>
      </c>
      <c r="E253" s="97">
        <v>11386</v>
      </c>
      <c r="F253" s="57">
        <v>-3.3200305680563758E-2</v>
      </c>
      <c r="G253" s="36">
        <v>16896</v>
      </c>
      <c r="H253" s="72">
        <v>-6.1176862810468413E-2</v>
      </c>
    </row>
    <row r="254" spans="2:8" collapsed="1">
      <c r="B254" s="105">
        <v>1993</v>
      </c>
      <c r="C254" s="66">
        <v>28806</v>
      </c>
      <c r="D254" s="67">
        <v>-0.20710156895127996</v>
      </c>
      <c r="E254" s="66">
        <v>58461</v>
      </c>
      <c r="F254" s="67">
        <v>-0.20138518913159298</v>
      </c>
      <c r="G254" s="66">
        <v>87267</v>
      </c>
      <c r="H254" s="67">
        <v>-0.20328120292514584</v>
      </c>
    </row>
    <row r="255" spans="2:8" hidden="1" outlineLevel="1">
      <c r="B255" s="63" t="s">
        <v>90</v>
      </c>
      <c r="C255" s="36">
        <v>4722</v>
      </c>
      <c r="D255" s="72">
        <v>-0.30487266303547766</v>
      </c>
      <c r="E255" s="97">
        <v>12184</v>
      </c>
      <c r="F255" s="57">
        <v>5.8614711467019909E-3</v>
      </c>
      <c r="G255" s="36">
        <v>16906</v>
      </c>
      <c r="H255" s="72">
        <v>-0.10578652279699563</v>
      </c>
    </row>
    <row r="256" spans="2:8" hidden="1" outlineLevel="1">
      <c r="B256" s="63" t="s">
        <v>89</v>
      </c>
      <c r="C256" s="36">
        <v>5844</v>
      </c>
      <c r="D256" s="72">
        <v>-0.13177833902837621</v>
      </c>
      <c r="E256" s="97">
        <v>10858</v>
      </c>
      <c r="F256" s="57">
        <v>-0.23481324876673715</v>
      </c>
      <c r="G256" s="36">
        <v>16702</v>
      </c>
      <c r="H256" s="72">
        <v>-0.20166340041107023</v>
      </c>
    </row>
    <row r="257" spans="2:8" hidden="1" outlineLevel="1">
      <c r="B257" s="63" t="s">
        <v>88</v>
      </c>
      <c r="C257" s="36">
        <v>2613</v>
      </c>
      <c r="D257" s="72">
        <v>9.0567612687812993E-2</v>
      </c>
      <c r="E257" s="97">
        <v>4534</v>
      </c>
      <c r="F257" s="57">
        <v>0.15870176335292618</v>
      </c>
      <c r="G257" s="36">
        <v>7147</v>
      </c>
      <c r="H257" s="72">
        <v>0.1328261214138533</v>
      </c>
    </row>
    <row r="258" spans="2:8" hidden="1" outlineLevel="1">
      <c r="B258" s="63" t="s">
        <v>87</v>
      </c>
      <c r="C258" s="36">
        <v>76</v>
      </c>
      <c r="D258" s="72">
        <v>-0.28971962616822433</v>
      </c>
      <c r="E258" s="97">
        <v>289</v>
      </c>
      <c r="F258" s="57">
        <v>1.1729323308270678</v>
      </c>
      <c r="G258" s="36">
        <v>365</v>
      </c>
      <c r="H258" s="72">
        <v>0.52083333333333326</v>
      </c>
    </row>
    <row r="259" spans="2:8" hidden="1" outlineLevel="1">
      <c r="B259" s="63" t="s">
        <v>86</v>
      </c>
      <c r="C259" s="36">
        <v>115</v>
      </c>
      <c r="D259" s="72">
        <v>1.0535714285714284</v>
      </c>
      <c r="E259" s="97">
        <v>209</v>
      </c>
      <c r="F259" s="57">
        <v>1.9857142857142858</v>
      </c>
      <c r="G259" s="36">
        <v>324</v>
      </c>
      <c r="H259" s="72">
        <v>1.5714285714285716</v>
      </c>
    </row>
    <row r="260" spans="2:8" hidden="1" outlineLevel="1">
      <c r="B260" s="63" t="s">
        <v>85</v>
      </c>
      <c r="C260" s="36">
        <v>103</v>
      </c>
      <c r="D260" s="72">
        <v>3.4782608695652177</v>
      </c>
      <c r="E260" s="97">
        <v>91</v>
      </c>
      <c r="F260" s="57">
        <v>-0.38926174496644295</v>
      </c>
      <c r="G260" s="36">
        <v>194</v>
      </c>
      <c r="H260" s="72">
        <v>0.12790697674418605</v>
      </c>
    </row>
    <row r="261" spans="2:8" hidden="1" outlineLevel="1">
      <c r="B261" s="63" t="s">
        <v>84</v>
      </c>
      <c r="C261" s="36">
        <v>71</v>
      </c>
      <c r="D261" s="72">
        <v>-0.41803278688524592</v>
      </c>
      <c r="E261" s="97">
        <v>118</v>
      </c>
      <c r="F261" s="57">
        <v>-0.76257545271629779</v>
      </c>
      <c r="G261" s="36">
        <v>189</v>
      </c>
      <c r="H261" s="72">
        <v>-0.69466882067851365</v>
      </c>
    </row>
    <row r="262" spans="2:8" hidden="1" outlineLevel="1">
      <c r="B262" s="63" t="s">
        <v>83</v>
      </c>
      <c r="C262" s="36">
        <v>250</v>
      </c>
      <c r="D262" s="72">
        <v>3.9019607843137258</v>
      </c>
      <c r="E262" s="97">
        <v>201</v>
      </c>
      <c r="F262" s="57">
        <v>0.29677419354838719</v>
      </c>
      <c r="G262" s="36">
        <v>451</v>
      </c>
      <c r="H262" s="72">
        <v>1.1893203883495147</v>
      </c>
    </row>
    <row r="263" spans="2:8" hidden="1" outlineLevel="1">
      <c r="B263" s="63" t="s">
        <v>82</v>
      </c>
      <c r="C263" s="36">
        <v>2904</v>
      </c>
      <c r="D263" s="72">
        <v>0.65564424173318137</v>
      </c>
      <c r="E263" s="97">
        <v>5522</v>
      </c>
      <c r="F263" s="57">
        <v>0.80989839396919039</v>
      </c>
      <c r="G263" s="36">
        <v>8426</v>
      </c>
      <c r="H263" s="72">
        <v>0.75359001040582729</v>
      </c>
    </row>
    <row r="264" spans="2:8" hidden="1" outlineLevel="1">
      <c r="B264" s="63" t="s">
        <v>81</v>
      </c>
      <c r="C264" s="36">
        <v>7966</v>
      </c>
      <c r="D264" s="72">
        <v>0.16803519061583572</v>
      </c>
      <c r="E264" s="97">
        <v>15138</v>
      </c>
      <c r="F264" s="57">
        <v>0.3353916725476358</v>
      </c>
      <c r="G264" s="36">
        <v>23104</v>
      </c>
      <c r="H264" s="72">
        <v>0.27252698832341915</v>
      </c>
    </row>
    <row r="265" spans="2:8" hidden="1" outlineLevel="1">
      <c r="B265" s="63" t="s">
        <v>80</v>
      </c>
      <c r="C265" s="36">
        <v>5446</v>
      </c>
      <c r="D265" s="72">
        <v>-5.5055973573137074E-4</v>
      </c>
      <c r="E265" s="97">
        <v>12282</v>
      </c>
      <c r="F265" s="57">
        <v>0.10878396677800839</v>
      </c>
      <c r="G265" s="36">
        <v>17728</v>
      </c>
      <c r="H265" s="72">
        <v>7.2733873895679535E-2</v>
      </c>
    </row>
    <row r="266" spans="2:8" hidden="1" outlineLevel="1">
      <c r="B266" s="63" t="s">
        <v>79</v>
      </c>
      <c r="C266" s="36">
        <v>6220</v>
      </c>
      <c r="D266" s="72">
        <v>0.29152823920265791</v>
      </c>
      <c r="E266" s="97">
        <v>11777</v>
      </c>
      <c r="F266" s="57">
        <v>0.11303279463188742</v>
      </c>
      <c r="G266" s="36">
        <v>17997</v>
      </c>
      <c r="H266" s="72">
        <v>0.1688640644281354</v>
      </c>
    </row>
    <row r="267" spans="2:8" collapsed="1">
      <c r="B267" s="105">
        <v>1992</v>
      </c>
      <c r="C267" s="66">
        <v>36330</v>
      </c>
      <c r="D267" s="67">
        <v>3.4512215957628545E-2</v>
      </c>
      <c r="E267" s="66">
        <v>73203</v>
      </c>
      <c r="F267" s="67">
        <v>8.8277707574518693E-2</v>
      </c>
      <c r="G267" s="66">
        <v>109533</v>
      </c>
      <c r="H267" s="67">
        <v>6.9835812586073853E-2</v>
      </c>
    </row>
    <row r="268" spans="2:8" hidden="1" outlineLevel="1">
      <c r="B268" s="63" t="s">
        <v>90</v>
      </c>
      <c r="C268" s="36">
        <v>6793</v>
      </c>
      <c r="D268" s="72">
        <v>-4.2565186751233219E-2</v>
      </c>
      <c r="E268" s="97">
        <v>12113</v>
      </c>
      <c r="F268" s="57">
        <v>-7.6260199801723494E-2</v>
      </c>
      <c r="G268" s="36">
        <v>18906</v>
      </c>
      <c r="H268" s="72">
        <v>-6.4429928741092657E-2</v>
      </c>
    </row>
    <row r="269" spans="2:8" hidden="1" outlineLevel="1">
      <c r="B269" s="63" t="s">
        <v>89</v>
      </c>
      <c r="C269" s="36">
        <v>6731</v>
      </c>
      <c r="D269" s="72">
        <v>0.24578937627244124</v>
      </c>
      <c r="E269" s="97">
        <v>14190</v>
      </c>
      <c r="F269" s="57">
        <v>0.38669012019935511</v>
      </c>
      <c r="G269" s="36">
        <v>20921</v>
      </c>
      <c r="H269" s="72">
        <v>0.33800204655922239</v>
      </c>
    </row>
    <row r="270" spans="2:8" hidden="1" outlineLevel="1">
      <c r="B270" s="63" t="s">
        <v>88</v>
      </c>
      <c r="C270" s="36">
        <v>2396</v>
      </c>
      <c r="D270" s="72">
        <v>-0.32066912390133262</v>
      </c>
      <c r="E270" s="97">
        <v>3913</v>
      </c>
      <c r="F270" s="57">
        <v>0.25698682942499196</v>
      </c>
      <c r="G270" s="36">
        <v>6309</v>
      </c>
      <c r="H270" s="72">
        <v>-4.9849397590361444E-2</v>
      </c>
    </row>
    <row r="271" spans="2:8" hidden="1" outlineLevel="1">
      <c r="B271" s="63" t="s">
        <v>87</v>
      </c>
      <c r="C271" s="36">
        <v>107</v>
      </c>
      <c r="D271" s="72">
        <v>3.8834951456310662E-2</v>
      </c>
      <c r="E271" s="97">
        <v>133</v>
      </c>
      <c r="F271" s="57">
        <v>0.49438202247191021</v>
      </c>
      <c r="G271" s="36">
        <v>240</v>
      </c>
      <c r="H271" s="72">
        <v>0.25</v>
      </c>
    </row>
    <row r="272" spans="2:8" hidden="1" outlineLevel="1">
      <c r="B272" s="63" t="s">
        <v>86</v>
      </c>
      <c r="C272" s="36">
        <v>56</v>
      </c>
      <c r="D272" s="72">
        <v>1.3333333333333335</v>
      </c>
      <c r="E272" s="97">
        <v>70</v>
      </c>
      <c r="F272" s="57">
        <v>-0.32038834951456308</v>
      </c>
      <c r="G272" s="36">
        <v>126</v>
      </c>
      <c r="H272" s="72">
        <v>-7.8740157480314821E-3</v>
      </c>
    </row>
    <row r="273" spans="2:8" hidden="1" outlineLevel="1">
      <c r="B273" s="63" t="s">
        <v>85</v>
      </c>
      <c r="C273" s="36">
        <v>23</v>
      </c>
      <c r="D273" s="72">
        <v>0.14999999999999991</v>
      </c>
      <c r="E273" s="97">
        <v>149</v>
      </c>
      <c r="F273" s="57">
        <v>-6.2893081761006275E-2</v>
      </c>
      <c r="G273" s="36">
        <v>172</v>
      </c>
      <c r="H273" s="72">
        <v>-3.9106145251396662E-2</v>
      </c>
    </row>
    <row r="274" spans="2:8" hidden="1" outlineLevel="1">
      <c r="B274" s="63" t="s">
        <v>84</v>
      </c>
      <c r="C274" s="36">
        <v>122</v>
      </c>
      <c r="D274" s="72">
        <v>2.2105263157894739</v>
      </c>
      <c r="E274" s="97">
        <v>497</v>
      </c>
      <c r="F274" s="57">
        <v>5.2911392405063289</v>
      </c>
      <c r="G274" s="36">
        <v>619</v>
      </c>
      <c r="H274" s="72">
        <v>4.2905982905982905</v>
      </c>
    </row>
    <row r="275" spans="2:8" hidden="1" outlineLevel="1">
      <c r="B275" s="63" t="s">
        <v>83</v>
      </c>
      <c r="C275" s="36">
        <v>51</v>
      </c>
      <c r="D275" s="72">
        <v>-0.27142857142857146</v>
      </c>
      <c r="E275" s="97">
        <v>155</v>
      </c>
      <c r="F275" s="57">
        <v>-6.0606060606060552E-2</v>
      </c>
      <c r="G275" s="36">
        <v>206</v>
      </c>
      <c r="H275" s="72">
        <v>-0.12340425531914889</v>
      </c>
    </row>
    <row r="276" spans="2:8" hidden="1" outlineLevel="1">
      <c r="B276" s="63" t="s">
        <v>82</v>
      </c>
      <c r="C276" s="36">
        <v>1754</v>
      </c>
      <c r="D276" s="72">
        <v>-0.3892757660167131</v>
      </c>
      <c r="E276" s="97">
        <v>3051</v>
      </c>
      <c r="F276" s="57">
        <v>-0.46948356807511737</v>
      </c>
      <c r="G276" s="36">
        <v>4805</v>
      </c>
      <c r="H276" s="72">
        <v>-0.44276933781746497</v>
      </c>
    </row>
    <row r="277" spans="2:8" hidden="1" outlineLevel="1">
      <c r="B277" s="63" t="s">
        <v>81</v>
      </c>
      <c r="C277" s="36">
        <v>6820</v>
      </c>
      <c r="D277" s="72">
        <v>0.26930951051554075</v>
      </c>
      <c r="E277" s="97">
        <v>11336</v>
      </c>
      <c r="F277" s="57">
        <v>-7.3931868311412519E-2</v>
      </c>
      <c r="G277" s="36">
        <v>18156</v>
      </c>
      <c r="H277" s="72">
        <v>3.0770977631429552E-2</v>
      </c>
    </row>
    <row r="278" spans="2:8" hidden="1" outlineLevel="1">
      <c r="B278" s="63" t="s">
        <v>80</v>
      </c>
      <c r="C278" s="36">
        <v>5449</v>
      </c>
      <c r="D278" s="72">
        <v>5.9086491739553049E-2</v>
      </c>
      <c r="E278" s="97">
        <v>11077</v>
      </c>
      <c r="F278" s="57">
        <v>-0.16714285714285715</v>
      </c>
      <c r="G278" s="36">
        <v>16526</v>
      </c>
      <c r="H278" s="72">
        <v>-0.10403903496882627</v>
      </c>
    </row>
    <row r="279" spans="2:8" hidden="1" outlineLevel="1">
      <c r="B279" s="63" t="s">
        <v>79</v>
      </c>
      <c r="C279" s="36">
        <v>4816</v>
      </c>
      <c r="D279" s="72">
        <v>-5.9742288168684099E-2</v>
      </c>
      <c r="E279" s="97">
        <v>10581</v>
      </c>
      <c r="F279" s="57">
        <v>-0.15453455852976428</v>
      </c>
      <c r="G279" s="36">
        <v>15397</v>
      </c>
      <c r="H279" s="72">
        <v>-0.12700572659749387</v>
      </c>
    </row>
    <row r="280" spans="2:8" collapsed="1">
      <c r="B280" s="105">
        <v>1991</v>
      </c>
      <c r="C280" s="66">
        <v>35118</v>
      </c>
      <c r="D280" s="67">
        <v>9.3699701080707243E-3</v>
      </c>
      <c r="E280" s="66">
        <v>67265</v>
      </c>
      <c r="F280" s="67">
        <v>-5.0747237549568891E-2</v>
      </c>
      <c r="G280" s="66">
        <v>102383</v>
      </c>
      <c r="H280" s="67">
        <v>-3.0950375285131559E-2</v>
      </c>
    </row>
    <row r="281" spans="2:8" hidden="1" outlineLevel="1">
      <c r="B281" s="63" t="s">
        <v>90</v>
      </c>
      <c r="C281" s="36">
        <v>7095</v>
      </c>
      <c r="D281" s="72">
        <v>0.4902331442974166</v>
      </c>
      <c r="E281" s="97">
        <v>13113</v>
      </c>
      <c r="F281" s="57">
        <v>0.1745790039412396</v>
      </c>
      <c r="G281" s="36">
        <v>20208</v>
      </c>
      <c r="H281" s="72">
        <v>0.26894819466248032</v>
      </c>
    </row>
    <row r="282" spans="2:8" hidden="1" outlineLevel="1">
      <c r="B282" s="63" t="s">
        <v>89</v>
      </c>
      <c r="C282" s="36">
        <v>5403</v>
      </c>
      <c r="D282" s="72">
        <v>1.8473138548539048E-2</v>
      </c>
      <c r="E282" s="97">
        <v>10233</v>
      </c>
      <c r="F282" s="57">
        <v>0.13485638238882114</v>
      </c>
      <c r="G282" s="36">
        <v>15636</v>
      </c>
      <c r="H282" s="72">
        <v>9.1746962714704727E-2</v>
      </c>
    </row>
    <row r="283" spans="2:8" hidden="1" outlineLevel="1">
      <c r="B283" s="63" t="s">
        <v>88</v>
      </c>
      <c r="C283" s="36">
        <v>3527</v>
      </c>
      <c r="D283" s="72">
        <v>0.40071485305798249</v>
      </c>
      <c r="E283" s="97">
        <v>3113</v>
      </c>
      <c r="F283" s="57">
        <v>-0.32414242292661744</v>
      </c>
      <c r="G283" s="36">
        <v>6640</v>
      </c>
      <c r="H283" s="72">
        <v>-6.7939359910162866E-2</v>
      </c>
    </row>
    <row r="284" spans="2:8" hidden="1" outlineLevel="1">
      <c r="B284" s="63" t="s">
        <v>87</v>
      </c>
      <c r="C284" s="36">
        <v>103</v>
      </c>
      <c r="D284" s="72">
        <v>-8.8495575221238965E-2</v>
      </c>
      <c r="E284" s="97">
        <v>89</v>
      </c>
      <c r="F284" s="57">
        <v>0.25352112676056349</v>
      </c>
      <c r="G284" s="36">
        <v>192</v>
      </c>
      <c r="H284" s="72">
        <v>4.3478260869565188E-2</v>
      </c>
    </row>
    <row r="285" spans="2:8" hidden="1" outlineLevel="1">
      <c r="B285" s="63" t="s">
        <v>86</v>
      </c>
      <c r="C285" s="36">
        <v>24</v>
      </c>
      <c r="D285" s="72">
        <v>0.14285714285714279</v>
      </c>
      <c r="E285" s="97">
        <v>103</v>
      </c>
      <c r="F285" s="57">
        <v>5.8666666666666663</v>
      </c>
      <c r="G285" s="36">
        <v>127</v>
      </c>
      <c r="H285" s="72">
        <v>2.5277777777777777</v>
      </c>
    </row>
    <row r="286" spans="2:8" hidden="1" outlineLevel="1">
      <c r="B286" s="63" t="s">
        <v>85</v>
      </c>
      <c r="C286" s="36">
        <v>20</v>
      </c>
      <c r="D286" s="72">
        <v>0.33333333333333326</v>
      </c>
      <c r="E286" s="97">
        <v>159</v>
      </c>
      <c r="F286" s="57">
        <v>0.23255813953488369</v>
      </c>
      <c r="G286" s="36">
        <v>179</v>
      </c>
      <c r="H286" s="72">
        <v>0.24305555555555558</v>
      </c>
    </row>
    <row r="287" spans="2:8" hidden="1" outlineLevel="1">
      <c r="B287" s="63" t="s">
        <v>84</v>
      </c>
      <c r="C287" s="36">
        <v>38</v>
      </c>
      <c r="D287" s="72">
        <v>-0.34482758620689657</v>
      </c>
      <c r="E287" s="97">
        <v>79</v>
      </c>
      <c r="F287" s="57">
        <v>3.9473684210526327E-2</v>
      </c>
      <c r="G287" s="36">
        <v>117</v>
      </c>
      <c r="H287" s="72">
        <v>-0.12686567164179108</v>
      </c>
    </row>
    <row r="288" spans="2:8" hidden="1" outlineLevel="1">
      <c r="B288" s="63" t="s">
        <v>83</v>
      </c>
      <c r="C288" s="36">
        <v>70</v>
      </c>
      <c r="D288" s="72">
        <v>0.70731707317073167</v>
      </c>
      <c r="E288" s="97">
        <v>165</v>
      </c>
      <c r="F288" s="57">
        <v>0.58653846153846145</v>
      </c>
      <c r="G288" s="36">
        <v>235</v>
      </c>
      <c r="H288" s="72">
        <v>0.6206896551724137</v>
      </c>
    </row>
    <row r="289" spans="2:8" hidden="1" outlineLevel="1">
      <c r="B289" s="63" t="s">
        <v>82</v>
      </c>
      <c r="C289" s="36">
        <v>2872</v>
      </c>
      <c r="D289" s="72">
        <v>5.4719059860448116E-2</v>
      </c>
      <c r="E289" s="97">
        <v>5751</v>
      </c>
      <c r="F289" s="57">
        <v>9.7309673726388102E-2</v>
      </c>
      <c r="G289" s="36">
        <v>8623</v>
      </c>
      <c r="H289" s="72">
        <v>8.2747363134103358E-2</v>
      </c>
    </row>
    <row r="290" spans="2:8" hidden="1" outlineLevel="1">
      <c r="B290" s="63" t="s">
        <v>81</v>
      </c>
      <c r="C290" s="36">
        <v>5373</v>
      </c>
      <c r="D290" s="72">
        <v>-0.14333545918367352</v>
      </c>
      <c r="E290" s="97">
        <v>12241</v>
      </c>
      <c r="F290" s="57">
        <v>7.6415758002110534E-2</v>
      </c>
      <c r="G290" s="36">
        <v>17614</v>
      </c>
      <c r="H290" s="72">
        <v>-1.7002947177511274E-3</v>
      </c>
    </row>
    <row r="291" spans="2:8" hidden="1" outlineLevel="1">
      <c r="B291" s="63" t="s">
        <v>80</v>
      </c>
      <c r="C291" s="36">
        <v>5145</v>
      </c>
      <c r="D291" s="72">
        <v>-0.17216411906677398</v>
      </c>
      <c r="E291" s="97">
        <v>13300</v>
      </c>
      <c r="F291" s="57">
        <v>0.24730376066772952</v>
      </c>
      <c r="G291" s="36">
        <v>18445</v>
      </c>
      <c r="H291" s="72">
        <v>9.2842753880791662E-2</v>
      </c>
    </row>
    <row r="292" spans="2:8" hidden="1" outlineLevel="1">
      <c r="B292" s="63" t="s">
        <v>79</v>
      </c>
      <c r="C292" s="36">
        <v>5122</v>
      </c>
      <c r="D292" s="72">
        <v>-0.24353862058780096</v>
      </c>
      <c r="E292" s="97">
        <v>12515</v>
      </c>
      <c r="F292" s="57">
        <v>-0.1012567324955117</v>
      </c>
      <c r="G292" s="36">
        <v>17637</v>
      </c>
      <c r="H292" s="72">
        <v>-0.14780633938925392</v>
      </c>
    </row>
    <row r="293" spans="2:8" collapsed="1">
      <c r="B293" s="105">
        <v>1990</v>
      </c>
      <c r="C293" s="66">
        <v>34792</v>
      </c>
      <c r="D293" s="67">
        <v>-6.0322293396142257E-4</v>
      </c>
      <c r="E293" s="66">
        <v>70861</v>
      </c>
      <c r="F293" s="67">
        <v>6.7457029661208479E-2</v>
      </c>
      <c r="G293" s="66">
        <v>105653</v>
      </c>
      <c r="H293" s="67">
        <v>4.4043242815921646E-2</v>
      </c>
    </row>
    <row r="294" spans="2:8" hidden="1" outlineLevel="1">
      <c r="B294" s="63" t="s">
        <v>90</v>
      </c>
      <c r="C294" s="36">
        <v>4761</v>
      </c>
      <c r="D294" s="72">
        <v>-0.185875512995896</v>
      </c>
      <c r="E294" s="97">
        <v>11164</v>
      </c>
      <c r="F294" s="57">
        <v>-9.2296769613063878E-3</v>
      </c>
      <c r="G294" s="36">
        <v>15925</v>
      </c>
      <c r="H294" s="72">
        <v>-6.9584014956765583E-2</v>
      </c>
    </row>
    <row r="295" spans="2:8" hidden="1" outlineLevel="1">
      <c r="B295" s="63" t="s">
        <v>89</v>
      </c>
      <c r="C295" s="36">
        <v>5305</v>
      </c>
      <c r="D295" s="72">
        <v>-7.9791847354726775E-2</v>
      </c>
      <c r="E295" s="97">
        <v>9017</v>
      </c>
      <c r="F295" s="57">
        <v>-3.0221553022155345E-2</v>
      </c>
      <c r="G295" s="36">
        <v>14322</v>
      </c>
      <c r="H295" s="72">
        <v>-4.9193387771360286E-2</v>
      </c>
    </row>
    <row r="296" spans="2:8" hidden="1" outlineLevel="1">
      <c r="B296" s="63" t="s">
        <v>88</v>
      </c>
      <c r="C296" s="36">
        <v>2518</v>
      </c>
      <c r="D296" s="72">
        <v>-0.16262055204522785</v>
      </c>
      <c r="E296" s="97">
        <v>4606</v>
      </c>
      <c r="F296" s="57">
        <v>-3.0519890549357998E-2</v>
      </c>
      <c r="G296" s="36">
        <v>7124</v>
      </c>
      <c r="H296" s="72">
        <v>-8.1722093323021383E-2</v>
      </c>
    </row>
    <row r="297" spans="2:8" hidden="1" outlineLevel="1">
      <c r="B297" s="63" t="s">
        <v>87</v>
      </c>
      <c r="C297" s="36">
        <v>113</v>
      </c>
      <c r="D297" s="72">
        <v>3.708333333333333</v>
      </c>
      <c r="E297" s="97">
        <v>71</v>
      </c>
      <c r="F297" s="57">
        <v>-0.21111111111111114</v>
      </c>
      <c r="G297" s="36">
        <v>184</v>
      </c>
      <c r="H297" s="72">
        <v>0.61403508771929816</v>
      </c>
    </row>
    <row r="298" spans="2:8" hidden="1" outlineLevel="1">
      <c r="B298" s="63" t="s">
        <v>86</v>
      </c>
      <c r="C298" s="36">
        <v>21</v>
      </c>
      <c r="D298" s="72">
        <v>-0.671875</v>
      </c>
      <c r="E298" s="97">
        <v>15</v>
      </c>
      <c r="F298" s="57">
        <v>-0.93449781659388642</v>
      </c>
      <c r="G298" s="36">
        <v>36</v>
      </c>
      <c r="H298" s="72">
        <v>-0.87713310580204773</v>
      </c>
    </row>
    <row r="299" spans="2:8" hidden="1" outlineLevel="1">
      <c r="B299" s="63" t="s">
        <v>85</v>
      </c>
      <c r="C299" s="36">
        <v>15</v>
      </c>
      <c r="D299" s="72">
        <v>-0.58333333333333326</v>
      </c>
      <c r="E299" s="97">
        <v>129</v>
      </c>
      <c r="F299" s="57">
        <v>-0.70880361173814899</v>
      </c>
      <c r="G299" s="36">
        <v>144</v>
      </c>
      <c r="H299" s="72">
        <v>-0.69937369519832981</v>
      </c>
    </row>
    <row r="300" spans="2:8" hidden="1" outlineLevel="1">
      <c r="B300" s="63" t="s">
        <v>84</v>
      </c>
      <c r="C300" s="36">
        <v>58</v>
      </c>
      <c r="D300" s="72">
        <v>1.4166666666666665</v>
      </c>
      <c r="E300" s="97">
        <v>76</v>
      </c>
      <c r="F300" s="57">
        <v>-0.60824742268041243</v>
      </c>
      <c r="G300" s="36">
        <v>134</v>
      </c>
      <c r="H300" s="72">
        <v>-0.38532110091743121</v>
      </c>
    </row>
    <row r="301" spans="2:8" hidden="1" outlineLevel="1">
      <c r="B301" s="63" t="s">
        <v>83</v>
      </c>
      <c r="C301" s="36">
        <v>41</v>
      </c>
      <c r="D301" s="72">
        <v>0</v>
      </c>
      <c r="E301" s="97">
        <v>104</v>
      </c>
      <c r="F301" s="57">
        <v>-0.54585152838427953</v>
      </c>
      <c r="G301" s="36">
        <v>145</v>
      </c>
      <c r="H301" s="72">
        <v>-0.46296296296296291</v>
      </c>
    </row>
    <row r="302" spans="2:8" hidden="1" outlineLevel="1">
      <c r="B302" s="63" t="s">
        <v>82</v>
      </c>
      <c r="C302" s="36">
        <v>2723</v>
      </c>
      <c r="D302" s="72">
        <v>-0.16060419235511714</v>
      </c>
      <c r="E302" s="97">
        <v>5241</v>
      </c>
      <c r="F302" s="57">
        <v>0.25623202301054659</v>
      </c>
      <c r="G302" s="36">
        <v>7964</v>
      </c>
      <c r="H302" s="72">
        <v>7.3894282632146702E-2</v>
      </c>
    </row>
    <row r="303" spans="2:8" hidden="1" outlineLevel="1">
      <c r="B303" s="63" t="s">
        <v>81</v>
      </c>
      <c r="C303" s="36">
        <v>6272</v>
      </c>
      <c r="D303" s="72">
        <v>-9.8980031604654517E-2</v>
      </c>
      <c r="E303" s="97">
        <v>11372</v>
      </c>
      <c r="F303" s="57">
        <v>9.620204357046469E-2</v>
      </c>
      <c r="G303" s="36">
        <v>17644</v>
      </c>
      <c r="H303" s="72">
        <v>1.7825209114508134E-2</v>
      </c>
    </row>
    <row r="304" spans="2:8" hidden="1" outlineLevel="1">
      <c r="B304" s="63" t="s">
        <v>80</v>
      </c>
      <c r="C304" s="36">
        <v>6215</v>
      </c>
      <c r="D304" s="72">
        <v>-7.8029965880433205E-2</v>
      </c>
      <c r="E304" s="97">
        <v>10663</v>
      </c>
      <c r="F304" s="57">
        <v>0.15325546182132821</v>
      </c>
      <c r="G304" s="36">
        <v>16878</v>
      </c>
      <c r="H304" s="72">
        <v>5.5732782886094956E-2</v>
      </c>
    </row>
    <row r="305" spans="2:8" hidden="1" outlineLevel="1">
      <c r="B305" s="63" t="s">
        <v>79</v>
      </c>
      <c r="C305" s="36">
        <v>6771</v>
      </c>
      <c r="D305" s="72">
        <v>-0.18987796123474521</v>
      </c>
      <c r="E305" s="97">
        <v>13925</v>
      </c>
      <c r="F305" s="57">
        <v>0.20022409929322538</v>
      </c>
      <c r="G305" s="36">
        <v>20696</v>
      </c>
      <c r="H305" s="72">
        <v>3.6873747494990061E-2</v>
      </c>
    </row>
    <row r="306" spans="2:8" collapsed="1">
      <c r="B306" s="105">
        <v>1989</v>
      </c>
      <c r="C306" s="66">
        <v>34813</v>
      </c>
      <c r="D306" s="67">
        <v>-0.13212674195398</v>
      </c>
      <c r="E306" s="66">
        <v>66383</v>
      </c>
      <c r="F306" s="67">
        <v>7.2492568178880612E-2</v>
      </c>
      <c r="G306" s="66">
        <v>101196</v>
      </c>
      <c r="H306" s="67">
        <v>-7.9698850101461716E-3</v>
      </c>
    </row>
    <row r="307" spans="2:8" hidden="1" outlineLevel="1">
      <c r="B307" s="63" t="s">
        <v>90</v>
      </c>
      <c r="C307" s="36">
        <v>5848</v>
      </c>
      <c r="D307" s="72">
        <v>-0.16433266647613609</v>
      </c>
      <c r="E307" s="97">
        <v>11268</v>
      </c>
      <c r="F307" s="57">
        <v>0.17301686445971276</v>
      </c>
      <c r="G307" s="36">
        <v>17116</v>
      </c>
      <c r="H307" s="72">
        <v>3.0835943146229727E-2</v>
      </c>
    </row>
    <row r="308" spans="2:8" hidden="1" outlineLevel="1">
      <c r="B308" s="63" t="s">
        <v>89</v>
      </c>
      <c r="C308" s="36">
        <v>5765</v>
      </c>
      <c r="D308" s="72">
        <v>-0.43285784554845053</v>
      </c>
      <c r="E308" s="97">
        <v>9298</v>
      </c>
      <c r="F308" s="57">
        <v>-0.18794759825327512</v>
      </c>
      <c r="G308" s="36">
        <v>15063</v>
      </c>
      <c r="H308" s="72">
        <v>-0.30312283136710616</v>
      </c>
    </row>
    <row r="309" spans="2:8" hidden="1" outlineLevel="1">
      <c r="B309" s="63" t="s">
        <v>88</v>
      </c>
      <c r="C309" s="36">
        <v>3007</v>
      </c>
      <c r="D309" s="72">
        <v>-0.21447230929989547</v>
      </c>
      <c r="E309" s="97">
        <v>4751</v>
      </c>
      <c r="F309" s="57">
        <v>5.7422657467171234E-2</v>
      </c>
      <c r="G309" s="36">
        <v>7758</v>
      </c>
      <c r="H309" s="72">
        <v>-6.7660137002764076E-2</v>
      </c>
    </row>
    <row r="310" spans="2:8" hidden="1" outlineLevel="1">
      <c r="B310" s="63" t="s">
        <v>87</v>
      </c>
      <c r="C310" s="36">
        <v>24</v>
      </c>
      <c r="D310" s="72">
        <v>-0.4285714285714286</v>
      </c>
      <c r="E310" s="97">
        <v>90</v>
      </c>
      <c r="F310" s="57">
        <v>0.16883116883116878</v>
      </c>
      <c r="G310" s="36">
        <v>114</v>
      </c>
      <c r="H310" s="72">
        <v>-4.2016806722689037E-2</v>
      </c>
    </row>
    <row r="311" spans="2:8" hidden="1" outlineLevel="1">
      <c r="B311" s="63" t="s">
        <v>86</v>
      </c>
      <c r="C311" s="36">
        <v>64</v>
      </c>
      <c r="D311" s="72">
        <v>0.25490196078431371</v>
      </c>
      <c r="E311" s="97">
        <v>229</v>
      </c>
      <c r="F311" s="57">
        <v>2.523076923076923</v>
      </c>
      <c r="G311" s="36">
        <v>293</v>
      </c>
      <c r="H311" s="72">
        <v>1.5258620689655173</v>
      </c>
    </row>
    <row r="312" spans="2:8" hidden="1" outlineLevel="1">
      <c r="B312" s="63" t="s">
        <v>85</v>
      </c>
      <c r="C312" s="36">
        <v>36</v>
      </c>
      <c r="D312" s="72">
        <v>2.857142857142847E-2</v>
      </c>
      <c r="E312" s="97">
        <v>443</v>
      </c>
      <c r="F312" s="57">
        <v>8.0408163265306118</v>
      </c>
      <c r="G312" s="36">
        <v>479</v>
      </c>
      <c r="H312" s="72">
        <v>4.7023809523809526</v>
      </c>
    </row>
    <row r="313" spans="2:8" hidden="1" outlineLevel="1">
      <c r="B313" s="63" t="s">
        <v>84</v>
      </c>
      <c r="C313" s="36">
        <v>24</v>
      </c>
      <c r="D313" s="72">
        <v>-0.35135135135135132</v>
      </c>
      <c r="E313" s="97">
        <v>194</v>
      </c>
      <c r="F313" s="57">
        <v>3.041666666666667</v>
      </c>
      <c r="G313" s="36">
        <v>218</v>
      </c>
      <c r="H313" s="72">
        <v>1.5647058823529414</v>
      </c>
    </row>
    <row r="314" spans="2:8" hidden="1" outlineLevel="1">
      <c r="B314" s="63" t="s">
        <v>83</v>
      </c>
      <c r="C314" s="36">
        <v>41</v>
      </c>
      <c r="D314" s="72">
        <v>-0.19607843137254899</v>
      </c>
      <c r="E314" s="97">
        <v>229</v>
      </c>
      <c r="F314" s="57">
        <v>1.5164835164835164</v>
      </c>
      <c r="G314" s="36">
        <v>270</v>
      </c>
      <c r="H314" s="72">
        <v>0.90140845070422526</v>
      </c>
    </row>
    <row r="315" spans="2:8" hidden="1" outlineLevel="1">
      <c r="B315" s="63" t="s">
        <v>82</v>
      </c>
      <c r="C315" s="36">
        <v>3244</v>
      </c>
      <c r="D315" s="72">
        <v>-6.7548146018970967E-2</v>
      </c>
      <c r="E315" s="97">
        <v>4172</v>
      </c>
      <c r="F315" s="57">
        <v>-0.34039525691699601</v>
      </c>
      <c r="G315" s="36">
        <v>7416</v>
      </c>
      <c r="H315" s="72">
        <v>-0.2435740514075887</v>
      </c>
    </row>
    <row r="316" spans="2:8" hidden="1" outlineLevel="1">
      <c r="B316" s="63" t="s">
        <v>81</v>
      </c>
      <c r="C316" s="36">
        <v>6961</v>
      </c>
      <c r="D316" s="72">
        <v>6.4535861752561541E-2</v>
      </c>
      <c r="E316" s="97">
        <v>10374</v>
      </c>
      <c r="F316" s="57">
        <v>-0.22023451593505716</v>
      </c>
      <c r="G316" s="36">
        <v>17335</v>
      </c>
      <c r="H316" s="72">
        <v>-0.1263921786020259</v>
      </c>
    </row>
    <row r="317" spans="2:8" hidden="1" outlineLevel="1">
      <c r="B317" s="63" t="s">
        <v>80</v>
      </c>
      <c r="C317" s="36">
        <v>6741</v>
      </c>
      <c r="D317" s="72">
        <v>9.1659919028340031E-2</v>
      </c>
      <c r="E317" s="97">
        <v>9246</v>
      </c>
      <c r="F317" s="57">
        <v>-0.17784101013693754</v>
      </c>
      <c r="G317" s="36">
        <v>15987</v>
      </c>
      <c r="H317" s="72">
        <v>-8.2314448079903513E-2</v>
      </c>
    </row>
    <row r="318" spans="2:8" hidden="1" outlineLevel="1">
      <c r="B318" s="63" t="s">
        <v>79</v>
      </c>
      <c r="C318" s="36">
        <v>8358</v>
      </c>
      <c r="D318" s="72">
        <v>0.10263852242744065</v>
      </c>
      <c r="E318" s="97">
        <v>11602</v>
      </c>
      <c r="F318" s="57">
        <v>0.10537347560975618</v>
      </c>
      <c r="G318" s="36">
        <v>19960</v>
      </c>
      <c r="H318" s="72">
        <v>0.10422659880504526</v>
      </c>
    </row>
    <row r="319" spans="2:8" collapsed="1">
      <c r="B319" s="105">
        <v>1988</v>
      </c>
      <c r="C319" s="66">
        <v>40113</v>
      </c>
      <c r="D319" s="67">
        <v>-0.10820364606491772</v>
      </c>
      <c r="E319" s="66">
        <v>61896</v>
      </c>
      <c r="F319" s="67">
        <v>-7.9613382899628271E-2</v>
      </c>
      <c r="G319" s="66">
        <v>102009</v>
      </c>
      <c r="H319" s="67">
        <v>-9.1071905907511352E-2</v>
      </c>
    </row>
    <row r="320" spans="2:8" hidden="1" outlineLevel="1">
      <c r="B320" s="63" t="s">
        <v>90</v>
      </c>
      <c r="C320" s="36">
        <v>6998</v>
      </c>
      <c r="D320" s="72">
        <v>0.28191976552482134</v>
      </c>
      <c r="E320" s="97">
        <v>9606</v>
      </c>
      <c r="F320" s="57">
        <v>-1.4061377399158359E-2</v>
      </c>
      <c r="G320" s="36">
        <v>16604</v>
      </c>
      <c r="H320" s="72">
        <v>9.2224707275358586E-2</v>
      </c>
    </row>
    <row r="321" spans="2:8" hidden="1" outlineLevel="1">
      <c r="B321" s="63" t="s">
        <v>89</v>
      </c>
      <c r="C321" s="36">
        <v>10165</v>
      </c>
      <c r="D321" s="72">
        <v>0.58308674661267723</v>
      </c>
      <c r="E321" s="97">
        <v>11450</v>
      </c>
      <c r="F321" s="57">
        <v>0.17472042679798916</v>
      </c>
      <c r="G321" s="36">
        <v>21615</v>
      </c>
      <c r="H321" s="72">
        <v>0.33690004948045527</v>
      </c>
    </row>
    <row r="322" spans="2:8" hidden="1" outlineLevel="1">
      <c r="B322" s="63" t="s">
        <v>88</v>
      </c>
      <c r="C322" s="36">
        <v>3828</v>
      </c>
      <c r="D322" s="72">
        <v>0.51724137931034475</v>
      </c>
      <c r="E322" s="97">
        <v>4493</v>
      </c>
      <c r="F322" s="57">
        <v>-4.4316419233325632E-3</v>
      </c>
      <c r="G322" s="36">
        <v>8321</v>
      </c>
      <c r="H322" s="72">
        <v>0.18263217737350756</v>
      </c>
    </row>
    <row r="323" spans="2:8" hidden="1" outlineLevel="1">
      <c r="B323" s="63" t="s">
        <v>87</v>
      </c>
      <c r="C323" s="36">
        <v>42</v>
      </c>
      <c r="D323" s="72">
        <v>0.55555555555555558</v>
      </c>
      <c r="E323" s="97">
        <v>77</v>
      </c>
      <c r="F323" s="57">
        <v>-0.73898305084745763</v>
      </c>
      <c r="G323" s="36">
        <v>119</v>
      </c>
      <c r="H323" s="72">
        <v>-0.63043478260869568</v>
      </c>
    </row>
    <row r="324" spans="2:8" hidden="1" outlineLevel="1">
      <c r="B324" s="63" t="s">
        <v>86</v>
      </c>
      <c r="C324" s="36">
        <v>51</v>
      </c>
      <c r="D324" s="72">
        <v>-1.9230769230769273E-2</v>
      </c>
      <c r="E324" s="97">
        <v>65</v>
      </c>
      <c r="F324" s="57">
        <v>-0.66145833333333326</v>
      </c>
      <c r="G324" s="36">
        <v>116</v>
      </c>
      <c r="H324" s="72">
        <v>-0.52459016393442626</v>
      </c>
    </row>
    <row r="325" spans="2:8" hidden="1" outlineLevel="1">
      <c r="B325" s="63" t="s">
        <v>85</v>
      </c>
      <c r="C325" s="36">
        <v>35</v>
      </c>
      <c r="D325" s="72">
        <v>-0.20454545454545459</v>
      </c>
      <c r="E325" s="97">
        <v>49</v>
      </c>
      <c r="F325" s="57">
        <v>-0.74871794871794872</v>
      </c>
      <c r="G325" s="36">
        <v>84</v>
      </c>
      <c r="H325" s="72">
        <v>-0.64853556485355646</v>
      </c>
    </row>
    <row r="326" spans="2:8" hidden="1" outlineLevel="1">
      <c r="B326" s="63" t="s">
        <v>84</v>
      </c>
      <c r="C326" s="36">
        <v>37</v>
      </c>
      <c r="D326" s="72">
        <v>-0.13953488372093026</v>
      </c>
      <c r="E326" s="97">
        <v>48</v>
      </c>
      <c r="F326" s="57">
        <v>-0.80566801619433193</v>
      </c>
      <c r="G326" s="36">
        <v>85</v>
      </c>
      <c r="H326" s="72">
        <v>-0.7068965517241379</v>
      </c>
    </row>
    <row r="327" spans="2:8" hidden="1" outlineLevel="1">
      <c r="B327" s="63" t="s">
        <v>83</v>
      </c>
      <c r="C327" s="36">
        <v>51</v>
      </c>
      <c r="D327" s="72">
        <v>0.37837837837837829</v>
      </c>
      <c r="E327" s="97">
        <v>91</v>
      </c>
      <c r="F327" s="57">
        <v>-3.1914893617021267E-2</v>
      </c>
      <c r="G327" s="36">
        <v>142</v>
      </c>
      <c r="H327" s="72">
        <v>8.3969465648854991E-2</v>
      </c>
    </row>
    <row r="328" spans="2:8" hidden="1" outlineLevel="1">
      <c r="B328" s="63" t="s">
        <v>82</v>
      </c>
      <c r="C328" s="36">
        <v>3479</v>
      </c>
      <c r="D328" s="72">
        <v>0.12117305833064784</v>
      </c>
      <c r="E328" s="97">
        <v>6325</v>
      </c>
      <c r="F328" s="57">
        <v>0.17937721424575792</v>
      </c>
      <c r="G328" s="36">
        <v>9804</v>
      </c>
      <c r="H328" s="72">
        <v>0.15804394046775339</v>
      </c>
    </row>
    <row r="329" spans="2:8" hidden="1" outlineLevel="1">
      <c r="B329" s="63" t="s">
        <v>81</v>
      </c>
      <c r="C329" s="36">
        <v>6539</v>
      </c>
      <c r="D329" s="72">
        <v>0.22338634237605248</v>
      </c>
      <c r="E329" s="97">
        <v>13304</v>
      </c>
      <c r="F329" s="57">
        <v>0.54967967384973782</v>
      </c>
      <c r="G329" s="36">
        <v>19843</v>
      </c>
      <c r="H329" s="72">
        <v>0.42447954055994264</v>
      </c>
    </row>
    <row r="330" spans="2:8" hidden="1" outlineLevel="1">
      <c r="B330" s="63" t="s">
        <v>80</v>
      </c>
      <c r="C330" s="36">
        <v>6175</v>
      </c>
      <c r="D330" s="72">
        <v>0.22592813182449878</v>
      </c>
      <c r="E330" s="97">
        <v>11246</v>
      </c>
      <c r="F330" s="57">
        <v>0.38225172074729596</v>
      </c>
      <c r="G330" s="36">
        <v>17421</v>
      </c>
      <c r="H330" s="72">
        <v>0.32247779549077649</v>
      </c>
    </row>
    <row r="331" spans="2:8" hidden="1" outlineLevel="1">
      <c r="B331" s="63" t="s">
        <v>79</v>
      </c>
      <c r="C331" s="36">
        <v>7580</v>
      </c>
      <c r="D331" s="72">
        <v>0.46757018393030014</v>
      </c>
      <c r="E331" s="97">
        <v>10496</v>
      </c>
      <c r="F331" s="57">
        <v>0.16312056737588643</v>
      </c>
      <c r="G331" s="36">
        <v>18076</v>
      </c>
      <c r="H331" s="72">
        <v>0.27394460497568529</v>
      </c>
    </row>
    <row r="332" spans="2:8" collapsed="1">
      <c r="B332" s="105">
        <v>1987</v>
      </c>
      <c r="C332" s="66">
        <v>44980</v>
      </c>
      <c r="D332" s="67">
        <v>0.3525378878999279</v>
      </c>
      <c r="E332" s="66">
        <v>67250</v>
      </c>
      <c r="F332" s="67">
        <v>0.19802615170841209</v>
      </c>
      <c r="G332" s="66">
        <v>112230</v>
      </c>
      <c r="H332" s="67">
        <v>0.25550956482828058</v>
      </c>
    </row>
    <row r="333" spans="2:8" hidden="1" outlineLevel="1">
      <c r="B333" s="63" t="s">
        <v>90</v>
      </c>
      <c r="C333" s="36">
        <v>5459</v>
      </c>
      <c r="D333" s="72">
        <v>-0.25869092884302014</v>
      </c>
      <c r="E333" s="97">
        <v>9743</v>
      </c>
      <c r="F333" s="57">
        <v>-0.15219282979463977</v>
      </c>
      <c r="G333" s="36">
        <v>15202</v>
      </c>
      <c r="H333" s="72">
        <v>-0.19378447178616887</v>
      </c>
    </row>
    <row r="334" spans="2:8" hidden="1" outlineLevel="1">
      <c r="B334" s="63" t="s">
        <v>89</v>
      </c>
      <c r="C334" s="36">
        <v>6421</v>
      </c>
      <c r="D334" s="72">
        <v>1.4055590650663197E-2</v>
      </c>
      <c r="E334" s="97">
        <v>9747</v>
      </c>
      <c r="F334" s="57">
        <v>0.29339171974522293</v>
      </c>
      <c r="G334" s="36">
        <v>16168</v>
      </c>
      <c r="H334" s="72">
        <v>0.16584943755408132</v>
      </c>
    </row>
    <row r="335" spans="2:8" hidden="1" outlineLevel="1">
      <c r="B335" s="63" t="s">
        <v>88</v>
      </c>
      <c r="C335" s="36">
        <v>2523</v>
      </c>
      <c r="D335" s="72">
        <v>-8.8840736728060699E-2</v>
      </c>
      <c r="E335" s="97">
        <v>4513</v>
      </c>
      <c r="F335" s="57">
        <v>-9.0304374118121311E-2</v>
      </c>
      <c r="G335" s="36">
        <v>7036</v>
      </c>
      <c r="H335" s="72">
        <v>-8.9780077619663667E-2</v>
      </c>
    </row>
    <row r="336" spans="2:8" hidden="1" outlineLevel="1">
      <c r="B336" s="63" t="s">
        <v>87</v>
      </c>
      <c r="C336" s="36">
        <v>27</v>
      </c>
      <c r="D336" s="72">
        <v>-0.90847457627118644</v>
      </c>
      <c r="E336" s="97">
        <v>295</v>
      </c>
      <c r="F336" s="57">
        <v>21.692307692307693</v>
      </c>
      <c r="G336" s="36">
        <v>322</v>
      </c>
      <c r="H336" s="72">
        <v>4.5454545454545414E-2</v>
      </c>
    </row>
    <row r="337" spans="2:8" hidden="1" outlineLevel="1">
      <c r="B337" s="63" t="s">
        <v>86</v>
      </c>
      <c r="C337" s="36">
        <v>52</v>
      </c>
      <c r="D337" s="72">
        <v>-0.91289782244556117</v>
      </c>
      <c r="E337" s="97">
        <v>192</v>
      </c>
      <c r="F337" s="57" t="s">
        <v>143</v>
      </c>
      <c r="G337" s="36">
        <v>244</v>
      </c>
      <c r="H337" s="72">
        <v>-0.59128978224455619</v>
      </c>
    </row>
    <row r="338" spans="2:8" hidden="1" outlineLevel="1">
      <c r="B338" s="63" t="s">
        <v>85</v>
      </c>
      <c r="C338" s="36">
        <v>44</v>
      </c>
      <c r="D338" s="72">
        <v>2.3255813953488413E-2</v>
      </c>
      <c r="E338" s="97">
        <v>195</v>
      </c>
      <c r="F338" s="57">
        <v>9.2631578947368425</v>
      </c>
      <c r="G338" s="36">
        <v>239</v>
      </c>
      <c r="H338" s="72">
        <v>2.8548387096774195</v>
      </c>
    </row>
    <row r="339" spans="2:8" hidden="1" outlineLevel="1">
      <c r="B339" s="63" t="s">
        <v>84</v>
      </c>
      <c r="C339" s="36">
        <v>43</v>
      </c>
      <c r="D339" s="72">
        <v>-0.14000000000000001</v>
      </c>
      <c r="E339" s="97">
        <v>247</v>
      </c>
      <c r="F339" s="57">
        <v>15.466666666666665</v>
      </c>
      <c r="G339" s="36">
        <v>290</v>
      </c>
      <c r="H339" s="72">
        <v>3.4615384615384617</v>
      </c>
    </row>
    <row r="340" spans="2:8" hidden="1" outlineLevel="1">
      <c r="B340" s="63" t="s">
        <v>83</v>
      </c>
      <c r="C340" s="36">
        <v>37</v>
      </c>
      <c r="D340" s="72">
        <v>-0.8966480446927374</v>
      </c>
      <c r="E340" s="97">
        <v>94</v>
      </c>
      <c r="F340" s="57">
        <v>-0.89681668496158062</v>
      </c>
      <c r="G340" s="36">
        <v>131</v>
      </c>
      <c r="H340" s="72">
        <v>-0.89676910953506694</v>
      </c>
    </row>
    <row r="341" spans="2:8" hidden="1" outlineLevel="1">
      <c r="B341" s="63" t="s">
        <v>82</v>
      </c>
      <c r="C341" s="36">
        <v>3103</v>
      </c>
      <c r="D341" s="72">
        <v>0.21781789638932492</v>
      </c>
      <c r="E341" s="97">
        <v>5363</v>
      </c>
      <c r="F341" s="57">
        <v>0.33010912698412698</v>
      </c>
      <c r="G341" s="36">
        <v>8466</v>
      </c>
      <c r="H341" s="72">
        <v>0.28662613981762908</v>
      </c>
    </row>
    <row r="342" spans="2:8" hidden="1" outlineLevel="1">
      <c r="B342" s="63" t="s">
        <v>81</v>
      </c>
      <c r="C342" s="36">
        <v>5345</v>
      </c>
      <c r="D342" s="72">
        <v>-1.4944890715486991E-3</v>
      </c>
      <c r="E342" s="97">
        <v>8585</v>
      </c>
      <c r="F342" s="57">
        <v>-4.7064047064047099E-2</v>
      </c>
      <c r="G342" s="36">
        <v>13930</v>
      </c>
      <c r="H342" s="72">
        <v>-3.0079376131458058E-2</v>
      </c>
    </row>
    <row r="343" spans="2:8" hidden="1" outlineLevel="1">
      <c r="B343" s="63" t="s">
        <v>80</v>
      </c>
      <c r="C343" s="36">
        <v>5037</v>
      </c>
      <c r="D343" s="72">
        <v>0.21023546371936574</v>
      </c>
      <c r="E343" s="97">
        <v>8136</v>
      </c>
      <c r="F343" s="57">
        <v>0.16712092956534219</v>
      </c>
      <c r="G343" s="36">
        <v>13173</v>
      </c>
      <c r="H343" s="72">
        <v>0.18323901913230944</v>
      </c>
    </row>
    <row r="344" spans="2:8" hidden="1" outlineLevel="1">
      <c r="B344" s="63" t="s">
        <v>79</v>
      </c>
      <c r="C344" s="36">
        <v>5165</v>
      </c>
      <c r="D344" s="72">
        <v>8.5312040344610152E-2</v>
      </c>
      <c r="E344" s="97">
        <v>9024</v>
      </c>
      <c r="F344" s="57">
        <v>0.25159500693481274</v>
      </c>
      <c r="G344" s="36">
        <v>14189</v>
      </c>
      <c r="H344" s="72">
        <v>0.18547915448241281</v>
      </c>
    </row>
    <row r="345" spans="2:8" collapsed="1">
      <c r="B345" s="105">
        <v>1986</v>
      </c>
      <c r="C345" s="66">
        <v>33256</v>
      </c>
      <c r="D345" s="67">
        <v>-3.9676580999133737E-2</v>
      </c>
      <c r="E345" s="66">
        <v>56134</v>
      </c>
      <c r="F345" s="67">
        <v>7.6002990281584859E-2</v>
      </c>
      <c r="G345" s="66">
        <v>89390</v>
      </c>
      <c r="H345" s="67">
        <v>2.9850574315372302E-2</v>
      </c>
    </row>
    <row r="346" spans="2:8" hidden="1" outlineLevel="1">
      <c r="B346" s="63" t="s">
        <v>90</v>
      </c>
      <c r="C346" s="36">
        <v>7364</v>
      </c>
      <c r="D346" s="72">
        <v>0.6057566506759704</v>
      </c>
      <c r="E346" s="97">
        <v>11492</v>
      </c>
      <c r="F346" s="57">
        <v>0.29779785431959338</v>
      </c>
      <c r="G346" s="36">
        <v>18856</v>
      </c>
      <c r="H346" s="72">
        <v>0.40287181013317452</v>
      </c>
    </row>
    <row r="347" spans="2:8" hidden="1" outlineLevel="1">
      <c r="B347" s="63" t="s">
        <v>89</v>
      </c>
      <c r="C347" s="36">
        <v>6332</v>
      </c>
      <c r="D347" s="72">
        <v>0.5279922779922781</v>
      </c>
      <c r="E347" s="97">
        <v>7536</v>
      </c>
      <c r="F347" s="57">
        <v>5.1192634956060745E-2</v>
      </c>
      <c r="G347" s="36">
        <v>13868</v>
      </c>
      <c r="H347" s="72">
        <v>0.22584637143109698</v>
      </c>
    </row>
    <row r="348" spans="2:8" hidden="1" outlineLevel="1">
      <c r="B348" s="63" t="s">
        <v>88</v>
      </c>
      <c r="C348" s="36">
        <v>2769</v>
      </c>
      <c r="D348" s="72">
        <v>0.31669044222539222</v>
      </c>
      <c r="E348" s="97">
        <v>4961</v>
      </c>
      <c r="F348" s="57">
        <v>0.10293463761671862</v>
      </c>
      <c r="G348" s="36">
        <v>7730</v>
      </c>
      <c r="H348" s="72">
        <v>0.17103469171337671</v>
      </c>
    </row>
    <row r="349" spans="2:8" hidden="1" outlineLevel="1">
      <c r="B349" s="63" t="s">
        <v>87</v>
      </c>
      <c r="C349" s="36">
        <v>295</v>
      </c>
      <c r="D349" s="72">
        <v>4.2678571428571432</v>
      </c>
      <c r="E349" s="97">
        <v>13</v>
      </c>
      <c r="F349" s="57">
        <v>-0.1333333333333333</v>
      </c>
      <c r="G349" s="36">
        <v>308</v>
      </c>
      <c r="H349" s="72">
        <v>3.3380281690140849</v>
      </c>
    </row>
    <row r="350" spans="2:8" hidden="1" outlineLevel="1">
      <c r="B350" s="63" t="s">
        <v>86</v>
      </c>
      <c r="C350" s="36">
        <v>597</v>
      </c>
      <c r="D350" s="72">
        <v>17.65625</v>
      </c>
      <c r="E350" s="97">
        <v>0</v>
      </c>
      <c r="F350" s="57">
        <v>-1</v>
      </c>
      <c r="G350" s="36">
        <v>597</v>
      </c>
      <c r="H350" s="72">
        <v>7.91044776119403</v>
      </c>
    </row>
    <row r="351" spans="2:8" hidden="1" outlineLevel="1">
      <c r="B351" s="63" t="s">
        <v>85</v>
      </c>
      <c r="C351" s="36">
        <v>43</v>
      </c>
      <c r="D351" s="72">
        <v>0.65384615384615374</v>
      </c>
      <c r="E351" s="97">
        <v>19</v>
      </c>
      <c r="F351" s="57">
        <v>-0.52500000000000002</v>
      </c>
      <c r="G351" s="36">
        <v>62</v>
      </c>
      <c r="H351" s="72">
        <v>-6.0606060606060552E-2</v>
      </c>
    </row>
    <row r="352" spans="2:8" hidden="1" outlineLevel="1">
      <c r="B352" s="63" t="s">
        <v>84</v>
      </c>
      <c r="C352" s="36">
        <v>50</v>
      </c>
      <c r="D352" s="72">
        <v>0.72413793103448265</v>
      </c>
      <c r="E352" s="97">
        <v>15</v>
      </c>
      <c r="F352" s="57">
        <v>0.15384615384615374</v>
      </c>
      <c r="G352" s="36">
        <v>65</v>
      </c>
      <c r="H352" s="72">
        <v>0.54761904761904767</v>
      </c>
    </row>
    <row r="353" spans="2:8" hidden="1" outlineLevel="1">
      <c r="B353" s="63" t="s">
        <v>83</v>
      </c>
      <c r="C353" s="36">
        <v>358</v>
      </c>
      <c r="D353" s="72">
        <v>7.5238095238095237</v>
      </c>
      <c r="E353" s="97">
        <v>911</v>
      </c>
      <c r="F353" s="57">
        <v>150.83333333333334</v>
      </c>
      <c r="G353" s="36">
        <v>1269</v>
      </c>
      <c r="H353" s="72">
        <v>25.4375</v>
      </c>
    </row>
    <row r="354" spans="2:8" hidden="1" outlineLevel="1">
      <c r="B354" s="63" t="s">
        <v>82</v>
      </c>
      <c r="C354" s="36">
        <v>2548</v>
      </c>
      <c r="D354" s="72">
        <v>-0.22811269312329596</v>
      </c>
      <c r="E354" s="97">
        <v>4032</v>
      </c>
      <c r="F354" s="57">
        <v>-0.12990936555891242</v>
      </c>
      <c r="G354" s="36">
        <v>6580</v>
      </c>
      <c r="H354" s="72">
        <v>-0.1707624448645243</v>
      </c>
    </row>
    <row r="355" spans="2:8" hidden="1" outlineLevel="1">
      <c r="B355" s="63" t="s">
        <v>81</v>
      </c>
      <c r="C355" s="36">
        <v>5353</v>
      </c>
      <c r="D355" s="72">
        <v>2.7447216890595039E-2</v>
      </c>
      <c r="E355" s="97">
        <v>9009</v>
      </c>
      <c r="F355" s="57">
        <v>0.41695501730103812</v>
      </c>
      <c r="G355" s="36">
        <v>14362</v>
      </c>
      <c r="H355" s="72">
        <v>0.24152835408022133</v>
      </c>
    </row>
    <row r="356" spans="2:8" hidden="1" outlineLevel="1">
      <c r="B356" s="63" t="s">
        <v>80</v>
      </c>
      <c r="C356" s="36">
        <v>4162</v>
      </c>
      <c r="D356" s="72">
        <v>-7.7570921985815611E-2</v>
      </c>
      <c r="E356" s="97">
        <v>6971</v>
      </c>
      <c r="F356" s="57">
        <v>0.17693736282289385</v>
      </c>
      <c r="G356" s="36">
        <v>11133</v>
      </c>
      <c r="H356" s="72">
        <v>6.6890273119309951E-2</v>
      </c>
    </row>
    <row r="357" spans="2:8" hidden="1" outlineLevel="1">
      <c r="B357" s="63" t="s">
        <v>79</v>
      </c>
      <c r="C357" s="36">
        <v>4759</v>
      </c>
      <c r="D357" s="72">
        <v>-8.6739589330262934E-2</v>
      </c>
      <c r="E357" s="97">
        <v>7210</v>
      </c>
      <c r="F357" s="57">
        <v>-7.9801871216290676E-3</v>
      </c>
      <c r="G357" s="36">
        <v>11969</v>
      </c>
      <c r="H357" s="72">
        <v>-4.0868659347704117E-2</v>
      </c>
    </row>
    <row r="358" spans="2:8" collapsed="1">
      <c r="B358" s="105">
        <v>1985</v>
      </c>
      <c r="C358" s="66">
        <v>34630</v>
      </c>
      <c r="D358" s="67">
        <v>0.18385067687679468</v>
      </c>
      <c r="E358" s="66">
        <v>52169</v>
      </c>
      <c r="F358" s="67">
        <v>0.16412281876199408</v>
      </c>
      <c r="G358" s="66">
        <v>86799</v>
      </c>
      <c r="H358" s="67">
        <v>0.17191423865201316</v>
      </c>
    </row>
    <row r="359" spans="2:8" hidden="1" outlineLevel="1">
      <c r="B359" s="63" t="s">
        <v>90</v>
      </c>
      <c r="C359" s="36">
        <v>4586</v>
      </c>
      <c r="D359" s="72">
        <v>-9.1701326995444643E-2</v>
      </c>
      <c r="E359" s="97">
        <v>8855</v>
      </c>
      <c r="F359" s="57">
        <v>0.25460470388211953</v>
      </c>
      <c r="G359" s="36">
        <v>13441</v>
      </c>
      <c r="H359" s="72">
        <v>0.11018419096390519</v>
      </c>
    </row>
    <row r="360" spans="2:8" hidden="1" outlineLevel="1">
      <c r="B360" s="63" t="s">
        <v>89</v>
      </c>
      <c r="C360" s="36">
        <v>4144</v>
      </c>
      <c r="D360" s="72">
        <v>-0.11547491995731052</v>
      </c>
      <c r="E360" s="97">
        <v>7169</v>
      </c>
      <c r="F360" s="57">
        <v>8.7035633055345007E-2</v>
      </c>
      <c r="G360" s="36">
        <v>11313</v>
      </c>
      <c r="H360" s="72">
        <v>2.925531914893531E-3</v>
      </c>
    </row>
    <row r="361" spans="2:8" hidden="1" outlineLevel="1">
      <c r="B361" s="63" t="s">
        <v>88</v>
      </c>
      <c r="C361" s="36">
        <v>2103</v>
      </c>
      <c r="D361" s="72">
        <v>0.12761394101876666</v>
      </c>
      <c r="E361" s="97">
        <v>4498</v>
      </c>
      <c r="F361" s="57">
        <v>0.25642458100558652</v>
      </c>
      <c r="G361" s="36">
        <v>6601</v>
      </c>
      <c r="H361" s="72">
        <v>0.21230486685032135</v>
      </c>
    </row>
    <row r="362" spans="2:8" hidden="1" outlineLevel="1">
      <c r="B362" s="63" t="s">
        <v>87</v>
      </c>
      <c r="C362" s="36">
        <v>56</v>
      </c>
      <c r="D362" s="72">
        <v>-0.84864864864864864</v>
      </c>
      <c r="E362" s="97">
        <v>15</v>
      </c>
      <c r="F362" s="57">
        <v>0.875</v>
      </c>
      <c r="G362" s="36">
        <v>71</v>
      </c>
      <c r="H362" s="72">
        <v>-0.81216931216931221</v>
      </c>
    </row>
    <row r="363" spans="2:8" hidden="1" outlineLevel="1">
      <c r="B363" s="63" t="s">
        <v>86</v>
      </c>
      <c r="C363" s="36">
        <v>32</v>
      </c>
      <c r="D363" s="72">
        <v>-8.5714285714285743E-2</v>
      </c>
      <c r="E363" s="97">
        <v>35</v>
      </c>
      <c r="F363" s="57">
        <v>0.84210526315789469</v>
      </c>
      <c r="G363" s="36">
        <v>67</v>
      </c>
      <c r="H363" s="72">
        <v>0.2407407407407407</v>
      </c>
    </row>
    <row r="364" spans="2:8" hidden="1" outlineLevel="1">
      <c r="B364" s="63" t="s">
        <v>85</v>
      </c>
      <c r="C364" s="36">
        <v>26</v>
      </c>
      <c r="D364" s="72">
        <v>-0.56666666666666665</v>
      </c>
      <c r="E364" s="97">
        <v>40</v>
      </c>
      <c r="F364" s="57" t="s">
        <v>143</v>
      </c>
      <c r="G364" s="36">
        <v>66</v>
      </c>
      <c r="H364" s="72">
        <v>0.10000000000000009</v>
      </c>
    </row>
    <row r="365" spans="2:8" hidden="1" outlineLevel="1">
      <c r="B365" s="63" t="s">
        <v>84</v>
      </c>
      <c r="C365" s="36">
        <v>29</v>
      </c>
      <c r="D365" s="72">
        <v>0.20833333333333326</v>
      </c>
      <c r="E365" s="97">
        <v>13</v>
      </c>
      <c r="F365" s="57">
        <v>0</v>
      </c>
      <c r="G365" s="36">
        <v>42</v>
      </c>
      <c r="H365" s="72">
        <v>0.13513513513513509</v>
      </c>
    </row>
    <row r="366" spans="2:8" hidden="1" outlineLevel="1">
      <c r="B366" s="63" t="s">
        <v>83</v>
      </c>
      <c r="C366" s="36">
        <v>42</v>
      </c>
      <c r="D366" s="72">
        <v>-0.31147540983606559</v>
      </c>
      <c r="E366" s="97">
        <v>6</v>
      </c>
      <c r="F366" s="57">
        <v>-0.5</v>
      </c>
      <c r="G366" s="36">
        <v>48</v>
      </c>
      <c r="H366" s="72">
        <v>-0.34246575342465757</v>
      </c>
    </row>
    <row r="367" spans="2:8" hidden="1" outlineLevel="1">
      <c r="B367" s="63" t="s">
        <v>82</v>
      </c>
      <c r="C367" s="36">
        <v>3301</v>
      </c>
      <c r="D367" s="72">
        <v>5.1273885350318515E-2</v>
      </c>
      <c r="E367" s="97">
        <v>4634</v>
      </c>
      <c r="F367" s="57">
        <v>0.27133058984910829</v>
      </c>
      <c r="G367" s="36">
        <v>7935</v>
      </c>
      <c r="H367" s="72">
        <v>0.16949152542372881</v>
      </c>
    </row>
    <row r="368" spans="2:8" hidden="1" outlineLevel="1">
      <c r="B368" s="63" t="s">
        <v>81</v>
      </c>
      <c r="C368" s="36">
        <v>5210</v>
      </c>
      <c r="D368" s="72">
        <v>-0.20988777676675763</v>
      </c>
      <c r="E368" s="97">
        <v>6358</v>
      </c>
      <c r="F368" s="57">
        <v>-5.1610978520286399E-2</v>
      </c>
      <c r="G368" s="36">
        <v>11568</v>
      </c>
      <c r="H368" s="72">
        <v>-0.13009475109038948</v>
      </c>
    </row>
    <row r="369" spans="2:8" hidden="1" outlineLevel="1">
      <c r="B369" s="63" t="s">
        <v>80</v>
      </c>
      <c r="C369" s="36">
        <v>4512</v>
      </c>
      <c r="D369" s="72">
        <v>-0.19857904085257549</v>
      </c>
      <c r="E369" s="97">
        <v>5923</v>
      </c>
      <c r="F369" s="57">
        <v>-2.7741300065659891E-2</v>
      </c>
      <c r="G369" s="36">
        <v>10435</v>
      </c>
      <c r="H369" s="72">
        <v>-0.10979355058863671</v>
      </c>
    </row>
    <row r="370" spans="2:8" hidden="1" outlineLevel="1">
      <c r="B370" s="63" t="s">
        <v>79</v>
      </c>
      <c r="C370" s="36">
        <v>5211</v>
      </c>
      <c r="D370" s="72">
        <v>-0.26168886370076505</v>
      </c>
      <c r="E370" s="97">
        <v>7268</v>
      </c>
      <c r="F370" s="57">
        <v>1.2397269814737433E-2</v>
      </c>
      <c r="G370" s="36">
        <v>12479</v>
      </c>
      <c r="H370" s="72">
        <v>-0.12348107045023526</v>
      </c>
    </row>
    <row r="371" spans="2:8" collapsed="1">
      <c r="B371" s="105">
        <v>1984</v>
      </c>
      <c r="C371" s="66">
        <v>29252</v>
      </c>
      <c r="D371" s="67">
        <v>-0.15385727922246972</v>
      </c>
      <c r="E371" s="66">
        <v>44814</v>
      </c>
      <c r="F371" s="67">
        <v>9.5562889622295533E-2</v>
      </c>
      <c r="G371" s="66">
        <v>74066</v>
      </c>
      <c r="H371" s="67">
        <v>-1.868143515819598E-2</v>
      </c>
    </row>
    <row r="372" spans="2:8" hidden="1" outlineLevel="1">
      <c r="B372" s="63" t="s">
        <v>90</v>
      </c>
      <c r="C372" s="36">
        <v>5049</v>
      </c>
      <c r="D372" s="72">
        <v>-9.1906474820143913E-2</v>
      </c>
      <c r="E372" s="97">
        <v>7058</v>
      </c>
      <c r="F372" s="57">
        <v>0.12982231471106132</v>
      </c>
      <c r="G372" s="36">
        <v>12107</v>
      </c>
      <c r="H372" s="72">
        <v>2.5408655882103837E-2</v>
      </c>
    </row>
    <row r="373" spans="2:8" hidden="1" outlineLevel="1">
      <c r="B373" s="63" t="s">
        <v>89</v>
      </c>
      <c r="C373" s="36">
        <v>4685</v>
      </c>
      <c r="D373" s="72">
        <v>-0.22969417954620186</v>
      </c>
      <c r="E373" s="97">
        <v>6595</v>
      </c>
      <c r="F373" s="57">
        <v>8.5239427349020902E-2</v>
      </c>
      <c r="G373" s="36">
        <v>11280</v>
      </c>
      <c r="H373" s="72">
        <v>-7.2292129286947948E-2</v>
      </c>
    </row>
    <row r="374" spans="2:8" hidden="1" outlineLevel="1">
      <c r="B374" s="63" t="s">
        <v>88</v>
      </c>
      <c r="C374" s="36">
        <v>1865</v>
      </c>
      <c r="D374" s="72">
        <v>-0.31509364671318396</v>
      </c>
      <c r="E374" s="97">
        <v>3580</v>
      </c>
      <c r="F374" s="57">
        <v>-9.7782258064516125E-2</v>
      </c>
      <c r="G374" s="36">
        <v>5445</v>
      </c>
      <c r="H374" s="72">
        <v>-0.18622029591989242</v>
      </c>
    </row>
    <row r="375" spans="2:8" hidden="1" outlineLevel="1">
      <c r="B375" s="63" t="s">
        <v>87</v>
      </c>
      <c r="C375" s="36">
        <v>370</v>
      </c>
      <c r="D375" s="72">
        <v>5.8518518518518521</v>
      </c>
      <c r="E375" s="97">
        <v>8</v>
      </c>
      <c r="F375" s="57">
        <v>3</v>
      </c>
      <c r="G375" s="36">
        <v>378</v>
      </c>
      <c r="H375" s="72">
        <v>5.75</v>
      </c>
    </row>
    <row r="376" spans="2:8" hidden="1" outlineLevel="1">
      <c r="B376" s="63" t="s">
        <v>86</v>
      </c>
      <c r="C376" s="36">
        <v>35</v>
      </c>
      <c r="D376" s="72">
        <v>0</v>
      </c>
      <c r="E376" s="97">
        <v>19</v>
      </c>
      <c r="F376" s="57">
        <v>3.75</v>
      </c>
      <c r="G376" s="36">
        <v>54</v>
      </c>
      <c r="H376" s="72">
        <v>0.38461538461538458</v>
      </c>
    </row>
    <row r="377" spans="2:8" hidden="1" outlineLevel="1">
      <c r="B377" s="63" t="s">
        <v>85</v>
      </c>
      <c r="C377" s="36">
        <v>60</v>
      </c>
      <c r="D377" s="72">
        <v>1.0689655172413794</v>
      </c>
      <c r="E377" s="97">
        <v>0</v>
      </c>
      <c r="F377" s="57">
        <v>-1</v>
      </c>
      <c r="G377" s="36">
        <v>60</v>
      </c>
      <c r="H377" s="72">
        <v>0.875</v>
      </c>
    </row>
    <row r="378" spans="2:8" hidden="1" outlineLevel="1">
      <c r="B378" s="63" t="s">
        <v>84</v>
      </c>
      <c r="C378" s="36">
        <v>24</v>
      </c>
      <c r="D378" s="72">
        <v>-4.0000000000000036E-2</v>
      </c>
      <c r="E378" s="97">
        <v>13</v>
      </c>
      <c r="F378" s="57">
        <v>-0.1875</v>
      </c>
      <c r="G378" s="36">
        <v>37</v>
      </c>
      <c r="H378" s="72">
        <v>-9.7560975609756073E-2</v>
      </c>
    </row>
    <row r="379" spans="2:8" hidden="1" outlineLevel="1">
      <c r="B379" s="63" t="s">
        <v>83</v>
      </c>
      <c r="C379" s="36">
        <v>61</v>
      </c>
      <c r="D379" s="72">
        <v>0</v>
      </c>
      <c r="E379" s="97">
        <v>12</v>
      </c>
      <c r="F379" s="57" t="s">
        <v>143</v>
      </c>
      <c r="G379" s="36">
        <v>73</v>
      </c>
      <c r="H379" s="72">
        <v>0.19672131147540983</v>
      </c>
    </row>
    <row r="380" spans="2:8" hidden="1" outlineLevel="1">
      <c r="B380" s="63" t="s">
        <v>82</v>
      </c>
      <c r="C380" s="36">
        <v>3140</v>
      </c>
      <c r="D380" s="72">
        <v>4.0079496522027247E-2</v>
      </c>
      <c r="E380" s="97">
        <v>3645</v>
      </c>
      <c r="F380" s="57">
        <v>-6.9915794845623935E-2</v>
      </c>
      <c r="G380" s="36">
        <v>6785</v>
      </c>
      <c r="H380" s="72">
        <v>-2.2052464687229767E-2</v>
      </c>
    </row>
    <row r="381" spans="2:8" hidden="1" outlineLevel="1">
      <c r="B381" s="63" t="s">
        <v>81</v>
      </c>
      <c r="C381" s="36">
        <v>6594</v>
      </c>
      <c r="D381" s="72">
        <v>2.1691973969631295E-2</v>
      </c>
      <c r="E381" s="97">
        <v>6704</v>
      </c>
      <c r="F381" s="57">
        <v>-2.5439744148858856E-2</v>
      </c>
      <c r="G381" s="36">
        <v>13298</v>
      </c>
      <c r="H381" s="72">
        <v>-2.6250656266406658E-3</v>
      </c>
    </row>
    <row r="382" spans="2:8" hidden="1" outlineLevel="1">
      <c r="B382" s="63" t="s">
        <v>80</v>
      </c>
      <c r="C382" s="36">
        <v>5630</v>
      </c>
      <c r="D382" s="72">
        <v>4.7441860465116337E-2</v>
      </c>
      <c r="E382" s="97">
        <v>6092</v>
      </c>
      <c r="F382" s="57">
        <v>4.2972093819551471E-2</v>
      </c>
      <c r="G382" s="36">
        <v>11722</v>
      </c>
      <c r="H382" s="72">
        <v>4.5114122681882973E-2</v>
      </c>
    </row>
    <row r="383" spans="2:8" hidden="1" outlineLevel="1">
      <c r="B383" s="63" t="s">
        <v>79</v>
      </c>
      <c r="C383" s="36">
        <v>7058</v>
      </c>
      <c r="D383" s="72">
        <v>9.9205731194518032E-2</v>
      </c>
      <c r="E383" s="97">
        <v>7179</v>
      </c>
      <c r="F383" s="57">
        <v>-9.2299911493235576E-2</v>
      </c>
      <c r="G383" s="36">
        <v>14237</v>
      </c>
      <c r="H383" s="72">
        <v>-6.4898813677599643E-3</v>
      </c>
    </row>
    <row r="384" spans="2:8" collapsed="1">
      <c r="B384" s="105">
        <v>1983</v>
      </c>
      <c r="C384" s="66">
        <v>34571</v>
      </c>
      <c r="D384" s="67">
        <v>-3.5353535353535359E-2</v>
      </c>
      <c r="E384" s="66">
        <v>40905</v>
      </c>
      <c r="F384" s="67">
        <v>9.7883274195531556E-4</v>
      </c>
      <c r="G384" s="66">
        <v>75476</v>
      </c>
      <c r="H384" s="67">
        <v>-1.5996766749670766E-2</v>
      </c>
    </row>
    <row r="385" spans="2:8" hidden="1" outlineLevel="1">
      <c r="B385" s="63" t="s">
        <v>90</v>
      </c>
      <c r="C385" s="36">
        <v>5560</v>
      </c>
      <c r="D385" s="72">
        <v>-4.973508801914206E-2</v>
      </c>
      <c r="E385" s="97">
        <v>6247</v>
      </c>
      <c r="F385" s="57">
        <v>-5.861965039180228E-2</v>
      </c>
      <c r="G385" s="36">
        <v>11807</v>
      </c>
      <c r="H385" s="72">
        <v>-5.4456634900296286E-2</v>
      </c>
    </row>
    <row r="386" spans="2:8" hidden="1" outlineLevel="1">
      <c r="B386" s="63" t="s">
        <v>89</v>
      </c>
      <c r="C386" s="36">
        <v>6082</v>
      </c>
      <c r="D386" s="72">
        <v>3.3474936278674594E-2</v>
      </c>
      <c r="E386" s="97">
        <v>6077</v>
      </c>
      <c r="F386" s="57">
        <v>4.1117012163782718E-2</v>
      </c>
      <c r="G386" s="36">
        <v>12159</v>
      </c>
      <c r="H386" s="72">
        <v>3.7280327589148676E-2</v>
      </c>
    </row>
    <row r="387" spans="2:8" hidden="1" outlineLevel="1">
      <c r="B387" s="63" t="s">
        <v>88</v>
      </c>
      <c r="C387" s="36">
        <v>2723</v>
      </c>
      <c r="D387" s="72">
        <v>0.2766057196436944</v>
      </c>
      <c r="E387" s="97">
        <v>3968</v>
      </c>
      <c r="F387" s="57">
        <v>0.23000619962802227</v>
      </c>
      <c r="G387" s="36">
        <v>6691</v>
      </c>
      <c r="H387" s="72">
        <v>0.24855383467064751</v>
      </c>
    </row>
    <row r="388" spans="2:8" hidden="1" outlineLevel="1">
      <c r="B388" s="63" t="s">
        <v>87</v>
      </c>
      <c r="C388" s="36">
        <v>54</v>
      </c>
      <c r="D388" s="72">
        <v>-0.16923076923076918</v>
      </c>
      <c r="E388" s="97">
        <v>2</v>
      </c>
      <c r="F388" s="57" t="s">
        <v>143</v>
      </c>
      <c r="G388" s="36">
        <v>56</v>
      </c>
      <c r="H388" s="72">
        <v>-0.13846153846153841</v>
      </c>
    </row>
    <row r="389" spans="2:8" hidden="1" outlineLevel="1">
      <c r="B389" s="63" t="s">
        <v>86</v>
      </c>
      <c r="C389" s="36">
        <v>35</v>
      </c>
      <c r="D389" s="72">
        <v>-0.18604651162790697</v>
      </c>
      <c r="E389" s="97">
        <v>4</v>
      </c>
      <c r="F389" s="57">
        <v>-0.63636363636363635</v>
      </c>
      <c r="G389" s="36">
        <v>39</v>
      </c>
      <c r="H389" s="72">
        <v>-0.27777777777777779</v>
      </c>
    </row>
    <row r="390" spans="2:8" hidden="1" outlineLevel="1">
      <c r="B390" s="63" t="s">
        <v>85</v>
      </c>
      <c r="C390" s="36">
        <v>29</v>
      </c>
      <c r="D390" s="72">
        <v>-0.12121212121212122</v>
      </c>
      <c r="E390" s="97">
        <v>3</v>
      </c>
      <c r="F390" s="57">
        <v>-0.970873786407767</v>
      </c>
      <c r="G390" s="36">
        <v>32</v>
      </c>
      <c r="H390" s="72">
        <v>-0.76470588235294112</v>
      </c>
    </row>
    <row r="391" spans="2:8" hidden="1" outlineLevel="1">
      <c r="B391" s="63" t="s">
        <v>84</v>
      </c>
      <c r="C391" s="36">
        <v>25</v>
      </c>
      <c r="D391" s="72">
        <v>-0.54545454545454541</v>
      </c>
      <c r="E391" s="97">
        <v>16</v>
      </c>
      <c r="F391" s="57">
        <v>-0.46666666666666667</v>
      </c>
      <c r="G391" s="36">
        <v>41</v>
      </c>
      <c r="H391" s="72">
        <v>-0.51764705882352935</v>
      </c>
    </row>
    <row r="392" spans="2:8" hidden="1" outlineLevel="1">
      <c r="B392" s="63" t="s">
        <v>83</v>
      </c>
      <c r="C392" s="36">
        <v>61</v>
      </c>
      <c r="D392" s="72">
        <v>-0.1029411764705882</v>
      </c>
      <c r="E392" s="97">
        <v>0</v>
      </c>
      <c r="F392" s="57">
        <v>-1</v>
      </c>
      <c r="G392" s="36">
        <v>61</v>
      </c>
      <c r="H392" s="72">
        <v>-0.39</v>
      </c>
    </row>
    <row r="393" spans="2:8" hidden="1" outlineLevel="1">
      <c r="B393" s="63" t="s">
        <v>82</v>
      </c>
      <c r="C393" s="36">
        <v>3019</v>
      </c>
      <c r="D393" s="72">
        <v>-0.14669304691916341</v>
      </c>
      <c r="E393" s="97">
        <v>3919</v>
      </c>
      <c r="F393" s="57">
        <v>0.103322072072072</v>
      </c>
      <c r="G393" s="36">
        <v>6938</v>
      </c>
      <c r="H393" s="72">
        <v>-2.1438645980253912E-2</v>
      </c>
    </row>
    <row r="394" spans="2:8" hidden="1" outlineLevel="1">
      <c r="B394" s="63" t="s">
        <v>81</v>
      </c>
      <c r="C394" s="36">
        <v>6454</v>
      </c>
      <c r="D394" s="72">
        <v>0.10627356873500182</v>
      </c>
      <c r="E394" s="97">
        <v>6879</v>
      </c>
      <c r="F394" s="57">
        <v>0.46736348122866889</v>
      </c>
      <c r="G394" s="36">
        <v>13333</v>
      </c>
      <c r="H394" s="72">
        <v>0.26715453335867712</v>
      </c>
    </row>
    <row r="395" spans="2:8" hidden="1" outlineLevel="1">
      <c r="B395" s="63" t="s">
        <v>80</v>
      </c>
      <c r="C395" s="36">
        <v>5375</v>
      </c>
      <c r="D395" s="72">
        <v>0.15417650848185538</v>
      </c>
      <c r="E395" s="97">
        <v>5841</v>
      </c>
      <c r="F395" s="57">
        <v>0.13793103448275867</v>
      </c>
      <c r="G395" s="36">
        <v>11216</v>
      </c>
      <c r="H395" s="72">
        <v>0.14565883554647607</v>
      </c>
    </row>
    <row r="396" spans="2:8" hidden="1" outlineLevel="1">
      <c r="B396" s="63" t="s">
        <v>79</v>
      </c>
      <c r="C396" s="36">
        <v>6421</v>
      </c>
      <c r="D396" s="72">
        <v>0.28677354709418834</v>
      </c>
      <c r="E396" s="97">
        <v>7909</v>
      </c>
      <c r="F396" s="57">
        <v>0.2437490171410599</v>
      </c>
      <c r="G396" s="36">
        <v>14330</v>
      </c>
      <c r="H396" s="72">
        <v>0.26266631421270592</v>
      </c>
    </row>
    <row r="397" spans="2:8" collapsed="1">
      <c r="B397" s="105">
        <v>1982</v>
      </c>
      <c r="C397" s="66">
        <v>35838</v>
      </c>
      <c r="D397" s="67">
        <v>8.1020752895752945E-2</v>
      </c>
      <c r="E397" s="66">
        <v>40865</v>
      </c>
      <c r="F397" s="67">
        <v>0.14766759345072589</v>
      </c>
      <c r="G397" s="66">
        <v>76703</v>
      </c>
      <c r="H397" s="67">
        <v>0.11553396646257208</v>
      </c>
    </row>
    <row r="398" spans="2:8" hidden="1" outlineLevel="1">
      <c r="B398" s="63" t="s">
        <v>90</v>
      </c>
      <c r="C398" s="36">
        <v>5851</v>
      </c>
      <c r="D398" s="72">
        <v>1.1046762589928059</v>
      </c>
      <c r="E398" s="97">
        <v>6636</v>
      </c>
      <c r="F398" s="57">
        <v>0.23944714232349651</v>
      </c>
      <c r="G398" s="36">
        <v>12487</v>
      </c>
      <c r="H398" s="72">
        <v>0.53516105237275635</v>
      </c>
    </row>
    <row r="399" spans="2:8" hidden="1" outlineLevel="1">
      <c r="B399" s="63" t="s">
        <v>89</v>
      </c>
      <c r="C399" s="36">
        <v>5885</v>
      </c>
      <c r="D399" s="72">
        <v>0.91631390426571158</v>
      </c>
      <c r="E399" s="97">
        <v>5837</v>
      </c>
      <c r="F399" s="57">
        <v>-0.11197322379431007</v>
      </c>
      <c r="G399" s="36">
        <v>11722</v>
      </c>
      <c r="H399" s="72">
        <v>0.21547075902115309</v>
      </c>
    </row>
    <row r="400" spans="2:8" hidden="1" outlineLevel="1">
      <c r="B400" s="63" t="s">
        <v>88</v>
      </c>
      <c r="C400" s="36">
        <v>2133</v>
      </c>
      <c r="D400" s="72">
        <v>0.26964285714285707</v>
      </c>
      <c r="E400" s="97">
        <v>3226</v>
      </c>
      <c r="F400" s="57">
        <v>0.36637018212621775</v>
      </c>
      <c r="G400" s="36">
        <v>5359</v>
      </c>
      <c r="H400" s="72">
        <v>0.32615689185845098</v>
      </c>
    </row>
    <row r="401" spans="2:8" hidden="1" outlineLevel="1">
      <c r="B401" s="63" t="s">
        <v>87</v>
      </c>
      <c r="C401" s="36">
        <v>65</v>
      </c>
      <c r="D401" s="72">
        <v>1.2413793103448274</v>
      </c>
      <c r="E401" s="97">
        <v>0</v>
      </c>
      <c r="F401" s="57">
        <v>-1</v>
      </c>
      <c r="G401" s="36">
        <v>65</v>
      </c>
      <c r="H401" s="72">
        <v>0.32653061224489788</v>
      </c>
    </row>
    <row r="402" spans="2:8" hidden="1" outlineLevel="1">
      <c r="B402" s="63" t="s">
        <v>86</v>
      </c>
      <c r="C402" s="36">
        <v>43</v>
      </c>
      <c r="D402" s="72">
        <v>-0.12244897959183676</v>
      </c>
      <c r="E402" s="97">
        <v>11</v>
      </c>
      <c r="F402" s="57">
        <v>2.6666666666666665</v>
      </c>
      <c r="G402" s="36">
        <v>54</v>
      </c>
      <c r="H402" s="72">
        <v>3.8461538461538547E-2</v>
      </c>
    </row>
    <row r="403" spans="2:8" hidden="1" outlineLevel="1">
      <c r="B403" s="63" t="s">
        <v>85</v>
      </c>
      <c r="C403" s="36">
        <v>33</v>
      </c>
      <c r="D403" s="72">
        <v>0.13793103448275867</v>
      </c>
      <c r="E403" s="97">
        <v>103</v>
      </c>
      <c r="F403" s="57">
        <v>50.5</v>
      </c>
      <c r="G403" s="36">
        <v>136</v>
      </c>
      <c r="H403" s="72">
        <v>3.387096774193548</v>
      </c>
    </row>
    <row r="404" spans="2:8" hidden="1" outlineLevel="1">
      <c r="B404" s="63" t="s">
        <v>84</v>
      </c>
      <c r="C404" s="36">
        <v>55</v>
      </c>
      <c r="D404" s="72">
        <v>0.66666666666666674</v>
      </c>
      <c r="E404" s="97">
        <v>30</v>
      </c>
      <c r="F404" s="57">
        <v>-0.2857142857142857</v>
      </c>
      <c r="G404" s="36">
        <v>85</v>
      </c>
      <c r="H404" s="72">
        <v>0.1333333333333333</v>
      </c>
    </row>
    <row r="405" spans="2:8" hidden="1" outlineLevel="1">
      <c r="B405" s="63" t="s">
        <v>83</v>
      </c>
      <c r="C405" s="36">
        <v>68</v>
      </c>
      <c r="D405" s="72">
        <v>1.4285714285714284</v>
      </c>
      <c r="E405" s="97">
        <v>32</v>
      </c>
      <c r="F405" s="57">
        <v>1.9090909090909092</v>
      </c>
      <c r="G405" s="36">
        <v>100</v>
      </c>
      <c r="H405" s="72">
        <v>1.5641025641025643</v>
      </c>
    </row>
    <row r="406" spans="2:8" hidden="1" outlineLevel="1">
      <c r="B406" s="63" t="s">
        <v>82</v>
      </c>
      <c r="C406" s="36">
        <v>3538</v>
      </c>
      <c r="D406" s="72">
        <v>1.3555259653794942</v>
      </c>
      <c r="E406" s="97">
        <v>3552</v>
      </c>
      <c r="F406" s="57">
        <v>-8.6654667009513964E-2</v>
      </c>
      <c r="G406" s="36">
        <v>7090</v>
      </c>
      <c r="H406" s="72">
        <v>0.31515488777592293</v>
      </c>
    </row>
    <row r="407" spans="2:8" hidden="1" outlineLevel="1">
      <c r="B407" s="63" t="s">
        <v>81</v>
      </c>
      <c r="C407" s="36">
        <v>5834</v>
      </c>
      <c r="D407" s="72">
        <v>0.27770477441962327</v>
      </c>
      <c r="E407" s="97">
        <v>4688</v>
      </c>
      <c r="F407" s="57">
        <v>-0.43037667071688945</v>
      </c>
      <c r="G407" s="36">
        <v>10522</v>
      </c>
      <c r="H407" s="72">
        <v>-0.17771178493279149</v>
      </c>
    </row>
    <row r="408" spans="2:8" hidden="1" outlineLevel="1">
      <c r="B408" s="63" t="s">
        <v>80</v>
      </c>
      <c r="C408" s="36">
        <v>4657</v>
      </c>
      <c r="D408" s="72">
        <v>8.5800885987409758E-2</v>
      </c>
      <c r="E408" s="97">
        <v>5133</v>
      </c>
      <c r="F408" s="57">
        <v>-0.33129233976029182</v>
      </c>
      <c r="G408" s="36">
        <v>9790</v>
      </c>
      <c r="H408" s="72">
        <v>-0.18178019222732966</v>
      </c>
    </row>
    <row r="409" spans="2:8" hidden="1" outlineLevel="1">
      <c r="B409" s="63" t="s">
        <v>79</v>
      </c>
      <c r="C409" s="36">
        <v>4990</v>
      </c>
      <c r="D409" s="72">
        <v>0.23790622674274364</v>
      </c>
      <c r="E409" s="97">
        <v>6359</v>
      </c>
      <c r="F409" s="57">
        <v>-0.13317884405670666</v>
      </c>
      <c r="G409" s="36">
        <v>11349</v>
      </c>
      <c r="H409" s="72">
        <v>-1.5835312747426444E-3</v>
      </c>
    </row>
    <row r="410" spans="2:8" collapsed="1">
      <c r="B410" s="105">
        <v>1981</v>
      </c>
      <c r="C410" s="66">
        <v>33152</v>
      </c>
      <c r="D410" s="67">
        <v>0.50097342328066286</v>
      </c>
      <c r="E410" s="66">
        <v>35607</v>
      </c>
      <c r="F410" s="67">
        <v>-0.14193797141962072</v>
      </c>
      <c r="G410" s="66">
        <v>68759</v>
      </c>
      <c r="H410" s="67">
        <v>8.1388399597382977E-2</v>
      </c>
    </row>
    <row r="411" spans="2:8" hidden="1" outlineLevel="1">
      <c r="B411" s="63" t="s">
        <v>90</v>
      </c>
      <c r="C411" s="36">
        <v>2780</v>
      </c>
      <c r="D411" s="72">
        <v>-0.33762211103168926</v>
      </c>
      <c r="E411" s="97">
        <v>5354</v>
      </c>
      <c r="F411" s="57">
        <v>-0.34834469328140216</v>
      </c>
      <c r="G411" s="36">
        <v>8134</v>
      </c>
      <c r="H411" s="72">
        <v>-0.34471924595182468</v>
      </c>
    </row>
    <row r="412" spans="2:8" hidden="1" outlineLevel="1">
      <c r="B412" s="63" t="s">
        <v>89</v>
      </c>
      <c r="C412" s="36">
        <v>3071</v>
      </c>
      <c r="D412" s="72">
        <v>-0.32237422771403357</v>
      </c>
      <c r="E412" s="97">
        <v>6573</v>
      </c>
      <c r="F412" s="57">
        <v>7.2442486539402884E-2</v>
      </c>
      <c r="G412" s="36">
        <v>9644</v>
      </c>
      <c r="H412" s="72">
        <v>-9.5394428290029087E-2</v>
      </c>
    </row>
    <row r="413" spans="2:8" hidden="1" outlineLevel="1">
      <c r="B413" s="63" t="s">
        <v>88</v>
      </c>
      <c r="C413" s="36">
        <v>1680</v>
      </c>
      <c r="D413" s="72">
        <v>-0.36531922931620697</v>
      </c>
      <c r="E413" s="97">
        <v>2361</v>
      </c>
      <c r="F413" s="57">
        <v>-0.46438294010889292</v>
      </c>
      <c r="G413" s="36">
        <v>4041</v>
      </c>
      <c r="H413" s="72">
        <v>-0.42721474131821402</v>
      </c>
    </row>
    <row r="414" spans="2:8" hidden="1" outlineLevel="1">
      <c r="B414" s="63" t="s">
        <v>87</v>
      </c>
      <c r="C414" s="36">
        <v>29</v>
      </c>
      <c r="D414" s="72">
        <v>-0.27500000000000002</v>
      </c>
      <c r="E414" s="97">
        <v>20</v>
      </c>
      <c r="F414" s="57">
        <v>-0.47368421052631582</v>
      </c>
      <c r="G414" s="36">
        <v>49</v>
      </c>
      <c r="H414" s="72">
        <v>-0.37179487179487181</v>
      </c>
    </row>
    <row r="415" spans="2:8" hidden="1" outlineLevel="1">
      <c r="B415" s="63" t="s">
        <v>86</v>
      </c>
      <c r="C415" s="36">
        <v>49</v>
      </c>
      <c r="D415" s="72">
        <v>0.68965517241379315</v>
      </c>
      <c r="E415" s="97">
        <v>3</v>
      </c>
      <c r="F415" s="57">
        <v>0.5</v>
      </c>
      <c r="G415" s="36">
        <v>52</v>
      </c>
      <c r="H415" s="72">
        <v>0.67741935483870974</v>
      </c>
    </row>
    <row r="416" spans="2:8" hidden="1" outlineLevel="1">
      <c r="B416" s="63" t="s">
        <v>85</v>
      </c>
      <c r="C416" s="36">
        <v>29</v>
      </c>
      <c r="D416" s="72">
        <v>-9.375E-2</v>
      </c>
      <c r="E416" s="97">
        <v>2</v>
      </c>
      <c r="F416" s="57">
        <v>-0.875</v>
      </c>
      <c r="G416" s="36">
        <v>31</v>
      </c>
      <c r="H416" s="72">
        <v>-0.35416666666666663</v>
      </c>
    </row>
    <row r="417" spans="2:8" hidden="1" outlineLevel="1">
      <c r="B417" s="63" t="s">
        <v>84</v>
      </c>
      <c r="C417" s="36">
        <v>33</v>
      </c>
      <c r="D417" s="72">
        <v>-2.9411764705882359E-2</v>
      </c>
      <c r="E417" s="97">
        <v>42</v>
      </c>
      <c r="F417" s="57">
        <v>20</v>
      </c>
      <c r="G417" s="36">
        <v>75</v>
      </c>
      <c r="H417" s="72">
        <v>1.0833333333333335</v>
      </c>
    </row>
    <row r="418" spans="2:8" hidden="1" outlineLevel="1">
      <c r="B418" s="63" t="s">
        <v>83</v>
      </c>
      <c r="C418" s="36">
        <v>28</v>
      </c>
      <c r="D418" s="72">
        <v>-0.61643835616438358</v>
      </c>
      <c r="E418" s="97">
        <v>11</v>
      </c>
      <c r="F418" s="57">
        <v>0.10000000000000009</v>
      </c>
      <c r="G418" s="36">
        <v>39</v>
      </c>
      <c r="H418" s="72">
        <v>-0.53012048192771077</v>
      </c>
    </row>
    <row r="419" spans="2:8" hidden="1" outlineLevel="1">
      <c r="B419" s="63" t="s">
        <v>82</v>
      </c>
      <c r="C419" s="36">
        <v>1502</v>
      </c>
      <c r="D419" s="72">
        <v>-0.44779411764705879</v>
      </c>
      <c r="E419" s="97">
        <v>3889</v>
      </c>
      <c r="F419" s="57">
        <v>0.5015444015444015</v>
      </c>
      <c r="G419" s="36">
        <v>5391</v>
      </c>
      <c r="H419" s="72">
        <v>1.5254237288135686E-2</v>
      </c>
    </row>
    <row r="420" spans="2:8" hidden="1" outlineLevel="1">
      <c r="B420" s="63" t="s">
        <v>81</v>
      </c>
      <c r="C420" s="36">
        <v>4566</v>
      </c>
      <c r="D420" s="72">
        <v>-0.36732714424276014</v>
      </c>
      <c r="E420" s="97">
        <v>8230</v>
      </c>
      <c r="F420" s="57">
        <v>-0.23470336618932486</v>
      </c>
      <c r="G420" s="36">
        <v>12796</v>
      </c>
      <c r="H420" s="72">
        <v>-0.28796394190640473</v>
      </c>
    </row>
    <row r="421" spans="2:8" hidden="1" outlineLevel="1">
      <c r="B421" s="63" t="s">
        <v>80</v>
      </c>
      <c r="C421" s="36">
        <v>4289</v>
      </c>
      <c r="D421" s="72">
        <v>-0.22173834149882055</v>
      </c>
      <c r="E421" s="97">
        <v>7676</v>
      </c>
      <c r="F421" s="57">
        <v>-0.20677896042161825</v>
      </c>
      <c r="G421" s="36">
        <v>11965</v>
      </c>
      <c r="H421" s="72">
        <v>-0.21220700553068217</v>
      </c>
    </row>
    <row r="422" spans="2:8" hidden="1" outlineLevel="1">
      <c r="B422" s="63" t="s">
        <v>79</v>
      </c>
      <c r="C422" s="36">
        <v>4031</v>
      </c>
      <c r="D422" s="72">
        <v>-0.1428875186051457</v>
      </c>
      <c r="E422" s="97">
        <v>7336</v>
      </c>
      <c r="F422" s="57">
        <v>-0.2531052738749745</v>
      </c>
      <c r="G422" s="36">
        <v>11367</v>
      </c>
      <c r="H422" s="72">
        <v>-0.21741824440619617</v>
      </c>
    </row>
    <row r="423" spans="2:8" collapsed="1">
      <c r="B423" s="105">
        <v>1980</v>
      </c>
      <c r="C423" s="66">
        <v>22087</v>
      </c>
      <c r="D423" s="67">
        <v>-0.30401764613203086</v>
      </c>
      <c r="E423" s="66">
        <v>41497</v>
      </c>
      <c r="F423" s="67">
        <v>-0.19679080210591515</v>
      </c>
      <c r="G423" s="66">
        <v>63584</v>
      </c>
      <c r="H423" s="67">
        <v>-0.23759277689180924</v>
      </c>
    </row>
    <row r="424" spans="2:8" hidden="1" outlineLevel="1">
      <c r="B424" s="63" t="s">
        <v>90</v>
      </c>
      <c r="C424" s="36">
        <v>4197</v>
      </c>
      <c r="D424" s="72">
        <v>-5.6853932584269629E-2</v>
      </c>
      <c r="E424" s="97">
        <v>8216</v>
      </c>
      <c r="F424" s="57">
        <v>-0.15629492708975146</v>
      </c>
      <c r="G424" s="36">
        <v>12413</v>
      </c>
      <c r="H424" s="72">
        <v>-0.12510572314632085</v>
      </c>
    </row>
    <row r="425" spans="2:8" hidden="1" outlineLevel="1">
      <c r="B425" s="63" t="s">
        <v>89</v>
      </c>
      <c r="C425" s="36">
        <v>4532</v>
      </c>
      <c r="D425" s="72">
        <v>0.3884803921568627</v>
      </c>
      <c r="E425" s="97">
        <v>6129</v>
      </c>
      <c r="F425" s="57">
        <v>-0.29906221408966149</v>
      </c>
      <c r="G425" s="36">
        <v>10661</v>
      </c>
      <c r="H425" s="72">
        <v>-0.11217521652231843</v>
      </c>
    </row>
    <row r="426" spans="2:8" hidden="1" outlineLevel="1">
      <c r="B426" s="63" t="s">
        <v>88</v>
      </c>
      <c r="C426" s="36">
        <v>2647</v>
      </c>
      <c r="D426" s="72">
        <v>6.0496794871794934E-2</v>
      </c>
      <c r="E426" s="97">
        <v>4408</v>
      </c>
      <c r="F426" s="57">
        <v>-0.16324981017463935</v>
      </c>
      <c r="G426" s="36">
        <v>7055</v>
      </c>
      <c r="H426" s="72">
        <v>-9.131890777949514E-2</v>
      </c>
    </row>
    <row r="427" spans="2:8" hidden="1" outlineLevel="1">
      <c r="B427" s="63" t="s">
        <v>87</v>
      </c>
      <c r="C427" s="36">
        <v>40</v>
      </c>
      <c r="D427" s="72">
        <v>-0.74522292993630579</v>
      </c>
      <c r="E427" s="97">
        <v>38</v>
      </c>
      <c r="F427" s="57">
        <v>-0.96118488253319712</v>
      </c>
      <c r="G427" s="36">
        <v>78</v>
      </c>
      <c r="H427" s="72">
        <v>-0.93133802816901412</v>
      </c>
    </row>
    <row r="428" spans="2:8" hidden="1" outlineLevel="1">
      <c r="B428" s="63" t="s">
        <v>86</v>
      </c>
      <c r="C428" s="36">
        <v>29</v>
      </c>
      <c r="D428" s="72">
        <v>-0.40816326530612246</v>
      </c>
      <c r="E428" s="97">
        <v>2</v>
      </c>
      <c r="F428" s="57">
        <v>-0.81818181818181812</v>
      </c>
      <c r="G428" s="36">
        <v>31</v>
      </c>
      <c r="H428" s="72">
        <v>-0.48333333333333328</v>
      </c>
    </row>
    <row r="429" spans="2:8" hidden="1" outlineLevel="1">
      <c r="B429" s="63" t="s">
        <v>85</v>
      </c>
      <c r="C429" s="36">
        <v>32</v>
      </c>
      <c r="D429" s="72">
        <v>-5.8823529411764719E-2</v>
      </c>
      <c r="E429" s="97">
        <v>16</v>
      </c>
      <c r="F429" s="57">
        <v>-0.54285714285714293</v>
      </c>
      <c r="G429" s="36">
        <v>48</v>
      </c>
      <c r="H429" s="72">
        <v>-0.30434782608695654</v>
      </c>
    </row>
    <row r="430" spans="2:8" hidden="1" outlineLevel="1">
      <c r="B430" s="63" t="s">
        <v>84</v>
      </c>
      <c r="C430" s="36">
        <v>34</v>
      </c>
      <c r="D430" s="72">
        <v>-0.12820512820512819</v>
      </c>
      <c r="E430" s="97">
        <v>2</v>
      </c>
      <c r="F430" s="57">
        <v>-0.99725274725274726</v>
      </c>
      <c r="G430" s="36">
        <v>36</v>
      </c>
      <c r="H430" s="72">
        <v>-0.95306388526727515</v>
      </c>
    </row>
    <row r="431" spans="2:8" hidden="1" outlineLevel="1">
      <c r="B431" s="63" t="s">
        <v>83</v>
      </c>
      <c r="C431" s="36">
        <v>73</v>
      </c>
      <c r="D431" s="72">
        <v>0.23728813559322037</v>
      </c>
      <c r="E431" s="97">
        <v>10</v>
      </c>
      <c r="F431" s="57">
        <v>-0.98552821997105644</v>
      </c>
      <c r="G431" s="36">
        <v>83</v>
      </c>
      <c r="H431" s="72">
        <v>-0.88933333333333331</v>
      </c>
    </row>
    <row r="432" spans="2:8" hidden="1" outlineLevel="1">
      <c r="B432" s="63" t="s">
        <v>82</v>
      </c>
      <c r="C432" s="36">
        <v>2720</v>
      </c>
      <c r="D432" s="72">
        <v>1.0779220779220777</v>
      </c>
      <c r="E432" s="97">
        <v>2590</v>
      </c>
      <c r="F432" s="57">
        <v>1.4095536413469167E-2</v>
      </c>
      <c r="G432" s="36">
        <v>5310</v>
      </c>
      <c r="H432" s="72">
        <v>0.37457934247993796</v>
      </c>
    </row>
    <row r="433" spans="2:8" hidden="1" outlineLevel="1">
      <c r="B433" s="63" t="s">
        <v>81</v>
      </c>
      <c r="C433" s="36">
        <v>7217</v>
      </c>
      <c r="D433" s="72">
        <v>0.9189045466631216</v>
      </c>
      <c r="E433" s="97">
        <v>10754</v>
      </c>
      <c r="F433" s="57">
        <v>2.3313350461509286E-2</v>
      </c>
      <c r="G433" s="36">
        <v>17971</v>
      </c>
      <c r="H433" s="72">
        <v>0.25935529081990194</v>
      </c>
    </row>
    <row r="434" spans="2:8" hidden="1" outlineLevel="1">
      <c r="B434" s="63" t="s">
        <v>80</v>
      </c>
      <c r="C434" s="36">
        <v>5511</v>
      </c>
      <c r="D434" s="72">
        <v>0.64213349225268179</v>
      </c>
      <c r="E434" s="97">
        <v>9677</v>
      </c>
      <c r="F434" s="57">
        <v>2.9139636286291681E-2</v>
      </c>
      <c r="G434" s="36">
        <v>15188</v>
      </c>
      <c r="H434" s="72">
        <v>0.19037542127125939</v>
      </c>
    </row>
    <row r="435" spans="2:8" hidden="1" outlineLevel="1">
      <c r="B435" s="63" t="s">
        <v>79</v>
      </c>
      <c r="C435" s="36">
        <v>4703</v>
      </c>
      <c r="D435" s="72">
        <v>0.10972156677678147</v>
      </c>
      <c r="E435" s="97">
        <v>9822</v>
      </c>
      <c r="F435" s="57">
        <v>-0.16635545747750802</v>
      </c>
      <c r="G435" s="36">
        <v>14525</v>
      </c>
      <c r="H435" s="72">
        <v>-9.3320848938826417E-2</v>
      </c>
    </row>
    <row r="436" spans="2:8" collapsed="1">
      <c r="B436" s="105">
        <v>1979</v>
      </c>
      <c r="C436" s="66">
        <v>31735</v>
      </c>
      <c r="D436" s="67">
        <v>0.36718076856798199</v>
      </c>
      <c r="E436" s="66">
        <v>51664</v>
      </c>
      <c r="F436" s="67">
        <v>-0.14523013798352136</v>
      </c>
      <c r="G436" s="66">
        <v>83399</v>
      </c>
      <c r="H436" s="67">
        <v>-3.048270256054697E-3</v>
      </c>
    </row>
    <row r="437" spans="2:8" hidden="1" outlineLevel="1">
      <c r="B437" s="63" t="s">
        <v>90</v>
      </c>
      <c r="C437" s="36">
        <v>4450</v>
      </c>
      <c r="D437" s="36"/>
      <c r="E437" s="97">
        <v>9738</v>
      </c>
      <c r="F437" s="97"/>
      <c r="G437" s="36">
        <v>14188</v>
      </c>
      <c r="H437" s="36"/>
    </row>
    <row r="438" spans="2:8" hidden="1" outlineLevel="1">
      <c r="B438" s="63" t="s">
        <v>89</v>
      </c>
      <c r="C438" s="36">
        <v>3264</v>
      </c>
      <c r="D438" s="36"/>
      <c r="E438" s="97">
        <v>8744</v>
      </c>
      <c r="F438" s="97"/>
      <c r="G438" s="36">
        <v>12008</v>
      </c>
      <c r="H438" s="36"/>
    </row>
    <row r="439" spans="2:8" hidden="1" outlineLevel="1">
      <c r="B439" s="63" t="s">
        <v>88</v>
      </c>
      <c r="C439" s="36">
        <v>2496</v>
      </c>
      <c r="D439" s="36"/>
      <c r="E439" s="97">
        <v>5268</v>
      </c>
      <c r="F439" s="97"/>
      <c r="G439" s="36">
        <v>7764</v>
      </c>
      <c r="H439" s="36"/>
    </row>
    <row r="440" spans="2:8" hidden="1" outlineLevel="1">
      <c r="B440" s="63" t="s">
        <v>87</v>
      </c>
      <c r="C440" s="36">
        <v>157</v>
      </c>
      <c r="D440" s="36"/>
      <c r="E440" s="97">
        <v>979</v>
      </c>
      <c r="F440" s="97"/>
      <c r="G440" s="36">
        <v>1136</v>
      </c>
      <c r="H440" s="36"/>
    </row>
    <row r="441" spans="2:8" hidden="1" outlineLevel="1">
      <c r="B441" s="63" t="s">
        <v>86</v>
      </c>
      <c r="C441" s="36">
        <v>49</v>
      </c>
      <c r="D441" s="36"/>
      <c r="E441" s="97">
        <v>11</v>
      </c>
      <c r="F441" s="97"/>
      <c r="G441" s="36">
        <v>60</v>
      </c>
      <c r="H441" s="36"/>
    </row>
    <row r="442" spans="2:8" hidden="1" outlineLevel="1">
      <c r="B442" s="63" t="s">
        <v>85</v>
      </c>
      <c r="C442" s="36">
        <v>34</v>
      </c>
      <c r="D442" s="36"/>
      <c r="E442" s="97">
        <v>35</v>
      </c>
      <c r="F442" s="97"/>
      <c r="G442" s="36">
        <v>69</v>
      </c>
      <c r="H442" s="36"/>
    </row>
    <row r="443" spans="2:8" hidden="1" outlineLevel="1">
      <c r="B443" s="63" t="s">
        <v>84</v>
      </c>
      <c r="C443" s="36">
        <v>39</v>
      </c>
      <c r="D443" s="36"/>
      <c r="E443" s="97">
        <v>728</v>
      </c>
      <c r="F443" s="97"/>
      <c r="G443" s="36">
        <v>767</v>
      </c>
      <c r="H443" s="36"/>
    </row>
    <row r="444" spans="2:8" hidden="1" outlineLevel="1">
      <c r="B444" s="63" t="s">
        <v>83</v>
      </c>
      <c r="C444" s="36">
        <v>59</v>
      </c>
      <c r="D444" s="36"/>
      <c r="E444" s="97">
        <v>691</v>
      </c>
      <c r="F444" s="97"/>
      <c r="G444" s="36">
        <v>750</v>
      </c>
      <c r="H444" s="36"/>
    </row>
    <row r="445" spans="2:8" hidden="1" outlineLevel="1">
      <c r="B445" s="63" t="s">
        <v>82</v>
      </c>
      <c r="C445" s="36">
        <v>1309</v>
      </c>
      <c r="D445" s="36"/>
      <c r="E445" s="97">
        <v>2554</v>
      </c>
      <c r="F445" s="97"/>
      <c r="G445" s="36">
        <v>3863</v>
      </c>
      <c r="H445" s="36"/>
    </row>
    <row r="446" spans="2:8" hidden="1" outlineLevel="1">
      <c r="B446" s="63" t="s">
        <v>81</v>
      </c>
      <c r="C446" s="36">
        <v>3761</v>
      </c>
      <c r="D446" s="36"/>
      <c r="E446" s="97">
        <v>10509</v>
      </c>
      <c r="F446" s="97"/>
      <c r="G446" s="36">
        <v>14270</v>
      </c>
      <c r="H446" s="36"/>
    </row>
    <row r="447" spans="2:8" hidden="1" outlineLevel="1">
      <c r="B447" s="63" t="s">
        <v>80</v>
      </c>
      <c r="C447" s="36">
        <v>3356</v>
      </c>
      <c r="D447" s="36"/>
      <c r="E447" s="97">
        <v>9403</v>
      </c>
      <c r="F447" s="97"/>
      <c r="G447" s="36">
        <v>12759</v>
      </c>
      <c r="H447" s="36"/>
    </row>
    <row r="448" spans="2:8" hidden="1" outlineLevel="1">
      <c r="B448" s="63" t="s">
        <v>79</v>
      </c>
      <c r="C448" s="36">
        <v>4238</v>
      </c>
      <c r="D448" s="36"/>
      <c r="E448" s="97">
        <v>11782</v>
      </c>
      <c r="F448" s="97"/>
      <c r="G448" s="36">
        <v>16020</v>
      </c>
      <c r="H448" s="36"/>
    </row>
    <row r="449" spans="2:8" collapsed="1">
      <c r="B449" s="105">
        <v>1978</v>
      </c>
      <c r="C449" s="66">
        <v>23212</v>
      </c>
      <c r="D449" s="66"/>
      <c r="E449" s="66">
        <v>60442</v>
      </c>
      <c r="F449" s="66"/>
      <c r="G449" s="66">
        <v>83654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0.35046861687020736</v>
      </c>
      <c r="D7" s="74">
        <v>0.68623922719954544</v>
      </c>
      <c r="E7" s="74">
        <v>0.55190046020112504</v>
      </c>
    </row>
    <row r="8" spans="2:5">
      <c r="B8" s="63" t="s">
        <v>89</v>
      </c>
      <c r="C8" s="74">
        <v>0.15232432432432441</v>
      </c>
      <c r="D8" s="74">
        <v>0.32747982914095863</v>
      </c>
      <c r="E8" s="74">
        <v>0.25347158779462808</v>
      </c>
    </row>
    <row r="9" spans="2:5">
      <c r="B9" s="63" t="s">
        <v>88</v>
      </c>
      <c r="C9" s="74">
        <v>0.20795892169448016</v>
      </c>
      <c r="D9" s="74">
        <v>-1.6856846473028986E-3</v>
      </c>
      <c r="E9" s="74">
        <v>7.7426126271596951E-2</v>
      </c>
    </row>
    <row r="10" spans="2:5">
      <c r="B10" s="63" t="s">
        <v>87</v>
      </c>
      <c r="C10" s="74">
        <v>0.15313653136531369</v>
      </c>
      <c r="D10" s="74">
        <v>-0.67755102040816328</v>
      </c>
      <c r="E10" s="74">
        <v>-0.42275042444821731</v>
      </c>
    </row>
    <row r="11" spans="2:5">
      <c r="B11" s="63" t="s">
        <v>86</v>
      </c>
      <c r="C11" s="74">
        <v>4.8027444253859297E-2</v>
      </c>
      <c r="D11" s="74">
        <v>-0.67775229357798161</v>
      </c>
      <c r="E11" s="74">
        <v>-0.3869415807560137</v>
      </c>
    </row>
    <row r="12" spans="2:5">
      <c r="B12" s="63" t="s">
        <v>85</v>
      </c>
      <c r="C12" s="74">
        <v>5.5009823182711193E-2</v>
      </c>
      <c r="D12" s="74">
        <v>-0.71233810497614181</v>
      </c>
      <c r="E12" s="74">
        <v>-0.51467611336032393</v>
      </c>
    </row>
    <row r="13" spans="2:5">
      <c r="B13" s="63" t="s">
        <v>84</v>
      </c>
      <c r="C13" s="74">
        <v>-0.4913419913419913</v>
      </c>
      <c r="D13" s="74">
        <v>-0.7737162750217581</v>
      </c>
      <c r="E13" s="74">
        <v>-0.6927374301675977</v>
      </c>
    </row>
    <row r="14" spans="2:5">
      <c r="B14" s="63" t="s">
        <v>83</v>
      </c>
      <c r="C14" s="74">
        <v>0.45323741007194251</v>
      </c>
      <c r="D14" s="74">
        <v>-0.24238578680203049</v>
      </c>
      <c r="E14" s="74">
        <v>-6.0975609756097615E-2</v>
      </c>
    </row>
    <row r="15" spans="2:5">
      <c r="B15" s="63" t="s">
        <v>82</v>
      </c>
      <c r="C15" s="74">
        <v>0.87480916030534361</v>
      </c>
      <c r="D15" s="74">
        <v>0.56349206349206349</v>
      </c>
      <c r="E15" s="74">
        <v>0.67910193899535098</v>
      </c>
    </row>
    <row r="16" spans="2:5">
      <c r="B16" s="63" t="s">
        <v>81</v>
      </c>
      <c r="C16" s="74">
        <v>0.54876632801161107</v>
      </c>
      <c r="D16" s="74">
        <v>0.4700279033965169</v>
      </c>
      <c r="E16" s="74">
        <v>0.50141757796678821</v>
      </c>
    </row>
    <row r="17" spans="2:8">
      <c r="B17" s="63" t="s">
        <v>80</v>
      </c>
      <c r="C17" s="74">
        <v>0.8035714285714286</v>
      </c>
      <c r="D17" s="74">
        <v>0.14231499051233398</v>
      </c>
      <c r="E17" s="74">
        <v>0.38987816307403933</v>
      </c>
    </row>
    <row r="18" spans="2:8">
      <c r="B18" s="63" t="s">
        <v>79</v>
      </c>
      <c r="C18" s="74">
        <v>0.37791012452625883</v>
      </c>
      <c r="D18" s="74">
        <v>-0.13747968175207459</v>
      </c>
      <c r="E18" s="74">
        <v>6.2116685013366979E-2</v>
      </c>
      <c r="F18" s="110"/>
      <c r="G18" s="110"/>
      <c r="H18" s="110"/>
    </row>
    <row r="19" spans="2:8" ht="30" customHeight="1">
      <c r="B19" s="98" t="s">
        <v>290</v>
      </c>
      <c r="C19" s="111">
        <v>0.40823291031246667</v>
      </c>
      <c r="D19" s="111">
        <v>0.21138914021038979</v>
      </c>
      <c r="E19" s="111">
        <v>0.28770113611933379</v>
      </c>
      <c r="F19" s="110"/>
      <c r="G19" s="110"/>
      <c r="H19" s="110"/>
    </row>
    <row r="20" spans="2:8" outlineLevel="1">
      <c r="B20" s="63" t="s">
        <v>90</v>
      </c>
      <c r="C20" s="74">
        <v>0.11973286691047869</v>
      </c>
      <c r="D20" s="74">
        <v>-5.4107318821105421E-2</v>
      </c>
      <c r="E20" s="74">
        <v>8.5377034150813103E-3</v>
      </c>
    </row>
    <row r="21" spans="2:8" outlineLevel="1">
      <c r="B21" s="63" t="s">
        <v>89</v>
      </c>
      <c r="C21" s="74">
        <v>0.21678505656406211</v>
      </c>
      <c r="D21" s="74">
        <v>0.16034878384580087</v>
      </c>
      <c r="E21" s="74">
        <v>0.18354327728820885</v>
      </c>
    </row>
    <row r="22" spans="2:8" outlineLevel="1">
      <c r="B22" s="63" t="s">
        <v>88</v>
      </c>
      <c r="C22" s="74">
        <v>0.20775193798449609</v>
      </c>
      <c r="D22" s="74">
        <v>0.40422432629278959</v>
      </c>
      <c r="E22" s="74">
        <v>0.32300790429395421</v>
      </c>
    </row>
    <row r="23" spans="2:8" outlineLevel="1">
      <c r="B23" s="63" t="s">
        <v>87</v>
      </c>
      <c r="C23" s="74">
        <v>-5.7391304347826133E-2</v>
      </c>
      <c r="D23" s="74">
        <v>-0.23052763819095479</v>
      </c>
      <c r="E23" s="74">
        <v>-0.18458698661744344</v>
      </c>
    </row>
    <row r="24" spans="2:8" outlineLevel="1">
      <c r="B24" s="63" t="s">
        <v>86</v>
      </c>
      <c r="C24" s="74">
        <v>0.55466666666666664</v>
      </c>
      <c r="D24" s="74">
        <v>1.1584158415841586</v>
      </c>
      <c r="E24" s="74">
        <v>0.86777920410783049</v>
      </c>
    </row>
    <row r="25" spans="2:8" outlineLevel="1">
      <c r="B25" s="63" t="s">
        <v>85</v>
      </c>
      <c r="C25" s="74">
        <v>1.9685039370078705E-3</v>
      </c>
      <c r="D25" s="74">
        <v>-8.4840923268870827E-2</v>
      </c>
      <c r="E25" s="74">
        <v>-6.3950734249170971E-2</v>
      </c>
    </row>
    <row r="26" spans="2:8" outlineLevel="1">
      <c r="B26" s="63" t="s">
        <v>84</v>
      </c>
      <c r="C26" s="74">
        <v>-1.7021276595744705E-2</v>
      </c>
      <c r="D26" s="74">
        <v>7.2829131652661028E-2</v>
      </c>
      <c r="E26" s="74">
        <v>4.542504866969499E-2</v>
      </c>
    </row>
    <row r="27" spans="2:8" outlineLevel="1">
      <c r="B27" s="63" t="s">
        <v>83</v>
      </c>
      <c r="C27" s="74">
        <v>0.40404040404040398</v>
      </c>
      <c r="D27" s="74">
        <v>-0.10352673492605236</v>
      </c>
      <c r="E27" s="74">
        <v>-1.0213556174558991E-2</v>
      </c>
    </row>
    <row r="28" spans="2:8" outlineLevel="1">
      <c r="B28" s="63" t="s">
        <v>82</v>
      </c>
      <c r="C28" s="74">
        <v>-0.1413214472994232</v>
      </c>
      <c r="D28" s="74">
        <v>-2.7539028240659569E-2</v>
      </c>
      <c r="E28" s="74">
        <v>-7.3147661586967949E-2</v>
      </c>
    </row>
    <row r="29" spans="2:8" outlineLevel="1">
      <c r="B29" s="63" t="s">
        <v>81</v>
      </c>
      <c r="C29" s="74">
        <v>-0.16807534411977787</v>
      </c>
      <c r="D29" s="74">
        <v>-0.32957037801573985</v>
      </c>
      <c r="E29" s="74">
        <v>-0.27333501513622604</v>
      </c>
    </row>
    <row r="30" spans="2:8" outlineLevel="1">
      <c r="B30" s="63" t="s">
        <v>80</v>
      </c>
      <c r="C30" s="74">
        <v>-0.20814061054579092</v>
      </c>
      <c r="D30" s="74">
        <v>-0.27162289954171814</v>
      </c>
      <c r="E30" s="74">
        <v>-0.24908510837946884</v>
      </c>
    </row>
    <row r="31" spans="2:8" outlineLevel="1">
      <c r="B31" s="63" t="s">
        <v>79</v>
      </c>
      <c r="C31" s="74">
        <v>6.5320836337418919E-2</v>
      </c>
      <c r="D31" s="74">
        <v>-0.14691285943657861</v>
      </c>
      <c r="E31" s="74">
        <v>-7.5592382613752007E-2</v>
      </c>
      <c r="F31" s="110"/>
      <c r="G31" s="110"/>
      <c r="H31" s="110"/>
    </row>
    <row r="32" spans="2:8" ht="15" customHeight="1">
      <c r="B32" s="102">
        <v>2010</v>
      </c>
      <c r="C32" s="112">
        <v>8.6049263203182846E-3</v>
      </c>
      <c r="D32" s="112">
        <v>-9.4163985761642088E-2</v>
      </c>
      <c r="E32" s="112">
        <v>-5.6910695904426212E-2</v>
      </c>
      <c r="F32" s="110"/>
      <c r="G32" s="110"/>
      <c r="H32" s="110"/>
    </row>
    <row r="33" spans="2:5" hidden="1" outlineLevel="1">
      <c r="B33" s="63" t="s">
        <v>90</v>
      </c>
      <c r="C33" s="74">
        <v>-0.23004407443682662</v>
      </c>
      <c r="D33" s="74">
        <v>-0.17286603438055725</v>
      </c>
      <c r="E33" s="74">
        <v>-0.194423929098966</v>
      </c>
    </row>
    <row r="34" spans="2:5" hidden="1" outlineLevel="1">
      <c r="B34" s="63" t="s">
        <v>89</v>
      </c>
      <c r="C34" s="74">
        <v>-0.23142250530785557</v>
      </c>
      <c r="D34" s="74">
        <v>-0.28837361201828871</v>
      </c>
      <c r="E34" s="74">
        <v>-0.26602118963533194</v>
      </c>
    </row>
    <row r="35" spans="2:5" hidden="1" outlineLevel="1">
      <c r="B35" s="63" t="s">
        <v>88</v>
      </c>
      <c r="C35" s="74">
        <v>-0.35831537058530927</v>
      </c>
      <c r="D35" s="74">
        <v>-0.13197407934250038</v>
      </c>
      <c r="E35" s="74">
        <v>-0.24243405081728431</v>
      </c>
    </row>
    <row r="36" spans="2:5" hidden="1" outlineLevel="1">
      <c r="B36" s="63" t="s">
        <v>87</v>
      </c>
      <c r="C36" s="74">
        <v>-0.14561664190193169</v>
      </c>
      <c r="D36" s="74">
        <v>0.72108108108108104</v>
      </c>
      <c r="E36" s="74">
        <v>0.35607008760951198</v>
      </c>
    </row>
    <row r="37" spans="2:5" hidden="1" outlineLevel="1">
      <c r="B37" s="63" t="s">
        <v>86</v>
      </c>
      <c r="C37" s="74">
        <v>-8.312958435207829E-2</v>
      </c>
      <c r="D37" s="74">
        <v>4.9350649350649256E-2</v>
      </c>
      <c r="E37" s="74">
        <v>-1.8891687657430767E-2</v>
      </c>
    </row>
    <row r="38" spans="2:5" hidden="1" outlineLevel="1">
      <c r="B38" s="63" t="s">
        <v>85</v>
      </c>
      <c r="C38" s="74">
        <v>-1.5503875968992276E-2</v>
      </c>
      <c r="D38" s="74">
        <v>0.88588235294117657</v>
      </c>
      <c r="E38" s="74">
        <v>0.54538799414348471</v>
      </c>
    </row>
    <row r="39" spans="2:5" hidden="1" outlineLevel="1">
      <c r="B39" s="63" t="s">
        <v>84</v>
      </c>
      <c r="C39" s="74">
        <v>0.39465875370919878</v>
      </c>
      <c r="D39" s="74">
        <v>1.1377245508982035</v>
      </c>
      <c r="E39" s="74">
        <v>0.83890214797136031</v>
      </c>
    </row>
    <row r="40" spans="2:5" hidden="1" outlineLevel="1">
      <c r="B40" s="63" t="s">
        <v>83</v>
      </c>
      <c r="C40" s="74">
        <v>-0.43103448275862066</v>
      </c>
      <c r="D40" s="74">
        <v>2.2435424354243541</v>
      </c>
      <c r="E40" s="74">
        <v>0.739903069466882</v>
      </c>
    </row>
    <row r="41" spans="2:5" hidden="1" outlineLevel="1">
      <c r="B41" s="63" t="s">
        <v>82</v>
      </c>
      <c r="C41" s="74">
        <v>-2.6150627615062483E-3</v>
      </c>
      <c r="D41" s="74">
        <v>0.21066043746018259</v>
      </c>
      <c r="E41" s="74">
        <v>0.11508262041486006</v>
      </c>
    </row>
    <row r="42" spans="2:5" hidden="1" outlineLevel="1">
      <c r="B42" s="63" t="s">
        <v>81</v>
      </c>
      <c r="C42" s="74">
        <v>-0.27926203115481685</v>
      </c>
      <c r="D42" s="74">
        <v>7.0284451808892534E-2</v>
      </c>
      <c r="E42" s="74">
        <v>-8.4350336862367703E-2</v>
      </c>
    </row>
    <row r="43" spans="2:5" hidden="1" outlineLevel="1">
      <c r="B43" s="63" t="s">
        <v>80</v>
      </c>
      <c r="C43" s="74">
        <v>-0.23356629190722167</v>
      </c>
      <c r="D43" s="74">
        <v>0.16480257583460434</v>
      </c>
      <c r="E43" s="74">
        <v>-1.6655132641291814E-2</v>
      </c>
    </row>
    <row r="44" spans="2:5" hidden="1" outlineLevel="1">
      <c r="B44" s="63" t="s">
        <v>79</v>
      </c>
      <c r="C44" s="74">
        <v>-0.26791934973081388</v>
      </c>
      <c r="D44" s="74">
        <v>0.28235844642021535</v>
      </c>
      <c r="E44" s="74">
        <v>2.3762278003770287E-2</v>
      </c>
    </row>
    <row r="45" spans="2:5" collapsed="1">
      <c r="B45" s="105">
        <v>2009</v>
      </c>
      <c r="C45" s="113">
        <v>-0.23837533178228532</v>
      </c>
      <c r="D45" s="113">
        <v>2.5155182143081101E-2</v>
      </c>
      <c r="E45" s="113">
        <v>-8.9097095447474461E-2</v>
      </c>
    </row>
    <row r="46" spans="2:5" hidden="1" outlineLevel="1">
      <c r="B46" s="63" t="s">
        <v>90</v>
      </c>
      <c r="C46" s="74">
        <v>-0.1430969366344943</v>
      </c>
      <c r="D46" s="74">
        <v>-0.10858652575957728</v>
      </c>
      <c r="E46" s="74">
        <v>-0.12191958495460442</v>
      </c>
    </row>
    <row r="47" spans="2:5" hidden="1" outlineLevel="1">
      <c r="B47" s="63" t="s">
        <v>89</v>
      </c>
      <c r="C47" s="74">
        <v>-3.2570422535211252E-2</v>
      </c>
      <c r="D47" s="74">
        <v>0.21768869800365853</v>
      </c>
      <c r="E47" s="74">
        <v>0.10545247181646711</v>
      </c>
    </row>
    <row r="48" spans="2:5" hidden="1" outlineLevel="1">
      <c r="B48" s="63" t="s">
        <v>88</v>
      </c>
      <c r="C48" s="74">
        <v>-0.31636817048288368</v>
      </c>
      <c r="D48" s="74">
        <v>-9.7432239657631925E-2</v>
      </c>
      <c r="E48" s="74">
        <v>-0.21942900454775138</v>
      </c>
    </row>
    <row r="49" spans="2:5" hidden="1" outlineLevel="1">
      <c r="B49" s="63" t="s">
        <v>87</v>
      </c>
      <c r="C49" s="74">
        <v>0.95639534883720922</v>
      </c>
      <c r="D49" s="74">
        <v>1.3536895674300253</v>
      </c>
      <c r="E49" s="74">
        <v>1.1682496607869743</v>
      </c>
    </row>
    <row r="50" spans="2:5" hidden="1" outlineLevel="1">
      <c r="B50" s="63" t="s">
        <v>86</v>
      </c>
      <c r="C50" s="74">
        <v>0.52611940298507465</v>
      </c>
      <c r="D50" s="74">
        <v>9.0651558073654437E-2</v>
      </c>
      <c r="E50" s="74">
        <v>0.27858293075684371</v>
      </c>
    </row>
    <row r="51" spans="2:5" hidden="1" outlineLevel="1">
      <c r="B51" s="63" t="s">
        <v>85</v>
      </c>
      <c r="C51" s="74">
        <v>0.86281588447653434</v>
      </c>
      <c r="D51" s="74">
        <v>0.85589519650655022</v>
      </c>
      <c r="E51" s="74">
        <v>0.85850340136054415</v>
      </c>
    </row>
    <row r="52" spans="2:5" hidden="1" outlineLevel="1">
      <c r="B52" s="63" t="s">
        <v>84</v>
      </c>
      <c r="C52" s="74">
        <v>1.4244604316546763</v>
      </c>
      <c r="D52" s="74">
        <v>0.36141304347826098</v>
      </c>
      <c r="E52" s="74">
        <v>0.65285996055226825</v>
      </c>
    </row>
    <row r="53" spans="2:5" hidden="1" outlineLevel="1">
      <c r="B53" s="63" t="s">
        <v>83</v>
      </c>
      <c r="C53" s="74">
        <v>2.2523364485981308</v>
      </c>
      <c r="D53" s="74">
        <v>-1.0948905109489093E-2</v>
      </c>
      <c r="E53" s="74">
        <v>0.62467191601049876</v>
      </c>
    </row>
    <row r="54" spans="2:5" hidden="1" outlineLevel="1">
      <c r="B54" s="63" t="s">
        <v>82</v>
      </c>
      <c r="C54" s="74">
        <v>-0.26546292739147137</v>
      </c>
      <c r="D54" s="74">
        <v>-9.9961773700305789E-2</v>
      </c>
      <c r="E54" s="74">
        <v>-0.18250622724659893</v>
      </c>
    </row>
    <row r="55" spans="2:5" hidden="1" outlineLevel="1">
      <c r="B55" s="63" t="s">
        <v>81</v>
      </c>
      <c r="C55" s="74">
        <v>0.29973984843343504</v>
      </c>
      <c r="D55" s="74">
        <v>0.34135951102055939</v>
      </c>
      <c r="E55" s="74">
        <v>0.32262335149447519</v>
      </c>
    </row>
    <row r="56" spans="2:5" hidden="1" outlineLevel="1">
      <c r="B56" s="63" t="s">
        <v>80</v>
      </c>
      <c r="C56" s="74">
        <v>0.10214333556597466</v>
      </c>
      <c r="D56" s="74">
        <v>4.8973424584481284E-2</v>
      </c>
      <c r="E56" s="74">
        <v>7.2541936760849079E-2</v>
      </c>
    </row>
    <row r="57" spans="2:5" hidden="1" outlineLevel="1">
      <c r="B57" s="63" t="s">
        <v>79</v>
      </c>
      <c r="C57" s="74">
        <v>8.9602024384633161E-2</v>
      </c>
      <c r="D57" s="74">
        <v>-0.12875081539465105</v>
      </c>
      <c r="E57" s="74">
        <v>-3.8171581257753551E-2</v>
      </c>
    </row>
    <row r="58" spans="2:5" collapsed="1">
      <c r="B58" s="105">
        <v>2008</v>
      </c>
      <c r="C58" s="113">
        <v>-6.1551488308474456E-3</v>
      </c>
      <c r="D58" s="113">
        <v>4.7704758651496482E-2</v>
      </c>
      <c r="E58" s="113">
        <v>2.3653709116821631E-2</v>
      </c>
    </row>
    <row r="59" spans="2:5" hidden="1" outlineLevel="1">
      <c r="B59" s="63" t="s">
        <v>90</v>
      </c>
      <c r="C59" s="74">
        <v>0.14470997958448417</v>
      </c>
      <c r="D59" s="74">
        <v>0.19797436303212534</v>
      </c>
      <c r="E59" s="74">
        <v>0.17681850703553548</v>
      </c>
    </row>
    <row r="60" spans="2:5" hidden="1" outlineLevel="1">
      <c r="B60" s="63" t="s">
        <v>89</v>
      </c>
      <c r="C60" s="74">
        <v>0.19146952569630571</v>
      </c>
      <c r="D60" s="74">
        <v>0.29926630153973344</v>
      </c>
      <c r="E60" s="74">
        <v>0.24860335195530725</v>
      </c>
    </row>
    <row r="61" spans="2:5" hidden="1" outlineLevel="1">
      <c r="B61" s="63" t="s">
        <v>88</v>
      </c>
      <c r="C61" s="74">
        <v>0.32442576189761296</v>
      </c>
      <c r="D61" s="74">
        <v>-5.6908381541773134E-2</v>
      </c>
      <c r="E61" s="74">
        <v>0.12331488576699301</v>
      </c>
    </row>
    <row r="62" spans="2:5" hidden="1" outlineLevel="1">
      <c r="B62" s="63" t="s">
        <v>87</v>
      </c>
      <c r="C62" s="74">
        <v>-0.19813519813519809</v>
      </c>
      <c r="D62" s="74">
        <v>5.3619302949061698E-2</v>
      </c>
      <c r="E62" s="74">
        <v>-8.1047381546134667E-2</v>
      </c>
    </row>
    <row r="63" spans="2:5" hidden="1" outlineLevel="1">
      <c r="B63" s="63" t="s">
        <v>86</v>
      </c>
      <c r="C63" s="74">
        <v>-0.36190476190476195</v>
      </c>
      <c r="D63" s="74">
        <v>0.16501650165016502</v>
      </c>
      <c r="E63" s="74">
        <v>-0.14107883817427391</v>
      </c>
    </row>
    <row r="64" spans="2:5" hidden="1" outlineLevel="1">
      <c r="B64" s="63" t="s">
        <v>85</v>
      </c>
      <c r="C64" s="74">
        <v>-0.13975155279503104</v>
      </c>
      <c r="D64" s="74">
        <v>-0.13747645951035781</v>
      </c>
      <c r="E64" s="74">
        <v>-0.13833528722157096</v>
      </c>
    </row>
    <row r="65" spans="2:5" hidden="1" outlineLevel="1">
      <c r="B65" s="63" t="s">
        <v>84</v>
      </c>
      <c r="C65" s="74">
        <v>0.2192982456140351</v>
      </c>
      <c r="D65" s="74">
        <v>0</v>
      </c>
      <c r="E65" s="74">
        <v>5.1867219917012486E-2</v>
      </c>
    </row>
    <row r="66" spans="2:5" hidden="1" outlineLevel="1">
      <c r="B66" s="63" t="s">
        <v>83</v>
      </c>
      <c r="C66" s="74">
        <v>-4.4642857142857095E-2</v>
      </c>
      <c r="D66" s="74">
        <v>9.1633466135458086E-2</v>
      </c>
      <c r="E66" s="74">
        <v>4.9586776859504189E-2</v>
      </c>
    </row>
    <row r="67" spans="2:5" hidden="1" outlineLevel="1">
      <c r="B67" s="63" t="s">
        <v>82</v>
      </c>
      <c r="C67" s="74">
        <v>0.14543454345434537</v>
      </c>
      <c r="D67" s="74">
        <v>-0.22362368303902658</v>
      </c>
      <c r="E67" s="74">
        <v>-7.4973413683091072E-2</v>
      </c>
    </row>
    <row r="68" spans="2:5" hidden="1" outlineLevel="1">
      <c r="B68" s="63" t="s">
        <v>81</v>
      </c>
      <c r="C68" s="74">
        <v>0.24363482908988598</v>
      </c>
      <c r="D68" s="74">
        <v>-0.12161392662490844</v>
      </c>
      <c r="E68" s="74">
        <v>1.2215235542727632E-2</v>
      </c>
    </row>
    <row r="69" spans="2:5" hidden="1" outlineLevel="1">
      <c r="B69" s="63" t="s">
        <v>80</v>
      </c>
      <c r="C69" s="74">
        <v>0.41830272324255868</v>
      </c>
      <c r="D69" s="74">
        <v>-9.2807611675536195E-2</v>
      </c>
      <c r="E69" s="74">
        <v>7.9655946148092793E-2</v>
      </c>
    </row>
    <row r="70" spans="2:5" hidden="1" outlineLevel="1">
      <c r="B70" s="63" t="s">
        <v>79</v>
      </c>
      <c r="C70" s="74">
        <v>0.17454741961631992</v>
      </c>
      <c r="D70" s="74">
        <v>-0.23302063789868666</v>
      </c>
      <c r="E70" s="74">
        <v>-0.10405266757865939</v>
      </c>
    </row>
    <row r="71" spans="2:5" collapsed="1">
      <c r="B71" s="105">
        <v>2007</v>
      </c>
      <c r="C71" s="113">
        <v>0.21999284834518651</v>
      </c>
      <c r="D71" s="113">
        <v>-3.6507253348186053E-2</v>
      </c>
      <c r="E71" s="113">
        <v>6.332343663017248E-2</v>
      </c>
    </row>
    <row r="72" spans="2:5" hidden="1" outlineLevel="1">
      <c r="B72" s="63" t="s">
        <v>90</v>
      </c>
      <c r="C72" s="74">
        <v>0.33810059456853603</v>
      </c>
      <c r="D72" s="74">
        <v>0.15236618947752345</v>
      </c>
      <c r="E72" s="74">
        <v>0.21960442117510182</v>
      </c>
    </row>
    <row r="73" spans="2:5" hidden="1" outlineLevel="1">
      <c r="B73" s="63" t="s">
        <v>89</v>
      </c>
      <c r="C73" s="74">
        <v>0.13041759978922407</v>
      </c>
      <c r="D73" s="74">
        <v>-0.23307972737359328</v>
      </c>
      <c r="E73" s="74">
        <v>-9.6541145034390596E-2</v>
      </c>
    </row>
    <row r="74" spans="2:5" hidden="1" outlineLevel="1">
      <c r="B74" s="63" t="s">
        <v>88</v>
      </c>
      <c r="C74" s="74">
        <v>0.2210815765352887</v>
      </c>
      <c r="D74" s="74">
        <v>1.4190203301951199E-2</v>
      </c>
      <c r="E74" s="74">
        <v>0.10247183979974972</v>
      </c>
    </row>
    <row r="75" spans="2:5" hidden="1" outlineLevel="1">
      <c r="B75" s="63" t="s">
        <v>87</v>
      </c>
      <c r="C75" s="74">
        <v>-8.5287846481876373E-2</v>
      </c>
      <c r="D75" s="74">
        <v>-0.29489603024574673</v>
      </c>
      <c r="E75" s="74">
        <v>-0.19639278557114226</v>
      </c>
    </row>
    <row r="76" spans="2:5" hidden="1" outlineLevel="1">
      <c r="B76" s="63" t="s">
        <v>86</v>
      </c>
      <c r="C76" s="74">
        <v>-0.17159763313609466</v>
      </c>
      <c r="D76" s="74">
        <v>0.56994818652849744</v>
      </c>
      <c r="E76" s="74">
        <v>3.2857142857142918E-2</v>
      </c>
    </row>
    <row r="77" spans="2:5" hidden="1" outlineLevel="1">
      <c r="B77" s="63" t="s">
        <v>85</v>
      </c>
      <c r="C77" s="74">
        <v>-9.8039215686274495E-2</v>
      </c>
      <c r="D77" s="74">
        <v>0.19325842696629203</v>
      </c>
      <c r="E77" s="74">
        <v>6.3591022443890255E-2</v>
      </c>
    </row>
    <row r="78" spans="2:5" hidden="1" outlineLevel="1">
      <c r="B78" s="63" t="s">
        <v>84</v>
      </c>
      <c r="C78" s="74">
        <v>-0.73611111111111116</v>
      </c>
      <c r="D78" s="74">
        <v>6.0518731988472574E-2</v>
      </c>
      <c r="E78" s="74">
        <v>-0.38125802310654688</v>
      </c>
    </row>
    <row r="79" spans="2:5" hidden="1" outlineLevel="1">
      <c r="B79" s="63" t="s">
        <v>83</v>
      </c>
      <c r="C79" s="74">
        <v>-0.77327935222672062</v>
      </c>
      <c r="D79" s="74">
        <v>-0.48033126293995865</v>
      </c>
      <c r="E79" s="74">
        <v>-0.62845445240532238</v>
      </c>
    </row>
    <row r="80" spans="2:5" hidden="1" outlineLevel="1">
      <c r="B80" s="63" t="s">
        <v>82</v>
      </c>
      <c r="C80" s="74">
        <v>0.41632907447803058</v>
      </c>
      <c r="D80" s="74">
        <v>1.9327980969372494E-3</v>
      </c>
      <c r="E80" s="74">
        <v>0.135782586814293</v>
      </c>
    </row>
    <row r="81" spans="2:5" hidden="1" outlineLevel="1">
      <c r="B81" s="63" t="s">
        <v>81</v>
      </c>
      <c r="C81" s="74">
        <v>-2.1068576149820939E-2</v>
      </c>
      <c r="D81" s="74">
        <v>8.3465538515776538E-2</v>
      </c>
      <c r="E81" s="74">
        <v>4.2669819432502143E-2</v>
      </c>
    </row>
    <row r="82" spans="2:5" hidden="1" outlineLevel="1">
      <c r="B82" s="63" t="s">
        <v>80</v>
      </c>
      <c r="C82" s="74">
        <v>1.1045301744837532E-2</v>
      </c>
      <c r="D82" s="74">
        <v>0.14854602704204489</v>
      </c>
      <c r="E82" s="74">
        <v>9.8151950718685876E-2</v>
      </c>
    </row>
    <row r="83" spans="2:5" hidden="1" outlineLevel="1">
      <c r="B83" s="63" t="s">
        <v>79</v>
      </c>
      <c r="C83" s="74">
        <v>5.7277531781174229E-2</v>
      </c>
      <c r="D83" s="74">
        <v>0.35439606979501947</v>
      </c>
      <c r="E83" s="74">
        <v>0.24379220503004206</v>
      </c>
    </row>
    <row r="84" spans="2:5" collapsed="1">
      <c r="B84" s="105">
        <v>2006</v>
      </c>
      <c r="C84" s="113">
        <v>0.11251574690034705</v>
      </c>
      <c r="D84" s="113">
        <v>7.353200972997942E-2</v>
      </c>
      <c r="E84" s="113">
        <v>8.8375380783277446E-2</v>
      </c>
    </row>
    <row r="85" spans="2:5" hidden="1" outlineLevel="1">
      <c r="B85" s="63" t="s">
        <v>90</v>
      </c>
      <c r="C85" s="74">
        <v>-7.3376934120273907E-3</v>
      </c>
      <c r="D85" s="74">
        <v>0.10923434813391331</v>
      </c>
      <c r="E85" s="74">
        <v>6.4000990344144526E-2</v>
      </c>
    </row>
    <row r="86" spans="2:5" hidden="1" outlineLevel="1">
      <c r="B86" s="63" t="s">
        <v>89</v>
      </c>
      <c r="C86" s="74">
        <v>5.8301311779516141E-3</v>
      </c>
      <c r="D86" s="74">
        <v>0.11191399365526955</v>
      </c>
      <c r="E86" s="74">
        <v>6.9542206933051132E-2</v>
      </c>
    </row>
    <row r="87" spans="2:5" hidden="1" outlineLevel="1">
      <c r="B87" s="63" t="s">
        <v>88</v>
      </c>
      <c r="C87" s="74">
        <v>-0.10264846191807864</v>
      </c>
      <c r="D87" s="74">
        <v>8.2542302930250777E-3</v>
      </c>
      <c r="E87" s="74">
        <v>-4.2253521126760618E-2</v>
      </c>
    </row>
    <row r="88" spans="2:5" hidden="1" outlineLevel="1">
      <c r="B88" s="63" t="s">
        <v>87</v>
      </c>
      <c r="C88" s="74">
        <v>-0.16843971631205679</v>
      </c>
      <c r="D88" s="74">
        <v>0.70096463022508049</v>
      </c>
      <c r="E88" s="74">
        <v>0.14057142857142857</v>
      </c>
    </row>
    <row r="89" spans="2:5" hidden="1" outlineLevel="1">
      <c r="B89" s="63" t="s">
        <v>86</v>
      </c>
      <c r="C89" s="74">
        <v>-0.24328358208955225</v>
      </c>
      <c r="D89" s="74">
        <v>-0.43567251461988299</v>
      </c>
      <c r="E89" s="74">
        <v>-0.30830039525691699</v>
      </c>
    </row>
    <row r="90" spans="2:5" hidden="1" outlineLevel="1">
      <c r="B90" s="63" t="s">
        <v>85</v>
      </c>
      <c r="C90" s="74">
        <v>-0.53394255874673635</v>
      </c>
      <c r="D90" s="74">
        <v>0.97777777777777786</v>
      </c>
      <c r="E90" s="74">
        <v>-0.1907164480322906</v>
      </c>
    </row>
    <row r="91" spans="2:5" hidden="1" outlineLevel="1">
      <c r="B91" s="63" t="s">
        <v>84</v>
      </c>
      <c r="C91" s="74">
        <v>0.5</v>
      </c>
      <c r="D91" s="74">
        <v>0.10509554140127397</v>
      </c>
      <c r="E91" s="74">
        <v>0.29401993355481726</v>
      </c>
    </row>
    <row r="92" spans="2:5" hidden="1" outlineLevel="1">
      <c r="B92" s="63" t="s">
        <v>83</v>
      </c>
      <c r="C92" s="74">
        <v>3.6603773584905657</v>
      </c>
      <c r="D92" s="74">
        <v>1.875</v>
      </c>
      <c r="E92" s="74">
        <v>2.5656934306569341</v>
      </c>
    </row>
    <row r="93" spans="2:5" hidden="1" outlineLevel="1">
      <c r="B93" s="63" t="s">
        <v>82</v>
      </c>
      <c r="C93" s="74">
        <v>9.7469220246237942E-2</v>
      </c>
      <c r="D93" s="74">
        <v>6.8636796949475665E-2</v>
      </c>
      <c r="E93" s="74">
        <v>7.7782599262312901E-2</v>
      </c>
    </row>
    <row r="94" spans="2:5" hidden="1" outlineLevel="1">
      <c r="B94" s="63" t="s">
        <v>81</v>
      </c>
      <c r="C94" s="74">
        <v>0.52980829997893397</v>
      </c>
      <c r="D94" s="74">
        <v>0.32345736614953924</v>
      </c>
      <c r="E94" s="74">
        <v>0.39699699699699709</v>
      </c>
    </row>
    <row r="95" spans="2:5" hidden="1" outlineLevel="1">
      <c r="B95" s="63" t="s">
        <v>80</v>
      </c>
      <c r="C95" s="74">
        <v>0.20668340737879087</v>
      </c>
      <c r="D95" s="74">
        <v>0.25441449814126393</v>
      </c>
      <c r="E95" s="74">
        <v>0.23648893725063469</v>
      </c>
    </row>
    <row r="96" spans="2:5" hidden="1" outlineLevel="1">
      <c r="B96" s="63" t="s">
        <v>79</v>
      </c>
      <c r="C96" s="74">
        <v>0.4813796022005925</v>
      </c>
      <c r="D96" s="74">
        <v>0.4638561686298821</v>
      </c>
      <c r="E96" s="74">
        <v>0.47033070127433341</v>
      </c>
    </row>
    <row r="97" spans="2:5" collapsed="1">
      <c r="B97" s="105">
        <v>2005</v>
      </c>
      <c r="C97" s="113">
        <v>0.1350625893685875</v>
      </c>
      <c r="D97" s="113">
        <v>0.19840726988469815</v>
      </c>
      <c r="E97" s="113">
        <v>0.1734721083867401</v>
      </c>
    </row>
    <row r="98" spans="2:5" hidden="1" outlineLevel="1">
      <c r="B98" s="63" t="s">
        <v>90</v>
      </c>
      <c r="C98" s="74">
        <v>0.26825814282824201</v>
      </c>
      <c r="D98" s="74">
        <v>1.0734001226742951E-2</v>
      </c>
      <c r="E98" s="74">
        <v>9.7181663837011989E-2</v>
      </c>
    </row>
    <row r="99" spans="2:5" hidden="1" outlineLevel="1">
      <c r="B99" s="63" t="s">
        <v>89</v>
      </c>
      <c r="C99" s="74">
        <v>0.2839401156856074</v>
      </c>
      <c r="D99" s="74">
        <v>8.2629942247889332E-3</v>
      </c>
      <c r="E99" s="74">
        <v>0.102842467752291</v>
      </c>
    </row>
    <row r="100" spans="2:5" hidden="1" outlineLevel="1">
      <c r="B100" s="63" t="s">
        <v>88</v>
      </c>
      <c r="C100" s="74">
        <v>0.88554590570719594</v>
      </c>
      <c r="D100" s="74">
        <v>0.35438792621576298</v>
      </c>
      <c r="E100" s="74">
        <v>0.55371900826446274</v>
      </c>
    </row>
    <row r="101" spans="2:5" hidden="1" outlineLevel="1">
      <c r="B101" s="63" t="s">
        <v>87</v>
      </c>
      <c r="C101" s="74">
        <v>0.56232686980609414</v>
      </c>
      <c r="D101" s="74">
        <v>-0.45246478873239437</v>
      </c>
      <c r="E101" s="74">
        <v>-5.8127018299246491E-2</v>
      </c>
    </row>
    <row r="102" spans="2:5" hidden="1" outlineLevel="1">
      <c r="B102" s="63" t="s">
        <v>86</v>
      </c>
      <c r="C102" s="74">
        <v>1.02416918429003</v>
      </c>
      <c r="D102" s="74">
        <v>8.2278481012658222E-2</v>
      </c>
      <c r="E102" s="74">
        <v>0.56414219474497673</v>
      </c>
    </row>
    <row r="103" spans="2:5" hidden="1" outlineLevel="1">
      <c r="B103" s="63" t="s">
        <v>85</v>
      </c>
      <c r="C103" s="74">
        <v>-0.14413407821229052</v>
      </c>
      <c r="D103" s="74">
        <v>-0.82043096568236229</v>
      </c>
      <c r="E103" s="74">
        <v>-0.53864059590316571</v>
      </c>
    </row>
    <row r="104" spans="2:5" hidden="1" outlineLevel="1">
      <c r="B104" s="63" t="s">
        <v>84</v>
      </c>
      <c r="C104" s="74">
        <v>-0.67272727272727273</v>
      </c>
      <c r="D104" s="74">
        <v>-0.7485988791032826</v>
      </c>
      <c r="E104" s="74">
        <v>-0.71723813997181773</v>
      </c>
    </row>
    <row r="105" spans="2:5" hidden="1" outlineLevel="1">
      <c r="B105" s="63" t="s">
        <v>83</v>
      </c>
      <c r="C105" s="74">
        <v>-0.85558583106267028</v>
      </c>
      <c r="D105" s="74">
        <v>-0.86069651741293529</v>
      </c>
      <c r="E105" s="74">
        <v>-0.8587628865979382</v>
      </c>
    </row>
    <row r="106" spans="2:5" hidden="1" outlineLevel="1">
      <c r="B106" s="63" t="s">
        <v>82</v>
      </c>
      <c r="C106" s="74">
        <v>-3.7478705281089875E-3</v>
      </c>
      <c r="D106" s="74">
        <v>0.16663577386468953</v>
      </c>
      <c r="E106" s="74">
        <v>0.10660264105642248</v>
      </c>
    </row>
    <row r="107" spans="2:5" hidden="1" outlineLevel="1">
      <c r="B107" s="63" t="s">
        <v>81</v>
      </c>
      <c r="C107" s="74">
        <v>-5.2305849470952293E-2</v>
      </c>
      <c r="D107" s="74">
        <v>-0.2559451484117341</v>
      </c>
      <c r="E107" s="74">
        <v>-0.19424112273909622</v>
      </c>
    </row>
    <row r="108" spans="2:5" hidden="1" outlineLevel="1">
      <c r="B108" s="63" t="s">
        <v>80</v>
      </c>
      <c r="C108" s="74">
        <v>0.19478421417032088</v>
      </c>
      <c r="D108" s="74">
        <v>-0.20155829700398853</v>
      </c>
      <c r="E108" s="74">
        <v>-8.7931718936085757E-2</v>
      </c>
    </row>
    <row r="109" spans="2:5" hidden="1" outlineLevel="1">
      <c r="B109" s="63" t="s">
        <v>79</v>
      </c>
      <c r="C109" s="74">
        <v>-1.6850426461410439E-2</v>
      </c>
      <c r="D109" s="74">
        <v>-0.36234977862112583</v>
      </c>
      <c r="E109" s="74">
        <v>-0.26720137496419361</v>
      </c>
    </row>
    <row r="110" spans="2:5" collapsed="1">
      <c r="B110" s="105">
        <v>2004</v>
      </c>
      <c r="C110" s="113">
        <v>0.1611709874745122</v>
      </c>
      <c r="D110" s="113">
        <v>-0.13930083260912229</v>
      </c>
      <c r="E110" s="113">
        <v>-4.1685593156181366E-2</v>
      </c>
    </row>
    <row r="111" spans="2:5" hidden="1" outlineLevel="1">
      <c r="B111" s="63" t="s">
        <v>90</v>
      </c>
      <c r="C111" s="74">
        <v>-0.10061863173216889</v>
      </c>
      <c r="D111" s="74">
        <v>-0.46279312427920261</v>
      </c>
      <c r="E111" s="74">
        <v>-0.37882303311537646</v>
      </c>
    </row>
    <row r="112" spans="2:5" hidden="1" outlineLevel="1">
      <c r="B112" s="63" t="s">
        <v>89</v>
      </c>
      <c r="C112" s="74">
        <v>0.10905660377358495</v>
      </c>
      <c r="D112" s="74">
        <v>-0.14825185409414254</v>
      </c>
      <c r="E112" s="74">
        <v>-7.4592200496921279E-2</v>
      </c>
    </row>
    <row r="113" spans="2:5" hidden="1" outlineLevel="1">
      <c r="B113" s="63" t="s">
        <v>88</v>
      </c>
      <c r="C113" s="74">
        <v>-0.19800995024875623</v>
      </c>
      <c r="D113" s="74">
        <v>-0.14660518365399899</v>
      </c>
      <c r="E113" s="74">
        <v>-0.16665049956348821</v>
      </c>
    </row>
    <row r="114" spans="2:5" hidden="1" outlineLevel="1">
      <c r="B114" s="63" t="s">
        <v>87</v>
      </c>
      <c r="C114" s="74">
        <v>-0.64468503937007871</v>
      </c>
      <c r="D114" s="74">
        <v>-0.5654169854628921</v>
      </c>
      <c r="E114" s="74">
        <v>-0.60008609556607828</v>
      </c>
    </row>
    <row r="115" spans="2:5" hidden="1" outlineLevel="1">
      <c r="B115" s="63" t="s">
        <v>86</v>
      </c>
      <c r="C115" s="74">
        <v>-0.51107828655834564</v>
      </c>
      <c r="D115" s="74">
        <v>-0.75465838509316774</v>
      </c>
      <c r="E115" s="74">
        <v>-0.67073791348600509</v>
      </c>
    </row>
    <row r="116" spans="2:5" hidden="1" outlineLevel="1">
      <c r="B116" s="63" t="s">
        <v>85</v>
      </c>
      <c r="C116" s="74">
        <v>2.2396416573349232E-3</v>
      </c>
      <c r="D116" s="74">
        <v>-0.14060356652949246</v>
      </c>
      <c r="E116" s="74">
        <v>-8.6346235644406688E-2</v>
      </c>
    </row>
    <row r="117" spans="2:5" hidden="1" outlineLevel="1">
      <c r="B117" s="63" t="s">
        <v>84</v>
      </c>
      <c r="C117" s="74">
        <v>-0.10750507099391482</v>
      </c>
      <c r="D117" s="74">
        <v>0.47985781990521326</v>
      </c>
      <c r="E117" s="74">
        <v>0.1633879781420764</v>
      </c>
    </row>
    <row r="118" spans="2:5" hidden="1" outlineLevel="1">
      <c r="B118" s="63" t="s">
        <v>83</v>
      </c>
      <c r="C118" s="74">
        <v>8.1001472754050008E-2</v>
      </c>
      <c r="D118" s="74">
        <v>8.2987551867219622E-4</v>
      </c>
      <c r="E118" s="74">
        <v>2.9723991507430991E-2</v>
      </c>
    </row>
    <row r="119" spans="2:5" hidden="1" outlineLevel="1">
      <c r="B119" s="63" t="s">
        <v>82</v>
      </c>
      <c r="C119" s="74">
        <v>-0.17810137216465971</v>
      </c>
      <c r="D119" s="74">
        <v>-0.25964045560587345</v>
      </c>
      <c r="E119" s="74">
        <v>-0.23282372444280719</v>
      </c>
    </row>
    <row r="120" spans="2:5" hidden="1" outlineLevel="1">
      <c r="B120" s="63" t="s">
        <v>81</v>
      </c>
      <c r="C120" s="74">
        <v>-0.26120943952802356</v>
      </c>
      <c r="D120" s="74">
        <v>-0.42599511781995714</v>
      </c>
      <c r="E120" s="74">
        <v>-0.38438908129445504</v>
      </c>
    </row>
    <row r="121" spans="2:5" hidden="1" outlineLevel="1">
      <c r="B121" s="63" t="s">
        <v>80</v>
      </c>
      <c r="C121" s="74">
        <v>-0.32560311284046695</v>
      </c>
      <c r="D121" s="74">
        <v>-0.4083525408846449</v>
      </c>
      <c r="E121" s="74">
        <v>-0.38678135270012581</v>
      </c>
    </row>
    <row r="122" spans="2:5" hidden="1" outlineLevel="1">
      <c r="B122" s="63" t="s">
        <v>79</v>
      </c>
      <c r="C122" s="74">
        <v>-0.34961439588688947</v>
      </c>
      <c r="D122" s="74">
        <v>-0.37236998809051214</v>
      </c>
      <c r="E122" s="74">
        <v>-0.3662636604581927</v>
      </c>
    </row>
    <row r="123" spans="2:5" collapsed="1">
      <c r="B123" s="105">
        <v>2003</v>
      </c>
      <c r="C123" s="113">
        <v>-0.2059490216033677</v>
      </c>
      <c r="D123" s="113">
        <v>-0.34876036075510275</v>
      </c>
      <c r="E123" s="113">
        <v>-0.30834784202327503</v>
      </c>
    </row>
    <row r="124" spans="2:5" hidden="1" outlineLevel="1">
      <c r="B124" s="63" t="s">
        <v>90</v>
      </c>
      <c r="C124" s="74">
        <v>-0.2170940170940171</v>
      </c>
      <c r="D124" s="74">
        <v>3.7727246822818694E-2</v>
      </c>
      <c r="E124" s="74">
        <v>-3.5087719298245612E-2</v>
      </c>
    </row>
    <row r="125" spans="2:5" hidden="1" outlineLevel="1">
      <c r="B125" s="63" t="s">
        <v>89</v>
      </c>
      <c r="C125" s="74">
        <v>-0.24544419134396356</v>
      </c>
      <c r="D125" s="74">
        <v>-0.21317137072764081</v>
      </c>
      <c r="E125" s="74">
        <v>-0.222688722814678</v>
      </c>
    </row>
    <row r="126" spans="2:5" hidden="1" outlineLevel="1">
      <c r="B126" s="63" t="s">
        <v>88</v>
      </c>
      <c r="C126" s="74">
        <v>-0.20616113744075826</v>
      </c>
      <c r="D126" s="74">
        <v>-0.24700670498084287</v>
      </c>
      <c r="E126" s="74">
        <v>-0.23158914728682167</v>
      </c>
    </row>
    <row r="127" spans="2:5" hidden="1" outlineLevel="1">
      <c r="B127" s="63" t="s">
        <v>87</v>
      </c>
      <c r="C127" s="74">
        <v>0.40525587828492382</v>
      </c>
      <c r="D127" s="74">
        <v>-0.165389527458493</v>
      </c>
      <c r="E127" s="74">
        <v>1.4853647881170717E-2</v>
      </c>
    </row>
    <row r="128" spans="2:5" hidden="1" outlineLevel="1">
      <c r="B128" s="63" t="s">
        <v>86</v>
      </c>
      <c r="C128" s="74">
        <v>-0.14195183776932829</v>
      </c>
      <c r="D128" s="74">
        <v>-0.1565160445317616</v>
      </c>
      <c r="E128" s="74">
        <v>-0.1515544041450777</v>
      </c>
    </row>
    <row r="129" spans="2:5" hidden="1" outlineLevel="1">
      <c r="B129" s="63" t="s">
        <v>85</v>
      </c>
      <c r="C129" s="74">
        <v>7.900677200902928E-3</v>
      </c>
      <c r="D129" s="74">
        <v>-0.35600706713780916</v>
      </c>
      <c r="E129" s="74">
        <v>-0.25365079365079368</v>
      </c>
    </row>
    <row r="130" spans="2:5" hidden="1" outlineLevel="1">
      <c r="B130" s="63" t="s">
        <v>84</v>
      </c>
      <c r="C130" s="74">
        <v>0.35439560439560447</v>
      </c>
      <c r="D130" s="74">
        <v>-0.38929088277858181</v>
      </c>
      <c r="E130" s="74">
        <v>-0.13270142180094791</v>
      </c>
    </row>
    <row r="131" spans="2:5" hidden="1" outlineLevel="1">
      <c r="B131" s="63" t="s">
        <v>83</v>
      </c>
      <c r="C131" s="74">
        <v>-0.41616509028374893</v>
      </c>
      <c r="D131" s="74">
        <v>-0.19986719787516605</v>
      </c>
      <c r="E131" s="74">
        <v>-0.29411764705882348</v>
      </c>
    </row>
    <row r="132" spans="2:5" hidden="1" outlineLevel="1">
      <c r="B132" s="63" t="s">
        <v>82</v>
      </c>
      <c r="C132" s="74">
        <v>-0.19134963768115942</v>
      </c>
      <c r="D132" s="74">
        <v>-0.34125836195986259</v>
      </c>
      <c r="E132" s="74">
        <v>-0.29848817676702422</v>
      </c>
    </row>
    <row r="133" spans="2:5" hidden="1" outlineLevel="1">
      <c r="B133" s="63" t="s">
        <v>81</v>
      </c>
      <c r="C133" s="74">
        <v>-0.22523140212547132</v>
      </c>
      <c r="D133" s="74">
        <v>7.9077518546392778E-2</v>
      </c>
      <c r="E133" s="74">
        <v>-1.8279530581654657E-2</v>
      </c>
    </row>
    <row r="134" spans="2:5" hidden="1" outlineLevel="1">
      <c r="B134" s="63" t="s">
        <v>80</v>
      </c>
      <c r="C134" s="74">
        <v>-0.23484577825413844</v>
      </c>
      <c r="D134" s="74">
        <v>-4.3711069828433757E-3</v>
      </c>
      <c r="E134" s="74">
        <v>-7.6856811116521206E-2</v>
      </c>
    </row>
    <row r="135" spans="2:5" hidden="1" outlineLevel="1">
      <c r="B135" s="63" t="s">
        <v>79</v>
      </c>
      <c r="C135" s="74">
        <v>-0.232183669229171</v>
      </c>
      <c r="D135" s="74">
        <v>9.4169505109196194E-3</v>
      </c>
      <c r="E135" s="74">
        <v>-6.9178776613720849E-2</v>
      </c>
    </row>
    <row r="136" spans="2:5" collapsed="1">
      <c r="B136" s="105">
        <v>2002</v>
      </c>
      <c r="C136" s="113">
        <v>-0.20797992195944093</v>
      </c>
      <c r="D136" s="113">
        <v>-7.8406299424571779E-2</v>
      </c>
      <c r="E136" s="113">
        <v>-0.11918364993802422</v>
      </c>
    </row>
    <row r="137" spans="2:5" hidden="1" outlineLevel="1">
      <c r="B137" s="63" t="s">
        <v>90</v>
      </c>
      <c r="C137" s="74">
        <v>-0.22840184655968343</v>
      </c>
      <c r="D137" s="74">
        <v>-8.514077163712197E-2</v>
      </c>
      <c r="E137" s="74">
        <v>-0.13123276044981969</v>
      </c>
    </row>
    <row r="138" spans="2:5" hidden="1" outlineLevel="1">
      <c r="B138" s="63" t="s">
        <v>89</v>
      </c>
      <c r="C138" s="74">
        <v>-0.25506416375013252</v>
      </c>
      <c r="D138" s="74">
        <v>-0.10584602278777555</v>
      </c>
      <c r="E138" s="74">
        <v>-0.15571940023395126</v>
      </c>
    </row>
    <row r="139" spans="2:5" hidden="1" outlineLevel="1">
      <c r="B139" s="63" t="s">
        <v>88</v>
      </c>
      <c r="C139" s="74">
        <v>4.9751243781094523E-2</v>
      </c>
      <c r="D139" s="74">
        <v>-9.6983457671099615E-2</v>
      </c>
      <c r="E139" s="74">
        <v>-4.6685141760818616E-2</v>
      </c>
    </row>
    <row r="140" spans="2:5" hidden="1" outlineLevel="1">
      <c r="B140" s="63" t="s">
        <v>87</v>
      </c>
      <c r="C140" s="74">
        <v>-1.8995929443690662E-2</v>
      </c>
      <c r="D140" s="74">
        <v>-0.42595307917888559</v>
      </c>
      <c r="E140" s="74">
        <v>-0.33939393939393936</v>
      </c>
    </row>
    <row r="141" spans="2:5" hidden="1" outlineLevel="1">
      <c r="B141" s="63" t="s">
        <v>86</v>
      </c>
      <c r="C141" s="74">
        <v>-0.26261682242990658</v>
      </c>
      <c r="D141" s="74">
        <v>-0.46997570288094415</v>
      </c>
      <c r="E141" s="74">
        <v>-0.41381928625664388</v>
      </c>
    </row>
    <row r="142" spans="2:5" hidden="1" outlineLevel="1">
      <c r="B142" s="63" t="s">
        <v>85</v>
      </c>
      <c r="C142" s="74">
        <v>9.1116173120728838E-3</v>
      </c>
      <c r="D142" s="74">
        <v>7.1969696969697017E-2</v>
      </c>
      <c r="E142" s="74">
        <v>5.3511705685618693E-2</v>
      </c>
    </row>
    <row r="143" spans="2:5" hidden="1" outlineLevel="1">
      <c r="B143" s="63" t="s">
        <v>84</v>
      </c>
      <c r="C143" s="74">
        <v>1.5454545454545454</v>
      </c>
      <c r="D143" s="74">
        <v>-0.6123422159887798</v>
      </c>
      <c r="E143" s="74">
        <v>-0.45209036613866527</v>
      </c>
    </row>
    <row r="144" spans="2:5" hidden="1" outlineLevel="1">
      <c r="B144" s="63" t="s">
        <v>83</v>
      </c>
      <c r="C144" s="74">
        <v>1.9592875318066159</v>
      </c>
      <c r="D144" s="74">
        <v>-0.65585009140767825</v>
      </c>
      <c r="E144" s="74">
        <v>-0.4403438876074649</v>
      </c>
    </row>
    <row r="145" spans="2:5" hidden="1" outlineLevel="1">
      <c r="B145" s="63" t="s">
        <v>82</v>
      </c>
      <c r="C145" s="74">
        <v>-4.6220302375809985E-2</v>
      </c>
      <c r="D145" s="74">
        <v>-0.14671397716754087</v>
      </c>
      <c r="E145" s="74">
        <v>-0.12026827327498013</v>
      </c>
    </row>
    <row r="146" spans="2:5" hidden="1" outlineLevel="1">
      <c r="B146" s="63" t="s">
        <v>81</v>
      </c>
      <c r="C146" s="74">
        <v>0.31633574007220222</v>
      </c>
      <c r="D146" s="74">
        <v>7.0249122605143599E-2</v>
      </c>
      <c r="E146" s="74">
        <v>0.13833284780889765</v>
      </c>
    </row>
    <row r="147" spans="2:5" hidden="1" outlineLevel="1">
      <c r="B147" s="63" t="s">
        <v>80</v>
      </c>
      <c r="C147" s="74">
        <v>0.20473457675753237</v>
      </c>
      <c r="D147" s="74">
        <v>-0.11439078679957415</v>
      </c>
      <c r="E147" s="74">
        <v>-3.390505138225508E-2</v>
      </c>
    </row>
    <row r="148" spans="2:5" hidden="1" outlineLevel="1">
      <c r="B148" s="63" t="s">
        <v>79</v>
      </c>
      <c r="C148" s="74">
        <v>0.46648385131017678</v>
      </c>
      <c r="D148" s="74">
        <v>-9.0768319897982397E-2</v>
      </c>
      <c r="E148" s="74">
        <v>3.7481154237228642E-2</v>
      </c>
    </row>
    <row r="149" spans="2:5" collapsed="1">
      <c r="B149" s="105">
        <v>2001</v>
      </c>
      <c r="C149" s="113">
        <v>5.9386341141537402E-2</v>
      </c>
      <c r="D149" s="113">
        <v>-0.124947548972696</v>
      </c>
      <c r="E149" s="113">
        <v>-7.4254942145937419E-2</v>
      </c>
    </row>
    <row r="150" spans="2:5" hidden="1" outlineLevel="1">
      <c r="B150" s="63" t="s">
        <v>90</v>
      </c>
      <c r="C150" s="74">
        <v>0.76454615981380925</v>
      </c>
      <c r="D150" s="74">
        <v>3.9256739073540992E-3</v>
      </c>
      <c r="E150" s="74">
        <v>0.1655743786323729</v>
      </c>
    </row>
    <row r="151" spans="2:5" hidden="1" outlineLevel="1">
      <c r="B151" s="63" t="s">
        <v>89</v>
      </c>
      <c r="C151" s="74">
        <v>0.46595149253731338</v>
      </c>
      <c r="D151" s="74">
        <v>-0.15518172004318098</v>
      </c>
      <c r="E151" s="74">
        <v>-1.5803795701925805E-2</v>
      </c>
    </row>
    <row r="152" spans="2:5" hidden="1" outlineLevel="1">
      <c r="B152" s="63" t="s">
        <v>88</v>
      </c>
      <c r="C152" s="74">
        <v>0.38104780990552523</v>
      </c>
      <c r="D152" s="74">
        <v>-9.1810683424980333E-2</v>
      </c>
      <c r="E152" s="74">
        <v>2.8953717920596533E-2</v>
      </c>
    </row>
    <row r="153" spans="2:5" hidden="1" outlineLevel="1">
      <c r="B153" s="63" t="s">
        <v>87</v>
      </c>
      <c r="C153" s="74">
        <v>1.5590277777777777</v>
      </c>
      <c r="D153" s="74">
        <v>0.76455368693402326</v>
      </c>
      <c r="E153" s="74">
        <v>0.88931297709923673</v>
      </c>
    </row>
    <row r="154" spans="2:5" hidden="1" outlineLevel="1">
      <c r="B154" s="63" t="s">
        <v>86</v>
      </c>
      <c r="C154" s="74">
        <v>2.6148648648648649</v>
      </c>
      <c r="D154" s="74">
        <v>0.36734693877551017</v>
      </c>
      <c r="E154" s="74">
        <v>0.64419475655430714</v>
      </c>
    </row>
    <row r="155" spans="2:5" hidden="1" outlineLevel="1">
      <c r="B155" s="63" t="s">
        <v>85</v>
      </c>
      <c r="C155" s="74">
        <v>1.9463087248322148</v>
      </c>
      <c r="D155" s="74">
        <v>0.19187358916478559</v>
      </c>
      <c r="E155" s="74">
        <v>0.44444444444444442</v>
      </c>
    </row>
    <row r="156" spans="2:5" hidden="1" outlineLevel="1">
      <c r="B156" s="63" t="s">
        <v>84</v>
      </c>
      <c r="C156" s="74">
        <v>-2.7210884353741527E-2</v>
      </c>
      <c r="D156" s="74">
        <v>0.71641791044776126</v>
      </c>
      <c r="E156" s="74">
        <v>0.62420919443272882</v>
      </c>
    </row>
    <row r="157" spans="2:5" hidden="1" outlineLevel="1">
      <c r="B157" s="63" t="s">
        <v>83</v>
      </c>
      <c r="C157" s="74">
        <v>0.96500000000000008</v>
      </c>
      <c r="D157" s="74">
        <v>2.0516039051603907</v>
      </c>
      <c r="E157" s="74">
        <v>1.9186046511627906</v>
      </c>
    </row>
    <row r="158" spans="2:5" hidden="1" outlineLevel="1">
      <c r="B158" s="63" t="s">
        <v>82</v>
      </c>
      <c r="C158" s="74">
        <v>0.83366336633663374</v>
      </c>
      <c r="D158" s="74">
        <v>0.1443198870156237</v>
      </c>
      <c r="E158" s="74">
        <v>0.26995813483470488</v>
      </c>
    </row>
    <row r="159" spans="2:5" hidden="1" outlineLevel="1">
      <c r="B159" s="63" t="s">
        <v>81</v>
      </c>
      <c r="C159" s="74">
        <v>0.12677966101694915</v>
      </c>
      <c r="D159" s="74">
        <v>-0.25291209972061035</v>
      </c>
      <c r="E159" s="74">
        <v>-0.17610149151380083</v>
      </c>
    </row>
    <row r="160" spans="2:5" hidden="1" outlineLevel="1">
      <c r="B160" s="63" t="s">
        <v>80</v>
      </c>
      <c r="C160" s="74">
        <v>0.18840579710144922</v>
      </c>
      <c r="D160" s="74">
        <v>3.3041739565108807E-2</v>
      </c>
      <c r="E160" s="74">
        <v>6.8264398917665225E-2</v>
      </c>
    </row>
    <row r="161" spans="2:5" hidden="1" outlineLevel="1">
      <c r="B161" s="63" t="s">
        <v>79</v>
      </c>
      <c r="C161" s="74">
        <v>-0.19252060524049697</v>
      </c>
      <c r="D161" s="74">
        <v>-0.13014024245305444</v>
      </c>
      <c r="E161" s="74">
        <v>-0.1453357705792454</v>
      </c>
    </row>
    <row r="162" spans="2:5" collapsed="1">
      <c r="B162" s="105">
        <v>2000</v>
      </c>
      <c r="C162" s="113">
        <v>0.32541928181911728</v>
      </c>
      <c r="D162" s="113">
        <v>-3.1768093629274796E-2</v>
      </c>
      <c r="E162" s="113">
        <v>4.5732081663634183E-2</v>
      </c>
    </row>
    <row r="163" spans="2:5" hidden="1" outlineLevel="1">
      <c r="B163" s="63" t="s">
        <v>90</v>
      </c>
      <c r="C163" s="74">
        <v>-0.25555876407738953</v>
      </c>
      <c r="D163" s="74">
        <v>-0.18158841672378345</v>
      </c>
      <c r="E163" s="74">
        <v>-0.19851337958374626</v>
      </c>
    </row>
    <row r="164" spans="2:5" hidden="1" outlineLevel="1">
      <c r="B164" s="63" t="s">
        <v>89</v>
      </c>
      <c r="C164" s="74">
        <v>-0.25813148788927331</v>
      </c>
      <c r="D164" s="74">
        <v>-5.2465584111153762E-2</v>
      </c>
      <c r="E164" s="74">
        <v>-0.10795755142688201</v>
      </c>
    </row>
    <row r="165" spans="2:5" hidden="1" outlineLevel="1">
      <c r="B165" s="63" t="s">
        <v>88</v>
      </c>
      <c r="C165" s="74">
        <v>0.14001305483028714</v>
      </c>
      <c r="D165" s="74">
        <v>3.1709046702461663E-2</v>
      </c>
      <c r="E165" s="74">
        <v>5.7363741785852351E-2</v>
      </c>
    </row>
    <row r="166" spans="2:5" hidden="1" outlineLevel="1">
      <c r="B166" s="63" t="s">
        <v>87</v>
      </c>
      <c r="C166" s="74">
        <v>0.56521739130434789</v>
      </c>
      <c r="D166" s="74">
        <v>-8.6288416075650076E-2</v>
      </c>
      <c r="E166" s="74">
        <v>-2.2388059701492491E-2</v>
      </c>
    </row>
    <row r="167" spans="2:5" hidden="1" outlineLevel="1">
      <c r="B167" s="63" t="s">
        <v>86</v>
      </c>
      <c r="C167" s="74">
        <v>0.7831325301204819</v>
      </c>
      <c r="D167" s="74">
        <v>0.77207737594617321</v>
      </c>
      <c r="E167" s="74">
        <v>0.77343173431734313</v>
      </c>
    </row>
    <row r="168" spans="2:5" hidden="1" outlineLevel="1">
      <c r="B168" s="63" t="s">
        <v>85</v>
      </c>
      <c r="C168" s="74">
        <v>1.4833333333333334</v>
      </c>
      <c r="D168" s="74">
        <v>0.80632008154943935</v>
      </c>
      <c r="E168" s="74">
        <v>0.88010899182561309</v>
      </c>
    </row>
    <row r="169" spans="2:5" hidden="1" outlineLevel="1">
      <c r="B169" s="63" t="s">
        <v>84</v>
      </c>
      <c r="C169" s="74">
        <v>1.8269230769230771</v>
      </c>
      <c r="D169" s="74">
        <v>0.12880434782608696</v>
      </c>
      <c r="E169" s="74">
        <v>0.21965020576131677</v>
      </c>
    </row>
    <row r="170" spans="2:5" hidden="1" outlineLevel="1">
      <c r="B170" s="63" t="s">
        <v>83</v>
      </c>
      <c r="C170" s="74">
        <v>0.66666666666666674</v>
      </c>
      <c r="D170" s="74">
        <v>0.92225201072386054</v>
      </c>
      <c r="E170" s="74">
        <v>0.8868360277136258</v>
      </c>
    </row>
    <row r="171" spans="2:5" hidden="1" outlineLevel="1">
      <c r="B171" s="63" t="s">
        <v>82</v>
      </c>
      <c r="C171" s="74">
        <v>0.33881230116648986</v>
      </c>
      <c r="D171" s="74">
        <v>0.32782466010314115</v>
      </c>
      <c r="E171" s="74">
        <v>0.32981378383566895</v>
      </c>
    </row>
    <row r="172" spans="2:5" hidden="1" outlineLevel="1">
      <c r="B172" s="63" t="s">
        <v>81</v>
      </c>
      <c r="C172" s="74">
        <v>-0.18044172801778025</v>
      </c>
      <c r="D172" s="74">
        <v>1.1038199122158865E-2</v>
      </c>
      <c r="E172" s="74">
        <v>-3.4591194968553451E-2</v>
      </c>
    </row>
    <row r="173" spans="2:5" hidden="1" outlineLevel="1">
      <c r="B173" s="63" t="s">
        <v>80</v>
      </c>
      <c r="C173" s="74">
        <v>3.1662269129287601E-2</v>
      </c>
      <c r="D173" s="74">
        <v>0.19461363907798868</v>
      </c>
      <c r="E173" s="74">
        <v>0.1533146092461326</v>
      </c>
    </row>
    <row r="174" spans="2:5" hidden="1" outlineLevel="1">
      <c r="B174" s="63" t="s">
        <v>79</v>
      </c>
      <c r="C174" s="74">
        <v>0.21364586443714551</v>
      </c>
      <c r="D174" s="74">
        <v>0.48779912766709899</v>
      </c>
      <c r="E174" s="74">
        <v>0.41020114942528729</v>
      </c>
    </row>
    <row r="175" spans="2:5" collapsed="1">
      <c r="B175" s="105">
        <v>1999</v>
      </c>
      <c r="C175" s="113">
        <v>-4.7670373818039291E-2</v>
      </c>
      <c r="D175" s="113">
        <v>9.2825262305169742E-2</v>
      </c>
      <c r="E175" s="113">
        <v>5.8929215203040064E-2</v>
      </c>
    </row>
    <row r="176" spans="2:5" hidden="1" outlineLevel="1">
      <c r="B176" s="63" t="s">
        <v>90</v>
      </c>
      <c r="C176" s="74">
        <v>0.22065562213605916</v>
      </c>
      <c r="D176" s="74">
        <v>0.26731813246471225</v>
      </c>
      <c r="E176" s="74">
        <v>0.25632937660828414</v>
      </c>
    </row>
    <row r="177" spans="2:5" hidden="1" outlineLevel="1">
      <c r="B177" s="63" t="s">
        <v>89</v>
      </c>
      <c r="C177" s="74">
        <v>0.10488084618325466</v>
      </c>
      <c r="D177" s="74">
        <v>0.2886801779535344</v>
      </c>
      <c r="E177" s="74">
        <v>0.23332309818070152</v>
      </c>
    </row>
    <row r="178" spans="2:5" hidden="1" outlineLevel="1">
      <c r="B178" s="63" t="s">
        <v>88</v>
      </c>
      <c r="C178" s="74">
        <v>0.25419566107245184</v>
      </c>
      <c r="D178" s="74">
        <v>0.22941835845061642</v>
      </c>
      <c r="E178" s="74">
        <v>0.23519862490450727</v>
      </c>
    </row>
    <row r="179" spans="2:5" hidden="1" outlineLevel="1">
      <c r="B179" s="63" t="s">
        <v>87</v>
      </c>
      <c r="C179" s="74">
        <v>0.10179640718562877</v>
      </c>
      <c r="D179" s="74">
        <v>0.80769230769230771</v>
      </c>
      <c r="E179" s="74">
        <v>0.70081595648232087</v>
      </c>
    </row>
    <row r="180" spans="2:5" hidden="1" outlineLevel="1">
      <c r="B180" s="63" t="s">
        <v>86</v>
      </c>
      <c r="C180" s="74">
        <v>5.7324840764331197E-2</v>
      </c>
      <c r="D180" s="74">
        <v>0.69614835948644793</v>
      </c>
      <c r="E180" s="74">
        <v>0.57925407925407923</v>
      </c>
    </row>
    <row r="181" spans="2:5" hidden="1" outlineLevel="1">
      <c r="B181" s="63" t="s">
        <v>85</v>
      </c>
      <c r="C181" s="74">
        <v>-0.30635838150289019</v>
      </c>
      <c r="D181" s="74">
        <v>-0.22019077901430839</v>
      </c>
      <c r="E181" s="74">
        <v>-0.23060796645702308</v>
      </c>
    </row>
    <row r="182" spans="2:5" hidden="1" outlineLevel="1">
      <c r="B182" s="63" t="s">
        <v>84</v>
      </c>
      <c r="C182" s="74">
        <v>4.0000000000000036E-2</v>
      </c>
      <c r="D182" s="74">
        <v>0.85671039354187695</v>
      </c>
      <c r="E182" s="74">
        <v>0.78185151237396888</v>
      </c>
    </row>
    <row r="183" spans="2:5" hidden="1" outlineLevel="1">
      <c r="B183" s="63" t="s">
        <v>83</v>
      </c>
      <c r="C183" s="74">
        <v>2.564102564102555E-2</v>
      </c>
      <c r="D183" s="74">
        <v>-0.10444177671068422</v>
      </c>
      <c r="E183" s="74">
        <v>-8.8421052631578956E-2</v>
      </c>
    </row>
    <row r="184" spans="2:5" hidden="1" outlineLevel="1">
      <c r="B184" s="63" t="s">
        <v>82</v>
      </c>
      <c r="C184" s="74">
        <v>-9.6310493531384767E-2</v>
      </c>
      <c r="D184" s="74">
        <v>0.43684742337487359</v>
      </c>
      <c r="E184" s="74">
        <v>0.29819314641744543</v>
      </c>
    </row>
    <row r="185" spans="2:5" hidden="1" outlineLevel="1">
      <c r="B185" s="63" t="s">
        <v>81</v>
      </c>
      <c r="C185" s="74">
        <v>5.1562956470931898E-2</v>
      </c>
      <c r="D185" s="74">
        <v>0.65273288802700558</v>
      </c>
      <c r="E185" s="74">
        <v>0.45457171746352731</v>
      </c>
    </row>
    <row r="186" spans="2:5" hidden="1" outlineLevel="1">
      <c r="B186" s="63" t="s">
        <v>80</v>
      </c>
      <c r="C186" s="74">
        <v>1.6267429388630683E-2</v>
      </c>
      <c r="D186" s="74">
        <v>0.15969529085872569</v>
      </c>
      <c r="E186" s="74">
        <v>0.11964660077867628</v>
      </c>
    </row>
    <row r="187" spans="2:5" hidden="1" outlineLevel="1">
      <c r="B187" s="63" t="s">
        <v>79</v>
      </c>
      <c r="C187" s="74">
        <v>0.22876536415336646</v>
      </c>
      <c r="D187" s="74">
        <v>0.14673876309564049</v>
      </c>
      <c r="E187" s="74">
        <v>0.16882347130297348</v>
      </c>
    </row>
    <row r="188" spans="2:5" collapsed="1">
      <c r="B188" s="105">
        <v>1998</v>
      </c>
      <c r="C188" s="113">
        <v>0.11365124399825399</v>
      </c>
      <c r="D188" s="113">
        <v>0.3037442495760172</v>
      </c>
      <c r="E188" s="113">
        <v>0.25217758109038169</v>
      </c>
    </row>
    <row r="189" spans="2:5" hidden="1" outlineLevel="1">
      <c r="B189" s="63" t="s">
        <v>90</v>
      </c>
      <c r="C189" s="74">
        <v>4.0719002201027088E-2</v>
      </c>
      <c r="D189" s="74">
        <v>0.13430629964899321</v>
      </c>
      <c r="E189" s="74">
        <v>0.11078327416901024</v>
      </c>
    </row>
    <row r="190" spans="2:5" hidden="1" outlineLevel="1">
      <c r="B190" s="63" t="s">
        <v>89</v>
      </c>
      <c r="C190" s="74">
        <v>0.41311003061408247</v>
      </c>
      <c r="D190" s="74">
        <v>0.29513444302176706</v>
      </c>
      <c r="E190" s="74">
        <v>0.32854010504308806</v>
      </c>
    </row>
    <row r="191" spans="2:5" hidden="1" outlineLevel="1">
      <c r="B191" s="63" t="s">
        <v>88</v>
      </c>
      <c r="C191" s="74">
        <v>-0.21015195602974457</v>
      </c>
      <c r="D191" s="74">
        <v>3.4531632521582312E-2</v>
      </c>
      <c r="E191" s="74">
        <v>-3.5194398378477931E-2</v>
      </c>
    </row>
    <row r="192" spans="2:5" hidden="1" outlineLevel="1">
      <c r="B192" s="63" t="s">
        <v>87</v>
      </c>
      <c r="C192" s="74">
        <v>-0.47151898734177211</v>
      </c>
      <c r="D192" s="74">
        <v>0.14705882352941169</v>
      </c>
      <c r="E192" s="74">
        <v>-2.5618374558303847E-2</v>
      </c>
    </row>
    <row r="193" spans="2:5" hidden="1" outlineLevel="1">
      <c r="B193" s="63" t="s">
        <v>86</v>
      </c>
      <c r="C193" s="74">
        <v>-5.9880239520958112E-2</v>
      </c>
      <c r="D193" s="74">
        <v>-0.22455752212389379</v>
      </c>
      <c r="E193" s="74">
        <v>-0.19887955182072825</v>
      </c>
    </row>
    <row r="194" spans="2:5" hidden="1" outlineLevel="1">
      <c r="B194" s="63" t="s">
        <v>85</v>
      </c>
      <c r="C194" s="74">
        <v>0.31060606060606055</v>
      </c>
      <c r="D194" s="74">
        <v>-3.1562740569669012E-2</v>
      </c>
      <c r="E194" s="74">
        <v>0</v>
      </c>
    </row>
    <row r="195" spans="2:5" hidden="1" outlineLevel="1">
      <c r="B195" s="63" t="s">
        <v>84</v>
      </c>
      <c r="C195" s="74">
        <v>-0.21875</v>
      </c>
      <c r="D195" s="74">
        <v>1.1973392461197339</v>
      </c>
      <c r="E195" s="74">
        <v>0.88428324697754745</v>
      </c>
    </row>
    <row r="196" spans="2:5" hidden="1" outlineLevel="1">
      <c r="B196" s="63" t="s">
        <v>83</v>
      </c>
      <c r="C196" s="74">
        <v>-0.32369942196531787</v>
      </c>
      <c r="D196" s="74">
        <v>-0.11945031712473575</v>
      </c>
      <c r="E196" s="74">
        <v>-0.15102770330652371</v>
      </c>
    </row>
    <row r="197" spans="2:5" hidden="1" outlineLevel="1">
      <c r="B197" s="63" t="s">
        <v>82</v>
      </c>
      <c r="C197" s="74">
        <v>-7.7365163572060136E-2</v>
      </c>
      <c r="D197" s="74">
        <v>-0.50084061869535978</v>
      </c>
      <c r="E197" s="74">
        <v>-0.43318265291707869</v>
      </c>
    </row>
    <row r="198" spans="2:5" hidden="1" outlineLevel="1">
      <c r="B198" s="63" t="s">
        <v>81</v>
      </c>
      <c r="C198" s="74">
        <v>0.33009520108801249</v>
      </c>
      <c r="D198" s="74">
        <v>0.15390353058180017</v>
      </c>
      <c r="E198" s="74">
        <v>0.20658804392029273</v>
      </c>
    </row>
    <row r="199" spans="2:5" hidden="1" outlineLevel="1">
      <c r="B199" s="63" t="s">
        <v>80</v>
      </c>
      <c r="C199" s="74">
        <v>4.4631185807656459E-2</v>
      </c>
      <c r="D199" s="74">
        <v>0.36638909916729756</v>
      </c>
      <c r="E199" s="74">
        <v>0.25817999120768698</v>
      </c>
    </row>
    <row r="200" spans="2:5" hidden="1" outlineLevel="1">
      <c r="B200" s="63" t="s">
        <v>79</v>
      </c>
      <c r="C200" s="74">
        <v>-8.8309081786251853E-2</v>
      </c>
      <c r="D200" s="74">
        <v>0.15261763789342475</v>
      </c>
      <c r="E200" s="74">
        <v>7.6056338028168913E-2</v>
      </c>
    </row>
    <row r="201" spans="2:5" collapsed="1">
      <c r="B201" s="105">
        <v>1997</v>
      </c>
      <c r="C201" s="113">
        <v>8.5878484462481808E-2</v>
      </c>
      <c r="D201" s="113">
        <v>9.6070792520035697E-2</v>
      </c>
      <c r="E201" s="113">
        <v>9.3287053892893823E-2</v>
      </c>
    </row>
    <row r="202" spans="2:5" hidden="1" outlineLevel="1">
      <c r="B202" s="63" t="s">
        <v>90</v>
      </c>
      <c r="C202" s="74">
        <v>1.6595189259742682E-2</v>
      </c>
      <c r="D202" s="74">
        <v>0.30172344689378749</v>
      </c>
      <c r="E202" s="74">
        <v>0.21599955151922856</v>
      </c>
    </row>
    <row r="203" spans="2:5" hidden="1" outlineLevel="1">
      <c r="B203" s="63" t="s">
        <v>89</v>
      </c>
      <c r="C203" s="74">
        <v>3.1197771587743839E-2</v>
      </c>
      <c r="D203" s="74">
        <v>0.1978527607361964</v>
      </c>
      <c r="E203" s="74">
        <v>0.14543543017347127</v>
      </c>
    </row>
    <row r="204" spans="2:5" hidden="1" outlineLevel="1">
      <c r="B204" s="63" t="s">
        <v>88</v>
      </c>
      <c r="C204" s="74">
        <v>0.11139058569888616</v>
      </c>
      <c r="D204" s="74">
        <v>0.21493425172197878</v>
      </c>
      <c r="E204" s="74">
        <v>0.18351324828263005</v>
      </c>
    </row>
    <row r="205" spans="2:5" hidden="1" outlineLevel="1">
      <c r="B205" s="63" t="s">
        <v>87</v>
      </c>
      <c r="C205" s="74">
        <v>1.3235294117647061</v>
      </c>
      <c r="D205" s="74">
        <v>7.5894736842105264</v>
      </c>
      <c r="E205" s="74">
        <v>3.9004329004329001</v>
      </c>
    </row>
    <row r="206" spans="2:5" hidden="1" outlineLevel="1">
      <c r="B206" s="63" t="s">
        <v>86</v>
      </c>
      <c r="C206" s="74">
        <v>1.4558823529411766</v>
      </c>
      <c r="D206" s="74">
        <v>9.2727272727272734</v>
      </c>
      <c r="E206" s="74">
        <v>5.865384615384615</v>
      </c>
    </row>
    <row r="207" spans="2:5" hidden="1" outlineLevel="1">
      <c r="B207" s="63" t="s">
        <v>85</v>
      </c>
      <c r="C207" s="74">
        <v>1.8085106382978724</v>
      </c>
      <c r="D207" s="74">
        <v>1.3113879003558719</v>
      </c>
      <c r="E207" s="74">
        <v>1.3497536945812807</v>
      </c>
    </row>
    <row r="208" spans="2:5" hidden="1" outlineLevel="1">
      <c r="B208" s="63" t="s">
        <v>84</v>
      </c>
      <c r="C208" s="74">
        <v>1.098360655737705</v>
      </c>
      <c r="D208" s="74">
        <v>3.0630630630630629</v>
      </c>
      <c r="E208" s="74">
        <v>2.3662790697674421</v>
      </c>
    </row>
    <row r="209" spans="2:5" hidden="1" outlineLevel="1">
      <c r="B209" s="63" t="s">
        <v>83</v>
      </c>
      <c r="C209" s="74">
        <v>1.0352941176470587</v>
      </c>
      <c r="D209" s="74">
        <v>20.5</v>
      </c>
      <c r="E209" s="74">
        <v>7.6744186046511622</v>
      </c>
    </row>
    <row r="210" spans="2:5" hidden="1" outlineLevel="1">
      <c r="B210" s="63" t="s">
        <v>82</v>
      </c>
      <c r="C210" s="74">
        <v>-0.20603720603720599</v>
      </c>
      <c r="D210" s="74">
        <v>0.99096234309623421</v>
      </c>
      <c r="E210" s="74">
        <v>0.60448776065276522</v>
      </c>
    </row>
    <row r="211" spans="2:5" hidden="1" outlineLevel="1">
      <c r="B211" s="63" t="s">
        <v>81</v>
      </c>
      <c r="C211" s="74">
        <v>0.31805377720870687</v>
      </c>
      <c r="D211" s="74">
        <v>9.0958408679927771E-2</v>
      </c>
      <c r="E211" s="74">
        <v>0.15021717340461072</v>
      </c>
    </row>
    <row r="212" spans="2:5" hidden="1" outlineLevel="1">
      <c r="B212" s="63" t="s">
        <v>80</v>
      </c>
      <c r="C212" s="74">
        <v>9.7785977859778495E-2</v>
      </c>
      <c r="D212" s="74">
        <v>-2.7961736571008089E-2</v>
      </c>
      <c r="E212" s="74">
        <v>1.0984126984126874E-2</v>
      </c>
    </row>
    <row r="213" spans="2:5" hidden="1" outlineLevel="1">
      <c r="B213" s="63" t="s">
        <v>79</v>
      </c>
      <c r="C213" s="74">
        <v>0.15313404050144652</v>
      </c>
      <c r="D213" s="74">
        <v>-9.796205200281094E-2</v>
      </c>
      <c r="E213" s="74">
        <v>-3.0903940252382189E-2</v>
      </c>
    </row>
    <row r="214" spans="2:5" collapsed="1">
      <c r="B214" s="105">
        <v>1996</v>
      </c>
      <c r="C214" s="113">
        <v>9.7967149129939868E-2</v>
      </c>
      <c r="D214" s="113">
        <v>0.22005540768102549</v>
      </c>
      <c r="E214" s="113">
        <v>0.18409480652609189</v>
      </c>
    </row>
    <row r="215" spans="2:5" hidden="1" outlineLevel="1">
      <c r="B215" s="63" t="s">
        <v>90</v>
      </c>
      <c r="C215" s="74">
        <v>0.13406639881581728</v>
      </c>
      <c r="D215" s="74">
        <v>0.19882759946184891</v>
      </c>
      <c r="E215" s="74">
        <v>0.17859266600594648</v>
      </c>
    </row>
    <row r="216" spans="2:5" hidden="1" outlineLevel="1">
      <c r="B216" s="63" t="s">
        <v>89</v>
      </c>
      <c r="C216" s="74">
        <v>-9.4653665097511719E-2</v>
      </c>
      <c r="D216" s="74">
        <v>4.5896087692719023E-2</v>
      </c>
      <c r="E216" s="74">
        <v>-2.7957365018347335E-3</v>
      </c>
    </row>
    <row r="217" spans="2:5" hidden="1" outlineLevel="1">
      <c r="B217" s="63" t="s">
        <v>88</v>
      </c>
      <c r="C217" s="74">
        <v>-0.14316502463054193</v>
      </c>
      <c r="D217" s="74">
        <v>0.62008622875982744</v>
      </c>
      <c r="E217" s="74">
        <v>0.27534418022528162</v>
      </c>
    </row>
    <row r="218" spans="2:5" hidden="1" outlineLevel="1">
      <c r="B218" s="63" t="s">
        <v>87</v>
      </c>
      <c r="C218" s="74">
        <v>-0.19526627218934911</v>
      </c>
      <c r="D218" s="74">
        <v>0.79245283018867929</v>
      </c>
      <c r="E218" s="74">
        <v>4.0540540540540571E-2</v>
      </c>
    </row>
    <row r="219" spans="2:5" hidden="1" outlineLevel="1">
      <c r="B219" s="63" t="s">
        <v>86</v>
      </c>
      <c r="C219" s="74">
        <v>0.44680851063829796</v>
      </c>
      <c r="D219" s="74">
        <v>0.66037735849056611</v>
      </c>
      <c r="E219" s="74">
        <v>0.56000000000000005</v>
      </c>
    </row>
    <row r="220" spans="2:5" hidden="1" outlineLevel="1">
      <c r="B220" s="63" t="s">
        <v>85</v>
      </c>
      <c r="C220" s="74">
        <v>0.6206896551724137</v>
      </c>
      <c r="D220" s="74">
        <v>5.6904761904761907</v>
      </c>
      <c r="E220" s="74">
        <v>4.389380530973451</v>
      </c>
    </row>
    <row r="221" spans="2:5" hidden="1" outlineLevel="1">
      <c r="B221" s="63" t="s">
        <v>84</v>
      </c>
      <c r="C221" s="74">
        <v>1.103448275862069</v>
      </c>
      <c r="D221" s="74">
        <v>0.3214285714285714</v>
      </c>
      <c r="E221" s="74">
        <v>0.52212389380530966</v>
      </c>
    </row>
    <row r="222" spans="2:5" hidden="1" outlineLevel="1">
      <c r="B222" s="63" t="s">
        <v>83</v>
      </c>
      <c r="C222" s="74">
        <v>0.10389610389610393</v>
      </c>
      <c r="D222" s="74">
        <v>-0.5</v>
      </c>
      <c r="E222" s="74">
        <v>-0.21818181818181814</v>
      </c>
    </row>
    <row r="223" spans="2:5" hidden="1" outlineLevel="1">
      <c r="B223" s="63" t="s">
        <v>82</v>
      </c>
      <c r="C223" s="74">
        <v>0.26734875444839856</v>
      </c>
      <c r="D223" s="74">
        <v>0.43148059415428852</v>
      </c>
      <c r="E223" s="74">
        <v>0.37402678293366542</v>
      </c>
    </row>
    <row r="224" spans="2:5" hidden="1" outlineLevel="1">
      <c r="B224" s="63" t="s">
        <v>81</v>
      </c>
      <c r="C224" s="74">
        <v>-0.32949862637362637</v>
      </c>
      <c r="D224" s="74">
        <v>6.5407956844234727E-2</v>
      </c>
      <c r="E224" s="74">
        <v>-7.6519592718296781E-2</v>
      </c>
    </row>
    <row r="225" spans="2:5" hidden="1" outlineLevel="1">
      <c r="B225" s="63" t="s">
        <v>80</v>
      </c>
      <c r="C225" s="74">
        <v>-0.20837390457643623</v>
      </c>
      <c r="D225" s="74">
        <v>7.9964239594715325E-2</v>
      </c>
      <c r="E225" s="74">
        <v>-2.9515065623267001E-2</v>
      </c>
    </row>
    <row r="226" spans="2:5" hidden="1" outlineLevel="1">
      <c r="B226" s="63" t="s">
        <v>79</v>
      </c>
      <c r="C226" s="74">
        <v>2.5135344160867046E-3</v>
      </c>
      <c r="D226" s="74">
        <v>0.14517946241751156</v>
      </c>
      <c r="E226" s="74">
        <v>0.10325036936015453</v>
      </c>
    </row>
    <row r="227" spans="2:5" collapsed="1">
      <c r="B227" s="105">
        <v>1995</v>
      </c>
      <c r="C227" s="113">
        <v>-8.719790986283471E-2</v>
      </c>
      <c r="D227" s="113">
        <v>0.16919657033979041</v>
      </c>
      <c r="E227" s="113">
        <v>7.9855579234859642E-2</v>
      </c>
    </row>
    <row r="228" spans="2:5" hidden="1" outlineLevel="1">
      <c r="B228" s="63" t="s">
        <v>90</v>
      </c>
      <c r="C228" s="74">
        <v>0.3675534991324465</v>
      </c>
      <c r="D228" s="74">
        <v>-4.0125449681763681E-2</v>
      </c>
      <c r="E228" s="74">
        <v>5.8465626966920814E-2</v>
      </c>
    </row>
    <row r="229" spans="2:5" hidden="1" outlineLevel="1">
      <c r="B229" s="63" t="s">
        <v>89</v>
      </c>
      <c r="C229" s="74">
        <v>7.3065127187443624E-2</v>
      </c>
      <c r="D229" s="74">
        <v>7.1728748806112685E-2</v>
      </c>
      <c r="E229" s="74">
        <v>7.2191344532567259E-2</v>
      </c>
    </row>
    <row r="230" spans="2:5" hidden="1" outlineLevel="1">
      <c r="B230" s="63" t="s">
        <v>88</v>
      </c>
      <c r="C230" s="74">
        <v>0.20923306031273259</v>
      </c>
      <c r="D230" s="74">
        <v>7.0885388375882652E-2</v>
      </c>
      <c r="E230" s="74">
        <v>0.12923994974874375</v>
      </c>
    </row>
    <row r="231" spans="2:5" hidden="1" outlineLevel="1">
      <c r="B231" s="63" t="s">
        <v>87</v>
      </c>
      <c r="C231" s="74">
        <v>1.5223880597014925</v>
      </c>
      <c r="D231" s="74">
        <v>-0.70879120879120872</v>
      </c>
      <c r="E231" s="74">
        <v>-0.10843373493975905</v>
      </c>
    </row>
    <row r="232" spans="2:5" hidden="1" outlineLevel="1">
      <c r="B232" s="63" t="s">
        <v>86</v>
      </c>
      <c r="C232" s="74">
        <v>-0.29850746268656714</v>
      </c>
      <c r="D232" s="74">
        <v>-7.0175438596491224E-2</v>
      </c>
      <c r="E232" s="74">
        <v>-0.19354838709677424</v>
      </c>
    </row>
    <row r="233" spans="2:5" hidden="1" outlineLevel="1">
      <c r="B233" s="63" t="s">
        <v>85</v>
      </c>
      <c r="C233" s="74">
        <v>-0.83798882681564246</v>
      </c>
      <c r="D233" s="74">
        <v>-0.29411764705882348</v>
      </c>
      <c r="E233" s="74">
        <v>-0.62080536912751683</v>
      </c>
    </row>
    <row r="234" spans="2:5" hidden="1" outlineLevel="1">
      <c r="B234" s="63" t="s">
        <v>84</v>
      </c>
      <c r="C234" s="74">
        <v>-0.82424242424242422</v>
      </c>
      <c r="D234" s="74">
        <v>-0.134020618556701</v>
      </c>
      <c r="E234" s="74">
        <v>-0.56870229007633588</v>
      </c>
    </row>
    <row r="235" spans="2:5" hidden="1" outlineLevel="1">
      <c r="B235" s="63" t="s">
        <v>83</v>
      </c>
      <c r="C235" s="74">
        <v>-0.20618556701030932</v>
      </c>
      <c r="D235" s="74">
        <v>4.5</v>
      </c>
      <c r="E235" s="74">
        <v>0.46017699115044253</v>
      </c>
    </row>
    <row r="236" spans="2:5" hidden="1" outlineLevel="1">
      <c r="B236" s="63" t="s">
        <v>82</v>
      </c>
      <c r="C236" s="74">
        <v>0.34048896839594511</v>
      </c>
      <c r="D236" s="74">
        <v>8.1627364602228525E-2</v>
      </c>
      <c r="E236" s="74">
        <v>0.16004335260115599</v>
      </c>
    </row>
    <row r="237" spans="2:5" hidden="1" outlineLevel="1">
      <c r="B237" s="63" t="s">
        <v>81</v>
      </c>
      <c r="C237" s="74">
        <v>0.31794523647884132</v>
      </c>
      <c r="D237" s="74">
        <v>0.20457182640983995</v>
      </c>
      <c r="E237" s="74">
        <v>0.24300069034287031</v>
      </c>
    </row>
    <row r="238" spans="2:5" hidden="1" outlineLevel="1">
      <c r="B238" s="63" t="s">
        <v>80</v>
      </c>
      <c r="C238" s="74">
        <v>0.24787363304981769</v>
      </c>
      <c r="D238" s="74">
        <v>0.10214582877162259</v>
      </c>
      <c r="E238" s="74">
        <v>0.15328311540648087</v>
      </c>
    </row>
    <row r="239" spans="2:5" hidden="1" outlineLevel="1">
      <c r="B239" s="63" t="s">
        <v>79</v>
      </c>
      <c r="C239" s="74">
        <v>-6.1343012704174193E-2</v>
      </c>
      <c r="D239" s="74">
        <v>9.1340242402951022E-2</v>
      </c>
      <c r="E239" s="74">
        <v>4.1548295454545414E-2</v>
      </c>
    </row>
    <row r="240" spans="2:5" collapsed="1">
      <c r="B240" s="105">
        <v>1994</v>
      </c>
      <c r="C240" s="113">
        <v>0.16927029091161572</v>
      </c>
      <c r="D240" s="113">
        <v>7.7299396178649005E-2</v>
      </c>
      <c r="E240" s="113">
        <v>0.10765810672992071</v>
      </c>
    </row>
    <row r="241" spans="2:5" hidden="1" outlineLevel="1">
      <c r="B241" s="63" t="s">
        <v>90</v>
      </c>
      <c r="C241" s="74">
        <v>-0.26768318509106315</v>
      </c>
      <c r="D241" s="74">
        <v>-0.11022652659225218</v>
      </c>
      <c r="E241" s="74">
        <v>-0.15420560747663548</v>
      </c>
    </row>
    <row r="242" spans="2:5" hidden="1" outlineLevel="1">
      <c r="B242" s="63" t="s">
        <v>89</v>
      </c>
      <c r="C242" s="74">
        <v>-5.1505817932922637E-2</v>
      </c>
      <c r="D242" s="74">
        <v>-3.573402099834222E-2</v>
      </c>
      <c r="E242" s="74">
        <v>-4.1252544605436481E-2</v>
      </c>
    </row>
    <row r="243" spans="2:5" hidden="1" outlineLevel="1">
      <c r="B243" s="63" t="s">
        <v>88</v>
      </c>
      <c r="C243" s="74">
        <v>2.7937236892460859E-2</v>
      </c>
      <c r="D243" s="74">
        <v>-0.18791354212615796</v>
      </c>
      <c r="E243" s="74">
        <v>-0.1089967818665174</v>
      </c>
    </row>
    <row r="244" spans="2:5" hidden="1" outlineLevel="1">
      <c r="B244" s="63" t="s">
        <v>87</v>
      </c>
      <c r="C244" s="74">
        <v>-0.11842105263157898</v>
      </c>
      <c r="D244" s="74">
        <v>-0.37024221453287198</v>
      </c>
      <c r="E244" s="74">
        <v>-0.31780821917808222</v>
      </c>
    </row>
    <row r="245" spans="2:5" hidden="1" outlineLevel="1">
      <c r="B245" s="63" t="s">
        <v>86</v>
      </c>
      <c r="C245" s="74">
        <v>-0.41739130434782612</v>
      </c>
      <c r="D245" s="74">
        <v>-0.72727272727272729</v>
      </c>
      <c r="E245" s="74">
        <v>-0.61728395061728403</v>
      </c>
    </row>
    <row r="246" spans="2:5" hidden="1" outlineLevel="1">
      <c r="B246" s="63" t="s">
        <v>85</v>
      </c>
      <c r="C246" s="74">
        <v>0.73786407766990281</v>
      </c>
      <c r="D246" s="74">
        <v>0.30769230769230771</v>
      </c>
      <c r="E246" s="74">
        <v>0.53608247422680422</v>
      </c>
    </row>
    <row r="247" spans="2:5" hidden="1" outlineLevel="1">
      <c r="B247" s="63" t="s">
        <v>84</v>
      </c>
      <c r="C247" s="74">
        <v>1.323943661971831</v>
      </c>
      <c r="D247" s="74">
        <v>-0.17796610169491522</v>
      </c>
      <c r="E247" s="74">
        <v>0.38624338624338628</v>
      </c>
    </row>
    <row r="248" spans="2:5" hidden="1" outlineLevel="1">
      <c r="B248" s="63" t="s">
        <v>83</v>
      </c>
      <c r="C248" s="74">
        <v>-0.61199999999999999</v>
      </c>
      <c r="D248" s="74">
        <v>-0.92039800995024879</v>
      </c>
      <c r="E248" s="74">
        <v>-0.74944567627494463</v>
      </c>
    </row>
    <row r="249" spans="2:5" hidden="1" outlineLevel="1">
      <c r="B249" s="63" t="s">
        <v>82</v>
      </c>
      <c r="C249" s="74">
        <v>-0.4225206611570248</v>
      </c>
      <c r="D249" s="74">
        <v>-0.30115900036218757</v>
      </c>
      <c r="E249" s="74">
        <v>-0.3429859957275101</v>
      </c>
    </row>
    <row r="250" spans="2:5" hidden="1" outlineLevel="1">
      <c r="B250" s="63" t="s">
        <v>81</v>
      </c>
      <c r="C250" s="74">
        <v>-0.44526738639216668</v>
      </c>
      <c r="D250" s="74">
        <v>-0.43070418813581712</v>
      </c>
      <c r="E250" s="74">
        <v>-0.43572541551246535</v>
      </c>
    </row>
    <row r="251" spans="2:5" hidden="1" outlineLevel="1">
      <c r="B251" s="63" t="s">
        <v>80</v>
      </c>
      <c r="C251" s="74">
        <v>-9.3279471171502037E-2</v>
      </c>
      <c r="D251" s="74">
        <v>-0.2563100472235792</v>
      </c>
      <c r="E251" s="74">
        <v>-0.20622743682310474</v>
      </c>
    </row>
    <row r="252" spans="2:5" hidden="1" outlineLevel="1">
      <c r="B252" s="63" t="s">
        <v>79</v>
      </c>
      <c r="C252" s="74">
        <v>-0.11414790996784563</v>
      </c>
      <c r="D252" s="74">
        <v>-3.3200305680563758E-2</v>
      </c>
      <c r="E252" s="74">
        <v>-6.1176862810468413E-2</v>
      </c>
    </row>
    <row r="253" spans="2:5" collapsed="1">
      <c r="B253" s="105">
        <v>1993</v>
      </c>
      <c r="C253" s="113">
        <v>-0.20710156895127996</v>
      </c>
      <c r="D253" s="113">
        <v>-0.20138518913159298</v>
      </c>
      <c r="E253" s="113">
        <v>-0.20328120292514584</v>
      </c>
    </row>
    <row r="254" spans="2:5" hidden="1" outlineLevel="1">
      <c r="B254" s="63" t="s">
        <v>90</v>
      </c>
      <c r="C254" s="74">
        <v>-0.30487266303547766</v>
      </c>
      <c r="D254" s="74">
        <v>5.8614711467019909E-3</v>
      </c>
      <c r="E254" s="74">
        <v>-0.10578652279699563</v>
      </c>
    </row>
    <row r="255" spans="2:5" hidden="1" outlineLevel="1">
      <c r="B255" s="63" t="s">
        <v>89</v>
      </c>
      <c r="C255" s="74">
        <v>-0.13177833902837621</v>
      </c>
      <c r="D255" s="74">
        <v>-0.23481324876673715</v>
      </c>
      <c r="E255" s="74">
        <v>-0.20166340041107023</v>
      </c>
    </row>
    <row r="256" spans="2:5" hidden="1" outlineLevel="1">
      <c r="B256" s="63" t="s">
        <v>88</v>
      </c>
      <c r="C256" s="74">
        <v>9.0567612687812993E-2</v>
      </c>
      <c r="D256" s="74">
        <v>0.15870176335292618</v>
      </c>
      <c r="E256" s="74">
        <v>0.1328261214138533</v>
      </c>
    </row>
    <row r="257" spans="2:5" hidden="1" outlineLevel="1">
      <c r="B257" s="63" t="s">
        <v>87</v>
      </c>
      <c r="C257" s="74">
        <v>-0.28971962616822433</v>
      </c>
      <c r="D257" s="74">
        <v>1.1729323308270678</v>
      </c>
      <c r="E257" s="74">
        <v>0.52083333333333326</v>
      </c>
    </row>
    <row r="258" spans="2:5" hidden="1" outlineLevel="1">
      <c r="B258" s="63" t="s">
        <v>86</v>
      </c>
      <c r="C258" s="74">
        <v>1.0535714285714284</v>
      </c>
      <c r="D258" s="74">
        <v>1.9857142857142858</v>
      </c>
      <c r="E258" s="74">
        <v>1.5714285714285716</v>
      </c>
    </row>
    <row r="259" spans="2:5" hidden="1" outlineLevel="1">
      <c r="B259" s="63" t="s">
        <v>85</v>
      </c>
      <c r="C259" s="74">
        <v>3.4782608695652177</v>
      </c>
      <c r="D259" s="74">
        <v>-0.38926174496644295</v>
      </c>
      <c r="E259" s="74">
        <v>0.12790697674418605</v>
      </c>
    </row>
    <row r="260" spans="2:5" hidden="1" outlineLevel="1">
      <c r="B260" s="63" t="s">
        <v>84</v>
      </c>
      <c r="C260" s="74">
        <v>-0.41803278688524592</v>
      </c>
      <c r="D260" s="74">
        <v>-0.76257545271629779</v>
      </c>
      <c r="E260" s="74">
        <v>-0.69466882067851365</v>
      </c>
    </row>
    <row r="261" spans="2:5" hidden="1" outlineLevel="1">
      <c r="B261" s="63" t="s">
        <v>83</v>
      </c>
      <c r="C261" s="74">
        <v>3.9019607843137258</v>
      </c>
      <c r="D261" s="74">
        <v>0.29677419354838719</v>
      </c>
      <c r="E261" s="74">
        <v>1.1893203883495147</v>
      </c>
    </row>
    <row r="262" spans="2:5" hidden="1" outlineLevel="1">
      <c r="B262" s="63" t="s">
        <v>82</v>
      </c>
      <c r="C262" s="74">
        <v>0.65564424173318137</v>
      </c>
      <c r="D262" s="74">
        <v>0.80989839396919039</v>
      </c>
      <c r="E262" s="74">
        <v>0.75359001040582729</v>
      </c>
    </row>
    <row r="263" spans="2:5" hidden="1" outlineLevel="1">
      <c r="B263" s="63" t="s">
        <v>81</v>
      </c>
      <c r="C263" s="74">
        <v>0.16803519061583572</v>
      </c>
      <c r="D263" s="74">
        <v>0.3353916725476358</v>
      </c>
      <c r="E263" s="74">
        <v>0.27252698832341915</v>
      </c>
    </row>
    <row r="264" spans="2:5" hidden="1" outlineLevel="1">
      <c r="B264" s="63" t="s">
        <v>80</v>
      </c>
      <c r="C264" s="74">
        <v>-5.5055973573137074E-4</v>
      </c>
      <c r="D264" s="74">
        <v>0.10878396677800839</v>
      </c>
      <c r="E264" s="74">
        <v>7.2733873895679535E-2</v>
      </c>
    </row>
    <row r="265" spans="2:5" hidden="1" outlineLevel="1">
      <c r="B265" s="63" t="s">
        <v>79</v>
      </c>
      <c r="C265" s="74">
        <v>0.29152823920265791</v>
      </c>
      <c r="D265" s="74">
        <v>0.11303279463188742</v>
      </c>
      <c r="E265" s="74">
        <v>0.1688640644281354</v>
      </c>
    </row>
    <row r="266" spans="2:5" collapsed="1">
      <c r="B266" s="105">
        <v>1992</v>
      </c>
      <c r="C266" s="113">
        <v>3.4512215957628545E-2</v>
      </c>
      <c r="D266" s="113">
        <v>8.8277707574518693E-2</v>
      </c>
      <c r="E266" s="113">
        <v>6.9835812586073853E-2</v>
      </c>
    </row>
    <row r="267" spans="2:5" hidden="1" outlineLevel="1">
      <c r="B267" s="63" t="s">
        <v>90</v>
      </c>
      <c r="C267" s="74">
        <v>-4.2565186751233219E-2</v>
      </c>
      <c r="D267" s="74">
        <v>-7.6260199801723494E-2</v>
      </c>
      <c r="E267" s="74">
        <v>-6.4429928741092657E-2</v>
      </c>
    </row>
    <row r="268" spans="2:5" hidden="1" outlineLevel="1">
      <c r="B268" s="63" t="s">
        <v>89</v>
      </c>
      <c r="C268" s="74">
        <v>0.24578937627244124</v>
      </c>
      <c r="D268" s="74">
        <v>0.38669012019935511</v>
      </c>
      <c r="E268" s="74">
        <v>0.33800204655922239</v>
      </c>
    </row>
    <row r="269" spans="2:5" hidden="1" outlineLevel="1">
      <c r="B269" s="63" t="s">
        <v>88</v>
      </c>
      <c r="C269" s="74">
        <v>-0.32066912390133262</v>
      </c>
      <c r="D269" s="74">
        <v>0.25698682942499196</v>
      </c>
      <c r="E269" s="74">
        <v>-4.9849397590361444E-2</v>
      </c>
    </row>
    <row r="270" spans="2:5" hidden="1" outlineLevel="1">
      <c r="B270" s="63" t="s">
        <v>87</v>
      </c>
      <c r="C270" s="74">
        <v>3.8834951456310662E-2</v>
      </c>
      <c r="D270" s="74">
        <v>0.49438202247191021</v>
      </c>
      <c r="E270" s="74">
        <v>0.25</v>
      </c>
    </row>
    <row r="271" spans="2:5" hidden="1" outlineLevel="1">
      <c r="B271" s="63" t="s">
        <v>86</v>
      </c>
      <c r="C271" s="74">
        <v>1.3333333333333335</v>
      </c>
      <c r="D271" s="74">
        <v>-0.32038834951456308</v>
      </c>
      <c r="E271" s="74">
        <v>-7.8740157480314821E-3</v>
      </c>
    </row>
    <row r="272" spans="2:5" hidden="1" outlineLevel="1">
      <c r="B272" s="63" t="s">
        <v>85</v>
      </c>
      <c r="C272" s="74">
        <v>0.14999999999999991</v>
      </c>
      <c r="D272" s="74">
        <v>-6.2893081761006275E-2</v>
      </c>
      <c r="E272" s="74">
        <v>-3.9106145251396662E-2</v>
      </c>
    </row>
    <row r="273" spans="2:5" hidden="1" outlineLevel="1">
      <c r="B273" s="63" t="s">
        <v>84</v>
      </c>
      <c r="C273" s="74">
        <v>2.2105263157894739</v>
      </c>
      <c r="D273" s="74">
        <v>5.2911392405063289</v>
      </c>
      <c r="E273" s="74">
        <v>4.2905982905982905</v>
      </c>
    </row>
    <row r="274" spans="2:5" hidden="1" outlineLevel="1">
      <c r="B274" s="63" t="s">
        <v>83</v>
      </c>
      <c r="C274" s="74">
        <v>-0.27142857142857146</v>
      </c>
      <c r="D274" s="74">
        <v>-6.0606060606060552E-2</v>
      </c>
      <c r="E274" s="74">
        <v>-0.12340425531914889</v>
      </c>
    </row>
    <row r="275" spans="2:5" hidden="1" outlineLevel="1">
      <c r="B275" s="63" t="s">
        <v>82</v>
      </c>
      <c r="C275" s="74">
        <v>-0.3892757660167131</v>
      </c>
      <c r="D275" s="74">
        <v>-0.46948356807511737</v>
      </c>
      <c r="E275" s="74">
        <v>-0.44276933781746497</v>
      </c>
    </row>
    <row r="276" spans="2:5" hidden="1" outlineLevel="1">
      <c r="B276" s="63" t="s">
        <v>81</v>
      </c>
      <c r="C276" s="74">
        <v>0.26930951051554075</v>
      </c>
      <c r="D276" s="74">
        <v>-7.3931868311412519E-2</v>
      </c>
      <c r="E276" s="74">
        <v>3.0770977631429552E-2</v>
      </c>
    </row>
    <row r="277" spans="2:5" hidden="1" outlineLevel="1">
      <c r="B277" s="63" t="s">
        <v>80</v>
      </c>
      <c r="C277" s="74">
        <v>5.9086491739553049E-2</v>
      </c>
      <c r="D277" s="74">
        <v>-0.16714285714285715</v>
      </c>
      <c r="E277" s="74">
        <v>-0.10403903496882627</v>
      </c>
    </row>
    <row r="278" spans="2:5" hidden="1" outlineLevel="1">
      <c r="B278" s="63" t="s">
        <v>79</v>
      </c>
      <c r="C278" s="74">
        <v>-5.9742288168684099E-2</v>
      </c>
      <c r="D278" s="74">
        <v>-0.15453455852976428</v>
      </c>
      <c r="E278" s="74">
        <v>-0.12700572659749387</v>
      </c>
    </row>
    <row r="279" spans="2:5" collapsed="1">
      <c r="B279" s="105">
        <v>1991</v>
      </c>
      <c r="C279" s="113">
        <v>9.3699701080707243E-3</v>
      </c>
      <c r="D279" s="113">
        <v>-5.0747237549568891E-2</v>
      </c>
      <c r="E279" s="113">
        <v>-3.0950375285131559E-2</v>
      </c>
    </row>
    <row r="280" spans="2:5" hidden="1" outlineLevel="1">
      <c r="B280" s="63" t="s">
        <v>90</v>
      </c>
      <c r="C280" s="74">
        <v>0.4902331442974166</v>
      </c>
      <c r="D280" s="74">
        <v>0.1745790039412396</v>
      </c>
      <c r="E280" s="74">
        <v>0.26894819466248032</v>
      </c>
    </row>
    <row r="281" spans="2:5" hidden="1" outlineLevel="1">
      <c r="B281" s="63" t="s">
        <v>89</v>
      </c>
      <c r="C281" s="74">
        <v>1.8473138548539048E-2</v>
      </c>
      <c r="D281" s="74">
        <v>0.13485638238882114</v>
      </c>
      <c r="E281" s="74">
        <v>9.1746962714704727E-2</v>
      </c>
    </row>
    <row r="282" spans="2:5" hidden="1" outlineLevel="1">
      <c r="B282" s="63" t="s">
        <v>88</v>
      </c>
      <c r="C282" s="74">
        <v>0.40071485305798249</v>
      </c>
      <c r="D282" s="74">
        <v>-0.32414242292661744</v>
      </c>
      <c r="E282" s="74">
        <v>-6.7939359910162866E-2</v>
      </c>
    </row>
    <row r="283" spans="2:5" hidden="1" outlineLevel="1">
      <c r="B283" s="63" t="s">
        <v>87</v>
      </c>
      <c r="C283" s="74">
        <v>-8.8495575221238965E-2</v>
      </c>
      <c r="D283" s="74">
        <v>0.25352112676056349</v>
      </c>
      <c r="E283" s="74">
        <v>4.3478260869565188E-2</v>
      </c>
    </row>
    <row r="284" spans="2:5" hidden="1" outlineLevel="1">
      <c r="B284" s="63" t="s">
        <v>86</v>
      </c>
      <c r="C284" s="74">
        <v>0.14285714285714279</v>
      </c>
      <c r="D284" s="74">
        <v>5.8666666666666663</v>
      </c>
      <c r="E284" s="74">
        <v>2.5277777777777777</v>
      </c>
    </row>
    <row r="285" spans="2:5" hidden="1" outlineLevel="1">
      <c r="B285" s="63" t="s">
        <v>85</v>
      </c>
      <c r="C285" s="74">
        <v>0.33333333333333326</v>
      </c>
      <c r="D285" s="74">
        <v>0.23255813953488369</v>
      </c>
      <c r="E285" s="74">
        <v>0.24305555555555558</v>
      </c>
    </row>
    <row r="286" spans="2:5" hidden="1" outlineLevel="1">
      <c r="B286" s="63" t="s">
        <v>84</v>
      </c>
      <c r="C286" s="74">
        <v>-0.34482758620689657</v>
      </c>
      <c r="D286" s="74">
        <v>3.9473684210526327E-2</v>
      </c>
      <c r="E286" s="74">
        <v>-0.12686567164179108</v>
      </c>
    </row>
    <row r="287" spans="2:5" hidden="1" outlineLevel="1">
      <c r="B287" s="63" t="s">
        <v>83</v>
      </c>
      <c r="C287" s="74">
        <v>0.70731707317073167</v>
      </c>
      <c r="D287" s="74">
        <v>0.58653846153846145</v>
      </c>
      <c r="E287" s="74">
        <v>0.6206896551724137</v>
      </c>
    </row>
    <row r="288" spans="2:5" hidden="1" outlineLevel="1">
      <c r="B288" s="63" t="s">
        <v>82</v>
      </c>
      <c r="C288" s="74">
        <v>5.4719059860448116E-2</v>
      </c>
      <c r="D288" s="74">
        <v>9.7309673726388102E-2</v>
      </c>
      <c r="E288" s="74">
        <v>8.2747363134103358E-2</v>
      </c>
    </row>
    <row r="289" spans="2:5" hidden="1" outlineLevel="1">
      <c r="B289" s="63" t="s">
        <v>81</v>
      </c>
      <c r="C289" s="74">
        <v>-0.14333545918367352</v>
      </c>
      <c r="D289" s="74">
        <v>7.6415758002110534E-2</v>
      </c>
      <c r="E289" s="74">
        <v>-1.7002947177511274E-3</v>
      </c>
    </row>
    <row r="290" spans="2:5" hidden="1" outlineLevel="1">
      <c r="B290" s="63" t="s">
        <v>80</v>
      </c>
      <c r="C290" s="74">
        <v>-0.17216411906677398</v>
      </c>
      <c r="D290" s="74">
        <v>0.24730376066772952</v>
      </c>
      <c r="E290" s="74">
        <v>9.2842753880791662E-2</v>
      </c>
    </row>
    <row r="291" spans="2:5" hidden="1" outlineLevel="1">
      <c r="B291" s="63" t="s">
        <v>79</v>
      </c>
      <c r="C291" s="74">
        <v>-0.24353862058780096</v>
      </c>
      <c r="D291" s="74">
        <v>-0.1012567324955117</v>
      </c>
      <c r="E291" s="74">
        <v>-0.14780633938925392</v>
      </c>
    </row>
    <row r="292" spans="2:5" collapsed="1">
      <c r="B292" s="105">
        <v>1990</v>
      </c>
      <c r="C292" s="113">
        <v>-6.0322293396142257E-4</v>
      </c>
      <c r="D292" s="113">
        <v>6.7457029661208479E-2</v>
      </c>
      <c r="E292" s="113">
        <v>4.4043242815921646E-2</v>
      </c>
    </row>
    <row r="293" spans="2:5" hidden="1" outlineLevel="1">
      <c r="B293" s="63" t="s">
        <v>90</v>
      </c>
      <c r="C293" s="74">
        <v>-0.185875512995896</v>
      </c>
      <c r="D293" s="74">
        <v>-9.2296769613063878E-3</v>
      </c>
      <c r="E293" s="74">
        <v>-6.9584014956765583E-2</v>
      </c>
    </row>
    <row r="294" spans="2:5" hidden="1" outlineLevel="1">
      <c r="B294" s="63" t="s">
        <v>89</v>
      </c>
      <c r="C294" s="74">
        <v>-7.9791847354726775E-2</v>
      </c>
      <c r="D294" s="74">
        <v>-3.0221553022155345E-2</v>
      </c>
      <c r="E294" s="74">
        <v>-4.9193387771360286E-2</v>
      </c>
    </row>
    <row r="295" spans="2:5" hidden="1" outlineLevel="1">
      <c r="B295" s="63" t="s">
        <v>88</v>
      </c>
      <c r="C295" s="74">
        <v>-0.16262055204522785</v>
      </c>
      <c r="D295" s="74">
        <v>-3.0519890549357998E-2</v>
      </c>
      <c r="E295" s="74">
        <v>-8.1722093323021383E-2</v>
      </c>
    </row>
    <row r="296" spans="2:5" hidden="1" outlineLevel="1">
      <c r="B296" s="63" t="s">
        <v>87</v>
      </c>
      <c r="C296" s="74">
        <v>3.708333333333333</v>
      </c>
      <c r="D296" s="74">
        <v>-0.21111111111111114</v>
      </c>
      <c r="E296" s="74">
        <v>0.61403508771929816</v>
      </c>
    </row>
    <row r="297" spans="2:5" hidden="1" outlineLevel="1">
      <c r="B297" s="63" t="s">
        <v>86</v>
      </c>
      <c r="C297" s="74">
        <v>-0.671875</v>
      </c>
      <c r="D297" s="74">
        <v>-0.93449781659388642</v>
      </c>
      <c r="E297" s="74">
        <v>-0.87713310580204773</v>
      </c>
    </row>
    <row r="298" spans="2:5" hidden="1" outlineLevel="1">
      <c r="B298" s="63" t="s">
        <v>85</v>
      </c>
      <c r="C298" s="74">
        <v>-0.58333333333333326</v>
      </c>
      <c r="D298" s="74">
        <v>-0.70880361173814899</v>
      </c>
      <c r="E298" s="74">
        <v>-0.69937369519832981</v>
      </c>
    </row>
    <row r="299" spans="2:5" hidden="1" outlineLevel="1">
      <c r="B299" s="63" t="s">
        <v>84</v>
      </c>
      <c r="C299" s="74">
        <v>1.4166666666666665</v>
      </c>
      <c r="D299" s="74">
        <v>-0.60824742268041243</v>
      </c>
      <c r="E299" s="74">
        <v>-0.38532110091743121</v>
      </c>
    </row>
    <row r="300" spans="2:5" hidden="1" outlineLevel="1">
      <c r="B300" s="63" t="s">
        <v>83</v>
      </c>
      <c r="C300" s="74">
        <v>0</v>
      </c>
      <c r="D300" s="74">
        <v>-0.54585152838427953</v>
      </c>
      <c r="E300" s="74">
        <v>-0.46296296296296291</v>
      </c>
    </row>
    <row r="301" spans="2:5" hidden="1" outlineLevel="1">
      <c r="B301" s="63" t="s">
        <v>82</v>
      </c>
      <c r="C301" s="74">
        <v>-0.16060419235511714</v>
      </c>
      <c r="D301" s="74">
        <v>0.25623202301054659</v>
      </c>
      <c r="E301" s="74">
        <v>7.3894282632146702E-2</v>
      </c>
    </row>
    <row r="302" spans="2:5" hidden="1" outlineLevel="1">
      <c r="B302" s="63" t="s">
        <v>81</v>
      </c>
      <c r="C302" s="74">
        <v>-9.8980031604654517E-2</v>
      </c>
      <c r="D302" s="74">
        <v>9.620204357046469E-2</v>
      </c>
      <c r="E302" s="74">
        <v>1.7825209114508134E-2</v>
      </c>
    </row>
    <row r="303" spans="2:5" hidden="1" outlineLevel="1">
      <c r="B303" s="63" t="s">
        <v>80</v>
      </c>
      <c r="C303" s="74">
        <v>-7.8029965880433205E-2</v>
      </c>
      <c r="D303" s="74">
        <v>0.15325546182132821</v>
      </c>
      <c r="E303" s="74">
        <v>5.5732782886094956E-2</v>
      </c>
    </row>
    <row r="304" spans="2:5" hidden="1" outlineLevel="1">
      <c r="B304" s="63" t="s">
        <v>79</v>
      </c>
      <c r="C304" s="74">
        <v>-0.18987796123474521</v>
      </c>
      <c r="D304" s="74">
        <v>0.20022409929322538</v>
      </c>
      <c r="E304" s="74">
        <v>3.6873747494990061E-2</v>
      </c>
    </row>
    <row r="305" spans="2:5" collapsed="1">
      <c r="B305" s="105">
        <v>1989</v>
      </c>
      <c r="C305" s="113">
        <v>-0.13212674195398</v>
      </c>
      <c r="D305" s="113">
        <v>7.2492568178880612E-2</v>
      </c>
      <c r="E305" s="113">
        <v>-7.9698850101461716E-3</v>
      </c>
    </row>
    <row r="306" spans="2:5" hidden="1" outlineLevel="1">
      <c r="B306" s="63" t="s">
        <v>90</v>
      </c>
      <c r="C306" s="74">
        <v>-0.16433266647613609</v>
      </c>
      <c r="D306" s="74">
        <v>0.17301686445971276</v>
      </c>
      <c r="E306" s="74">
        <v>3.0835943146229727E-2</v>
      </c>
    </row>
    <row r="307" spans="2:5" hidden="1" outlineLevel="1">
      <c r="B307" s="63" t="s">
        <v>89</v>
      </c>
      <c r="C307" s="74">
        <v>-0.43285784554845053</v>
      </c>
      <c r="D307" s="74">
        <v>-0.18794759825327512</v>
      </c>
      <c r="E307" s="74">
        <v>-0.30312283136710616</v>
      </c>
    </row>
    <row r="308" spans="2:5" hidden="1" outlineLevel="1">
      <c r="B308" s="63" t="s">
        <v>88</v>
      </c>
      <c r="C308" s="74">
        <v>-0.21447230929989547</v>
      </c>
      <c r="D308" s="74">
        <v>5.7422657467171234E-2</v>
      </c>
      <c r="E308" s="74">
        <v>-6.7660137002764076E-2</v>
      </c>
    </row>
    <row r="309" spans="2:5" hidden="1" outlineLevel="1">
      <c r="B309" s="63" t="s">
        <v>87</v>
      </c>
      <c r="C309" s="74">
        <v>-0.4285714285714286</v>
      </c>
      <c r="D309" s="74">
        <v>0.16883116883116878</v>
      </c>
      <c r="E309" s="74">
        <v>-4.2016806722689037E-2</v>
      </c>
    </row>
    <row r="310" spans="2:5" hidden="1" outlineLevel="1">
      <c r="B310" s="63" t="s">
        <v>86</v>
      </c>
      <c r="C310" s="74">
        <v>0.25490196078431371</v>
      </c>
      <c r="D310" s="74">
        <v>2.523076923076923</v>
      </c>
      <c r="E310" s="74">
        <v>1.5258620689655173</v>
      </c>
    </row>
    <row r="311" spans="2:5" hidden="1" outlineLevel="1">
      <c r="B311" s="63" t="s">
        <v>85</v>
      </c>
      <c r="C311" s="74">
        <v>2.857142857142847E-2</v>
      </c>
      <c r="D311" s="74">
        <v>8.0408163265306118</v>
      </c>
      <c r="E311" s="74">
        <v>4.7023809523809526</v>
      </c>
    </row>
    <row r="312" spans="2:5" hidden="1" outlineLevel="1">
      <c r="B312" s="63" t="s">
        <v>84</v>
      </c>
      <c r="C312" s="74">
        <v>-0.35135135135135132</v>
      </c>
      <c r="D312" s="74">
        <v>3.041666666666667</v>
      </c>
      <c r="E312" s="74">
        <v>1.5647058823529414</v>
      </c>
    </row>
    <row r="313" spans="2:5" hidden="1" outlineLevel="1">
      <c r="B313" s="63" t="s">
        <v>83</v>
      </c>
      <c r="C313" s="74">
        <v>-0.19607843137254899</v>
      </c>
      <c r="D313" s="74">
        <v>1.5164835164835164</v>
      </c>
      <c r="E313" s="74">
        <v>0.90140845070422526</v>
      </c>
    </row>
    <row r="314" spans="2:5" hidden="1" outlineLevel="1">
      <c r="B314" s="63" t="s">
        <v>82</v>
      </c>
      <c r="C314" s="74">
        <v>-6.7548146018970967E-2</v>
      </c>
      <c r="D314" s="74">
        <v>-0.34039525691699601</v>
      </c>
      <c r="E314" s="74">
        <v>-0.2435740514075887</v>
      </c>
    </row>
    <row r="315" spans="2:5" hidden="1" outlineLevel="1">
      <c r="B315" s="63" t="s">
        <v>81</v>
      </c>
      <c r="C315" s="74">
        <v>6.4535861752561541E-2</v>
      </c>
      <c r="D315" s="74">
        <v>-0.22023451593505716</v>
      </c>
      <c r="E315" s="74">
        <v>-0.1263921786020259</v>
      </c>
    </row>
    <row r="316" spans="2:5" hidden="1" outlineLevel="1">
      <c r="B316" s="63" t="s">
        <v>80</v>
      </c>
      <c r="C316" s="74">
        <v>9.1659919028340031E-2</v>
      </c>
      <c r="D316" s="74">
        <v>-0.17784101013693754</v>
      </c>
      <c r="E316" s="74">
        <v>-8.2314448079903513E-2</v>
      </c>
    </row>
    <row r="317" spans="2:5" hidden="1" outlineLevel="1">
      <c r="B317" s="63" t="s">
        <v>79</v>
      </c>
      <c r="C317" s="74">
        <v>0.10263852242744065</v>
      </c>
      <c r="D317" s="74">
        <v>0.10537347560975618</v>
      </c>
      <c r="E317" s="74">
        <v>0.10422659880504526</v>
      </c>
    </row>
    <row r="318" spans="2:5" collapsed="1">
      <c r="B318" s="105">
        <v>1988</v>
      </c>
      <c r="C318" s="113">
        <v>-0.10820364606491772</v>
      </c>
      <c r="D318" s="113">
        <v>-7.9613382899628271E-2</v>
      </c>
      <c r="E318" s="113">
        <v>-9.1071905907511352E-2</v>
      </c>
    </row>
    <row r="319" spans="2:5" hidden="1" outlineLevel="1">
      <c r="B319" s="63" t="s">
        <v>90</v>
      </c>
      <c r="C319" s="74">
        <v>0.28191976552482134</v>
      </c>
      <c r="D319" s="74">
        <v>-1.4061377399158359E-2</v>
      </c>
      <c r="E319" s="74">
        <v>9.2224707275358586E-2</v>
      </c>
    </row>
    <row r="320" spans="2:5" hidden="1" outlineLevel="1">
      <c r="B320" s="63" t="s">
        <v>89</v>
      </c>
      <c r="C320" s="74">
        <v>0.58308674661267723</v>
      </c>
      <c r="D320" s="74">
        <v>0.17472042679798916</v>
      </c>
      <c r="E320" s="74">
        <v>0.33690004948045527</v>
      </c>
    </row>
    <row r="321" spans="2:5" hidden="1" outlineLevel="1">
      <c r="B321" s="63" t="s">
        <v>88</v>
      </c>
      <c r="C321" s="74">
        <v>0.51724137931034475</v>
      </c>
      <c r="D321" s="74">
        <v>-4.4316419233325632E-3</v>
      </c>
      <c r="E321" s="74">
        <v>0.18263217737350756</v>
      </c>
    </row>
    <row r="322" spans="2:5" hidden="1" outlineLevel="1">
      <c r="B322" s="63" t="s">
        <v>87</v>
      </c>
      <c r="C322" s="74">
        <v>0.55555555555555558</v>
      </c>
      <c r="D322" s="74">
        <v>-0.73898305084745763</v>
      </c>
      <c r="E322" s="74">
        <v>-0.63043478260869568</v>
      </c>
    </row>
    <row r="323" spans="2:5" hidden="1" outlineLevel="1">
      <c r="B323" s="63" t="s">
        <v>86</v>
      </c>
      <c r="C323" s="74">
        <v>-1.9230769230769273E-2</v>
      </c>
      <c r="D323" s="74">
        <v>-0.66145833333333326</v>
      </c>
      <c r="E323" s="74">
        <v>-0.52459016393442626</v>
      </c>
    </row>
    <row r="324" spans="2:5" hidden="1" outlineLevel="1">
      <c r="B324" s="63" t="s">
        <v>85</v>
      </c>
      <c r="C324" s="74">
        <v>-0.20454545454545459</v>
      </c>
      <c r="D324" s="74">
        <v>-0.74871794871794872</v>
      </c>
      <c r="E324" s="74">
        <v>-0.64853556485355646</v>
      </c>
    </row>
    <row r="325" spans="2:5" hidden="1" outlineLevel="1">
      <c r="B325" s="63" t="s">
        <v>84</v>
      </c>
      <c r="C325" s="74">
        <v>-0.13953488372093026</v>
      </c>
      <c r="D325" s="74">
        <v>-0.80566801619433193</v>
      </c>
      <c r="E325" s="74">
        <v>-0.7068965517241379</v>
      </c>
    </row>
    <row r="326" spans="2:5" hidden="1" outlineLevel="1">
      <c r="B326" s="63" t="s">
        <v>83</v>
      </c>
      <c r="C326" s="74">
        <v>0.37837837837837829</v>
      </c>
      <c r="D326" s="74">
        <v>-3.1914893617021267E-2</v>
      </c>
      <c r="E326" s="74">
        <v>8.3969465648854991E-2</v>
      </c>
    </row>
    <row r="327" spans="2:5" hidden="1" outlineLevel="1">
      <c r="B327" s="63" t="s">
        <v>82</v>
      </c>
      <c r="C327" s="74">
        <v>0.12117305833064784</v>
      </c>
      <c r="D327" s="74">
        <v>0.17937721424575792</v>
      </c>
      <c r="E327" s="74">
        <v>0.15804394046775339</v>
      </c>
    </row>
    <row r="328" spans="2:5" hidden="1" outlineLevel="1">
      <c r="B328" s="63" t="s">
        <v>81</v>
      </c>
      <c r="C328" s="74">
        <v>0.22338634237605248</v>
      </c>
      <c r="D328" s="74">
        <v>0.54967967384973782</v>
      </c>
      <c r="E328" s="74">
        <v>0.42447954055994264</v>
      </c>
    </row>
    <row r="329" spans="2:5" hidden="1" outlineLevel="1">
      <c r="B329" s="63" t="s">
        <v>80</v>
      </c>
      <c r="C329" s="74">
        <v>0.22592813182449878</v>
      </c>
      <c r="D329" s="74">
        <v>0.38225172074729596</v>
      </c>
      <c r="E329" s="74">
        <v>0.32247779549077649</v>
      </c>
    </row>
    <row r="330" spans="2:5" hidden="1" outlineLevel="1">
      <c r="B330" s="63" t="s">
        <v>79</v>
      </c>
      <c r="C330" s="74">
        <v>0.46757018393030014</v>
      </c>
      <c r="D330" s="74">
        <v>0.16312056737588643</v>
      </c>
      <c r="E330" s="74">
        <v>0.27394460497568529</v>
      </c>
    </row>
    <row r="331" spans="2:5" collapsed="1">
      <c r="B331" s="105">
        <v>1987</v>
      </c>
      <c r="C331" s="113">
        <v>0.3525378878999279</v>
      </c>
      <c r="D331" s="113">
        <v>0.19802615170841209</v>
      </c>
      <c r="E331" s="113">
        <v>0.25550956482828058</v>
      </c>
    </row>
    <row r="332" spans="2:5" hidden="1" outlineLevel="1">
      <c r="B332" s="63" t="s">
        <v>90</v>
      </c>
      <c r="C332" s="74">
        <v>-0.25869092884302014</v>
      </c>
      <c r="D332" s="74">
        <v>-0.15219282979463977</v>
      </c>
      <c r="E332" s="74">
        <v>-0.19378447178616887</v>
      </c>
    </row>
    <row r="333" spans="2:5" hidden="1" outlineLevel="1">
      <c r="B333" s="63" t="s">
        <v>89</v>
      </c>
      <c r="C333" s="74">
        <v>1.4055590650663197E-2</v>
      </c>
      <c r="D333" s="74">
        <v>0.29339171974522293</v>
      </c>
      <c r="E333" s="74">
        <v>0.16584943755408132</v>
      </c>
    </row>
    <row r="334" spans="2:5" hidden="1" outlineLevel="1">
      <c r="B334" s="63" t="s">
        <v>88</v>
      </c>
      <c r="C334" s="74">
        <v>-8.8840736728060699E-2</v>
      </c>
      <c r="D334" s="74">
        <v>-9.0304374118121311E-2</v>
      </c>
      <c r="E334" s="74">
        <v>-8.9780077619663667E-2</v>
      </c>
    </row>
    <row r="335" spans="2:5" hidden="1" outlineLevel="1">
      <c r="B335" s="63" t="s">
        <v>87</v>
      </c>
      <c r="C335" s="74">
        <v>-0.90847457627118644</v>
      </c>
      <c r="D335" s="74">
        <v>21.692307692307693</v>
      </c>
      <c r="E335" s="74">
        <v>4.5454545454545414E-2</v>
      </c>
    </row>
    <row r="336" spans="2:5" hidden="1" outlineLevel="1">
      <c r="B336" s="63" t="s">
        <v>86</v>
      </c>
      <c r="C336" s="74">
        <v>-0.91289782244556117</v>
      </c>
      <c r="D336" s="74" t="s">
        <v>143</v>
      </c>
      <c r="E336" s="74">
        <v>-0.59128978224455619</v>
      </c>
    </row>
    <row r="337" spans="2:5" hidden="1" outlineLevel="1">
      <c r="B337" s="63" t="s">
        <v>85</v>
      </c>
      <c r="C337" s="74">
        <v>2.3255813953488413E-2</v>
      </c>
      <c r="D337" s="74">
        <v>9.2631578947368425</v>
      </c>
      <c r="E337" s="74">
        <v>2.8548387096774195</v>
      </c>
    </row>
    <row r="338" spans="2:5" hidden="1" outlineLevel="1">
      <c r="B338" s="63" t="s">
        <v>84</v>
      </c>
      <c r="C338" s="74">
        <v>-0.14000000000000001</v>
      </c>
      <c r="D338" s="74">
        <v>15.466666666666665</v>
      </c>
      <c r="E338" s="74">
        <v>3.4615384615384617</v>
      </c>
    </row>
    <row r="339" spans="2:5" hidden="1" outlineLevel="1">
      <c r="B339" s="63" t="s">
        <v>83</v>
      </c>
      <c r="C339" s="74">
        <v>-0.8966480446927374</v>
      </c>
      <c r="D339" s="74">
        <v>-0.89681668496158062</v>
      </c>
      <c r="E339" s="74">
        <v>-0.89676910953506694</v>
      </c>
    </row>
    <row r="340" spans="2:5" hidden="1" outlineLevel="1">
      <c r="B340" s="63" t="s">
        <v>82</v>
      </c>
      <c r="C340" s="74">
        <v>0.21781789638932492</v>
      </c>
      <c r="D340" s="74">
        <v>0.33010912698412698</v>
      </c>
      <c r="E340" s="74">
        <v>0.28662613981762908</v>
      </c>
    </row>
    <row r="341" spans="2:5" hidden="1" outlineLevel="1">
      <c r="B341" s="63" t="s">
        <v>81</v>
      </c>
      <c r="C341" s="74">
        <v>-1.4944890715486991E-3</v>
      </c>
      <c r="D341" s="74">
        <v>-4.7064047064047099E-2</v>
      </c>
      <c r="E341" s="74">
        <v>-3.0079376131458058E-2</v>
      </c>
    </row>
    <row r="342" spans="2:5" hidden="1" outlineLevel="1">
      <c r="B342" s="63" t="s">
        <v>80</v>
      </c>
      <c r="C342" s="74">
        <v>0.21023546371936574</v>
      </c>
      <c r="D342" s="74">
        <v>0.16712092956534219</v>
      </c>
      <c r="E342" s="74">
        <v>0.18323901913230944</v>
      </c>
    </row>
    <row r="343" spans="2:5" hidden="1" outlineLevel="1">
      <c r="B343" s="63" t="s">
        <v>79</v>
      </c>
      <c r="C343" s="74">
        <v>8.5312040344610152E-2</v>
      </c>
      <c r="D343" s="74">
        <v>0.25159500693481274</v>
      </c>
      <c r="E343" s="74">
        <v>0.18547915448241281</v>
      </c>
    </row>
    <row r="344" spans="2:5" collapsed="1">
      <c r="B344" s="105">
        <v>1986</v>
      </c>
      <c r="C344" s="113">
        <v>-3.9676580999133737E-2</v>
      </c>
      <c r="D344" s="113">
        <v>7.6002990281584859E-2</v>
      </c>
      <c r="E344" s="113">
        <v>2.9850574315372302E-2</v>
      </c>
    </row>
    <row r="345" spans="2:5" hidden="1" outlineLevel="1">
      <c r="B345" s="63" t="s">
        <v>90</v>
      </c>
      <c r="C345" s="74">
        <v>0.6057566506759704</v>
      </c>
      <c r="D345" s="74">
        <v>0.29779785431959338</v>
      </c>
      <c r="E345" s="74">
        <v>0.40287181013317452</v>
      </c>
    </row>
    <row r="346" spans="2:5" hidden="1" outlineLevel="1">
      <c r="B346" s="63" t="s">
        <v>89</v>
      </c>
      <c r="C346" s="74">
        <v>0.5279922779922781</v>
      </c>
      <c r="D346" s="74">
        <v>5.1192634956060745E-2</v>
      </c>
      <c r="E346" s="74">
        <v>0.22584637143109698</v>
      </c>
    </row>
    <row r="347" spans="2:5" hidden="1" outlineLevel="1">
      <c r="B347" s="63" t="s">
        <v>88</v>
      </c>
      <c r="C347" s="74">
        <v>0.31669044222539222</v>
      </c>
      <c r="D347" s="74">
        <v>0.10293463761671862</v>
      </c>
      <c r="E347" s="74">
        <v>0.17103469171337671</v>
      </c>
    </row>
    <row r="348" spans="2:5" hidden="1" outlineLevel="1">
      <c r="B348" s="63" t="s">
        <v>87</v>
      </c>
      <c r="C348" s="74">
        <v>4.2678571428571432</v>
      </c>
      <c r="D348" s="74">
        <v>-0.1333333333333333</v>
      </c>
      <c r="E348" s="74">
        <v>3.3380281690140849</v>
      </c>
    </row>
    <row r="349" spans="2:5" hidden="1" outlineLevel="1">
      <c r="B349" s="63" t="s">
        <v>86</v>
      </c>
      <c r="C349" s="74">
        <v>17.65625</v>
      </c>
      <c r="D349" s="74">
        <v>-1</v>
      </c>
      <c r="E349" s="74">
        <v>7.91044776119403</v>
      </c>
    </row>
    <row r="350" spans="2:5" hidden="1" outlineLevel="1">
      <c r="B350" s="63" t="s">
        <v>85</v>
      </c>
      <c r="C350" s="74">
        <v>0.65384615384615374</v>
      </c>
      <c r="D350" s="74">
        <v>-0.52500000000000002</v>
      </c>
      <c r="E350" s="74">
        <v>-6.0606060606060552E-2</v>
      </c>
    </row>
    <row r="351" spans="2:5" hidden="1" outlineLevel="1">
      <c r="B351" s="63" t="s">
        <v>84</v>
      </c>
      <c r="C351" s="74">
        <v>0.72413793103448265</v>
      </c>
      <c r="D351" s="74">
        <v>0.15384615384615374</v>
      </c>
      <c r="E351" s="74">
        <v>0.54761904761904767</v>
      </c>
    </row>
    <row r="352" spans="2:5" hidden="1" outlineLevel="1">
      <c r="B352" s="63" t="s">
        <v>83</v>
      </c>
      <c r="C352" s="74">
        <v>7.5238095238095237</v>
      </c>
      <c r="D352" s="74">
        <v>150.83333333333334</v>
      </c>
      <c r="E352" s="74">
        <v>25.4375</v>
      </c>
    </row>
    <row r="353" spans="2:5" hidden="1" outlineLevel="1">
      <c r="B353" s="63" t="s">
        <v>82</v>
      </c>
      <c r="C353" s="74">
        <v>-0.22811269312329596</v>
      </c>
      <c r="D353" s="74">
        <v>-0.12990936555891242</v>
      </c>
      <c r="E353" s="74">
        <v>-0.1707624448645243</v>
      </c>
    </row>
    <row r="354" spans="2:5" hidden="1" outlineLevel="1">
      <c r="B354" s="63" t="s">
        <v>81</v>
      </c>
      <c r="C354" s="74">
        <v>2.7447216890595039E-2</v>
      </c>
      <c r="D354" s="74">
        <v>0.41695501730103812</v>
      </c>
      <c r="E354" s="74">
        <v>0.24152835408022133</v>
      </c>
    </row>
    <row r="355" spans="2:5" hidden="1" outlineLevel="1">
      <c r="B355" s="63" t="s">
        <v>80</v>
      </c>
      <c r="C355" s="74">
        <v>-7.7570921985815611E-2</v>
      </c>
      <c r="D355" s="74">
        <v>0.17693736282289385</v>
      </c>
      <c r="E355" s="74">
        <v>6.6890273119309951E-2</v>
      </c>
    </row>
    <row r="356" spans="2:5" hidden="1" outlineLevel="1">
      <c r="B356" s="63" t="s">
        <v>79</v>
      </c>
      <c r="C356" s="74">
        <v>-8.6739589330262934E-2</v>
      </c>
      <c r="D356" s="74">
        <v>-7.9801871216290676E-3</v>
      </c>
      <c r="E356" s="74">
        <v>-4.0868659347704117E-2</v>
      </c>
    </row>
    <row r="357" spans="2:5" collapsed="1">
      <c r="B357" s="105">
        <v>1985</v>
      </c>
      <c r="C357" s="113">
        <v>0.18385067687679468</v>
      </c>
      <c r="D357" s="113">
        <v>0.16412281876199408</v>
      </c>
      <c r="E357" s="113">
        <v>0.17191423865201316</v>
      </c>
    </row>
    <row r="358" spans="2:5" hidden="1" outlineLevel="1">
      <c r="B358" s="63" t="s">
        <v>90</v>
      </c>
      <c r="C358" s="74">
        <v>-9.1701326995444643E-2</v>
      </c>
      <c r="D358" s="74">
        <v>0.25460470388211953</v>
      </c>
      <c r="E358" s="74">
        <v>0.11018419096390519</v>
      </c>
    </row>
    <row r="359" spans="2:5" hidden="1" outlineLevel="1">
      <c r="B359" s="63" t="s">
        <v>89</v>
      </c>
      <c r="C359" s="74">
        <v>-0.11547491995731052</v>
      </c>
      <c r="D359" s="74">
        <v>8.7035633055345007E-2</v>
      </c>
      <c r="E359" s="74">
        <v>2.925531914893531E-3</v>
      </c>
    </row>
    <row r="360" spans="2:5" hidden="1" outlineLevel="1">
      <c r="B360" s="63" t="s">
        <v>88</v>
      </c>
      <c r="C360" s="74">
        <v>0.12761394101876666</v>
      </c>
      <c r="D360" s="74">
        <v>0.25642458100558652</v>
      </c>
      <c r="E360" s="74">
        <v>0.21230486685032135</v>
      </c>
    </row>
    <row r="361" spans="2:5" hidden="1" outlineLevel="1">
      <c r="B361" s="63" t="s">
        <v>87</v>
      </c>
      <c r="C361" s="74">
        <v>-0.84864864864864864</v>
      </c>
      <c r="D361" s="74">
        <v>0.875</v>
      </c>
      <c r="E361" s="74">
        <v>-0.81216931216931221</v>
      </c>
    </row>
    <row r="362" spans="2:5" hidden="1" outlineLevel="1">
      <c r="B362" s="63" t="s">
        <v>86</v>
      </c>
      <c r="C362" s="74">
        <v>-8.5714285714285743E-2</v>
      </c>
      <c r="D362" s="74">
        <v>0.84210526315789469</v>
      </c>
      <c r="E362" s="74">
        <v>0.2407407407407407</v>
      </c>
    </row>
    <row r="363" spans="2:5" hidden="1" outlineLevel="1">
      <c r="B363" s="63" t="s">
        <v>85</v>
      </c>
      <c r="C363" s="74">
        <v>-0.56666666666666665</v>
      </c>
      <c r="D363" s="74" t="s">
        <v>143</v>
      </c>
      <c r="E363" s="74">
        <v>0.10000000000000009</v>
      </c>
    </row>
    <row r="364" spans="2:5" hidden="1" outlineLevel="1">
      <c r="B364" s="63" t="s">
        <v>84</v>
      </c>
      <c r="C364" s="74">
        <v>0.20833333333333326</v>
      </c>
      <c r="D364" s="74">
        <v>0</v>
      </c>
      <c r="E364" s="74">
        <v>0.13513513513513509</v>
      </c>
    </row>
    <row r="365" spans="2:5" hidden="1" outlineLevel="1">
      <c r="B365" s="63" t="s">
        <v>83</v>
      </c>
      <c r="C365" s="74">
        <v>-0.31147540983606559</v>
      </c>
      <c r="D365" s="74">
        <v>-0.5</v>
      </c>
      <c r="E365" s="74">
        <v>-0.34246575342465757</v>
      </c>
    </row>
    <row r="366" spans="2:5" hidden="1" outlineLevel="1">
      <c r="B366" s="63" t="s">
        <v>82</v>
      </c>
      <c r="C366" s="74">
        <v>5.1273885350318515E-2</v>
      </c>
      <c r="D366" s="74">
        <v>0.27133058984910829</v>
      </c>
      <c r="E366" s="74">
        <v>0.16949152542372881</v>
      </c>
    </row>
    <row r="367" spans="2:5" hidden="1" outlineLevel="1">
      <c r="B367" s="63" t="s">
        <v>81</v>
      </c>
      <c r="C367" s="74">
        <v>-0.20988777676675763</v>
      </c>
      <c r="D367" s="74">
        <v>-5.1610978520286399E-2</v>
      </c>
      <c r="E367" s="74">
        <v>-0.13009475109038948</v>
      </c>
    </row>
    <row r="368" spans="2:5" hidden="1" outlineLevel="1">
      <c r="B368" s="63" t="s">
        <v>80</v>
      </c>
      <c r="C368" s="74">
        <v>-0.19857904085257549</v>
      </c>
      <c r="D368" s="74">
        <v>-2.7741300065659891E-2</v>
      </c>
      <c r="E368" s="74">
        <v>-0.10979355058863671</v>
      </c>
    </row>
    <row r="369" spans="2:5" hidden="1" outlineLevel="1">
      <c r="B369" s="63" t="s">
        <v>79</v>
      </c>
      <c r="C369" s="74">
        <v>-0.26168886370076505</v>
      </c>
      <c r="D369" s="74">
        <v>1.2397269814737433E-2</v>
      </c>
      <c r="E369" s="74">
        <v>-0.12348107045023526</v>
      </c>
    </row>
    <row r="370" spans="2:5" collapsed="1">
      <c r="B370" s="105">
        <v>1984</v>
      </c>
      <c r="C370" s="113">
        <v>-0.15385727922246972</v>
      </c>
      <c r="D370" s="113">
        <v>9.5562889622295533E-2</v>
      </c>
      <c r="E370" s="113">
        <v>-1.868143515819598E-2</v>
      </c>
    </row>
    <row r="371" spans="2:5" hidden="1" outlineLevel="1">
      <c r="B371" s="63" t="s">
        <v>90</v>
      </c>
      <c r="C371" s="74">
        <v>-9.1906474820143913E-2</v>
      </c>
      <c r="D371" s="74">
        <v>0.12982231471106132</v>
      </c>
      <c r="E371" s="74">
        <v>2.5408655882103837E-2</v>
      </c>
    </row>
    <row r="372" spans="2:5" hidden="1" outlineLevel="1">
      <c r="B372" s="63" t="s">
        <v>89</v>
      </c>
      <c r="C372" s="74">
        <v>-0.22969417954620186</v>
      </c>
      <c r="D372" s="74">
        <v>8.5239427349020902E-2</v>
      </c>
      <c r="E372" s="74">
        <v>-7.2292129286947948E-2</v>
      </c>
    </row>
    <row r="373" spans="2:5" hidden="1" outlineLevel="1">
      <c r="B373" s="63" t="s">
        <v>88</v>
      </c>
      <c r="C373" s="74">
        <v>-0.31509364671318396</v>
      </c>
      <c r="D373" s="74">
        <v>-9.7782258064516125E-2</v>
      </c>
      <c r="E373" s="74">
        <v>-0.18622029591989242</v>
      </c>
    </row>
    <row r="374" spans="2:5" hidden="1" outlineLevel="1">
      <c r="B374" s="63" t="s">
        <v>87</v>
      </c>
      <c r="C374" s="74">
        <v>5.8518518518518521</v>
      </c>
      <c r="D374" s="74">
        <v>3</v>
      </c>
      <c r="E374" s="74">
        <v>5.75</v>
      </c>
    </row>
    <row r="375" spans="2:5" hidden="1" outlineLevel="1">
      <c r="B375" s="63" t="s">
        <v>86</v>
      </c>
      <c r="C375" s="74">
        <v>0</v>
      </c>
      <c r="D375" s="74">
        <v>3.75</v>
      </c>
      <c r="E375" s="74">
        <v>0.38461538461538458</v>
      </c>
    </row>
    <row r="376" spans="2:5" hidden="1" outlineLevel="1">
      <c r="B376" s="63" t="s">
        <v>85</v>
      </c>
      <c r="C376" s="74">
        <v>1.0689655172413794</v>
      </c>
      <c r="D376" s="74">
        <v>-1</v>
      </c>
      <c r="E376" s="74">
        <v>0.875</v>
      </c>
    </row>
    <row r="377" spans="2:5" hidden="1" outlineLevel="1">
      <c r="B377" s="63" t="s">
        <v>84</v>
      </c>
      <c r="C377" s="74">
        <v>-4.0000000000000036E-2</v>
      </c>
      <c r="D377" s="74">
        <v>-0.1875</v>
      </c>
      <c r="E377" s="74">
        <v>-9.7560975609756073E-2</v>
      </c>
    </row>
    <row r="378" spans="2:5" hidden="1" outlineLevel="1">
      <c r="B378" s="63" t="s">
        <v>83</v>
      </c>
      <c r="C378" s="74">
        <v>0</v>
      </c>
      <c r="D378" s="74" t="s">
        <v>143</v>
      </c>
      <c r="E378" s="74">
        <v>0.19672131147540983</v>
      </c>
    </row>
    <row r="379" spans="2:5" hidden="1" outlineLevel="1">
      <c r="B379" s="63" t="s">
        <v>82</v>
      </c>
      <c r="C379" s="74">
        <v>4.0079496522027247E-2</v>
      </c>
      <c r="D379" s="74">
        <v>-6.9915794845623935E-2</v>
      </c>
      <c r="E379" s="74">
        <v>-2.2052464687229767E-2</v>
      </c>
    </row>
    <row r="380" spans="2:5" hidden="1" outlineLevel="1">
      <c r="B380" s="63" t="s">
        <v>81</v>
      </c>
      <c r="C380" s="74">
        <v>2.1691973969631295E-2</v>
      </c>
      <c r="D380" s="74">
        <v>-2.5439744148858856E-2</v>
      </c>
      <c r="E380" s="74">
        <v>-2.6250656266406658E-3</v>
      </c>
    </row>
    <row r="381" spans="2:5" hidden="1" outlineLevel="1">
      <c r="B381" s="63" t="s">
        <v>80</v>
      </c>
      <c r="C381" s="74">
        <v>4.7441860465116337E-2</v>
      </c>
      <c r="D381" s="74">
        <v>4.2972093819551471E-2</v>
      </c>
      <c r="E381" s="74">
        <v>4.5114122681882973E-2</v>
      </c>
    </row>
    <row r="382" spans="2:5" hidden="1" outlineLevel="1">
      <c r="B382" s="63" t="s">
        <v>79</v>
      </c>
      <c r="C382" s="74">
        <v>9.9205731194518032E-2</v>
      </c>
      <c r="D382" s="74">
        <v>-9.2299911493235576E-2</v>
      </c>
      <c r="E382" s="74">
        <v>-6.4898813677599643E-3</v>
      </c>
    </row>
    <row r="383" spans="2:5" collapsed="1">
      <c r="B383" s="105">
        <v>1983</v>
      </c>
      <c r="C383" s="113">
        <v>-3.5353535353535359E-2</v>
      </c>
      <c r="D383" s="113">
        <v>9.7883274195531556E-4</v>
      </c>
      <c r="E383" s="113">
        <v>-1.5996766749670766E-2</v>
      </c>
    </row>
    <row r="384" spans="2:5" hidden="1" outlineLevel="1">
      <c r="B384" s="63" t="s">
        <v>90</v>
      </c>
      <c r="C384" s="74">
        <v>-4.973508801914206E-2</v>
      </c>
      <c r="D384" s="74">
        <v>-5.861965039180228E-2</v>
      </c>
      <c r="E384" s="74">
        <v>-5.4456634900296286E-2</v>
      </c>
    </row>
    <row r="385" spans="2:5" hidden="1" outlineLevel="1">
      <c r="B385" s="63" t="s">
        <v>89</v>
      </c>
      <c r="C385" s="74">
        <v>3.3474936278674594E-2</v>
      </c>
      <c r="D385" s="74">
        <v>4.1117012163782718E-2</v>
      </c>
      <c r="E385" s="74">
        <v>3.7280327589148676E-2</v>
      </c>
    </row>
    <row r="386" spans="2:5" hidden="1" outlineLevel="1">
      <c r="B386" s="63" t="s">
        <v>88</v>
      </c>
      <c r="C386" s="74">
        <v>0.2766057196436944</v>
      </c>
      <c r="D386" s="74">
        <v>0.23000619962802227</v>
      </c>
      <c r="E386" s="74">
        <v>0.24855383467064751</v>
      </c>
    </row>
    <row r="387" spans="2:5" hidden="1" outlineLevel="1">
      <c r="B387" s="63" t="s">
        <v>87</v>
      </c>
      <c r="C387" s="74">
        <v>-0.16923076923076918</v>
      </c>
      <c r="D387" s="74" t="s">
        <v>143</v>
      </c>
      <c r="E387" s="74">
        <v>-0.13846153846153841</v>
      </c>
    </row>
    <row r="388" spans="2:5" hidden="1" outlineLevel="1">
      <c r="B388" s="63" t="s">
        <v>86</v>
      </c>
      <c r="C388" s="74">
        <v>-0.18604651162790697</v>
      </c>
      <c r="D388" s="74">
        <v>-0.63636363636363635</v>
      </c>
      <c r="E388" s="74">
        <v>-0.27777777777777779</v>
      </c>
    </row>
    <row r="389" spans="2:5" hidden="1" outlineLevel="1">
      <c r="B389" s="63" t="s">
        <v>85</v>
      </c>
      <c r="C389" s="74">
        <v>-0.12121212121212122</v>
      </c>
      <c r="D389" s="74">
        <v>-0.970873786407767</v>
      </c>
      <c r="E389" s="74">
        <v>-0.76470588235294112</v>
      </c>
    </row>
    <row r="390" spans="2:5" hidden="1" outlineLevel="1">
      <c r="B390" s="63" t="s">
        <v>84</v>
      </c>
      <c r="C390" s="74">
        <v>-0.54545454545454541</v>
      </c>
      <c r="D390" s="74">
        <v>-0.46666666666666667</v>
      </c>
      <c r="E390" s="74">
        <v>-0.51764705882352935</v>
      </c>
    </row>
    <row r="391" spans="2:5" hidden="1" outlineLevel="1">
      <c r="B391" s="63" t="s">
        <v>83</v>
      </c>
      <c r="C391" s="74">
        <v>-0.1029411764705882</v>
      </c>
      <c r="D391" s="74">
        <v>-1</v>
      </c>
      <c r="E391" s="74">
        <v>-0.39</v>
      </c>
    </row>
    <row r="392" spans="2:5" hidden="1" outlineLevel="1">
      <c r="B392" s="63" t="s">
        <v>82</v>
      </c>
      <c r="C392" s="74">
        <v>-0.14669304691916341</v>
      </c>
      <c r="D392" s="74">
        <v>0.103322072072072</v>
      </c>
      <c r="E392" s="74">
        <v>-2.1438645980253912E-2</v>
      </c>
    </row>
    <row r="393" spans="2:5" hidden="1" outlineLevel="1">
      <c r="B393" s="63" t="s">
        <v>81</v>
      </c>
      <c r="C393" s="74">
        <v>0.10627356873500182</v>
      </c>
      <c r="D393" s="74">
        <v>0.46736348122866889</v>
      </c>
      <c r="E393" s="74">
        <v>0.26715453335867712</v>
      </c>
    </row>
    <row r="394" spans="2:5" hidden="1" outlineLevel="1">
      <c r="B394" s="63" t="s">
        <v>80</v>
      </c>
      <c r="C394" s="74">
        <v>0.15417650848185538</v>
      </c>
      <c r="D394" s="74">
        <v>0.13793103448275867</v>
      </c>
      <c r="E394" s="74">
        <v>0.14565883554647607</v>
      </c>
    </row>
    <row r="395" spans="2:5" hidden="1" outlineLevel="1">
      <c r="B395" s="63" t="s">
        <v>79</v>
      </c>
      <c r="C395" s="74">
        <v>0.28677354709418834</v>
      </c>
      <c r="D395" s="74">
        <v>0.2437490171410599</v>
      </c>
      <c r="E395" s="74">
        <v>0.26266631421270592</v>
      </c>
    </row>
    <row r="396" spans="2:5" collapsed="1">
      <c r="B396" s="105">
        <v>1982</v>
      </c>
      <c r="C396" s="113">
        <v>8.1020752895752945E-2</v>
      </c>
      <c r="D396" s="113">
        <v>0.14766759345072589</v>
      </c>
      <c r="E396" s="113">
        <v>0.11553396646257208</v>
      </c>
    </row>
    <row r="397" spans="2:5" hidden="1" outlineLevel="1">
      <c r="B397" s="63" t="s">
        <v>90</v>
      </c>
      <c r="C397" s="74">
        <v>1.1046762589928059</v>
      </c>
      <c r="D397" s="74">
        <v>0.23944714232349651</v>
      </c>
      <c r="E397" s="74">
        <v>0.53516105237275635</v>
      </c>
    </row>
    <row r="398" spans="2:5" hidden="1" outlineLevel="1">
      <c r="B398" s="63" t="s">
        <v>89</v>
      </c>
      <c r="C398" s="74">
        <v>0.91631390426571158</v>
      </c>
      <c r="D398" s="74">
        <v>-0.11197322379431007</v>
      </c>
      <c r="E398" s="74">
        <v>0.21547075902115309</v>
      </c>
    </row>
    <row r="399" spans="2:5" hidden="1" outlineLevel="1">
      <c r="B399" s="63" t="s">
        <v>88</v>
      </c>
      <c r="C399" s="74">
        <v>0.26964285714285707</v>
      </c>
      <c r="D399" s="74">
        <v>0.36637018212621775</v>
      </c>
      <c r="E399" s="74">
        <v>0.32615689185845098</v>
      </c>
    </row>
    <row r="400" spans="2:5" hidden="1" outlineLevel="1">
      <c r="B400" s="63" t="s">
        <v>87</v>
      </c>
      <c r="C400" s="74">
        <v>1.2413793103448274</v>
      </c>
      <c r="D400" s="74">
        <v>-1</v>
      </c>
      <c r="E400" s="74">
        <v>0.32653061224489788</v>
      </c>
    </row>
    <row r="401" spans="2:5" hidden="1" outlineLevel="1">
      <c r="B401" s="63" t="s">
        <v>86</v>
      </c>
      <c r="C401" s="74">
        <v>-0.12244897959183676</v>
      </c>
      <c r="D401" s="74">
        <v>2.6666666666666665</v>
      </c>
      <c r="E401" s="74">
        <v>3.8461538461538547E-2</v>
      </c>
    </row>
    <row r="402" spans="2:5" hidden="1" outlineLevel="1">
      <c r="B402" s="63" t="s">
        <v>85</v>
      </c>
      <c r="C402" s="74">
        <v>0.13793103448275867</v>
      </c>
      <c r="D402" s="74">
        <v>50.5</v>
      </c>
      <c r="E402" s="74">
        <v>3.387096774193548</v>
      </c>
    </row>
    <row r="403" spans="2:5" hidden="1" outlineLevel="1">
      <c r="B403" s="63" t="s">
        <v>84</v>
      </c>
      <c r="C403" s="74">
        <v>0.66666666666666674</v>
      </c>
      <c r="D403" s="74">
        <v>-0.2857142857142857</v>
      </c>
      <c r="E403" s="74">
        <v>0.1333333333333333</v>
      </c>
    </row>
    <row r="404" spans="2:5" hidden="1" outlineLevel="1">
      <c r="B404" s="63" t="s">
        <v>83</v>
      </c>
      <c r="C404" s="74">
        <v>1.4285714285714284</v>
      </c>
      <c r="D404" s="74">
        <v>1.9090909090909092</v>
      </c>
      <c r="E404" s="74">
        <v>1.5641025641025643</v>
      </c>
    </row>
    <row r="405" spans="2:5" hidden="1" outlineLevel="1">
      <c r="B405" s="63" t="s">
        <v>82</v>
      </c>
      <c r="C405" s="74">
        <v>1.3555259653794942</v>
      </c>
      <c r="D405" s="74">
        <v>-8.6654667009513964E-2</v>
      </c>
      <c r="E405" s="74">
        <v>0.31515488777592293</v>
      </c>
    </row>
    <row r="406" spans="2:5" hidden="1" outlineLevel="1">
      <c r="B406" s="63" t="s">
        <v>81</v>
      </c>
      <c r="C406" s="74">
        <v>0.27770477441962327</v>
      </c>
      <c r="D406" s="74">
        <v>-0.43037667071688945</v>
      </c>
      <c r="E406" s="74">
        <v>-0.17771178493279149</v>
      </c>
    </row>
    <row r="407" spans="2:5" hidden="1" outlineLevel="1">
      <c r="B407" s="63" t="s">
        <v>80</v>
      </c>
      <c r="C407" s="74">
        <v>8.5800885987409758E-2</v>
      </c>
      <c r="D407" s="74">
        <v>-0.33129233976029182</v>
      </c>
      <c r="E407" s="74">
        <v>-0.18178019222732966</v>
      </c>
    </row>
    <row r="408" spans="2:5" hidden="1" outlineLevel="1">
      <c r="B408" s="63" t="s">
        <v>79</v>
      </c>
      <c r="C408" s="74">
        <v>0.23790622674274364</v>
      </c>
      <c r="D408" s="74">
        <v>-0.13317884405670666</v>
      </c>
      <c r="E408" s="74">
        <v>-1.5835312747426444E-3</v>
      </c>
    </row>
    <row r="409" spans="2:5" collapsed="1">
      <c r="B409" s="105">
        <v>1981</v>
      </c>
      <c r="C409" s="113">
        <v>0.50097342328066286</v>
      </c>
      <c r="D409" s="113">
        <v>-0.14193797141962072</v>
      </c>
      <c r="E409" s="113">
        <v>8.1388399597382977E-2</v>
      </c>
    </row>
    <row r="410" spans="2:5" hidden="1" outlineLevel="1">
      <c r="B410" s="63" t="s">
        <v>90</v>
      </c>
      <c r="C410" s="74">
        <v>-0.33762211103168926</v>
      </c>
      <c r="D410" s="74">
        <v>-0.34834469328140216</v>
      </c>
      <c r="E410" s="74">
        <v>-0.34471924595182468</v>
      </c>
    </row>
    <row r="411" spans="2:5" hidden="1" outlineLevel="1">
      <c r="B411" s="63" t="s">
        <v>89</v>
      </c>
      <c r="C411" s="74">
        <v>-0.32237422771403357</v>
      </c>
      <c r="D411" s="74">
        <v>7.2442486539402884E-2</v>
      </c>
      <c r="E411" s="74">
        <v>-9.5394428290029087E-2</v>
      </c>
    </row>
    <row r="412" spans="2:5" hidden="1" outlineLevel="1">
      <c r="B412" s="63" t="s">
        <v>88</v>
      </c>
      <c r="C412" s="74">
        <v>-0.36531922931620697</v>
      </c>
      <c r="D412" s="74">
        <v>-0.46438294010889292</v>
      </c>
      <c r="E412" s="74">
        <v>-0.42721474131821402</v>
      </c>
    </row>
    <row r="413" spans="2:5" hidden="1" outlineLevel="1">
      <c r="B413" s="63" t="s">
        <v>87</v>
      </c>
      <c r="C413" s="74">
        <v>-0.27500000000000002</v>
      </c>
      <c r="D413" s="74">
        <v>-0.47368421052631582</v>
      </c>
      <c r="E413" s="74">
        <v>-0.37179487179487181</v>
      </c>
    </row>
    <row r="414" spans="2:5" hidden="1" outlineLevel="1">
      <c r="B414" s="63" t="s">
        <v>86</v>
      </c>
      <c r="C414" s="74">
        <v>0.68965517241379315</v>
      </c>
      <c r="D414" s="74">
        <v>0.5</v>
      </c>
      <c r="E414" s="74">
        <v>0.67741935483870974</v>
      </c>
    </row>
    <row r="415" spans="2:5" hidden="1" outlineLevel="1">
      <c r="B415" s="63" t="s">
        <v>85</v>
      </c>
      <c r="C415" s="74">
        <v>-9.375E-2</v>
      </c>
      <c r="D415" s="74">
        <v>-0.875</v>
      </c>
      <c r="E415" s="74">
        <v>-0.35416666666666663</v>
      </c>
    </row>
    <row r="416" spans="2:5" hidden="1" outlineLevel="1">
      <c r="B416" s="63" t="s">
        <v>84</v>
      </c>
      <c r="C416" s="74">
        <v>-2.9411764705882359E-2</v>
      </c>
      <c r="D416" s="74">
        <v>20</v>
      </c>
      <c r="E416" s="74">
        <v>1.0833333333333335</v>
      </c>
    </row>
    <row r="417" spans="2:5" hidden="1" outlineLevel="1">
      <c r="B417" s="63" t="s">
        <v>83</v>
      </c>
      <c r="C417" s="74">
        <v>-0.61643835616438358</v>
      </c>
      <c r="D417" s="74">
        <v>0.10000000000000009</v>
      </c>
      <c r="E417" s="74">
        <v>-0.53012048192771077</v>
      </c>
    </row>
    <row r="418" spans="2:5" hidden="1" outlineLevel="1">
      <c r="B418" s="63" t="s">
        <v>82</v>
      </c>
      <c r="C418" s="74">
        <v>-0.44779411764705879</v>
      </c>
      <c r="D418" s="74">
        <v>0.5015444015444015</v>
      </c>
      <c r="E418" s="74">
        <v>1.5254237288135686E-2</v>
      </c>
    </row>
    <row r="419" spans="2:5" hidden="1" outlineLevel="1">
      <c r="B419" s="63" t="s">
        <v>81</v>
      </c>
      <c r="C419" s="74">
        <v>-0.36732714424276014</v>
      </c>
      <c r="D419" s="74">
        <v>-0.23470336618932486</v>
      </c>
      <c r="E419" s="74">
        <v>-0.28796394190640473</v>
      </c>
    </row>
    <row r="420" spans="2:5" hidden="1" outlineLevel="1">
      <c r="B420" s="63" t="s">
        <v>80</v>
      </c>
      <c r="C420" s="74">
        <v>-0.22173834149882055</v>
      </c>
      <c r="D420" s="74">
        <v>-0.20677896042161825</v>
      </c>
      <c r="E420" s="74">
        <v>-0.21220700553068217</v>
      </c>
    </row>
    <row r="421" spans="2:5" hidden="1" outlineLevel="1">
      <c r="B421" s="63" t="s">
        <v>79</v>
      </c>
      <c r="C421" s="74">
        <v>-0.1428875186051457</v>
      </c>
      <c r="D421" s="74">
        <v>-0.2531052738749745</v>
      </c>
      <c r="E421" s="74">
        <v>-0.21741824440619617</v>
      </c>
    </row>
    <row r="422" spans="2:5" collapsed="1">
      <c r="B422" s="105">
        <v>1980</v>
      </c>
      <c r="C422" s="113">
        <v>-0.30401764613203086</v>
      </c>
      <c r="D422" s="113">
        <v>-0.19679080210591515</v>
      </c>
      <c r="E422" s="113">
        <v>-0.23759277689180924</v>
      </c>
    </row>
    <row r="423" spans="2:5" hidden="1" outlineLevel="1">
      <c r="B423" s="63" t="s">
        <v>90</v>
      </c>
      <c r="C423" s="74">
        <v>-5.6853932584269629E-2</v>
      </c>
      <c r="D423" s="74">
        <v>-0.15629492708975146</v>
      </c>
      <c r="E423" s="74">
        <v>-0.12510572314632085</v>
      </c>
    </row>
    <row r="424" spans="2:5" hidden="1" outlineLevel="1">
      <c r="B424" s="63" t="s">
        <v>89</v>
      </c>
      <c r="C424" s="74">
        <v>0.3884803921568627</v>
      </c>
      <c r="D424" s="74">
        <v>-0.29906221408966149</v>
      </c>
      <c r="E424" s="74">
        <v>-0.11217521652231843</v>
      </c>
    </row>
    <row r="425" spans="2:5" hidden="1" outlineLevel="1">
      <c r="B425" s="63" t="s">
        <v>88</v>
      </c>
      <c r="C425" s="74">
        <v>6.0496794871794934E-2</v>
      </c>
      <c r="D425" s="74">
        <v>-0.16324981017463935</v>
      </c>
      <c r="E425" s="74">
        <v>-9.131890777949514E-2</v>
      </c>
    </row>
    <row r="426" spans="2:5" hidden="1" outlineLevel="1">
      <c r="B426" s="63" t="s">
        <v>87</v>
      </c>
      <c r="C426" s="74">
        <v>-0.74522292993630579</v>
      </c>
      <c r="D426" s="74">
        <v>-0.96118488253319712</v>
      </c>
      <c r="E426" s="74">
        <v>-0.93133802816901412</v>
      </c>
    </row>
    <row r="427" spans="2:5" hidden="1" outlineLevel="1">
      <c r="B427" s="63" t="s">
        <v>86</v>
      </c>
      <c r="C427" s="74">
        <v>-0.40816326530612246</v>
      </c>
      <c r="D427" s="74">
        <v>-0.81818181818181812</v>
      </c>
      <c r="E427" s="74">
        <v>-0.48333333333333328</v>
      </c>
    </row>
    <row r="428" spans="2:5" hidden="1" outlineLevel="1">
      <c r="B428" s="63" t="s">
        <v>85</v>
      </c>
      <c r="C428" s="74">
        <v>-5.8823529411764719E-2</v>
      </c>
      <c r="D428" s="74">
        <v>-0.54285714285714293</v>
      </c>
      <c r="E428" s="74">
        <v>-0.30434782608695654</v>
      </c>
    </row>
    <row r="429" spans="2:5" hidden="1" outlineLevel="1">
      <c r="B429" s="63" t="s">
        <v>84</v>
      </c>
      <c r="C429" s="74">
        <v>-0.12820512820512819</v>
      </c>
      <c r="D429" s="74">
        <v>-0.99725274725274726</v>
      </c>
      <c r="E429" s="74">
        <v>-0.95306388526727515</v>
      </c>
    </row>
    <row r="430" spans="2:5" hidden="1" outlineLevel="1">
      <c r="B430" s="63" t="s">
        <v>83</v>
      </c>
      <c r="C430" s="74">
        <v>0.23728813559322037</v>
      </c>
      <c r="D430" s="74">
        <v>-0.98552821997105644</v>
      </c>
      <c r="E430" s="74">
        <v>-0.88933333333333331</v>
      </c>
    </row>
    <row r="431" spans="2:5" hidden="1" outlineLevel="1">
      <c r="B431" s="63" t="s">
        <v>82</v>
      </c>
      <c r="C431" s="74">
        <v>1.0779220779220777</v>
      </c>
      <c r="D431" s="74">
        <v>1.4095536413469167E-2</v>
      </c>
      <c r="E431" s="74">
        <v>0.37457934247993796</v>
      </c>
    </row>
    <row r="432" spans="2:5" hidden="1" outlineLevel="1">
      <c r="B432" s="63" t="s">
        <v>81</v>
      </c>
      <c r="C432" s="74">
        <v>0.9189045466631216</v>
      </c>
      <c r="D432" s="74">
        <v>2.3313350461509286E-2</v>
      </c>
      <c r="E432" s="74">
        <v>0.25935529081990194</v>
      </c>
    </row>
    <row r="433" spans="2:5" hidden="1" outlineLevel="1">
      <c r="B433" s="63" t="s">
        <v>80</v>
      </c>
      <c r="C433" s="74">
        <v>0.64213349225268179</v>
      </c>
      <c r="D433" s="74">
        <v>2.9139636286291681E-2</v>
      </c>
      <c r="E433" s="74">
        <v>0.19037542127125939</v>
      </c>
    </row>
    <row r="434" spans="2:5" hidden="1" outlineLevel="1">
      <c r="B434" s="63" t="s">
        <v>79</v>
      </c>
      <c r="C434" s="74">
        <v>0.10972156677678147</v>
      </c>
      <c r="D434" s="74">
        <v>-0.16635545747750802</v>
      </c>
      <c r="E434" s="74">
        <v>-9.3320848938826417E-2</v>
      </c>
    </row>
    <row r="435" spans="2:5" collapsed="1">
      <c r="B435" s="105">
        <v>1979</v>
      </c>
      <c r="C435" s="113">
        <v>0.36718076856798199</v>
      </c>
      <c r="D435" s="113">
        <v>-0.14523013798352136</v>
      </c>
      <c r="E435" s="113">
        <v>-3.048270256054697E-3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1.5956999655232149E-2</v>
      </c>
      <c r="D7" s="40">
        <v>3.911699018971896E-2</v>
      </c>
      <c r="E7" s="40">
        <v>2.5032056423444915E-2</v>
      </c>
    </row>
    <row r="8" spans="2:5">
      <c r="B8" s="46">
        <v>2009</v>
      </c>
      <c r="C8" s="74">
        <v>1.6711749022856107E-2</v>
      </c>
      <c r="D8" s="74">
        <v>4.2441462647297333E-2</v>
      </c>
      <c r="E8" s="74">
        <v>2.7239154234414423E-2</v>
      </c>
    </row>
    <row r="9" spans="2:5">
      <c r="B9" s="46">
        <v>2008</v>
      </c>
      <c r="C9" s="74">
        <v>1.9574708555443982E-2</v>
      </c>
      <c r="D9" s="74">
        <v>3.667576681304166E-2</v>
      </c>
      <c r="E9" s="74">
        <v>2.6600586093792011E-2</v>
      </c>
    </row>
    <row r="10" spans="2:5">
      <c r="B10" s="46">
        <v>2007</v>
      </c>
      <c r="C10" s="74">
        <v>1.9832784808859326E-2</v>
      </c>
      <c r="D10" s="74">
        <v>3.4877961045596491E-2</v>
      </c>
      <c r="E10" s="74">
        <v>2.605259089972236E-2</v>
      </c>
    </row>
    <row r="11" spans="2:5">
      <c r="B11" s="46">
        <v>2006</v>
      </c>
      <c r="C11" s="74">
        <v>1.6006685298416978E-2</v>
      </c>
      <c r="D11" s="74">
        <v>3.4254588279777745E-2</v>
      </c>
      <c r="E11" s="74">
        <v>2.3726965978617186E-2</v>
      </c>
    </row>
    <row r="12" spans="2:5">
      <c r="B12" s="46">
        <v>2005</v>
      </c>
      <c r="C12" s="74">
        <v>1.5867911307749876E-2</v>
      </c>
      <c r="D12" s="74">
        <v>3.2818315855384805E-2</v>
      </c>
      <c r="E12" s="74">
        <v>2.3329456673417449E-2</v>
      </c>
    </row>
    <row r="13" spans="2:5">
      <c r="B13" s="46">
        <v>2004</v>
      </c>
      <c r="C13" s="74">
        <v>1.445192323727721E-2</v>
      </c>
      <c r="D13" s="74">
        <v>2.7198084387411916E-2</v>
      </c>
      <c r="E13" s="74">
        <v>2.0188888425923802E-2</v>
      </c>
    </row>
    <row r="14" spans="2:5">
      <c r="B14" s="46">
        <v>2003</v>
      </c>
      <c r="C14" s="74">
        <v>1.3227044354714423E-2</v>
      </c>
      <c r="D14" s="74">
        <v>3.0983734212701237E-2</v>
      </c>
      <c r="E14" s="74">
        <v>2.1574506998056145E-2</v>
      </c>
    </row>
    <row r="15" spans="2:5">
      <c r="B15" s="46">
        <v>2002</v>
      </c>
      <c r="C15" s="74">
        <v>1.6970168944127659E-2</v>
      </c>
      <c r="D15" s="74">
        <v>4.7991210285508012E-2</v>
      </c>
      <c r="E15" s="74">
        <v>3.1629821243542085E-2</v>
      </c>
    </row>
    <row r="16" spans="2:5">
      <c r="B16" s="46">
        <v>2001</v>
      </c>
      <c r="C16" s="74">
        <v>2.1676750476922663E-2</v>
      </c>
      <c r="D16" s="74">
        <v>5.0329175365852727E-2</v>
      </c>
      <c r="E16" s="74">
        <v>3.5543773318205039E-2</v>
      </c>
    </row>
    <row r="17" spans="2:5">
      <c r="B17" s="46">
        <v>2000</v>
      </c>
      <c r="C17" s="74">
        <v>2.1482401166029064E-2</v>
      </c>
      <c r="D17" s="74">
        <v>5.825442983853641E-2</v>
      </c>
      <c r="E17" s="74">
        <v>3.9609126029902172E-2</v>
      </c>
    </row>
    <row r="18" spans="2:5">
      <c r="B18" s="46">
        <v>1999</v>
      </c>
      <c r="C18" s="74">
        <v>1.6799489049391603E-2</v>
      </c>
      <c r="D18" s="74">
        <v>6.0273593603260921E-2</v>
      </c>
      <c r="E18" s="74">
        <v>3.8600078762481137E-2</v>
      </c>
    </row>
    <row r="19" spans="2:5">
      <c r="B19" s="46">
        <v>1998</v>
      </c>
      <c r="C19" s="74">
        <v>1.8809615195876279E-2</v>
      </c>
      <c r="D19" s="74">
        <v>5.8436838135588975E-2</v>
      </c>
      <c r="E19" s="74">
        <v>3.8744117501589119E-2</v>
      </c>
    </row>
    <row r="20" spans="2:5">
      <c r="B20" s="46">
        <v>1997</v>
      </c>
      <c r="C20" s="74">
        <v>1.7248258987389423E-2</v>
      </c>
      <c r="D20" s="74">
        <v>4.5648043115568991E-2</v>
      </c>
      <c r="E20" s="74">
        <v>3.1554189855685359E-2</v>
      </c>
    </row>
    <row r="21" spans="2:5">
      <c r="B21" s="46">
        <v>1996</v>
      </c>
      <c r="C21" s="74">
        <v>1.6708863265695033E-2</v>
      </c>
      <c r="D21" s="74">
        <v>4.2676030312142101E-2</v>
      </c>
      <c r="E21" s="74">
        <v>2.9959510048314517E-2</v>
      </c>
    </row>
    <row r="22" spans="2:5">
      <c r="B22" s="46">
        <v>1995</v>
      </c>
      <c r="C22" s="74">
        <v>1.5289584582807434E-2</v>
      </c>
      <c r="D22" s="74">
        <v>3.5503192519817345E-2</v>
      </c>
      <c r="E22" s="74">
        <v>2.5552808591027518E-2</v>
      </c>
    </row>
    <row r="23" spans="2:5">
      <c r="B23" s="46">
        <v>1994</v>
      </c>
      <c r="C23" s="74">
        <v>1.7121127324723463E-2</v>
      </c>
      <c r="D23" s="74">
        <v>3.246097261279389E-2</v>
      </c>
      <c r="E23" s="74">
        <v>2.4737853532723234E-2</v>
      </c>
    </row>
    <row r="24" spans="2:5">
      <c r="B24" s="46">
        <v>1993</v>
      </c>
      <c r="C24" s="74">
        <v>1.5346658348521407E-2</v>
      </c>
      <c r="D24" s="74">
        <v>3.538981400991334E-2</v>
      </c>
      <c r="E24" s="74">
        <v>2.4728976459483409E-2</v>
      </c>
    </row>
    <row r="25" spans="2:5">
      <c r="B25" s="46">
        <v>1992</v>
      </c>
      <c r="C25" s="74">
        <v>2.0878902366275601E-2</v>
      </c>
      <c r="D25" s="74">
        <v>4.6659459817780607E-2</v>
      </c>
      <c r="E25" s="74">
        <v>3.3102421581474514E-2</v>
      </c>
    </row>
    <row r="26" spans="2:5">
      <c r="B26" s="46">
        <v>1991</v>
      </c>
      <c r="C26" s="74">
        <v>2.0575345676119051E-2</v>
      </c>
      <c r="D26" s="74">
        <v>4.7498969025573816E-2</v>
      </c>
      <c r="E26" s="74">
        <v>3.2784213317211749E-2</v>
      </c>
    </row>
    <row r="27" spans="2:5">
      <c r="B27" s="46">
        <v>1990</v>
      </c>
      <c r="C27" s="74">
        <v>2.2966820496131378E-2</v>
      </c>
      <c r="D27" s="74">
        <v>5.9111028063578076E-2</v>
      </c>
      <c r="E27" s="74">
        <v>3.8933779078358779E-2</v>
      </c>
    </row>
    <row r="28" spans="2:5">
      <c r="B28" s="46">
        <v>1989</v>
      </c>
      <c r="C28" s="74">
        <v>2.3503446897657081E-2</v>
      </c>
      <c r="D28" s="74">
        <v>5.776935769086175E-2</v>
      </c>
      <c r="E28" s="74">
        <v>3.847330960718795E-2</v>
      </c>
    </row>
    <row r="29" spans="2:5">
      <c r="B29" s="46">
        <v>1988</v>
      </c>
      <c r="C29" s="74">
        <v>2.7345832441416397E-2</v>
      </c>
      <c r="D29" s="74">
        <v>5.9701722877365318E-2</v>
      </c>
      <c r="E29" s="74">
        <v>4.0744406526198741E-2</v>
      </c>
    </row>
    <row r="30" spans="2:5">
      <c r="B30" s="46">
        <v>1987</v>
      </c>
      <c r="C30" s="74">
        <v>3.1928221836547095E-2</v>
      </c>
      <c r="D30" s="74">
        <v>8.12908872008858E-2</v>
      </c>
      <c r="E30" s="74">
        <v>5.0190938440409276E-2</v>
      </c>
    </row>
    <row r="31" spans="2:5">
      <c r="B31" s="46">
        <v>1986</v>
      </c>
      <c r="C31" s="74">
        <v>2.6756175739865867E-2</v>
      </c>
      <c r="D31" s="74">
        <v>8.6246155075300604E-2</v>
      </c>
      <c r="E31" s="74">
        <v>4.7201742963566107E-2</v>
      </c>
    </row>
    <row r="32" spans="2:5">
      <c r="B32" s="46">
        <v>1985</v>
      </c>
      <c r="C32" s="74">
        <v>3.0004349460996078E-2</v>
      </c>
      <c r="D32" s="74">
        <v>0.1046328553864791</v>
      </c>
      <c r="E32" s="74">
        <v>5.2517702239349158E-2</v>
      </c>
    </row>
    <row r="33" spans="2:7">
      <c r="B33" s="46">
        <v>1984</v>
      </c>
      <c r="C33" s="74">
        <v>2.551544211094664E-2</v>
      </c>
      <c r="D33" s="74">
        <v>9.5359283666951095E-2</v>
      </c>
      <c r="E33" s="74">
        <v>4.582180560161149E-2</v>
      </c>
    </row>
    <row r="34" spans="2:7">
      <c r="B34" s="46">
        <v>1983</v>
      </c>
      <c r="C34" s="74">
        <v>3.200923676335516E-2</v>
      </c>
      <c r="D34" s="74">
        <v>9.2116137720438043E-2</v>
      </c>
      <c r="E34" s="74">
        <v>4.9521977362244118E-2</v>
      </c>
    </row>
    <row r="35" spans="2:7">
      <c r="B35" s="46">
        <v>1982</v>
      </c>
      <c r="C35" s="74">
        <v>3.4316640381947136E-2</v>
      </c>
      <c r="D35" s="74">
        <v>9.8441651670966634E-2</v>
      </c>
      <c r="E35" s="74">
        <v>5.2556027878957308E-2</v>
      </c>
    </row>
    <row r="36" spans="2:7">
      <c r="B36" s="46">
        <v>1981</v>
      </c>
      <c r="C36" s="74">
        <v>3.5548502281293394E-2</v>
      </c>
      <c r="D36" s="74">
        <v>8.2611974061227569E-2</v>
      </c>
      <c r="E36" s="74">
        <v>5.0424611322968611E-2</v>
      </c>
    </row>
    <row r="37" spans="2:7">
      <c r="B37" s="46">
        <v>1980</v>
      </c>
      <c r="C37" s="74">
        <v>2.7016051598004284E-2</v>
      </c>
      <c r="D37" s="74">
        <v>0.11155587337089767</v>
      </c>
      <c r="E37" s="74">
        <v>5.3452819799333355E-2</v>
      </c>
    </row>
    <row r="38" spans="2:7">
      <c r="B38" s="46">
        <v>1979</v>
      </c>
      <c r="C38" s="74">
        <v>3.4594852687083101E-2</v>
      </c>
      <c r="D38" s="74">
        <v>0.12739934110591625</v>
      </c>
      <c r="E38" s="74">
        <v>6.3044416609152429E-2</v>
      </c>
    </row>
    <row r="39" spans="2:7">
      <c r="B39" s="46">
        <v>1978</v>
      </c>
      <c r="C39" s="74">
        <v>2.453152626634017E-2</v>
      </c>
      <c r="D39" s="74">
        <v>0.14954450311004666</v>
      </c>
      <c r="E39" s="74">
        <v>6.1948259200154031E-2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7388</v>
      </c>
      <c r="D9" s="36">
        <v>11689</v>
      </c>
      <c r="E9" s="36">
        <v>19077</v>
      </c>
      <c r="F9" s="97">
        <v>226497</v>
      </c>
      <c r="G9" s="97">
        <v>155740</v>
      </c>
      <c r="H9" s="97">
        <v>382237</v>
      </c>
      <c r="I9" s="74">
        <v>3.2618533578811199E-2</v>
      </c>
      <c r="J9" s="74">
        <v>7.505457814305895E-2</v>
      </c>
      <c r="K9" s="74">
        <v>4.9908826199452173E-2</v>
      </c>
    </row>
    <row r="10" spans="2:11">
      <c r="B10" s="46" t="s">
        <v>59</v>
      </c>
      <c r="C10" s="36">
        <v>5992</v>
      </c>
      <c r="D10" s="36">
        <v>10013</v>
      </c>
      <c r="E10" s="36">
        <v>16005</v>
      </c>
      <c r="F10" s="97">
        <v>223216</v>
      </c>
      <c r="G10" s="97">
        <v>146331</v>
      </c>
      <c r="H10" s="97">
        <v>369547</v>
      </c>
      <c r="I10" s="74">
        <v>2.684395383843452E-2</v>
      </c>
      <c r="J10" s="74">
        <v>6.8427059201399562E-2</v>
      </c>
      <c r="K10" s="74">
        <v>4.3309781976311537E-2</v>
      </c>
    </row>
    <row r="11" spans="2:11">
      <c r="B11" s="46" t="s">
        <v>60</v>
      </c>
      <c r="C11" s="36">
        <v>6890</v>
      </c>
      <c r="D11" s="36">
        <v>10393</v>
      </c>
      <c r="E11" s="36">
        <v>17283</v>
      </c>
      <c r="F11" s="97">
        <v>239927</v>
      </c>
      <c r="G11" s="97">
        <v>164434</v>
      </c>
      <c r="H11" s="97">
        <v>404361</v>
      </c>
      <c r="I11" s="74">
        <v>2.871706810821625E-2</v>
      </c>
      <c r="J11" s="74">
        <v>6.3204690027609867E-2</v>
      </c>
      <c r="K11" s="74">
        <v>4.2741510679813334E-2</v>
      </c>
    </row>
    <row r="12" spans="2:11">
      <c r="B12" s="46" t="s">
        <v>61</v>
      </c>
      <c r="C12" s="36">
        <v>3275</v>
      </c>
      <c r="D12" s="36">
        <v>5544</v>
      </c>
      <c r="E12" s="36">
        <v>8819</v>
      </c>
      <c r="F12" s="97">
        <v>258952</v>
      </c>
      <c r="G12" s="97">
        <v>163597</v>
      </c>
      <c r="H12" s="97">
        <v>422549</v>
      </c>
      <c r="I12" s="74">
        <v>1.2647131514720874E-2</v>
      </c>
      <c r="J12" s="74">
        <v>3.3888151983227074E-2</v>
      </c>
      <c r="K12" s="74">
        <v>2.0870952244591751E-2</v>
      </c>
    </row>
    <row r="13" spans="2:11">
      <c r="B13" s="46" t="s">
        <v>62</v>
      </c>
      <c r="C13" s="36">
        <v>278</v>
      </c>
      <c r="D13" s="36">
        <v>788</v>
      </c>
      <c r="E13" s="36">
        <v>1066</v>
      </c>
      <c r="F13" s="97">
        <v>233329</v>
      </c>
      <c r="G13" s="97">
        <v>127968</v>
      </c>
      <c r="H13" s="97">
        <v>361297</v>
      </c>
      <c r="I13" s="74">
        <v>1.1914506983701125E-3</v>
      </c>
      <c r="J13" s="74">
        <v>6.1577894473618406E-3</v>
      </c>
      <c r="K13" s="74">
        <v>2.9504811830709915E-3</v>
      </c>
    </row>
    <row r="14" spans="2:11">
      <c r="B14" s="46" t="s">
        <v>63</v>
      </c>
      <c r="C14" s="36">
        <v>462</v>
      </c>
      <c r="D14" s="36">
        <v>1149</v>
      </c>
      <c r="E14" s="36">
        <v>1611</v>
      </c>
      <c r="F14" s="97">
        <v>230853</v>
      </c>
      <c r="G14" s="97">
        <v>144090</v>
      </c>
      <c r="H14" s="97">
        <v>374943</v>
      </c>
      <c r="I14" s="74">
        <v>2.0012735377058126E-3</v>
      </c>
      <c r="J14" s="74">
        <v>7.9741828024151567E-3</v>
      </c>
      <c r="K14" s="74">
        <v>4.2966530912698728E-3</v>
      </c>
    </row>
    <row r="15" spans="2:11">
      <c r="B15" s="46" t="s">
        <v>64</v>
      </c>
      <c r="C15" s="36">
        <v>509</v>
      </c>
      <c r="D15" s="36">
        <v>1467</v>
      </c>
      <c r="E15" s="36">
        <v>1976</v>
      </c>
      <c r="F15" s="97">
        <v>265054</v>
      </c>
      <c r="G15" s="97">
        <v>186205</v>
      </c>
      <c r="H15" s="97">
        <v>451259</v>
      </c>
      <c r="I15" s="74">
        <v>1.9203633976472719E-3</v>
      </c>
      <c r="J15" s="74">
        <v>7.8784135764345745E-3</v>
      </c>
      <c r="K15" s="74">
        <v>4.3788600338165E-3</v>
      </c>
    </row>
    <row r="16" spans="2:11">
      <c r="B16" s="46" t="s">
        <v>65</v>
      </c>
      <c r="C16" s="36">
        <v>583</v>
      </c>
      <c r="D16" s="36">
        <v>872</v>
      </c>
      <c r="E16" s="36">
        <v>1455</v>
      </c>
      <c r="F16" s="97">
        <v>283306</v>
      </c>
      <c r="G16" s="97">
        <v>181892</v>
      </c>
      <c r="H16" s="97">
        <v>465198</v>
      </c>
      <c r="I16" s="74">
        <v>2.0578455803971678E-3</v>
      </c>
      <c r="J16" s="74">
        <v>4.7940536142326217E-3</v>
      </c>
      <c r="K16" s="74">
        <v>3.127700463028646E-3</v>
      </c>
    </row>
    <row r="17" spans="2:11">
      <c r="B17" s="46" t="s">
        <v>66</v>
      </c>
      <c r="C17" s="36">
        <v>542</v>
      </c>
      <c r="D17" s="36">
        <v>1225</v>
      </c>
      <c r="E17" s="36">
        <v>1767</v>
      </c>
      <c r="F17" s="97">
        <v>230546</v>
      </c>
      <c r="G17" s="97">
        <v>133127</v>
      </c>
      <c r="H17" s="97">
        <v>363673</v>
      </c>
      <c r="I17" s="74">
        <v>2.3509408100769479E-3</v>
      </c>
      <c r="J17" s="74">
        <v>9.2017396921736383E-3</v>
      </c>
      <c r="K17" s="74">
        <v>4.8587604798816519E-3</v>
      </c>
    </row>
    <row r="18" spans="2:11">
      <c r="B18" s="46" t="s">
        <v>67</v>
      </c>
      <c r="C18" s="36">
        <v>4674</v>
      </c>
      <c r="D18" s="36">
        <v>7712</v>
      </c>
      <c r="E18" s="36">
        <v>12386</v>
      </c>
      <c r="F18" s="97">
        <v>269266</v>
      </c>
      <c r="G18" s="97">
        <v>164341</v>
      </c>
      <c r="H18" s="97">
        <v>433607</v>
      </c>
      <c r="I18" s="74">
        <v>1.7358299971032363E-2</v>
      </c>
      <c r="J18" s="74">
        <v>4.6926816801650229E-2</v>
      </c>
      <c r="K18" s="74">
        <v>2.8565037003553909E-2</v>
      </c>
    </row>
    <row r="19" spans="2:11">
      <c r="B19" s="46" t="s">
        <v>68</v>
      </c>
      <c r="C19" s="36">
        <v>9250</v>
      </c>
      <c r="D19" s="36">
        <v>12642</v>
      </c>
      <c r="E19" s="36">
        <v>21892</v>
      </c>
      <c r="F19" s="97">
        <v>236808</v>
      </c>
      <c r="G19" s="97">
        <v>159831</v>
      </c>
      <c r="H19" s="97">
        <v>396639</v>
      </c>
      <c r="I19" s="74">
        <v>3.9061180365528192E-2</v>
      </c>
      <c r="J19" s="74">
        <v>7.909604519774012E-2</v>
      </c>
      <c r="K19" s="74">
        <v>5.519376561558495E-2</v>
      </c>
    </row>
    <row r="20" spans="2:11">
      <c r="B20" s="46" t="s">
        <v>69</v>
      </c>
      <c r="C20" s="36">
        <v>7042</v>
      </c>
      <c r="D20" s="36">
        <v>10559</v>
      </c>
      <c r="E20" s="36">
        <v>17601</v>
      </c>
      <c r="F20" s="97">
        <v>240455</v>
      </c>
      <c r="G20" s="97">
        <v>165560</v>
      </c>
      <c r="H20" s="97">
        <v>406015</v>
      </c>
      <c r="I20" s="74">
        <v>2.9286145016739099E-2</v>
      </c>
      <c r="J20" s="74">
        <v>6.3777482483691708E-2</v>
      </c>
      <c r="K20" s="74">
        <v>4.3350615125056953E-2</v>
      </c>
    </row>
    <row r="21" spans="2:11">
      <c r="B21" s="47" t="s">
        <v>127</v>
      </c>
      <c r="C21" s="39">
        <v>46885</v>
      </c>
      <c r="D21" s="39">
        <v>74053</v>
      </c>
      <c r="E21" s="39">
        <v>120938</v>
      </c>
      <c r="F21" s="39">
        <v>2938209</v>
      </c>
      <c r="G21" s="39">
        <v>1893116</v>
      </c>
      <c r="H21" s="39">
        <v>4831325</v>
      </c>
      <c r="I21" s="40">
        <v>1.5956999655232149E-2</v>
      </c>
      <c r="J21" s="40">
        <v>3.911699018971896E-2</v>
      </c>
      <c r="K21" s="40">
        <v>2.5032056423444915E-2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10180</v>
      </c>
      <c r="D30" s="36">
        <v>10082</v>
      </c>
      <c r="E30" s="36">
        <v>20262</v>
      </c>
      <c r="F30" s="97">
        <v>240856</v>
      </c>
      <c r="G30" s="97">
        <v>144704</v>
      </c>
      <c r="H30" s="97">
        <v>385560</v>
      </c>
      <c r="I30" s="74">
        <v>4.2265918224997506E-2</v>
      </c>
      <c r="J30" s="74">
        <v>6.967326404245909E-2</v>
      </c>
      <c r="K30" s="74">
        <v>5.2552131963896673E-2</v>
      </c>
    </row>
    <row r="31" spans="2:11">
      <c r="B31" s="46" t="s">
        <v>59</v>
      </c>
      <c r="C31" s="36">
        <v>10807</v>
      </c>
      <c r="D31" s="36">
        <v>11438</v>
      </c>
      <c r="E31" s="36">
        <v>22245</v>
      </c>
      <c r="F31" s="97">
        <v>254981</v>
      </c>
      <c r="G31" s="97">
        <v>162648</v>
      </c>
      <c r="H31" s="97">
        <v>417629</v>
      </c>
      <c r="I31" s="74">
        <v>4.2383550146873686E-2</v>
      </c>
      <c r="J31" s="74">
        <v>7.0323643696817664E-2</v>
      </c>
      <c r="K31" s="74">
        <v>5.3264979204030373E-2</v>
      </c>
    </row>
    <row r="32" spans="2:11">
      <c r="B32" s="46" t="s">
        <v>60</v>
      </c>
      <c r="C32" s="36">
        <v>10671</v>
      </c>
      <c r="D32" s="36">
        <v>15278</v>
      </c>
      <c r="E32" s="36">
        <v>25949</v>
      </c>
      <c r="F32" s="97">
        <v>277841</v>
      </c>
      <c r="G32" s="97">
        <v>176407</v>
      </c>
      <c r="H32" s="97">
        <v>454248</v>
      </c>
      <c r="I32" s="74">
        <v>3.8406858598982872E-2</v>
      </c>
      <c r="J32" s="74">
        <v>8.6606540556780631E-2</v>
      </c>
      <c r="K32" s="74">
        <v>5.712518271957169E-2</v>
      </c>
    </row>
    <row r="33" spans="2:11">
      <c r="B33" s="46" t="s">
        <v>61</v>
      </c>
      <c r="C33" s="36">
        <v>6140</v>
      </c>
      <c r="D33" s="36">
        <v>8668</v>
      </c>
      <c r="E33" s="36">
        <v>14808</v>
      </c>
      <c r="F33" s="97">
        <v>290800</v>
      </c>
      <c r="G33" s="97">
        <v>183799</v>
      </c>
      <c r="H33" s="97">
        <v>474599</v>
      </c>
      <c r="I33" s="74">
        <v>2.1114167812929848E-2</v>
      </c>
      <c r="J33" s="74">
        <v>4.7160213058830572E-2</v>
      </c>
      <c r="K33" s="74">
        <v>3.1201077119842224E-2</v>
      </c>
    </row>
    <row r="34" spans="2:11">
      <c r="B34" s="46" t="s">
        <v>62</v>
      </c>
      <c r="C34" s="36">
        <v>404</v>
      </c>
      <c r="D34" s="36">
        <v>597</v>
      </c>
      <c r="E34" s="36">
        <v>1001</v>
      </c>
      <c r="F34" s="97">
        <v>233683</v>
      </c>
      <c r="G34" s="97">
        <v>124497</v>
      </c>
      <c r="H34" s="97">
        <v>358180</v>
      </c>
      <c r="I34" s="74">
        <v>1.728837784520055E-3</v>
      </c>
      <c r="J34" s="74">
        <v>4.79529627219933E-3</v>
      </c>
      <c r="K34" s="74">
        <v>2.7946842369758222E-3</v>
      </c>
    </row>
    <row r="35" spans="2:11">
      <c r="B35" s="46" t="s">
        <v>63</v>
      </c>
      <c r="C35" s="36">
        <v>235</v>
      </c>
      <c r="D35" s="36">
        <v>260</v>
      </c>
      <c r="E35" s="36">
        <v>495</v>
      </c>
      <c r="F35" s="97">
        <v>238850</v>
      </c>
      <c r="G35" s="97">
        <v>145233</v>
      </c>
      <c r="H35" s="97">
        <v>384083</v>
      </c>
      <c r="I35" s="74">
        <v>9.838810969227548E-4</v>
      </c>
      <c r="J35" s="74">
        <v>1.7902267391019947E-3</v>
      </c>
      <c r="K35" s="74">
        <v>1.2887839347224428E-3</v>
      </c>
    </row>
    <row r="36" spans="2:11">
      <c r="B36" s="46" t="s">
        <v>64</v>
      </c>
      <c r="C36" s="36">
        <v>537</v>
      </c>
      <c r="D36" s="36">
        <v>422</v>
      </c>
      <c r="E36" s="36">
        <v>959</v>
      </c>
      <c r="F36" s="97">
        <v>297675</v>
      </c>
      <c r="G36" s="97">
        <v>192630</v>
      </c>
      <c r="H36" s="97">
        <v>490305</v>
      </c>
      <c r="I36" s="74">
        <v>1.8039808515998993E-3</v>
      </c>
      <c r="J36" s="74">
        <v>2.1907283393033275E-3</v>
      </c>
      <c r="K36" s="74">
        <v>1.9559253933775916E-3</v>
      </c>
    </row>
    <row r="37" spans="2:11">
      <c r="B37" s="46" t="s">
        <v>65</v>
      </c>
      <c r="C37" s="36">
        <v>611</v>
      </c>
      <c r="D37" s="36">
        <v>281</v>
      </c>
      <c r="E37" s="36">
        <v>892</v>
      </c>
      <c r="F37" s="97">
        <v>298679</v>
      </c>
      <c r="G37" s="97">
        <v>188171</v>
      </c>
      <c r="H37" s="97">
        <v>486850</v>
      </c>
      <c r="I37" s="74">
        <v>2.0456744531754827E-3</v>
      </c>
      <c r="J37" s="74">
        <v>1.4933225629879207E-3</v>
      </c>
      <c r="K37" s="74">
        <v>1.8321865050837014E-3</v>
      </c>
    </row>
    <row r="38" spans="2:11">
      <c r="B38" s="46" t="s">
        <v>66</v>
      </c>
      <c r="C38" s="36">
        <v>625</v>
      </c>
      <c r="D38" s="36">
        <v>395</v>
      </c>
      <c r="E38" s="36">
        <v>1020</v>
      </c>
      <c r="F38" s="97">
        <v>267730</v>
      </c>
      <c r="G38" s="97">
        <v>153501</v>
      </c>
      <c r="H38" s="97">
        <v>421231</v>
      </c>
      <c r="I38" s="74">
        <v>2.3344414148582528E-3</v>
      </c>
      <c r="J38" s="74">
        <v>2.573273138285744E-3</v>
      </c>
      <c r="K38" s="74">
        <v>2.4214742029907582E-3</v>
      </c>
    </row>
    <row r="39" spans="2:11">
      <c r="B39" s="46" t="s">
        <v>67</v>
      </c>
      <c r="C39" s="36">
        <v>5646</v>
      </c>
      <c r="D39" s="36">
        <v>7699</v>
      </c>
      <c r="E39" s="36">
        <v>13345</v>
      </c>
      <c r="F39" s="97">
        <v>282737</v>
      </c>
      <c r="G39" s="97">
        <v>176118</v>
      </c>
      <c r="H39" s="97">
        <v>458855</v>
      </c>
      <c r="I39" s="74">
        <v>1.9969087880256208E-2</v>
      </c>
      <c r="J39" s="74">
        <v>4.371500925515847E-2</v>
      </c>
      <c r="K39" s="74">
        <v>2.9083261596800733E-2</v>
      </c>
    </row>
    <row r="40" spans="2:11">
      <c r="B40" s="46" t="s">
        <v>68</v>
      </c>
      <c r="C40" s="36">
        <v>10659</v>
      </c>
      <c r="D40" s="36">
        <v>16782</v>
      </c>
      <c r="E40" s="36">
        <v>27441</v>
      </c>
      <c r="F40" s="97">
        <v>257912</v>
      </c>
      <c r="G40" s="97">
        <v>154418</v>
      </c>
      <c r="H40" s="97">
        <v>412330</v>
      </c>
      <c r="I40" s="74">
        <v>4.1328049877477589E-2</v>
      </c>
      <c r="J40" s="74">
        <v>0.10867904000828919</v>
      </c>
      <c r="K40" s="74">
        <v>6.6551063468580987E-2</v>
      </c>
    </row>
    <row r="41" spans="2:11">
      <c r="B41" s="46" t="s">
        <v>69</v>
      </c>
      <c r="C41" s="36">
        <v>9510</v>
      </c>
      <c r="D41" s="36">
        <v>17805</v>
      </c>
      <c r="E41" s="36">
        <v>27315</v>
      </c>
      <c r="F41" s="97">
        <v>248209</v>
      </c>
      <c r="G41" s="97">
        <v>168124</v>
      </c>
      <c r="H41" s="97">
        <v>416333</v>
      </c>
      <c r="I41" s="74">
        <v>3.8314484970327425E-2</v>
      </c>
      <c r="J41" s="74">
        <v>0.10590397563702982</v>
      </c>
      <c r="K41" s="74">
        <v>6.5608539318286085E-2</v>
      </c>
    </row>
    <row r="42" spans="2:11">
      <c r="B42" s="47" t="s">
        <v>127</v>
      </c>
      <c r="C42" s="39">
        <v>66025</v>
      </c>
      <c r="D42" s="39">
        <v>89707</v>
      </c>
      <c r="E42" s="39">
        <v>155732</v>
      </c>
      <c r="F42" s="39">
        <v>3189953</v>
      </c>
      <c r="G42" s="39">
        <v>1970250</v>
      </c>
      <c r="H42" s="39">
        <v>5160203</v>
      </c>
      <c r="I42" s="40">
        <v>2.0697797114879121E-2</v>
      </c>
      <c r="J42" s="40">
        <v>4.5530770206826547E-2</v>
      </c>
      <c r="K42" s="40">
        <v>3.017943286339704E-2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14094</v>
      </c>
      <c r="D7" s="36">
        <v>15832</v>
      </c>
      <c r="E7" s="36">
        <v>12358</v>
      </c>
      <c r="F7" s="36">
        <v>9362</v>
      </c>
      <c r="G7" s="36">
        <v>12386</v>
      </c>
      <c r="H7" s="36">
        <v>13345</v>
      </c>
    </row>
    <row r="8" spans="2:8">
      <c r="B8" s="121" t="s">
        <v>68</v>
      </c>
      <c r="C8" s="36">
        <v>18258</v>
      </c>
      <c r="D8" s="36">
        <v>22797</v>
      </c>
      <c r="E8" s="36">
        <v>25201</v>
      </c>
      <c r="F8" s="36">
        <v>18497</v>
      </c>
      <c r="G8" s="36">
        <v>21892</v>
      </c>
      <c r="H8" s="36">
        <v>27441</v>
      </c>
    </row>
    <row r="9" spans="2:8">
      <c r="B9" s="121" t="s">
        <v>69</v>
      </c>
      <c r="C9" s="36">
        <v>20965</v>
      </c>
      <c r="D9" s="36">
        <v>24672</v>
      </c>
      <c r="E9" s="36">
        <v>21664</v>
      </c>
      <c r="F9" s="36">
        <v>17452</v>
      </c>
      <c r="G9" s="36">
        <v>17601</v>
      </c>
      <c r="H9" s="36">
        <v>27315</v>
      </c>
    </row>
    <row r="10" spans="2:8">
      <c r="B10" s="121" t="s">
        <v>58</v>
      </c>
      <c r="C10" s="36">
        <v>20958</v>
      </c>
      <c r="D10" s="36">
        <v>20158</v>
      </c>
      <c r="E10" s="36">
        <v>20637</v>
      </c>
      <c r="F10" s="36">
        <v>19077</v>
      </c>
      <c r="G10" s="36">
        <v>20262</v>
      </c>
      <c r="H10" s="36" t="s">
        <v>143</v>
      </c>
    </row>
    <row r="11" spans="2:8">
      <c r="B11" s="121" t="s">
        <v>59</v>
      </c>
      <c r="C11" s="36">
        <v>20209</v>
      </c>
      <c r="D11" s="36">
        <v>21675</v>
      </c>
      <c r="E11" s="36">
        <v>21314</v>
      </c>
      <c r="F11" s="36">
        <v>16005</v>
      </c>
      <c r="G11" s="36">
        <v>22245</v>
      </c>
      <c r="H11" s="36" t="s">
        <v>143</v>
      </c>
    </row>
    <row r="12" spans="2:8">
      <c r="B12" s="121" t="s">
        <v>60</v>
      </c>
      <c r="C12" s="36">
        <v>19639</v>
      </c>
      <c r="D12" s="36">
        <v>25975</v>
      </c>
      <c r="E12" s="36">
        <v>23784</v>
      </c>
      <c r="F12" s="36">
        <v>17283</v>
      </c>
      <c r="G12" s="36">
        <v>25949</v>
      </c>
      <c r="H12" s="36" t="s">
        <v>143</v>
      </c>
    </row>
    <row r="13" spans="2:8">
      <c r="B13" s="121" t="s">
        <v>82</v>
      </c>
      <c r="C13" s="36">
        <v>10438</v>
      </c>
      <c r="D13" s="36">
        <v>8533</v>
      </c>
      <c r="E13" s="36">
        <v>9515</v>
      </c>
      <c r="F13" s="36">
        <v>8819</v>
      </c>
      <c r="G13" s="36">
        <v>14808</v>
      </c>
      <c r="H13" s="36" t="s">
        <v>143</v>
      </c>
    </row>
    <row r="14" spans="2:8">
      <c r="B14" s="122" t="s">
        <v>136</v>
      </c>
      <c r="C14" s="39">
        <v>124561</v>
      </c>
      <c r="D14" s="39">
        <v>139642</v>
      </c>
      <c r="E14" s="39">
        <v>134473</v>
      </c>
      <c r="F14" s="39">
        <v>106495</v>
      </c>
      <c r="G14" s="39">
        <v>135143</v>
      </c>
      <c r="H14" s="39" t="s">
        <v>143</v>
      </c>
    </row>
    <row r="15" spans="2:8">
      <c r="B15" s="123" t="s">
        <v>12</v>
      </c>
      <c r="C15" s="124"/>
      <c r="D15" s="67">
        <v>0.12107320911039565</v>
      </c>
      <c r="E15" s="67">
        <v>-3.7016083986193271E-2</v>
      </c>
      <c r="F15" s="67">
        <v>-0.20805663590460544</v>
      </c>
      <c r="G15" s="67">
        <v>0.26900793464481909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381</v>
      </c>
      <c r="D21" s="36">
        <v>619</v>
      </c>
      <c r="E21" s="36">
        <v>1077</v>
      </c>
      <c r="F21" s="36">
        <v>1077</v>
      </c>
      <c r="G21" s="126"/>
    </row>
    <row r="22" spans="2:8">
      <c r="B22" s="121" t="s">
        <v>63</v>
      </c>
      <c r="C22" s="36">
        <v>507</v>
      </c>
      <c r="D22" s="36">
        <v>838</v>
      </c>
      <c r="E22" s="36">
        <v>1541</v>
      </c>
      <c r="F22" s="36">
        <v>1611</v>
      </c>
      <c r="G22" s="36">
        <v>495</v>
      </c>
    </row>
    <row r="23" spans="2:8">
      <c r="B23" s="121" t="s">
        <v>64</v>
      </c>
      <c r="C23" s="36">
        <v>735</v>
      </c>
      <c r="D23" s="36">
        <v>1366</v>
      </c>
      <c r="E23" s="36">
        <v>2111</v>
      </c>
      <c r="F23" s="36">
        <v>1976</v>
      </c>
      <c r="G23" s="36">
        <v>959</v>
      </c>
    </row>
    <row r="24" spans="2:8">
      <c r="B24" s="121" t="s">
        <v>65</v>
      </c>
      <c r="C24" s="36">
        <v>621</v>
      </c>
      <c r="D24" s="36">
        <v>794</v>
      </c>
      <c r="E24" s="36">
        <v>779</v>
      </c>
      <c r="F24" s="36">
        <v>1455</v>
      </c>
      <c r="G24" s="36">
        <v>892</v>
      </c>
    </row>
    <row r="25" spans="2:8">
      <c r="B25" s="121" t="s">
        <v>66</v>
      </c>
      <c r="C25" s="36">
        <v>737</v>
      </c>
      <c r="D25" s="36">
        <v>1598</v>
      </c>
      <c r="E25" s="36">
        <v>2167</v>
      </c>
      <c r="F25" s="36">
        <v>1767</v>
      </c>
      <c r="G25" s="36">
        <v>1020</v>
      </c>
    </row>
    <row r="26" spans="2:8">
      <c r="B26" s="122" t="s">
        <v>138</v>
      </c>
      <c r="C26" s="39">
        <v>2600</v>
      </c>
      <c r="D26" s="39">
        <v>4596</v>
      </c>
      <c r="E26" s="39">
        <v>6598</v>
      </c>
      <c r="F26" s="39">
        <v>6809</v>
      </c>
      <c r="G26" s="39">
        <v>3366</v>
      </c>
    </row>
    <row r="27" spans="2:8">
      <c r="B27" s="123" t="s">
        <v>12</v>
      </c>
      <c r="C27" s="129"/>
      <c r="D27" s="67">
        <v>0.76769230769230767</v>
      </c>
      <c r="E27" s="67">
        <v>0.43559617058311573</v>
      </c>
      <c r="F27" s="67">
        <v>3.197938769324038E-2</v>
      </c>
      <c r="G27" s="67">
        <v>-0.50565428109854604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120938</v>
      </c>
      <c r="D8" s="83">
        <v>1</v>
      </c>
      <c r="E8" s="82">
        <v>155732</v>
      </c>
      <c r="F8" s="83">
        <v>1</v>
      </c>
      <c r="G8" s="83">
        <v>0.2877011361193339</v>
      </c>
    </row>
    <row r="9" spans="2:7" ht="15" customHeight="1">
      <c r="B9" s="133" t="s">
        <v>111</v>
      </c>
      <c r="C9" s="82">
        <v>46885</v>
      </c>
      <c r="D9" s="83">
        <v>0.38767798376027385</v>
      </c>
      <c r="E9" s="82">
        <v>66025</v>
      </c>
      <c r="F9" s="83">
        <v>0.42396553052680247</v>
      </c>
      <c r="G9" s="83">
        <v>0.40823291031246667</v>
      </c>
    </row>
    <row r="10" spans="2:7" ht="15" customHeight="1">
      <c r="B10" s="133" t="s">
        <v>112</v>
      </c>
      <c r="C10" s="82">
        <v>74053</v>
      </c>
      <c r="D10" s="83">
        <v>0.61232201623972615</v>
      </c>
      <c r="E10" s="82">
        <v>89707</v>
      </c>
      <c r="F10" s="83">
        <v>0.57603446947319759</v>
      </c>
      <c r="G10" s="83">
        <v>0.21138914021038985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461</v>
      </c>
      <c r="D12" s="86">
        <v>1</v>
      </c>
      <c r="E12" s="85">
        <v>547</v>
      </c>
      <c r="F12" s="86">
        <v>1</v>
      </c>
      <c r="G12" s="87">
        <v>0.18655097613882862</v>
      </c>
    </row>
    <row r="13" spans="2:7" ht="15" customHeight="1">
      <c r="B13" s="135" t="s">
        <v>111</v>
      </c>
      <c r="C13" s="85">
        <v>461</v>
      </c>
      <c r="D13" s="86">
        <v>1</v>
      </c>
      <c r="E13" s="85">
        <v>547</v>
      </c>
      <c r="F13" s="86">
        <v>1</v>
      </c>
      <c r="G13" s="87">
        <v>0.18655097613882862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152</v>
      </c>
      <c r="D16" s="86">
        <v>1</v>
      </c>
      <c r="E16" s="85">
        <v>222</v>
      </c>
      <c r="F16" s="86">
        <v>1</v>
      </c>
      <c r="G16" s="87">
        <v>0.46052631578947367</v>
      </c>
    </row>
    <row r="17" spans="2:11" ht="15" customHeight="1">
      <c r="B17" s="135" t="s">
        <v>111</v>
      </c>
      <c r="C17" s="85">
        <v>135</v>
      </c>
      <c r="D17" s="86">
        <v>0.88815789473684215</v>
      </c>
      <c r="E17" s="85">
        <v>52</v>
      </c>
      <c r="F17" s="86">
        <v>0.23423423423423423</v>
      </c>
      <c r="G17" s="87">
        <v>-0.61481481481481481</v>
      </c>
    </row>
    <row r="18" spans="2:11" ht="15" customHeight="1">
      <c r="B18" s="135" t="s">
        <v>112</v>
      </c>
      <c r="C18" s="85">
        <v>17</v>
      </c>
      <c r="D18" s="86">
        <v>0.1118421052631579</v>
      </c>
      <c r="E18" s="85">
        <v>170</v>
      </c>
      <c r="F18" s="86">
        <v>0.76576576576576572</v>
      </c>
      <c r="G18" s="87">
        <v>9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10374</v>
      </c>
      <c r="D20" s="86">
        <v>1</v>
      </c>
      <c r="E20" s="85">
        <v>14085</v>
      </c>
      <c r="F20" s="86">
        <v>1</v>
      </c>
      <c r="G20" s="87">
        <v>0.35772122614227875</v>
      </c>
    </row>
    <row r="21" spans="2:11" ht="15" customHeight="1">
      <c r="B21" s="135" t="s">
        <v>111</v>
      </c>
      <c r="C21" s="85">
        <v>3182</v>
      </c>
      <c r="D21" s="86">
        <v>0.30672835935993831</v>
      </c>
      <c r="E21" s="85">
        <v>4871</v>
      </c>
      <c r="F21" s="86">
        <v>0.34582889598864042</v>
      </c>
      <c r="G21" s="87">
        <v>0.53079824010056564</v>
      </c>
    </row>
    <row r="22" spans="2:11" ht="15" customHeight="1">
      <c r="B22" s="135" t="s">
        <v>112</v>
      </c>
      <c r="C22" s="85">
        <v>7192</v>
      </c>
      <c r="D22" s="86">
        <v>0.69327164064006175</v>
      </c>
      <c r="E22" s="85">
        <v>9214</v>
      </c>
      <c r="F22" s="86">
        <v>0.65417110401135958</v>
      </c>
      <c r="G22" s="87">
        <v>0.2811457174638487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109951</v>
      </c>
      <c r="D24" s="86">
        <v>1</v>
      </c>
      <c r="E24" s="85">
        <v>140878</v>
      </c>
      <c r="F24" s="86">
        <v>1</v>
      </c>
      <c r="G24" s="87">
        <v>0.28127984283908286</v>
      </c>
    </row>
    <row r="25" spans="2:11" ht="15" customHeight="1">
      <c r="B25" s="135" t="s">
        <v>111</v>
      </c>
      <c r="C25" s="85">
        <v>43107</v>
      </c>
      <c r="D25" s="86">
        <v>0.39205646151467471</v>
      </c>
      <c r="E25" s="85">
        <v>60555</v>
      </c>
      <c r="F25" s="86">
        <v>0.42984000340720341</v>
      </c>
      <c r="G25" s="87">
        <v>0.40476024775558495</v>
      </c>
    </row>
    <row r="26" spans="2:11" ht="15" customHeight="1">
      <c r="B26" s="135" t="s">
        <v>112</v>
      </c>
      <c r="C26" s="85">
        <v>66844</v>
      </c>
      <c r="D26" s="86">
        <v>0.60794353848532523</v>
      </c>
      <c r="E26" s="85">
        <v>80323</v>
      </c>
      <c r="F26" s="86">
        <v>0.57015999659279659</v>
      </c>
      <c r="G26" s="87">
        <v>0.20164861468493805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461</v>
      </c>
      <c r="D8" s="150">
        <v>3.8118705452380558E-3</v>
      </c>
      <c r="E8" s="85">
        <v>547</v>
      </c>
      <c r="F8" s="150">
        <v>3.5124444558600671E-3</v>
      </c>
      <c r="G8" s="151">
        <v>0.18655097613882862</v>
      </c>
    </row>
    <row r="9" spans="2:7" ht="15" customHeight="1">
      <c r="B9" s="149" t="s">
        <v>153</v>
      </c>
      <c r="C9" s="85">
        <v>152</v>
      </c>
      <c r="D9" s="150">
        <v>1.2568423489722007E-3</v>
      </c>
      <c r="E9" s="85">
        <v>222</v>
      </c>
      <c r="F9" s="150">
        <v>1.4255259034752011E-3</v>
      </c>
      <c r="G9" s="151">
        <v>0.46052631578947367</v>
      </c>
    </row>
    <row r="10" spans="2:7" ht="15" customHeight="1">
      <c r="B10" s="149" t="s">
        <v>154</v>
      </c>
      <c r="C10" s="85">
        <v>10374</v>
      </c>
      <c r="D10" s="150">
        <v>8.57794903173527E-2</v>
      </c>
      <c r="E10" s="85">
        <v>14085</v>
      </c>
      <c r="F10" s="150">
        <v>9.0443839416433358E-2</v>
      </c>
      <c r="G10" s="151">
        <v>0.35772122614227875</v>
      </c>
    </row>
    <row r="11" spans="2:7" ht="15" customHeight="1">
      <c r="B11" s="149" t="s">
        <v>155</v>
      </c>
      <c r="C11" s="85">
        <v>109951</v>
      </c>
      <c r="D11" s="150">
        <v>0.90915179678843705</v>
      </c>
      <c r="E11" s="85">
        <v>140878</v>
      </c>
      <c r="F11" s="150">
        <v>0.9046181902242314</v>
      </c>
      <c r="G11" s="151">
        <v>0.28127984283908286</v>
      </c>
    </row>
    <row r="12" spans="2:7" ht="15" customHeight="1">
      <c r="B12" s="152" t="s">
        <v>156</v>
      </c>
      <c r="C12" s="153">
        <v>120938</v>
      </c>
      <c r="D12" s="154">
        <v>1</v>
      </c>
      <c r="E12" s="153">
        <v>155732</v>
      </c>
      <c r="F12" s="154">
        <v>1</v>
      </c>
      <c r="G12" s="154">
        <v>0.2877011361193339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461</v>
      </c>
      <c r="D14" s="150">
        <v>9.8325690519355871E-3</v>
      </c>
      <c r="E14" s="85">
        <v>547</v>
      </c>
      <c r="F14" s="150">
        <v>8.2847406285497926E-3</v>
      </c>
      <c r="G14" s="151">
        <v>0.18655097613882862</v>
      </c>
    </row>
    <row r="15" spans="2:7" ht="15" customHeight="1">
      <c r="B15" s="149" t="s">
        <v>153</v>
      </c>
      <c r="C15" s="85">
        <v>135</v>
      </c>
      <c r="D15" s="150">
        <v>2.8793857310440438E-3</v>
      </c>
      <c r="E15" s="85">
        <v>52</v>
      </c>
      <c r="F15" s="150">
        <v>7.8758046194623253E-4</v>
      </c>
      <c r="G15" s="151">
        <v>-0.61481481481481481</v>
      </c>
    </row>
    <row r="16" spans="2:7" ht="15" customHeight="1">
      <c r="B16" s="149" t="s">
        <v>154</v>
      </c>
      <c r="C16" s="85">
        <v>3182</v>
      </c>
      <c r="D16" s="150">
        <v>6.7868188119867764E-2</v>
      </c>
      <c r="E16" s="85">
        <v>4871</v>
      </c>
      <c r="F16" s="150">
        <v>7.3775085195001894E-2</v>
      </c>
      <c r="G16" s="151">
        <v>0.53079824010056564</v>
      </c>
    </row>
    <row r="17" spans="2:21" ht="15" customHeight="1">
      <c r="B17" s="149" t="s">
        <v>155</v>
      </c>
      <c r="C17" s="85">
        <v>43107</v>
      </c>
      <c r="D17" s="150">
        <v>0.91941985709715257</v>
      </c>
      <c r="E17" s="85">
        <v>60555</v>
      </c>
      <c r="F17" s="150">
        <v>0.91715259371450208</v>
      </c>
      <c r="G17" s="151">
        <v>0.40476024775558495</v>
      </c>
    </row>
    <row r="18" spans="2:21" ht="15" customHeight="1">
      <c r="B18" s="152" t="s">
        <v>156</v>
      </c>
      <c r="C18" s="82">
        <v>46885</v>
      </c>
      <c r="D18" s="154">
        <v>1</v>
      </c>
      <c r="E18" s="82">
        <v>66025</v>
      </c>
      <c r="F18" s="154">
        <v>1</v>
      </c>
      <c r="G18" s="154">
        <v>0.40823291031246667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17</v>
      </c>
      <c r="D21" s="150">
        <v>2.295653113310737E-4</v>
      </c>
      <c r="E21" s="159">
        <v>170</v>
      </c>
      <c r="F21" s="150">
        <v>1.8950583566499828E-3</v>
      </c>
      <c r="G21" s="151">
        <v>9</v>
      </c>
      <c r="T21" s="155"/>
    </row>
    <row r="22" spans="2:21" ht="15" customHeight="1">
      <c r="B22" s="149" t="s">
        <v>154</v>
      </c>
      <c r="C22" s="159">
        <v>7192</v>
      </c>
      <c r="D22" s="150">
        <v>9.7119630534887175E-2</v>
      </c>
      <c r="E22" s="159">
        <v>9214</v>
      </c>
      <c r="F22" s="150">
        <v>0.10271216293042906</v>
      </c>
      <c r="G22" s="151">
        <v>0.2811457174638487</v>
      </c>
    </row>
    <row r="23" spans="2:21" ht="15" customHeight="1">
      <c r="B23" s="149" t="s">
        <v>155</v>
      </c>
      <c r="C23" s="159">
        <v>66844</v>
      </c>
      <c r="D23" s="150">
        <v>0.90265080415378174</v>
      </c>
      <c r="E23" s="159">
        <v>80323</v>
      </c>
      <c r="F23" s="150">
        <v>0.895392778712921</v>
      </c>
      <c r="G23" s="151">
        <v>0.20164861468493805</v>
      </c>
    </row>
    <row r="24" spans="2:21" ht="15" customHeight="1">
      <c r="B24" s="152" t="s">
        <v>156</v>
      </c>
      <c r="C24" s="82">
        <v>74053</v>
      </c>
      <c r="D24" s="154">
        <v>1</v>
      </c>
      <c r="E24" s="82">
        <v>89707</v>
      </c>
      <c r="F24" s="154">
        <v>1</v>
      </c>
      <c r="G24" s="154">
        <v>0.21138914021038985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461</v>
      </c>
      <c r="D7" s="85">
        <v>547</v>
      </c>
      <c r="E7" s="86">
        <v>3.5124444558600671E-3</v>
      </c>
      <c r="F7" s="87">
        <v>0.18655097613882865</v>
      </c>
    </row>
    <row r="8" spans="2:6" ht="15" customHeight="1">
      <c r="B8" s="84" t="s">
        <v>160</v>
      </c>
      <c r="C8" s="85">
        <v>152</v>
      </c>
      <c r="D8" s="85">
        <v>222</v>
      </c>
      <c r="E8" s="86">
        <v>1.4255259034752011E-3</v>
      </c>
      <c r="F8" s="87">
        <v>0.46052631578947367</v>
      </c>
    </row>
    <row r="9" spans="2:6" ht="15" customHeight="1">
      <c r="B9" s="84" t="s">
        <v>161</v>
      </c>
      <c r="C9" s="85">
        <v>10374</v>
      </c>
      <c r="D9" s="85">
        <v>14085</v>
      </c>
      <c r="E9" s="86">
        <v>9.0443839416433358E-2</v>
      </c>
      <c r="F9" s="87">
        <v>0.35772122614227886</v>
      </c>
    </row>
    <row r="10" spans="2:6" ht="15" customHeight="1">
      <c r="B10" s="84" t="s">
        <v>162</v>
      </c>
      <c r="C10" s="85">
        <v>109951</v>
      </c>
      <c r="D10" s="85">
        <v>140878</v>
      </c>
      <c r="E10" s="86">
        <v>0.9046181902242314</v>
      </c>
      <c r="F10" s="87">
        <v>0.28127984283908281</v>
      </c>
    </row>
    <row r="11" spans="2:6" ht="15" customHeight="1">
      <c r="B11" s="81" t="s">
        <v>110</v>
      </c>
      <c r="C11" s="82">
        <v>120938</v>
      </c>
      <c r="D11" s="82">
        <v>155732</v>
      </c>
      <c r="E11" s="83">
        <v>1</v>
      </c>
      <c r="F11" s="83">
        <v>0.28770113611933379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76</v>
      </c>
      <c r="D8" s="57">
        <v>0.52</v>
      </c>
      <c r="E8" s="66">
        <v>0</v>
      </c>
      <c r="F8" s="57">
        <v>-1</v>
      </c>
      <c r="G8" s="66">
        <v>0</v>
      </c>
      <c r="H8" s="57">
        <v>-1</v>
      </c>
      <c r="I8" s="66">
        <v>0</v>
      </c>
      <c r="J8" s="57">
        <v>-1</v>
      </c>
      <c r="K8" s="36">
        <v>674</v>
      </c>
      <c r="L8" s="57">
        <v>0.13468013468013473</v>
      </c>
      <c r="M8" s="36">
        <v>1907</v>
      </c>
      <c r="N8" s="57">
        <v>0.62159863945578242</v>
      </c>
      <c r="O8" s="36">
        <v>2581</v>
      </c>
      <c r="P8" s="57">
        <v>0.45819209039548014</v>
      </c>
      <c r="Q8" s="66">
        <v>8760</v>
      </c>
      <c r="R8" s="57">
        <v>0.37304075235109724</v>
      </c>
      <c r="S8" s="66">
        <v>15898</v>
      </c>
      <c r="T8" s="57">
        <v>0.69524418852633829</v>
      </c>
      <c r="U8" s="66">
        <v>24658</v>
      </c>
      <c r="V8" s="57">
        <v>0.56479248635613666</v>
      </c>
      <c r="W8" s="36">
        <v>9510</v>
      </c>
      <c r="X8" s="57">
        <v>0.35046861687020736</v>
      </c>
      <c r="Y8" s="36">
        <v>17805</v>
      </c>
      <c r="Z8" s="57">
        <v>0.68623922719954544</v>
      </c>
      <c r="AA8" s="36">
        <v>27315</v>
      </c>
      <c r="AB8" s="57">
        <v>0.55190046020112504</v>
      </c>
    </row>
    <row r="9" spans="2:28">
      <c r="B9" s="63" t="s">
        <v>89</v>
      </c>
      <c r="C9" s="36">
        <v>68</v>
      </c>
      <c r="D9" s="57">
        <v>0.11475409836065564</v>
      </c>
      <c r="E9" s="66">
        <v>1</v>
      </c>
      <c r="F9" s="57">
        <v>-0.94736842105263164</v>
      </c>
      <c r="G9" s="66">
        <v>0</v>
      </c>
      <c r="H9" s="57">
        <v>-1</v>
      </c>
      <c r="I9" s="66">
        <v>1</v>
      </c>
      <c r="J9" s="57">
        <v>-0.95238095238095233</v>
      </c>
      <c r="K9" s="36">
        <v>986</v>
      </c>
      <c r="L9" s="57">
        <v>1.1528384279475983</v>
      </c>
      <c r="M9" s="36">
        <v>1588</v>
      </c>
      <c r="N9" s="57">
        <v>0.25931800158604279</v>
      </c>
      <c r="O9" s="36">
        <v>2574</v>
      </c>
      <c r="P9" s="57">
        <v>0.4973821989528795</v>
      </c>
      <c r="Q9" s="66">
        <v>9604</v>
      </c>
      <c r="R9" s="57">
        <v>0.10238751147842051</v>
      </c>
      <c r="S9" s="66">
        <v>15194</v>
      </c>
      <c r="T9" s="57">
        <v>0.33526671939537755</v>
      </c>
      <c r="U9" s="66">
        <v>24798</v>
      </c>
      <c r="V9" s="57">
        <v>0.23428400776467084</v>
      </c>
      <c r="W9" s="36">
        <v>10659</v>
      </c>
      <c r="X9" s="57">
        <v>0.15232432432432441</v>
      </c>
      <c r="Y9" s="36">
        <v>16782</v>
      </c>
      <c r="Z9" s="57">
        <v>0.32747982914095863</v>
      </c>
      <c r="AA9" s="36">
        <v>27441</v>
      </c>
      <c r="AB9" s="57">
        <v>0.25347158779462808</v>
      </c>
    </row>
    <row r="10" spans="2:28">
      <c r="B10" s="63" t="s">
        <v>88</v>
      </c>
      <c r="C10" s="36">
        <v>49</v>
      </c>
      <c r="D10" s="57">
        <v>0.25641025641025639</v>
      </c>
      <c r="E10" s="66">
        <v>12</v>
      </c>
      <c r="F10" s="57">
        <v>5</v>
      </c>
      <c r="G10" s="66">
        <v>0</v>
      </c>
      <c r="H10" s="57" t="s">
        <v>143</v>
      </c>
      <c r="I10" s="66">
        <v>12</v>
      </c>
      <c r="J10" s="57">
        <v>5</v>
      </c>
      <c r="K10" s="36">
        <v>305</v>
      </c>
      <c r="L10" s="57">
        <v>0.431924882629108</v>
      </c>
      <c r="M10" s="36">
        <v>895</v>
      </c>
      <c r="N10" s="57">
        <v>0.48918469217970051</v>
      </c>
      <c r="O10" s="36">
        <v>1200</v>
      </c>
      <c r="P10" s="57">
        <v>0.47420147420147418</v>
      </c>
      <c r="Q10" s="66">
        <v>5280</v>
      </c>
      <c r="R10" s="57">
        <v>0.19457013574660631</v>
      </c>
      <c r="S10" s="66">
        <v>6804</v>
      </c>
      <c r="T10" s="57">
        <v>-4.3172549571087071E-2</v>
      </c>
      <c r="U10" s="66">
        <v>12084</v>
      </c>
      <c r="V10" s="57">
        <v>4.7957679299280187E-2</v>
      </c>
      <c r="W10" s="36">
        <v>5646</v>
      </c>
      <c r="X10" s="57">
        <v>0.20795892169448016</v>
      </c>
      <c r="Y10" s="36">
        <v>7699</v>
      </c>
      <c r="Z10" s="57">
        <v>-1.6856846473028986E-3</v>
      </c>
      <c r="AA10" s="36">
        <v>13345</v>
      </c>
      <c r="AB10" s="57">
        <v>7.7426126271596951E-2</v>
      </c>
    </row>
    <row r="11" spans="2:28">
      <c r="B11" s="63" t="s">
        <v>87</v>
      </c>
      <c r="C11" s="36">
        <v>29</v>
      </c>
      <c r="D11" s="57">
        <v>0</v>
      </c>
      <c r="E11" s="66">
        <v>0</v>
      </c>
      <c r="F11" s="57">
        <v>-1</v>
      </c>
      <c r="G11" s="66">
        <v>0</v>
      </c>
      <c r="H11" s="57" t="s">
        <v>143</v>
      </c>
      <c r="I11" s="66">
        <v>0</v>
      </c>
      <c r="J11" s="57">
        <v>-1</v>
      </c>
      <c r="K11" s="36">
        <v>26</v>
      </c>
      <c r="L11" s="57">
        <v>0.85714285714285721</v>
      </c>
      <c r="M11" s="36">
        <v>113</v>
      </c>
      <c r="N11" s="57">
        <v>0.79365079365079372</v>
      </c>
      <c r="O11" s="36">
        <v>139</v>
      </c>
      <c r="P11" s="57">
        <v>0.80519480519480524</v>
      </c>
      <c r="Q11" s="66">
        <v>570</v>
      </c>
      <c r="R11" s="57">
        <v>0.16326530612244894</v>
      </c>
      <c r="S11" s="66">
        <v>282</v>
      </c>
      <c r="T11" s="57">
        <v>-0.75731497418244409</v>
      </c>
      <c r="U11" s="66">
        <v>852</v>
      </c>
      <c r="V11" s="57">
        <v>-0.4842615012106537</v>
      </c>
      <c r="W11" s="36">
        <v>625</v>
      </c>
      <c r="X11" s="57">
        <v>0.15313653136531369</v>
      </c>
      <c r="Y11" s="36">
        <v>395</v>
      </c>
      <c r="Z11" s="57">
        <v>-0.67755102040816328</v>
      </c>
      <c r="AA11" s="36">
        <v>1020</v>
      </c>
      <c r="AB11" s="57">
        <v>-0.42275042444821731</v>
      </c>
    </row>
    <row r="12" spans="2:28">
      <c r="B12" s="63" t="s">
        <v>86</v>
      </c>
      <c r="C12" s="36">
        <v>11</v>
      </c>
      <c r="D12" s="57">
        <v>-0.60714285714285721</v>
      </c>
      <c r="E12" s="66">
        <v>0</v>
      </c>
      <c r="F12" s="57">
        <v>-1</v>
      </c>
      <c r="G12" s="66">
        <v>0</v>
      </c>
      <c r="H12" s="57" t="s">
        <v>143</v>
      </c>
      <c r="I12" s="66">
        <v>0</v>
      </c>
      <c r="J12" s="57">
        <v>-1</v>
      </c>
      <c r="K12" s="36">
        <v>21</v>
      </c>
      <c r="L12" s="57">
        <v>5.0000000000000044E-2</v>
      </c>
      <c r="M12" s="36">
        <v>72</v>
      </c>
      <c r="N12" s="57">
        <v>3.2352941176470589</v>
      </c>
      <c r="O12" s="36">
        <v>93</v>
      </c>
      <c r="P12" s="57">
        <v>1.5135135135135136</v>
      </c>
      <c r="Q12" s="66">
        <v>579</v>
      </c>
      <c r="R12" s="57">
        <v>8.6303939962476539E-2</v>
      </c>
      <c r="S12" s="66">
        <v>209</v>
      </c>
      <c r="T12" s="57">
        <v>-0.75555555555555554</v>
      </c>
      <c r="U12" s="66">
        <v>788</v>
      </c>
      <c r="V12" s="57">
        <v>-0.43227665706051877</v>
      </c>
      <c r="W12" s="36">
        <v>611</v>
      </c>
      <c r="X12" s="57">
        <v>4.8027444253859297E-2</v>
      </c>
      <c r="Y12" s="36">
        <v>281</v>
      </c>
      <c r="Z12" s="57">
        <v>-0.67775229357798161</v>
      </c>
      <c r="AA12" s="36">
        <v>892</v>
      </c>
      <c r="AB12" s="57">
        <v>-0.3869415807560137</v>
      </c>
    </row>
    <row r="13" spans="2:28">
      <c r="B13" s="63" t="s">
        <v>85</v>
      </c>
      <c r="C13" s="36">
        <v>16</v>
      </c>
      <c r="D13" s="57">
        <v>0.33333333333333326</v>
      </c>
      <c r="E13" s="66">
        <v>2</v>
      </c>
      <c r="F13" s="57">
        <v>-0.6</v>
      </c>
      <c r="G13" s="66">
        <v>0</v>
      </c>
      <c r="H13" s="57" t="s">
        <v>143</v>
      </c>
      <c r="I13" s="66">
        <v>2</v>
      </c>
      <c r="J13" s="57">
        <v>-0.6</v>
      </c>
      <c r="K13" s="36">
        <v>41</v>
      </c>
      <c r="L13" s="57">
        <v>-0.25454545454545452</v>
      </c>
      <c r="M13" s="36">
        <v>67</v>
      </c>
      <c r="N13" s="57">
        <v>0.45652173913043481</v>
      </c>
      <c r="O13" s="36">
        <v>108</v>
      </c>
      <c r="P13" s="57">
        <v>6.9306930693069368E-2</v>
      </c>
      <c r="Q13" s="66">
        <v>478</v>
      </c>
      <c r="R13" s="57">
        <v>9.3821510297482869E-2</v>
      </c>
      <c r="S13" s="66">
        <v>355</v>
      </c>
      <c r="T13" s="57">
        <v>-0.75017593244194236</v>
      </c>
      <c r="U13" s="66">
        <v>833</v>
      </c>
      <c r="V13" s="57">
        <v>-0.5516684607104414</v>
      </c>
      <c r="W13" s="36">
        <v>537</v>
      </c>
      <c r="X13" s="57">
        <v>5.5009823182711193E-2</v>
      </c>
      <c r="Y13" s="36">
        <v>422</v>
      </c>
      <c r="Z13" s="57">
        <v>-0.71233810497614181</v>
      </c>
      <c r="AA13" s="36">
        <v>959</v>
      </c>
      <c r="AB13" s="57">
        <v>-0.51467611336032393</v>
      </c>
    </row>
    <row r="14" spans="2:28">
      <c r="B14" s="63" t="s">
        <v>84</v>
      </c>
      <c r="C14" s="36">
        <v>20</v>
      </c>
      <c r="D14" s="57">
        <v>1.8571428571428572</v>
      </c>
      <c r="E14" s="66">
        <v>1</v>
      </c>
      <c r="F14" s="57">
        <v>-0.66666666666666674</v>
      </c>
      <c r="G14" s="66">
        <v>0</v>
      </c>
      <c r="H14" s="57" t="s">
        <v>143</v>
      </c>
      <c r="I14" s="66">
        <v>1</v>
      </c>
      <c r="J14" s="57">
        <v>-0.66666666666666674</v>
      </c>
      <c r="K14" s="36">
        <v>19</v>
      </c>
      <c r="L14" s="57">
        <v>-0.64150943396226423</v>
      </c>
      <c r="M14" s="36">
        <v>3</v>
      </c>
      <c r="N14" s="57">
        <v>-0.95714285714285718</v>
      </c>
      <c r="O14" s="36">
        <v>22</v>
      </c>
      <c r="P14" s="57">
        <v>-0.82113821138211385</v>
      </c>
      <c r="Q14" s="66">
        <v>195</v>
      </c>
      <c r="R14" s="57">
        <v>-0.51127819548872178</v>
      </c>
      <c r="S14" s="66">
        <v>257</v>
      </c>
      <c r="T14" s="57">
        <v>-0.76181649675625573</v>
      </c>
      <c r="U14" s="66">
        <v>452</v>
      </c>
      <c r="V14" s="57">
        <v>-0.6941813261163734</v>
      </c>
      <c r="W14" s="36">
        <v>235</v>
      </c>
      <c r="X14" s="57">
        <v>-0.4913419913419913</v>
      </c>
      <c r="Y14" s="36">
        <v>260</v>
      </c>
      <c r="Z14" s="57">
        <v>-0.7737162750217581</v>
      </c>
      <c r="AA14" s="36">
        <v>495</v>
      </c>
      <c r="AB14" s="57">
        <v>-0.6927374301675977</v>
      </c>
    </row>
    <row r="15" spans="2:28">
      <c r="B15" s="63" t="s">
        <v>83</v>
      </c>
      <c r="C15" s="36">
        <v>13</v>
      </c>
      <c r="D15" s="57">
        <v>-0.55172413793103448</v>
      </c>
      <c r="E15" s="66">
        <v>4</v>
      </c>
      <c r="F15" s="57">
        <v>0.33333333333333326</v>
      </c>
      <c r="G15" s="66">
        <v>0</v>
      </c>
      <c r="H15" s="57">
        <v>-1</v>
      </c>
      <c r="I15" s="66">
        <v>4</v>
      </c>
      <c r="J15" s="57">
        <v>-0.4285714285714286</v>
      </c>
      <c r="K15" s="36">
        <v>27</v>
      </c>
      <c r="L15" s="57">
        <v>0.125</v>
      </c>
      <c r="M15" s="36">
        <v>22</v>
      </c>
      <c r="N15" s="57">
        <v>-0.5</v>
      </c>
      <c r="O15" s="36">
        <v>49</v>
      </c>
      <c r="P15" s="57">
        <v>-0.27941176470588236</v>
      </c>
      <c r="Q15" s="66">
        <v>360</v>
      </c>
      <c r="R15" s="57">
        <v>0.62162162162162171</v>
      </c>
      <c r="S15" s="66">
        <v>575</v>
      </c>
      <c r="T15" s="57">
        <v>-0.22297297297297303</v>
      </c>
      <c r="U15" s="66">
        <v>935</v>
      </c>
      <c r="V15" s="57">
        <v>-2.8066528066528096E-2</v>
      </c>
      <c r="W15" s="36">
        <v>404</v>
      </c>
      <c r="X15" s="57">
        <v>0.45323741007194251</v>
      </c>
      <c r="Y15" s="36">
        <v>597</v>
      </c>
      <c r="Z15" s="57">
        <v>-0.24238578680203049</v>
      </c>
      <c r="AA15" s="36">
        <v>1001</v>
      </c>
      <c r="AB15" s="57">
        <v>-6.0975609756097615E-2</v>
      </c>
    </row>
    <row r="16" spans="2:28">
      <c r="B16" s="63" t="s">
        <v>82</v>
      </c>
      <c r="C16" s="36">
        <v>23</v>
      </c>
      <c r="D16" s="57">
        <v>0.14999999999999991</v>
      </c>
      <c r="E16" s="66">
        <v>2</v>
      </c>
      <c r="F16" s="57">
        <v>-0.75</v>
      </c>
      <c r="G16" s="66">
        <v>165</v>
      </c>
      <c r="H16" s="57" t="s">
        <v>143</v>
      </c>
      <c r="I16" s="66">
        <v>167</v>
      </c>
      <c r="J16" s="57">
        <v>19.875</v>
      </c>
      <c r="K16" s="36">
        <v>325</v>
      </c>
      <c r="L16" s="57">
        <v>1.1812080536912752</v>
      </c>
      <c r="M16" s="36">
        <v>621</v>
      </c>
      <c r="N16" s="57">
        <v>2.0441176470588234</v>
      </c>
      <c r="O16" s="36">
        <v>946</v>
      </c>
      <c r="P16" s="57">
        <v>1.6798866855524079</v>
      </c>
      <c r="Q16" s="66">
        <v>5790</v>
      </c>
      <c r="R16" s="57">
        <v>0.86894770819883793</v>
      </c>
      <c r="S16" s="66">
        <v>7882</v>
      </c>
      <c r="T16" s="57">
        <v>0.47602996254681651</v>
      </c>
      <c r="U16" s="66">
        <v>13672</v>
      </c>
      <c r="V16" s="57">
        <v>0.62028916804930079</v>
      </c>
      <c r="W16" s="36">
        <v>6140</v>
      </c>
      <c r="X16" s="57">
        <v>0.87480916030534361</v>
      </c>
      <c r="Y16" s="36">
        <v>8668</v>
      </c>
      <c r="Z16" s="57">
        <v>0.56349206349206349</v>
      </c>
      <c r="AA16" s="36">
        <v>14808</v>
      </c>
      <c r="AB16" s="57">
        <v>0.67910193899535098</v>
      </c>
    </row>
    <row r="17" spans="2:28">
      <c r="B17" s="63" t="s">
        <v>81</v>
      </c>
      <c r="C17" s="36">
        <v>57</v>
      </c>
      <c r="D17" s="57">
        <v>0.46153846153846145</v>
      </c>
      <c r="E17" s="66">
        <v>4</v>
      </c>
      <c r="F17" s="57">
        <v>-0.75</v>
      </c>
      <c r="G17" s="66">
        <v>0</v>
      </c>
      <c r="H17" s="57">
        <v>-1</v>
      </c>
      <c r="I17" s="66">
        <v>4</v>
      </c>
      <c r="J17" s="57">
        <v>-0.81818181818181812</v>
      </c>
      <c r="K17" s="36">
        <v>848</v>
      </c>
      <c r="L17" s="57">
        <v>1.0238663484486872</v>
      </c>
      <c r="M17" s="36">
        <v>1769</v>
      </c>
      <c r="N17" s="57">
        <v>0.74802371541501977</v>
      </c>
      <c r="O17" s="36">
        <v>2617</v>
      </c>
      <c r="P17" s="57">
        <v>0.82879105520614949</v>
      </c>
      <c r="Q17" s="66">
        <v>9762</v>
      </c>
      <c r="R17" s="57">
        <v>0.52150872817955118</v>
      </c>
      <c r="S17" s="66">
        <v>13509</v>
      </c>
      <c r="T17" s="57">
        <v>0.44096000000000002</v>
      </c>
      <c r="U17" s="66">
        <v>23271</v>
      </c>
      <c r="V17" s="57">
        <v>0.47368754353745812</v>
      </c>
      <c r="W17" s="36">
        <v>10671</v>
      </c>
      <c r="X17" s="57">
        <v>0.54876632801161107</v>
      </c>
      <c r="Y17" s="36">
        <v>15278</v>
      </c>
      <c r="Z17" s="57">
        <v>0.4700279033965169</v>
      </c>
      <c r="AA17" s="36">
        <v>25949</v>
      </c>
      <c r="AB17" s="57">
        <v>0.50141757796678821</v>
      </c>
    </row>
    <row r="18" spans="2:28">
      <c r="B18" s="63" t="s">
        <v>80</v>
      </c>
      <c r="C18" s="36">
        <v>110</v>
      </c>
      <c r="D18" s="57">
        <v>0.10000000000000009</v>
      </c>
      <c r="E18" s="66">
        <v>3</v>
      </c>
      <c r="F18" s="57">
        <v>-0.88461538461538458</v>
      </c>
      <c r="G18" s="66">
        <v>5</v>
      </c>
      <c r="H18" s="57" t="s">
        <v>143</v>
      </c>
      <c r="I18" s="66">
        <v>8</v>
      </c>
      <c r="J18" s="57">
        <v>-0.69230769230769229</v>
      </c>
      <c r="K18" s="36">
        <v>796</v>
      </c>
      <c r="L18" s="57">
        <v>0.40140845070422526</v>
      </c>
      <c r="M18" s="36">
        <v>1134</v>
      </c>
      <c r="N18" s="57">
        <v>-2.4935511607910521E-2</v>
      </c>
      <c r="O18" s="36">
        <v>1930</v>
      </c>
      <c r="P18" s="57">
        <v>0.11496244945118428</v>
      </c>
      <c r="Q18" s="66">
        <v>9898</v>
      </c>
      <c r="R18" s="57">
        <v>0.86825217063042648</v>
      </c>
      <c r="S18" s="66">
        <v>10299</v>
      </c>
      <c r="T18" s="57">
        <v>0.16372881355932201</v>
      </c>
      <c r="U18" s="66">
        <v>20197</v>
      </c>
      <c r="V18" s="57">
        <v>0.42755159739892568</v>
      </c>
      <c r="W18" s="36">
        <v>10807</v>
      </c>
      <c r="X18" s="57">
        <v>0.8035714285714286</v>
      </c>
      <c r="Y18" s="36">
        <v>11438</v>
      </c>
      <c r="Z18" s="57">
        <v>0.14231499051233398</v>
      </c>
      <c r="AA18" s="36">
        <v>22245</v>
      </c>
      <c r="AB18" s="57">
        <v>0.38987816307403933</v>
      </c>
    </row>
    <row r="19" spans="2:28">
      <c r="B19" s="63" t="s">
        <v>79</v>
      </c>
      <c r="C19" s="36">
        <v>75</v>
      </c>
      <c r="D19" s="57">
        <v>0.5957446808510638</v>
      </c>
      <c r="E19" s="66">
        <v>23</v>
      </c>
      <c r="F19" s="57">
        <v>-4.166666666666663E-2</v>
      </c>
      <c r="G19" s="66">
        <v>0</v>
      </c>
      <c r="H19" s="57" t="s">
        <v>143</v>
      </c>
      <c r="I19" s="66">
        <v>23</v>
      </c>
      <c r="J19" s="57">
        <v>-4.166666666666663E-2</v>
      </c>
      <c r="K19" s="36">
        <v>803</v>
      </c>
      <c r="L19" s="57">
        <v>0.30569105691056908</v>
      </c>
      <c r="M19" s="36">
        <v>1023</v>
      </c>
      <c r="N19" s="57">
        <v>-0.33355048859934855</v>
      </c>
      <c r="O19" s="36">
        <v>1826</v>
      </c>
      <c r="P19" s="57">
        <v>-0.1506976744186046</v>
      </c>
      <c r="Q19" s="66">
        <v>9279</v>
      </c>
      <c r="R19" s="57">
        <v>0.38451208594449415</v>
      </c>
      <c r="S19" s="66">
        <v>9059</v>
      </c>
      <c r="T19" s="57">
        <v>-0.10783927516249758</v>
      </c>
      <c r="U19" s="66">
        <v>18338</v>
      </c>
      <c r="V19" s="57">
        <v>8.7921214997626951E-2</v>
      </c>
      <c r="W19" s="36">
        <v>10180</v>
      </c>
      <c r="X19" s="57">
        <v>0.37791012452625883</v>
      </c>
      <c r="Y19" s="36">
        <v>10082</v>
      </c>
      <c r="Z19" s="57">
        <v>-0.13747968175207459</v>
      </c>
      <c r="AA19" s="36">
        <v>20262</v>
      </c>
      <c r="AB19" s="57">
        <v>6.2116685013366979E-2</v>
      </c>
    </row>
    <row r="20" spans="2:28" ht="30" customHeight="1">
      <c r="B20" s="98" t="s">
        <v>290</v>
      </c>
      <c r="C20" s="59">
        <v>547</v>
      </c>
      <c r="D20" s="27">
        <v>0.18655097613882865</v>
      </c>
      <c r="E20" s="59">
        <v>52</v>
      </c>
      <c r="F20" s="27">
        <v>-0.61481481481481481</v>
      </c>
      <c r="G20" s="59">
        <v>170</v>
      </c>
      <c r="H20" s="27">
        <v>9</v>
      </c>
      <c r="I20" s="59">
        <v>222</v>
      </c>
      <c r="J20" s="27">
        <v>0.46052631578947367</v>
      </c>
      <c r="K20" s="59">
        <v>4871</v>
      </c>
      <c r="L20" s="27">
        <v>0.53079824010056575</v>
      </c>
      <c r="M20" s="59">
        <v>9214</v>
      </c>
      <c r="N20" s="27">
        <v>0.28114571746384875</v>
      </c>
      <c r="O20" s="59">
        <v>14085</v>
      </c>
      <c r="P20" s="27">
        <v>0.35772122614227886</v>
      </c>
      <c r="Q20" s="59">
        <v>60555</v>
      </c>
      <c r="R20" s="27">
        <v>0.40476024775558495</v>
      </c>
      <c r="S20" s="59">
        <v>80323</v>
      </c>
      <c r="T20" s="27">
        <v>0.20164861468493811</v>
      </c>
      <c r="U20" s="59">
        <v>140878</v>
      </c>
      <c r="V20" s="27">
        <v>0.28127984283908281</v>
      </c>
      <c r="W20" s="59">
        <v>66025</v>
      </c>
      <c r="X20" s="27">
        <v>0.40823291031246667</v>
      </c>
      <c r="Y20" s="59">
        <v>89707</v>
      </c>
      <c r="Z20" s="27">
        <v>0.21138914021038979</v>
      </c>
      <c r="AA20" s="59">
        <v>155732</v>
      </c>
      <c r="AB20" s="27">
        <v>0.28770113611933379</v>
      </c>
    </row>
    <row r="21" spans="2:28" outlineLevel="1">
      <c r="B21" s="63" t="s">
        <v>90</v>
      </c>
      <c r="C21" s="36">
        <v>50</v>
      </c>
      <c r="D21" s="57">
        <v>1.3809523809523809</v>
      </c>
      <c r="E21" s="66">
        <v>18</v>
      </c>
      <c r="F21" s="57">
        <v>3.5</v>
      </c>
      <c r="G21" s="66">
        <v>5</v>
      </c>
      <c r="H21" s="57" t="s">
        <v>143</v>
      </c>
      <c r="I21" s="66">
        <v>23</v>
      </c>
      <c r="J21" s="57">
        <v>4.75</v>
      </c>
      <c r="K21" s="36">
        <v>594</v>
      </c>
      <c r="L21" s="57">
        <v>7.4141048824593048E-2</v>
      </c>
      <c r="M21" s="36">
        <v>1176</v>
      </c>
      <c r="N21" s="57">
        <v>-0.16119828815977177</v>
      </c>
      <c r="O21" s="36">
        <v>1770</v>
      </c>
      <c r="P21" s="57">
        <v>-9.4629156010230142E-2</v>
      </c>
      <c r="Q21" s="66">
        <v>6380</v>
      </c>
      <c r="R21" s="57">
        <v>0.1171423568551917</v>
      </c>
      <c r="S21" s="66">
        <v>9378</v>
      </c>
      <c r="T21" s="57">
        <v>-3.9237783014035466E-2</v>
      </c>
      <c r="U21" s="66">
        <v>15758</v>
      </c>
      <c r="V21" s="57">
        <v>1.8485005170630897E-2</v>
      </c>
      <c r="W21" s="36">
        <v>7042</v>
      </c>
      <c r="X21" s="57">
        <v>0.11973286691047869</v>
      </c>
      <c r="Y21" s="36">
        <v>10559</v>
      </c>
      <c r="Z21" s="57">
        <v>-5.4107318821105421E-2</v>
      </c>
      <c r="AA21" s="36">
        <v>17601</v>
      </c>
      <c r="AB21" s="57">
        <v>8.5377034150813103E-3</v>
      </c>
    </row>
    <row r="22" spans="2:28" outlineLevel="1">
      <c r="B22" s="63" t="s">
        <v>89</v>
      </c>
      <c r="C22" s="36">
        <v>61</v>
      </c>
      <c r="D22" s="57">
        <v>0.45238095238095233</v>
      </c>
      <c r="E22" s="66">
        <v>19</v>
      </c>
      <c r="F22" s="57">
        <v>2.1666666666666665</v>
      </c>
      <c r="G22" s="66">
        <v>2</v>
      </c>
      <c r="H22" s="57" t="s">
        <v>143</v>
      </c>
      <c r="I22" s="66">
        <v>21</v>
      </c>
      <c r="J22" s="57">
        <v>2.5</v>
      </c>
      <c r="K22" s="36">
        <v>458</v>
      </c>
      <c r="L22" s="57">
        <v>0.15949367088607591</v>
      </c>
      <c r="M22" s="36">
        <v>1261</v>
      </c>
      <c r="N22" s="57">
        <v>0.13297394429469911</v>
      </c>
      <c r="O22" s="36">
        <v>1719</v>
      </c>
      <c r="P22" s="57">
        <v>0.13992042440318309</v>
      </c>
      <c r="Q22" s="66">
        <v>8712</v>
      </c>
      <c r="R22" s="57">
        <v>0.21692973879033395</v>
      </c>
      <c r="S22" s="66">
        <v>11379</v>
      </c>
      <c r="T22" s="57">
        <v>0.16325904722960538</v>
      </c>
      <c r="U22" s="66">
        <v>20091</v>
      </c>
      <c r="V22" s="57">
        <v>0.18593943686913406</v>
      </c>
      <c r="W22" s="36">
        <v>9250</v>
      </c>
      <c r="X22" s="57">
        <v>0.21678505656406211</v>
      </c>
      <c r="Y22" s="36">
        <v>12642</v>
      </c>
      <c r="Z22" s="57">
        <v>0.16034878384580087</v>
      </c>
      <c r="AA22" s="36">
        <v>21892</v>
      </c>
      <c r="AB22" s="57">
        <v>0.18354327728820885</v>
      </c>
    </row>
    <row r="23" spans="2:28" outlineLevel="1">
      <c r="B23" s="63" t="s">
        <v>88</v>
      </c>
      <c r="C23" s="36">
        <v>39</v>
      </c>
      <c r="D23" s="57">
        <v>-4.8780487804878092E-2</v>
      </c>
      <c r="E23" s="66">
        <v>2</v>
      </c>
      <c r="F23" s="57">
        <v>0</v>
      </c>
      <c r="G23" s="66">
        <v>0</v>
      </c>
      <c r="H23" s="57" t="s">
        <v>143</v>
      </c>
      <c r="I23" s="66">
        <v>2</v>
      </c>
      <c r="J23" s="57">
        <v>0</v>
      </c>
      <c r="K23" s="36">
        <v>213</v>
      </c>
      <c r="L23" s="57">
        <v>0.10362694300518127</v>
      </c>
      <c r="M23" s="36">
        <v>601</v>
      </c>
      <c r="N23" s="57">
        <v>0.1068139963167587</v>
      </c>
      <c r="O23" s="36">
        <v>814</v>
      </c>
      <c r="P23" s="57">
        <v>0.10597826086956519</v>
      </c>
      <c r="Q23" s="66">
        <v>4420</v>
      </c>
      <c r="R23" s="57">
        <v>0.21629058888277375</v>
      </c>
      <c r="S23" s="66">
        <v>7111</v>
      </c>
      <c r="T23" s="57">
        <v>0.43685593049100824</v>
      </c>
      <c r="U23" s="66">
        <v>11531</v>
      </c>
      <c r="V23" s="57">
        <v>0.34346964930676926</v>
      </c>
      <c r="W23" s="36">
        <v>4674</v>
      </c>
      <c r="X23" s="57">
        <v>0.20775193798449609</v>
      </c>
      <c r="Y23" s="36">
        <v>7712</v>
      </c>
      <c r="Z23" s="57">
        <v>0.40422432629278959</v>
      </c>
      <c r="AA23" s="36">
        <v>12386</v>
      </c>
      <c r="AB23" s="57">
        <v>0.32300790429395421</v>
      </c>
    </row>
    <row r="24" spans="2:28" outlineLevel="1">
      <c r="B24" s="63" t="s">
        <v>87</v>
      </c>
      <c r="C24" s="36">
        <v>29</v>
      </c>
      <c r="D24" s="57">
        <v>0.31818181818181812</v>
      </c>
      <c r="E24" s="66">
        <v>9</v>
      </c>
      <c r="F24" s="57">
        <v>3.5</v>
      </c>
      <c r="G24" s="66">
        <v>0</v>
      </c>
      <c r="H24" s="57" t="s">
        <v>143</v>
      </c>
      <c r="I24" s="66">
        <v>9</v>
      </c>
      <c r="J24" s="57">
        <v>3.5</v>
      </c>
      <c r="K24" s="36">
        <v>14</v>
      </c>
      <c r="L24" s="57">
        <v>7.6923076923076872E-2</v>
      </c>
      <c r="M24" s="36">
        <v>63</v>
      </c>
      <c r="N24" s="57">
        <v>3.8461538461538458</v>
      </c>
      <c r="O24" s="36">
        <v>77</v>
      </c>
      <c r="P24" s="57">
        <v>1.9615384615384617</v>
      </c>
      <c r="Q24" s="66">
        <v>490</v>
      </c>
      <c r="R24" s="57">
        <v>-8.9219330855018542E-2</v>
      </c>
      <c r="S24" s="66">
        <v>1162</v>
      </c>
      <c r="T24" s="57">
        <v>-0.2640911969601013</v>
      </c>
      <c r="U24" s="66">
        <v>1652</v>
      </c>
      <c r="V24" s="57">
        <v>-0.21965044874822859</v>
      </c>
      <c r="W24" s="36">
        <v>542</v>
      </c>
      <c r="X24" s="57">
        <v>-5.7391304347826133E-2</v>
      </c>
      <c r="Y24" s="36">
        <v>1225</v>
      </c>
      <c r="Z24" s="57">
        <v>-0.23052763819095479</v>
      </c>
      <c r="AA24" s="36">
        <v>1767</v>
      </c>
      <c r="AB24" s="57">
        <v>-0.18458698661744344</v>
      </c>
    </row>
    <row r="25" spans="2:28" outlineLevel="1">
      <c r="B25" s="63" t="s">
        <v>86</v>
      </c>
      <c r="C25" s="36">
        <v>28</v>
      </c>
      <c r="D25" s="57">
        <v>13</v>
      </c>
      <c r="E25" s="66">
        <v>2</v>
      </c>
      <c r="F25" s="57" t="s">
        <v>143</v>
      </c>
      <c r="G25" s="66">
        <v>0</v>
      </c>
      <c r="H25" s="57" t="s">
        <v>143</v>
      </c>
      <c r="I25" s="66">
        <v>2</v>
      </c>
      <c r="J25" s="57" t="s">
        <v>143</v>
      </c>
      <c r="K25" s="36">
        <v>20</v>
      </c>
      <c r="L25" s="57">
        <v>0.81818181818181812</v>
      </c>
      <c r="M25" s="36">
        <v>17</v>
      </c>
      <c r="N25" s="57">
        <v>-0.10526315789473684</v>
      </c>
      <c r="O25" s="36">
        <v>37</v>
      </c>
      <c r="P25" s="57">
        <v>0.23333333333333339</v>
      </c>
      <c r="Q25" s="66">
        <v>533</v>
      </c>
      <c r="R25" s="57">
        <v>0.47237569060773477</v>
      </c>
      <c r="S25" s="66">
        <v>855</v>
      </c>
      <c r="T25" s="57">
        <v>1.220779220779221</v>
      </c>
      <c r="U25" s="66">
        <v>1388</v>
      </c>
      <c r="V25" s="57">
        <v>0.85809906291834004</v>
      </c>
      <c r="W25" s="36">
        <v>583</v>
      </c>
      <c r="X25" s="57">
        <v>0.55466666666666664</v>
      </c>
      <c r="Y25" s="36">
        <v>872</v>
      </c>
      <c r="Z25" s="57">
        <v>1.1584158415841586</v>
      </c>
      <c r="AA25" s="36">
        <v>1455</v>
      </c>
      <c r="AB25" s="57">
        <v>0.86777920410783049</v>
      </c>
    </row>
    <row r="26" spans="2:28" outlineLevel="1">
      <c r="B26" s="63" t="s">
        <v>85</v>
      </c>
      <c r="C26" s="36">
        <v>12</v>
      </c>
      <c r="D26" s="57">
        <v>-0.33333333333333337</v>
      </c>
      <c r="E26" s="66">
        <v>5</v>
      </c>
      <c r="F26" s="57">
        <v>4</v>
      </c>
      <c r="G26" s="66">
        <v>0</v>
      </c>
      <c r="H26" s="57" t="s">
        <v>143</v>
      </c>
      <c r="I26" s="66">
        <v>5</v>
      </c>
      <c r="J26" s="57">
        <v>4</v>
      </c>
      <c r="K26" s="36">
        <v>55</v>
      </c>
      <c r="L26" s="57">
        <v>1.2000000000000002</v>
      </c>
      <c r="M26" s="36">
        <v>46</v>
      </c>
      <c r="N26" s="57">
        <v>-0.36986301369863017</v>
      </c>
      <c r="O26" s="36">
        <v>101</v>
      </c>
      <c r="P26" s="57">
        <v>3.0612244897959107E-2</v>
      </c>
      <c r="Q26" s="66">
        <v>437</v>
      </c>
      <c r="R26" s="57">
        <v>-5.8189655172413812E-2</v>
      </c>
      <c r="S26" s="66">
        <v>1421</v>
      </c>
      <c r="T26" s="57">
        <v>-7.1241830065359446E-2</v>
      </c>
      <c r="U26" s="66">
        <v>1858</v>
      </c>
      <c r="V26" s="57">
        <v>-6.8204613841524542E-2</v>
      </c>
      <c r="W26" s="36">
        <v>509</v>
      </c>
      <c r="X26" s="57">
        <v>1.9685039370078705E-3</v>
      </c>
      <c r="Y26" s="36">
        <v>1467</v>
      </c>
      <c r="Z26" s="57">
        <v>-8.4840923268870827E-2</v>
      </c>
      <c r="AA26" s="36">
        <v>1976</v>
      </c>
      <c r="AB26" s="57">
        <v>-6.3950734249170971E-2</v>
      </c>
    </row>
    <row r="27" spans="2:28" outlineLevel="1">
      <c r="B27" s="63" t="s">
        <v>84</v>
      </c>
      <c r="C27" s="36">
        <v>7</v>
      </c>
      <c r="D27" s="57">
        <v>-0.46153846153846156</v>
      </c>
      <c r="E27" s="66">
        <v>3</v>
      </c>
      <c r="F27" s="57">
        <v>0.5</v>
      </c>
      <c r="G27" s="66">
        <v>0</v>
      </c>
      <c r="H27" s="57" t="s">
        <v>143</v>
      </c>
      <c r="I27" s="66">
        <v>3</v>
      </c>
      <c r="J27" s="57">
        <v>0.5</v>
      </c>
      <c r="K27" s="36">
        <v>53</v>
      </c>
      <c r="L27" s="57">
        <v>1.9444444444444446</v>
      </c>
      <c r="M27" s="36">
        <v>70</v>
      </c>
      <c r="N27" s="57">
        <v>7.6923076923076872E-2</v>
      </c>
      <c r="O27" s="36">
        <v>123</v>
      </c>
      <c r="P27" s="57">
        <v>0.48192771084337349</v>
      </c>
      <c r="Q27" s="66">
        <v>399</v>
      </c>
      <c r="R27" s="57">
        <v>-8.6956521739130488E-2</v>
      </c>
      <c r="S27" s="66">
        <v>1079</v>
      </c>
      <c r="T27" s="57">
        <v>7.256461232604372E-2</v>
      </c>
      <c r="U27" s="66">
        <v>1478</v>
      </c>
      <c r="V27" s="57">
        <v>2.4255024255024349E-2</v>
      </c>
      <c r="W27" s="36">
        <v>462</v>
      </c>
      <c r="X27" s="57">
        <v>-1.7021276595744705E-2</v>
      </c>
      <c r="Y27" s="36">
        <v>1149</v>
      </c>
      <c r="Z27" s="57">
        <v>7.2829131652661028E-2</v>
      </c>
      <c r="AA27" s="36">
        <v>1611</v>
      </c>
      <c r="AB27" s="57">
        <v>4.542504866969499E-2</v>
      </c>
    </row>
    <row r="28" spans="2:28" outlineLevel="1">
      <c r="B28" s="63" t="s">
        <v>83</v>
      </c>
      <c r="C28" s="36">
        <v>29</v>
      </c>
      <c r="D28" s="57">
        <v>0.93333333333333335</v>
      </c>
      <c r="E28" s="66">
        <v>3</v>
      </c>
      <c r="F28" s="57">
        <v>0.5</v>
      </c>
      <c r="G28" s="66">
        <v>4</v>
      </c>
      <c r="H28" s="57" t="s">
        <v>143</v>
      </c>
      <c r="I28" s="66">
        <v>7</v>
      </c>
      <c r="J28" s="57">
        <v>2.5</v>
      </c>
      <c r="K28" s="36">
        <v>24</v>
      </c>
      <c r="L28" s="57">
        <v>1</v>
      </c>
      <c r="M28" s="36">
        <v>44</v>
      </c>
      <c r="N28" s="57">
        <v>2.3255813953488413E-2</v>
      </c>
      <c r="O28" s="36">
        <v>68</v>
      </c>
      <c r="P28" s="57">
        <v>0.23636363636363633</v>
      </c>
      <c r="Q28" s="66">
        <v>222</v>
      </c>
      <c r="R28" s="57">
        <v>0.31360946745562135</v>
      </c>
      <c r="S28" s="66">
        <v>740</v>
      </c>
      <c r="T28" s="57">
        <v>-0.11483253588516751</v>
      </c>
      <c r="U28" s="66">
        <v>962</v>
      </c>
      <c r="V28" s="57">
        <v>-4.2786069651741254E-2</v>
      </c>
      <c r="W28" s="36">
        <v>278</v>
      </c>
      <c r="X28" s="57">
        <v>0.40404040404040398</v>
      </c>
      <c r="Y28" s="36">
        <v>788</v>
      </c>
      <c r="Z28" s="57">
        <v>-0.10352673492605236</v>
      </c>
      <c r="AA28" s="36">
        <v>1066</v>
      </c>
      <c r="AB28" s="57">
        <v>-1.0213556174558991E-2</v>
      </c>
    </row>
    <row r="29" spans="2:28" outlineLevel="1">
      <c r="B29" s="63" t="s">
        <v>82</v>
      </c>
      <c r="C29" s="36">
        <v>20</v>
      </c>
      <c r="D29" s="57">
        <v>-0.13043478260869568</v>
      </c>
      <c r="E29" s="66">
        <v>8</v>
      </c>
      <c r="F29" s="57" t="s">
        <v>143</v>
      </c>
      <c r="G29" s="66">
        <v>0</v>
      </c>
      <c r="H29" s="57" t="s">
        <v>143</v>
      </c>
      <c r="I29" s="66">
        <v>8</v>
      </c>
      <c r="J29" s="57" t="s">
        <v>143</v>
      </c>
      <c r="K29" s="36">
        <v>149</v>
      </c>
      <c r="L29" s="57">
        <v>-0.46014492753623193</v>
      </c>
      <c r="M29" s="36">
        <v>204</v>
      </c>
      <c r="N29" s="57">
        <v>-4.2253521126760618E-2</v>
      </c>
      <c r="O29" s="36">
        <v>353</v>
      </c>
      <c r="P29" s="57">
        <v>-0.27811860940695299</v>
      </c>
      <c r="Q29" s="66">
        <v>3098</v>
      </c>
      <c r="R29" s="57">
        <v>-0.11863442389758183</v>
      </c>
      <c r="S29" s="66">
        <v>5340</v>
      </c>
      <c r="T29" s="57">
        <v>-2.6967930029154541E-2</v>
      </c>
      <c r="U29" s="66">
        <v>8438</v>
      </c>
      <c r="V29" s="57">
        <v>-6.275685882483617E-2</v>
      </c>
      <c r="W29" s="36">
        <v>3275</v>
      </c>
      <c r="X29" s="57">
        <v>-0.1413214472994232</v>
      </c>
      <c r="Y29" s="36">
        <v>5544</v>
      </c>
      <c r="Z29" s="57">
        <v>-2.7539028240659569E-2</v>
      </c>
      <c r="AA29" s="36">
        <v>8819</v>
      </c>
      <c r="AB29" s="57">
        <v>-7.3147661586967949E-2</v>
      </c>
    </row>
    <row r="30" spans="2:28" outlineLevel="1">
      <c r="B30" s="63" t="s">
        <v>81</v>
      </c>
      <c r="C30" s="36">
        <v>39</v>
      </c>
      <c r="D30" s="57">
        <v>-0.4</v>
      </c>
      <c r="E30" s="66">
        <v>16</v>
      </c>
      <c r="F30" s="57">
        <v>7</v>
      </c>
      <c r="G30" s="66">
        <v>6</v>
      </c>
      <c r="H30" s="57">
        <v>-0.625</v>
      </c>
      <c r="I30" s="66">
        <v>22</v>
      </c>
      <c r="J30" s="57">
        <v>0.22222222222222232</v>
      </c>
      <c r="K30" s="36">
        <v>419</v>
      </c>
      <c r="L30" s="57">
        <v>-0.51560693641618505</v>
      </c>
      <c r="M30" s="36">
        <v>1012</v>
      </c>
      <c r="N30" s="57">
        <v>-0.29673384294649063</v>
      </c>
      <c r="O30" s="36">
        <v>1431</v>
      </c>
      <c r="P30" s="57">
        <v>-0.37890625</v>
      </c>
      <c r="Q30" s="66">
        <v>6416</v>
      </c>
      <c r="R30" s="57">
        <v>-0.12707482993197283</v>
      </c>
      <c r="S30" s="66">
        <v>9375</v>
      </c>
      <c r="T30" s="57">
        <v>-0.33259770769559338</v>
      </c>
      <c r="U30" s="66">
        <v>15791</v>
      </c>
      <c r="V30" s="57">
        <v>-0.26199934570266858</v>
      </c>
      <c r="W30" s="36">
        <v>6890</v>
      </c>
      <c r="X30" s="57">
        <v>-0.16807534411977787</v>
      </c>
      <c r="Y30" s="36">
        <v>10393</v>
      </c>
      <c r="Z30" s="57">
        <v>-0.32957037801573985</v>
      </c>
      <c r="AA30" s="36">
        <v>17283</v>
      </c>
      <c r="AB30" s="57">
        <v>-0.27333501513622604</v>
      </c>
    </row>
    <row r="31" spans="2:28" outlineLevel="1">
      <c r="B31" s="63" t="s">
        <v>80</v>
      </c>
      <c r="C31" s="36">
        <v>100</v>
      </c>
      <c r="D31" s="57">
        <v>0.47058823529411775</v>
      </c>
      <c r="E31" s="66">
        <v>26</v>
      </c>
      <c r="F31" s="57">
        <v>7.6666666666666661</v>
      </c>
      <c r="G31" s="66">
        <v>0</v>
      </c>
      <c r="H31" s="57" t="s">
        <v>143</v>
      </c>
      <c r="I31" s="66">
        <v>26</v>
      </c>
      <c r="J31" s="57">
        <v>7.6666666666666661</v>
      </c>
      <c r="K31" s="36">
        <v>568</v>
      </c>
      <c r="L31" s="57">
        <v>-0.26424870466321249</v>
      </c>
      <c r="M31" s="36">
        <v>1163</v>
      </c>
      <c r="N31" s="57">
        <v>-0.19682320441988954</v>
      </c>
      <c r="O31" s="36">
        <v>1731</v>
      </c>
      <c r="P31" s="57">
        <v>-0.22027027027027024</v>
      </c>
      <c r="Q31" s="66">
        <v>5298</v>
      </c>
      <c r="R31" s="57">
        <v>-0.21207614515169537</v>
      </c>
      <c r="S31" s="66">
        <v>8850</v>
      </c>
      <c r="T31" s="57">
        <v>-0.28042930319538173</v>
      </c>
      <c r="U31" s="66">
        <v>14148</v>
      </c>
      <c r="V31" s="57">
        <v>-0.25626872733007411</v>
      </c>
      <c r="W31" s="36">
        <v>5992</v>
      </c>
      <c r="X31" s="57">
        <v>-0.20814061054579092</v>
      </c>
      <c r="Y31" s="36">
        <v>10013</v>
      </c>
      <c r="Z31" s="57">
        <v>-0.27162289954171814</v>
      </c>
      <c r="AA31" s="36">
        <v>16005</v>
      </c>
      <c r="AB31" s="57">
        <v>-0.24908510837946884</v>
      </c>
    </row>
    <row r="32" spans="2:28" outlineLevel="1">
      <c r="B32" s="63" t="s">
        <v>79</v>
      </c>
      <c r="C32" s="36">
        <v>47</v>
      </c>
      <c r="D32" s="57">
        <v>0.34285714285714275</v>
      </c>
      <c r="E32" s="66">
        <v>24</v>
      </c>
      <c r="F32" s="57">
        <v>2</v>
      </c>
      <c r="G32" s="66">
        <v>0</v>
      </c>
      <c r="H32" s="57" t="s">
        <v>143</v>
      </c>
      <c r="I32" s="66">
        <v>24</v>
      </c>
      <c r="J32" s="57">
        <v>2</v>
      </c>
      <c r="K32" s="36">
        <v>615</v>
      </c>
      <c r="L32" s="57">
        <v>-0.21052631578947367</v>
      </c>
      <c r="M32" s="36">
        <v>1535</v>
      </c>
      <c r="N32" s="57">
        <v>5.7891109579600197E-2</v>
      </c>
      <c r="O32" s="36">
        <v>2150</v>
      </c>
      <c r="P32" s="57">
        <v>-3.5874439461883401E-2</v>
      </c>
      <c r="Q32" s="66">
        <v>6702</v>
      </c>
      <c r="R32" s="57">
        <v>9.6352036643219341E-2</v>
      </c>
      <c r="S32" s="66">
        <v>10154</v>
      </c>
      <c r="T32" s="57">
        <v>-0.1711697004326177</v>
      </c>
      <c r="U32" s="66">
        <v>16856</v>
      </c>
      <c r="V32" s="57">
        <v>-8.2117185798301073E-2</v>
      </c>
      <c r="W32" s="36">
        <v>7388</v>
      </c>
      <c r="X32" s="57">
        <v>6.5320836337418919E-2</v>
      </c>
      <c r="Y32" s="36">
        <v>11689</v>
      </c>
      <c r="Z32" s="57">
        <v>-0.14691285943657861</v>
      </c>
      <c r="AA32" s="36">
        <v>19077</v>
      </c>
      <c r="AB32" s="57">
        <v>-7.5592382613752007E-2</v>
      </c>
    </row>
    <row r="33" spans="2:28">
      <c r="B33" s="172">
        <v>2010</v>
      </c>
      <c r="C33" s="61">
        <v>461</v>
      </c>
      <c r="D33" s="62">
        <v>0.26301369863013702</v>
      </c>
      <c r="E33" s="61">
        <v>135</v>
      </c>
      <c r="F33" s="62">
        <v>3.21875</v>
      </c>
      <c r="G33" s="61">
        <v>17</v>
      </c>
      <c r="H33" s="62">
        <v>6.25E-2</v>
      </c>
      <c r="I33" s="61">
        <v>152</v>
      </c>
      <c r="J33" s="62">
        <v>2.1666666666666665</v>
      </c>
      <c r="K33" s="61">
        <v>3182</v>
      </c>
      <c r="L33" s="62">
        <v>-0.18660531697341509</v>
      </c>
      <c r="M33" s="61">
        <v>7192</v>
      </c>
      <c r="N33" s="62">
        <v>-8.0542060854001507E-2</v>
      </c>
      <c r="O33" s="61">
        <v>10374</v>
      </c>
      <c r="P33" s="62">
        <v>-0.11590250553945802</v>
      </c>
      <c r="Q33" s="61">
        <v>43107</v>
      </c>
      <c r="R33" s="62">
        <v>2.2074165402124368E-2</v>
      </c>
      <c r="S33" s="61">
        <v>66844</v>
      </c>
      <c r="T33" s="62">
        <v>-9.5639468023216434E-2</v>
      </c>
      <c r="U33" s="61">
        <v>109951</v>
      </c>
      <c r="V33" s="62">
        <v>-5.2873226576161447E-2</v>
      </c>
      <c r="W33" s="61">
        <v>46885</v>
      </c>
      <c r="X33" s="62">
        <v>8.6049263203182846E-3</v>
      </c>
      <c r="Y33" s="61">
        <v>74053</v>
      </c>
      <c r="Z33" s="62">
        <v>-9.4163985761642088E-2</v>
      </c>
      <c r="AA33" s="61">
        <v>120938</v>
      </c>
      <c r="AB33" s="62">
        <v>-5.6910695904426212E-2</v>
      </c>
    </row>
    <row r="34" spans="2:28" ht="15" hidden="1" customHeight="1" outlineLevel="1">
      <c r="B34" s="63" t="s">
        <v>90</v>
      </c>
      <c r="C34" s="36">
        <v>21</v>
      </c>
      <c r="D34" s="57">
        <v>-0.4</v>
      </c>
      <c r="E34" s="66">
        <v>4</v>
      </c>
      <c r="F34" s="57">
        <v>-0.19999999999999996</v>
      </c>
      <c r="G34" s="66">
        <v>0</v>
      </c>
      <c r="H34" s="57">
        <v>-1</v>
      </c>
      <c r="I34" s="66">
        <v>4</v>
      </c>
      <c r="J34" s="57">
        <v>-0.69230769230769229</v>
      </c>
      <c r="K34" s="36">
        <v>553</v>
      </c>
      <c r="L34" s="57">
        <v>-0.43686354378818737</v>
      </c>
      <c r="M34" s="36">
        <v>1402</v>
      </c>
      <c r="N34" s="57">
        <v>-0.14927184466019416</v>
      </c>
      <c r="O34" s="36">
        <v>1955</v>
      </c>
      <c r="P34" s="57">
        <v>-0.25665399239543729</v>
      </c>
      <c r="Q34" s="66">
        <v>5711</v>
      </c>
      <c r="R34" s="57">
        <v>-0.20081164287713404</v>
      </c>
      <c r="S34" s="66">
        <v>9761</v>
      </c>
      <c r="T34" s="57">
        <v>-0.17559121621621621</v>
      </c>
      <c r="U34" s="66">
        <v>15472</v>
      </c>
      <c r="V34" s="57">
        <v>-0.18508374591804488</v>
      </c>
      <c r="W34" s="36">
        <v>6289</v>
      </c>
      <c r="X34" s="57">
        <v>-0.23004407443682662</v>
      </c>
      <c r="Y34" s="36">
        <v>11163</v>
      </c>
      <c r="Z34" s="57">
        <v>-0.17286603438055725</v>
      </c>
      <c r="AA34" s="36">
        <v>17452</v>
      </c>
      <c r="AB34" s="57">
        <v>-0.194423929098966</v>
      </c>
    </row>
    <row r="35" spans="2:28" ht="15" hidden="1" customHeight="1" outlineLevel="1">
      <c r="B35" s="63" t="s">
        <v>89</v>
      </c>
      <c r="C35" s="36">
        <v>42</v>
      </c>
      <c r="D35" s="57">
        <v>-0.61111111111111116</v>
      </c>
      <c r="E35" s="66">
        <v>6</v>
      </c>
      <c r="F35" s="57">
        <v>0</v>
      </c>
      <c r="G35" s="66">
        <v>0</v>
      </c>
      <c r="H35" s="57" t="s">
        <v>143</v>
      </c>
      <c r="I35" s="66">
        <v>6</v>
      </c>
      <c r="J35" s="57">
        <v>0</v>
      </c>
      <c r="K35" s="36">
        <v>395</v>
      </c>
      <c r="L35" s="57">
        <v>-0.70121028744326774</v>
      </c>
      <c r="M35" s="36">
        <v>1113</v>
      </c>
      <c r="N35" s="57">
        <v>-0.28653846153846152</v>
      </c>
      <c r="O35" s="36">
        <v>1508</v>
      </c>
      <c r="P35" s="57">
        <v>-0.47675225537820953</v>
      </c>
      <c r="Q35" s="66">
        <v>7159</v>
      </c>
      <c r="R35" s="57">
        <v>-0.15328208160851564</v>
      </c>
      <c r="S35" s="66">
        <v>9782</v>
      </c>
      <c r="T35" s="57">
        <v>-0.28858181818181816</v>
      </c>
      <c r="U35" s="66">
        <v>16941</v>
      </c>
      <c r="V35" s="57">
        <v>-0.23706372438639944</v>
      </c>
      <c r="W35" s="36">
        <v>7602</v>
      </c>
      <c r="X35" s="57">
        <v>-0.23142250530785557</v>
      </c>
      <c r="Y35" s="36">
        <v>10895</v>
      </c>
      <c r="Z35" s="57">
        <v>-0.28837361201828871</v>
      </c>
      <c r="AA35" s="36">
        <v>18497</v>
      </c>
      <c r="AB35" s="57">
        <v>-0.26602118963533194</v>
      </c>
    </row>
    <row r="36" spans="2:28" ht="15" hidden="1" customHeight="1" outlineLevel="1">
      <c r="B36" s="63" t="s">
        <v>88</v>
      </c>
      <c r="C36" s="36">
        <v>41</v>
      </c>
      <c r="D36" s="57">
        <v>-0.2807017543859649</v>
      </c>
      <c r="E36" s="66">
        <v>2</v>
      </c>
      <c r="F36" s="57">
        <v>-0.6</v>
      </c>
      <c r="G36" s="66">
        <v>0</v>
      </c>
      <c r="H36" s="57" t="s">
        <v>143</v>
      </c>
      <c r="I36" s="66">
        <v>2</v>
      </c>
      <c r="J36" s="57">
        <v>-0.6</v>
      </c>
      <c r="K36" s="36">
        <v>193</v>
      </c>
      <c r="L36" s="57">
        <v>-0.74197860962566842</v>
      </c>
      <c r="M36" s="36">
        <v>543</v>
      </c>
      <c r="N36" s="57">
        <v>-0.36342321219226259</v>
      </c>
      <c r="O36" s="36">
        <v>736</v>
      </c>
      <c r="P36" s="57">
        <v>-0.54028732042473449</v>
      </c>
      <c r="Q36" s="66">
        <v>3634</v>
      </c>
      <c r="R36" s="57">
        <v>-0.30396475770925113</v>
      </c>
      <c r="S36" s="66">
        <v>4949</v>
      </c>
      <c r="T36" s="57">
        <v>-9.5907928388746844E-2</v>
      </c>
      <c r="U36" s="66">
        <v>8583</v>
      </c>
      <c r="V36" s="57">
        <v>-0.19747545582047688</v>
      </c>
      <c r="W36" s="36">
        <v>3870</v>
      </c>
      <c r="X36" s="57">
        <v>-0.35831537058530927</v>
      </c>
      <c r="Y36" s="36">
        <v>5492</v>
      </c>
      <c r="Z36" s="57">
        <v>-0.13197407934250038</v>
      </c>
      <c r="AA36" s="36">
        <v>9362</v>
      </c>
      <c r="AB36" s="57">
        <v>-0.24243405081728431</v>
      </c>
    </row>
    <row r="37" spans="2:28" ht="15" hidden="1" customHeight="1" outlineLevel="1">
      <c r="B37" s="63" t="s">
        <v>87</v>
      </c>
      <c r="C37" s="36">
        <v>22</v>
      </c>
      <c r="D37" s="57">
        <v>0.46666666666666656</v>
      </c>
      <c r="E37" s="66">
        <v>2</v>
      </c>
      <c r="F37" s="57">
        <v>-0.81818181818181812</v>
      </c>
      <c r="G37" s="66">
        <v>0</v>
      </c>
      <c r="H37" s="57" t="s">
        <v>143</v>
      </c>
      <c r="I37" s="66">
        <v>2</v>
      </c>
      <c r="J37" s="57">
        <v>-0.81818181818181812</v>
      </c>
      <c r="K37" s="36">
        <v>13</v>
      </c>
      <c r="L37" s="57">
        <v>-0.69047619047619047</v>
      </c>
      <c r="M37" s="36">
        <v>13</v>
      </c>
      <c r="N37" s="57">
        <v>-0.77586206896551724</v>
      </c>
      <c r="O37" s="36">
        <v>26</v>
      </c>
      <c r="P37" s="57">
        <v>-0.74</v>
      </c>
      <c r="Q37" s="66">
        <v>538</v>
      </c>
      <c r="R37" s="57">
        <v>-0.11074380165289255</v>
      </c>
      <c r="S37" s="66">
        <v>1579</v>
      </c>
      <c r="T37" s="57">
        <v>0.82122260668973479</v>
      </c>
      <c r="U37" s="66">
        <v>2117</v>
      </c>
      <c r="V37" s="57">
        <v>0.43817934782608692</v>
      </c>
      <c r="W37" s="36">
        <v>575</v>
      </c>
      <c r="X37" s="57">
        <v>-0.14561664190193169</v>
      </c>
      <c r="Y37" s="36">
        <v>1592</v>
      </c>
      <c r="Z37" s="57">
        <v>0.72108108108108104</v>
      </c>
      <c r="AA37" s="36">
        <v>2167</v>
      </c>
      <c r="AB37" s="57">
        <v>0.35607008760951198</v>
      </c>
    </row>
    <row r="38" spans="2:28" ht="15" hidden="1" customHeight="1" outlineLevel="1">
      <c r="B38" s="63" t="s">
        <v>86</v>
      </c>
      <c r="C38" s="36">
        <v>2</v>
      </c>
      <c r="D38" s="57">
        <v>-0.81818181818181812</v>
      </c>
      <c r="E38" s="66">
        <v>0</v>
      </c>
      <c r="F38" s="57">
        <v>-1</v>
      </c>
      <c r="G38" s="66">
        <v>0</v>
      </c>
      <c r="H38" s="57" t="s">
        <v>143</v>
      </c>
      <c r="I38" s="66">
        <v>0</v>
      </c>
      <c r="J38" s="57">
        <v>-1</v>
      </c>
      <c r="K38" s="36">
        <v>11</v>
      </c>
      <c r="L38" s="57">
        <v>-0.66666666666666674</v>
      </c>
      <c r="M38" s="36">
        <v>19</v>
      </c>
      <c r="N38" s="57">
        <v>-0.20833333333333337</v>
      </c>
      <c r="O38" s="36">
        <v>30</v>
      </c>
      <c r="P38" s="57">
        <v>-0.47368421052631582</v>
      </c>
      <c r="Q38" s="66">
        <v>362</v>
      </c>
      <c r="R38" s="57">
        <v>-5.494505494505475E-3</v>
      </c>
      <c r="S38" s="66">
        <v>385</v>
      </c>
      <c r="T38" s="57">
        <v>6.6481994459833826E-2</v>
      </c>
      <c r="U38" s="66">
        <v>747</v>
      </c>
      <c r="V38" s="57">
        <v>3.0344827586206824E-2</v>
      </c>
      <c r="W38" s="36">
        <v>375</v>
      </c>
      <c r="X38" s="57">
        <v>-8.312958435207829E-2</v>
      </c>
      <c r="Y38" s="36">
        <v>404</v>
      </c>
      <c r="Z38" s="57">
        <v>4.9350649350649256E-2</v>
      </c>
      <c r="AA38" s="36">
        <v>779</v>
      </c>
      <c r="AB38" s="57">
        <v>-1.8891687657430767E-2</v>
      </c>
    </row>
    <row r="39" spans="2:28" ht="15" hidden="1" customHeight="1" outlineLevel="1">
      <c r="B39" s="63" t="s">
        <v>85</v>
      </c>
      <c r="C39" s="36">
        <v>18</v>
      </c>
      <c r="D39" s="57">
        <v>0.125</v>
      </c>
      <c r="E39" s="66">
        <v>1</v>
      </c>
      <c r="F39" s="57">
        <v>-0.8</v>
      </c>
      <c r="G39" s="66">
        <v>0</v>
      </c>
      <c r="H39" s="57" t="s">
        <v>143</v>
      </c>
      <c r="I39" s="66">
        <v>1</v>
      </c>
      <c r="J39" s="57">
        <v>-0.8</v>
      </c>
      <c r="K39" s="36">
        <v>25</v>
      </c>
      <c r="L39" s="57">
        <v>-0.56140350877192979</v>
      </c>
      <c r="M39" s="36">
        <v>73</v>
      </c>
      <c r="N39" s="57">
        <v>-0.27</v>
      </c>
      <c r="O39" s="36">
        <v>98</v>
      </c>
      <c r="P39" s="57">
        <v>-0.37579617834394907</v>
      </c>
      <c r="Q39" s="66">
        <v>464</v>
      </c>
      <c r="R39" s="57">
        <v>5.9360730593607247E-2</v>
      </c>
      <c r="S39" s="66">
        <v>1530</v>
      </c>
      <c r="T39" s="57">
        <v>1.04</v>
      </c>
      <c r="U39" s="66">
        <v>1994</v>
      </c>
      <c r="V39" s="57">
        <v>0.67845117845117842</v>
      </c>
      <c r="W39" s="36">
        <v>508</v>
      </c>
      <c r="X39" s="57">
        <v>-1.5503875968992276E-2</v>
      </c>
      <c r="Y39" s="36">
        <v>1603</v>
      </c>
      <c r="Z39" s="57">
        <v>0.88588235294117657</v>
      </c>
      <c r="AA39" s="36">
        <v>2111</v>
      </c>
      <c r="AB39" s="57">
        <v>0.54538799414348471</v>
      </c>
    </row>
    <row r="40" spans="2:28" ht="15" hidden="1" customHeight="1" outlineLevel="1">
      <c r="B40" s="63" t="s">
        <v>84</v>
      </c>
      <c r="C40" s="36">
        <v>13</v>
      </c>
      <c r="D40" s="57">
        <v>-0.1875</v>
      </c>
      <c r="E40" s="66">
        <v>2</v>
      </c>
      <c r="F40" s="57">
        <v>-0.81818181818181812</v>
      </c>
      <c r="G40" s="66">
        <v>0</v>
      </c>
      <c r="H40" s="57" t="s">
        <v>143</v>
      </c>
      <c r="I40" s="66">
        <v>2</v>
      </c>
      <c r="J40" s="57">
        <v>-0.81818181818181812</v>
      </c>
      <c r="K40" s="36">
        <v>18</v>
      </c>
      <c r="L40" s="57">
        <v>0.5</v>
      </c>
      <c r="M40" s="36">
        <v>65</v>
      </c>
      <c r="N40" s="57">
        <v>0.71052631578947367</v>
      </c>
      <c r="O40" s="36">
        <v>83</v>
      </c>
      <c r="P40" s="57">
        <v>0.65999999999999992</v>
      </c>
      <c r="Q40" s="66">
        <v>437</v>
      </c>
      <c r="R40" s="57">
        <v>0.46644295302013417</v>
      </c>
      <c r="S40" s="66">
        <v>1006</v>
      </c>
      <c r="T40" s="57">
        <v>1.1727861771058317</v>
      </c>
      <c r="U40" s="66">
        <v>1443</v>
      </c>
      <c r="V40" s="57">
        <v>0.89618922470433637</v>
      </c>
      <c r="W40" s="36">
        <v>470</v>
      </c>
      <c r="X40" s="57">
        <v>0.39465875370919878</v>
      </c>
      <c r="Y40" s="36">
        <v>1071</v>
      </c>
      <c r="Z40" s="57">
        <v>1.1377245508982035</v>
      </c>
      <c r="AA40" s="36">
        <v>1541</v>
      </c>
      <c r="AB40" s="57">
        <v>0.83890214797136031</v>
      </c>
    </row>
    <row r="41" spans="2:28" ht="15" hidden="1" customHeight="1" outlineLevel="1">
      <c r="B41" s="63" t="s">
        <v>83</v>
      </c>
      <c r="C41" s="36">
        <v>15</v>
      </c>
      <c r="D41" s="57">
        <v>0</v>
      </c>
      <c r="E41" s="66">
        <v>2</v>
      </c>
      <c r="F41" s="57">
        <v>1</v>
      </c>
      <c r="G41" s="66">
        <v>0</v>
      </c>
      <c r="H41" s="57" t="s">
        <v>143</v>
      </c>
      <c r="I41" s="66">
        <v>2</v>
      </c>
      <c r="J41" s="57">
        <v>1</v>
      </c>
      <c r="K41" s="36">
        <v>12</v>
      </c>
      <c r="L41" s="57">
        <v>-0.67567567567567566</v>
      </c>
      <c r="M41" s="36">
        <v>43</v>
      </c>
      <c r="N41" s="57">
        <v>0.13157894736842102</v>
      </c>
      <c r="O41" s="36">
        <v>55</v>
      </c>
      <c r="P41" s="57">
        <v>-0.26666666666666672</v>
      </c>
      <c r="Q41" s="66">
        <v>169</v>
      </c>
      <c r="R41" s="57">
        <v>-0.42711864406779665</v>
      </c>
      <c r="S41" s="66">
        <v>836</v>
      </c>
      <c r="T41" s="57">
        <v>2.5879828326180259</v>
      </c>
      <c r="U41" s="66">
        <v>1005</v>
      </c>
      <c r="V41" s="57">
        <v>0.90340909090909083</v>
      </c>
      <c r="W41" s="36">
        <v>198</v>
      </c>
      <c r="X41" s="57">
        <v>-0.43103448275862066</v>
      </c>
      <c r="Y41" s="36">
        <v>879</v>
      </c>
      <c r="Z41" s="57">
        <v>2.2435424354243541</v>
      </c>
      <c r="AA41" s="36">
        <v>1077</v>
      </c>
      <c r="AB41" s="57">
        <v>0.739903069466882</v>
      </c>
    </row>
    <row r="42" spans="2:28" ht="15" hidden="1" customHeight="1" outlineLevel="1">
      <c r="B42" s="63" t="s">
        <v>82</v>
      </c>
      <c r="C42" s="36">
        <v>23</v>
      </c>
      <c r="D42" s="57">
        <v>-0.32352941176470584</v>
      </c>
      <c r="E42" s="66">
        <v>0</v>
      </c>
      <c r="F42" s="57">
        <v>-1</v>
      </c>
      <c r="G42" s="66">
        <v>0</v>
      </c>
      <c r="H42" s="57" t="s">
        <v>143</v>
      </c>
      <c r="I42" s="66">
        <v>0</v>
      </c>
      <c r="J42" s="57">
        <v>-1</v>
      </c>
      <c r="K42" s="36">
        <v>276</v>
      </c>
      <c r="L42" s="57">
        <v>5.3435114503816772E-2</v>
      </c>
      <c r="M42" s="36">
        <v>213</v>
      </c>
      <c r="N42" s="57">
        <v>-0.73605947955390327</v>
      </c>
      <c r="O42" s="36">
        <v>489</v>
      </c>
      <c r="P42" s="57">
        <v>-0.54256314312441534</v>
      </c>
      <c r="Q42" s="66">
        <v>3515</v>
      </c>
      <c r="R42" s="57">
        <v>8.5421412300679123E-4</v>
      </c>
      <c r="S42" s="66">
        <v>5488</v>
      </c>
      <c r="T42" s="57">
        <v>0.40645822655048702</v>
      </c>
      <c r="U42" s="66">
        <v>9003</v>
      </c>
      <c r="V42" s="57">
        <v>0.21432425141623956</v>
      </c>
      <c r="W42" s="36">
        <v>3814</v>
      </c>
      <c r="X42" s="57">
        <v>-2.6150627615062483E-3</v>
      </c>
      <c r="Y42" s="36">
        <v>5701</v>
      </c>
      <c r="Z42" s="57">
        <v>0.21066043746018259</v>
      </c>
      <c r="AA42" s="36">
        <v>9515</v>
      </c>
      <c r="AB42" s="57">
        <v>0.11508262041486006</v>
      </c>
    </row>
    <row r="43" spans="2:28" ht="15" hidden="1" customHeight="1" outlineLevel="1">
      <c r="B43" s="63" t="s">
        <v>81</v>
      </c>
      <c r="C43" s="36">
        <v>65</v>
      </c>
      <c r="D43" s="57">
        <v>-0.36274509803921573</v>
      </c>
      <c r="E43" s="66">
        <v>2</v>
      </c>
      <c r="F43" s="57">
        <v>-0.5</v>
      </c>
      <c r="G43" s="66">
        <v>16</v>
      </c>
      <c r="H43" s="57" t="s">
        <v>143</v>
      </c>
      <c r="I43" s="66">
        <v>18</v>
      </c>
      <c r="J43" s="57">
        <v>3.5</v>
      </c>
      <c r="K43" s="36">
        <v>865</v>
      </c>
      <c r="L43" s="57">
        <v>-0.43017127799736499</v>
      </c>
      <c r="M43" s="36">
        <v>1439</v>
      </c>
      <c r="N43" s="57">
        <v>-0.1362545018007203</v>
      </c>
      <c r="O43" s="36">
        <v>2304</v>
      </c>
      <c r="P43" s="57">
        <v>-0.27638190954773867</v>
      </c>
      <c r="Q43" s="66">
        <v>7350</v>
      </c>
      <c r="R43" s="57">
        <v>-0.25509273335360294</v>
      </c>
      <c r="S43" s="66">
        <v>14047</v>
      </c>
      <c r="T43" s="57">
        <v>9.5880792635356427E-2</v>
      </c>
      <c r="U43" s="66">
        <v>21397</v>
      </c>
      <c r="V43" s="57">
        <v>-5.677760634780693E-2</v>
      </c>
      <c r="W43" s="36">
        <v>8282</v>
      </c>
      <c r="X43" s="57">
        <v>-0.27926203115481685</v>
      </c>
      <c r="Y43" s="36">
        <v>15502</v>
      </c>
      <c r="Z43" s="57">
        <v>7.0284451808892534E-2</v>
      </c>
      <c r="AA43" s="36">
        <v>23784</v>
      </c>
      <c r="AB43" s="57">
        <v>-8.4350336862367703E-2</v>
      </c>
    </row>
    <row r="44" spans="2:28" ht="15" hidden="1" customHeight="1" outlineLevel="1">
      <c r="B44" s="63" t="s">
        <v>80</v>
      </c>
      <c r="C44" s="36">
        <v>68</v>
      </c>
      <c r="D44" s="57">
        <v>-0.41880341880341876</v>
      </c>
      <c r="E44" s="66">
        <v>3</v>
      </c>
      <c r="F44" s="57">
        <v>-0.7857142857142857</v>
      </c>
      <c r="G44" s="66">
        <v>0</v>
      </c>
      <c r="H44" s="57">
        <v>-1</v>
      </c>
      <c r="I44" s="66">
        <v>3</v>
      </c>
      <c r="J44" s="57">
        <v>-0.84210526315789469</v>
      </c>
      <c r="K44" s="36">
        <v>772</v>
      </c>
      <c r="L44" s="57">
        <v>-0.35180520570948781</v>
      </c>
      <c r="M44" s="36">
        <v>1448</v>
      </c>
      <c r="N44" s="57">
        <v>-0.10340557275541795</v>
      </c>
      <c r="O44" s="36">
        <v>2220</v>
      </c>
      <c r="P44" s="57">
        <v>-0.20883820384889518</v>
      </c>
      <c r="Q44" s="66">
        <v>6724</v>
      </c>
      <c r="R44" s="57">
        <v>-0.21365922114372593</v>
      </c>
      <c r="S44" s="66">
        <v>12299</v>
      </c>
      <c r="T44" s="57">
        <v>0.20791593007267717</v>
      </c>
      <c r="U44" s="66">
        <v>19023</v>
      </c>
      <c r="V44" s="57">
        <v>1.5480702503603228E-2</v>
      </c>
      <c r="W44" s="36">
        <v>7567</v>
      </c>
      <c r="X44" s="57">
        <v>-0.23356629190722167</v>
      </c>
      <c r="Y44" s="36">
        <v>13747</v>
      </c>
      <c r="Z44" s="57">
        <v>0.16480257583460434</v>
      </c>
      <c r="AA44" s="36">
        <v>21314</v>
      </c>
      <c r="AB44" s="57">
        <v>-1.6655132641291814E-2</v>
      </c>
    </row>
    <row r="45" spans="2:28" ht="15" hidden="1" customHeight="1" outlineLevel="1">
      <c r="B45" s="63" t="s">
        <v>79</v>
      </c>
      <c r="C45" s="36">
        <v>35</v>
      </c>
      <c r="D45" s="57">
        <v>-0.52054794520547953</v>
      </c>
      <c r="E45" s="66">
        <v>8</v>
      </c>
      <c r="F45" s="57">
        <v>-0.4285714285714286</v>
      </c>
      <c r="G45" s="66">
        <v>0</v>
      </c>
      <c r="H45" s="57" t="s">
        <v>143</v>
      </c>
      <c r="I45" s="66">
        <v>8</v>
      </c>
      <c r="J45" s="57">
        <v>-0.4285714285714286</v>
      </c>
      <c r="K45" s="36">
        <v>779</v>
      </c>
      <c r="L45" s="57">
        <v>-0.43591600289645183</v>
      </c>
      <c r="M45" s="36">
        <v>1451</v>
      </c>
      <c r="N45" s="57">
        <v>-0.29391727493917275</v>
      </c>
      <c r="O45" s="36">
        <v>2230</v>
      </c>
      <c r="P45" s="57">
        <v>-0.35098952270081485</v>
      </c>
      <c r="Q45" s="66">
        <v>6113</v>
      </c>
      <c r="R45" s="57">
        <v>-0.23635227982510931</v>
      </c>
      <c r="S45" s="66">
        <v>12251</v>
      </c>
      <c r="T45" s="57">
        <v>0.41958285052143696</v>
      </c>
      <c r="U45" s="66">
        <v>18364</v>
      </c>
      <c r="V45" s="57">
        <v>0.10393748121430724</v>
      </c>
      <c r="W45" s="36">
        <v>6935</v>
      </c>
      <c r="X45" s="57">
        <v>-0.26791934973081388</v>
      </c>
      <c r="Y45" s="36">
        <v>13702</v>
      </c>
      <c r="Z45" s="57">
        <v>0.28235844642021535</v>
      </c>
      <c r="AA45" s="36">
        <v>20637</v>
      </c>
      <c r="AB45" s="57">
        <v>2.3762278003770287E-2</v>
      </c>
    </row>
    <row r="46" spans="2:28" collapsed="1">
      <c r="B46" s="173">
        <v>2009</v>
      </c>
      <c r="C46" s="66">
        <v>365</v>
      </c>
      <c r="D46" s="67">
        <v>-0.39065108514190316</v>
      </c>
      <c r="E46" s="66">
        <v>32</v>
      </c>
      <c r="F46" s="67">
        <v>-0.65591397849462363</v>
      </c>
      <c r="G46" s="66">
        <v>16</v>
      </c>
      <c r="H46" s="67">
        <v>0.23076923076923084</v>
      </c>
      <c r="I46" s="66">
        <v>48</v>
      </c>
      <c r="J46" s="67">
        <v>-0.54716981132075471</v>
      </c>
      <c r="K46" s="66">
        <v>3912</v>
      </c>
      <c r="L46" s="67">
        <v>-0.48424522083058663</v>
      </c>
      <c r="M46" s="66">
        <v>7822</v>
      </c>
      <c r="N46" s="67">
        <v>-0.25234180844962717</v>
      </c>
      <c r="O46" s="66">
        <v>11734</v>
      </c>
      <c r="P46" s="67">
        <v>-0.34980883249293515</v>
      </c>
      <c r="Q46" s="66">
        <v>42176</v>
      </c>
      <c r="R46" s="67">
        <v>-0.20056106298690224</v>
      </c>
      <c r="S46" s="66">
        <v>73913</v>
      </c>
      <c r="T46" s="67">
        <v>6.7027573264039297E-2</v>
      </c>
      <c r="U46" s="66">
        <v>116089</v>
      </c>
      <c r="V46" s="67">
        <v>-4.8661361829758998E-2</v>
      </c>
      <c r="W46" s="66">
        <v>46485</v>
      </c>
      <c r="X46" s="67">
        <v>-0.23837533178228532</v>
      </c>
      <c r="Y46" s="66">
        <v>81751</v>
      </c>
      <c r="Z46" s="67">
        <v>2.5155182143081101E-2</v>
      </c>
      <c r="AA46" s="66">
        <v>128236</v>
      </c>
      <c r="AB46" s="67">
        <v>-8.9097095447474461E-2</v>
      </c>
    </row>
    <row r="47" spans="2:28" ht="15" hidden="1" customHeight="1" outlineLevel="1">
      <c r="B47" s="63" t="s">
        <v>90</v>
      </c>
      <c r="C47" s="36">
        <v>35</v>
      </c>
      <c r="D47" s="57">
        <v>-0.32692307692307687</v>
      </c>
      <c r="E47" s="66">
        <v>5</v>
      </c>
      <c r="F47" s="57">
        <v>-0.58333333333333326</v>
      </c>
      <c r="G47" s="66">
        <v>8</v>
      </c>
      <c r="H47" s="57" t="s">
        <v>143</v>
      </c>
      <c r="I47" s="66">
        <v>13</v>
      </c>
      <c r="J47" s="57">
        <v>8.3333333333333259E-2</v>
      </c>
      <c r="K47" s="36">
        <v>982</v>
      </c>
      <c r="L47" s="57">
        <v>-0.22371541501976289</v>
      </c>
      <c r="M47" s="36">
        <v>1648</v>
      </c>
      <c r="N47" s="57">
        <v>-0.33682092555331988</v>
      </c>
      <c r="O47" s="36">
        <v>2630</v>
      </c>
      <c r="P47" s="57">
        <v>-0.29866666666666664</v>
      </c>
      <c r="Q47" s="66">
        <v>7146</v>
      </c>
      <c r="R47" s="57">
        <v>-0.12885529684261854</v>
      </c>
      <c r="S47" s="66">
        <v>11840</v>
      </c>
      <c r="T47" s="57">
        <v>-6.4401422362702521E-2</v>
      </c>
      <c r="U47" s="66">
        <v>18986</v>
      </c>
      <c r="V47" s="57">
        <v>-8.9749736312206396E-2</v>
      </c>
      <c r="W47" s="36">
        <v>8168</v>
      </c>
      <c r="X47" s="57">
        <v>-0.1430969366344943</v>
      </c>
      <c r="Y47" s="36">
        <v>13496</v>
      </c>
      <c r="Z47" s="57">
        <v>-0.10858652575957728</v>
      </c>
      <c r="AA47" s="36">
        <v>21664</v>
      </c>
      <c r="AB47" s="57">
        <v>-0.12191958495460442</v>
      </c>
    </row>
    <row r="48" spans="2:28" ht="15" hidden="1" customHeight="1" outlineLevel="1">
      <c r="B48" s="63" t="s">
        <v>89</v>
      </c>
      <c r="C48" s="36">
        <v>108</v>
      </c>
      <c r="D48" s="57">
        <v>-0.14960629921259838</v>
      </c>
      <c r="E48" s="66">
        <v>6</v>
      </c>
      <c r="F48" s="57">
        <v>5</v>
      </c>
      <c r="G48" s="66">
        <v>0</v>
      </c>
      <c r="H48" s="57">
        <v>-1</v>
      </c>
      <c r="I48" s="66">
        <v>6</v>
      </c>
      <c r="J48" s="57">
        <v>-0.1428571428571429</v>
      </c>
      <c r="K48" s="36">
        <v>1322</v>
      </c>
      <c r="L48" s="57">
        <v>0.1445887445887446</v>
      </c>
      <c r="M48" s="36">
        <v>1560</v>
      </c>
      <c r="N48" s="57">
        <v>-0.18665276329509906</v>
      </c>
      <c r="O48" s="36">
        <v>2882</v>
      </c>
      <c r="P48" s="57">
        <v>-6.2154246664497204E-2</v>
      </c>
      <c r="Q48" s="66">
        <v>8455</v>
      </c>
      <c r="R48" s="57">
        <v>-5.4356335980315418E-2</v>
      </c>
      <c r="S48" s="66">
        <v>13750</v>
      </c>
      <c r="T48" s="57">
        <v>0.29120105174194766</v>
      </c>
      <c r="U48" s="66">
        <v>22205</v>
      </c>
      <c r="V48" s="57">
        <v>0.13348647269014813</v>
      </c>
      <c r="W48" s="36">
        <v>9891</v>
      </c>
      <c r="X48" s="57">
        <v>-3.2570422535211252E-2</v>
      </c>
      <c r="Y48" s="36">
        <v>15310</v>
      </c>
      <c r="Z48" s="57">
        <v>0.21768869800365853</v>
      </c>
      <c r="AA48" s="36">
        <v>25201</v>
      </c>
      <c r="AB48" s="57">
        <v>0.10545247181646711</v>
      </c>
    </row>
    <row r="49" spans="2:28" ht="15" hidden="1" customHeight="1" outlineLevel="1">
      <c r="B49" s="63" t="s">
        <v>88</v>
      </c>
      <c r="C49" s="36">
        <v>57</v>
      </c>
      <c r="D49" s="57">
        <v>3.6363636363636376E-2</v>
      </c>
      <c r="E49" s="66">
        <v>5</v>
      </c>
      <c r="F49" s="57">
        <v>0</v>
      </c>
      <c r="G49" s="66">
        <v>0</v>
      </c>
      <c r="H49" s="57">
        <v>-1</v>
      </c>
      <c r="I49" s="66">
        <v>5</v>
      </c>
      <c r="J49" s="57">
        <v>-0.75</v>
      </c>
      <c r="K49" s="36">
        <v>748</v>
      </c>
      <c r="L49" s="57">
        <v>-0.25349301397205593</v>
      </c>
      <c r="M49" s="36">
        <v>853</v>
      </c>
      <c r="N49" s="57">
        <v>-0.32569169960474309</v>
      </c>
      <c r="O49" s="36">
        <v>1601</v>
      </c>
      <c r="P49" s="57">
        <v>-0.29378032642258489</v>
      </c>
      <c r="Q49" s="66">
        <v>5221</v>
      </c>
      <c r="R49" s="57">
        <v>-0.32719072164948448</v>
      </c>
      <c r="S49" s="66">
        <v>5474</v>
      </c>
      <c r="T49" s="57">
        <v>-4.4677137870855144E-2</v>
      </c>
      <c r="U49" s="66">
        <v>10695</v>
      </c>
      <c r="V49" s="57">
        <v>-0.20719051148999257</v>
      </c>
      <c r="W49" s="36">
        <v>6031</v>
      </c>
      <c r="X49" s="57">
        <v>-0.31636817048288368</v>
      </c>
      <c r="Y49" s="36">
        <v>6327</v>
      </c>
      <c r="Z49" s="57">
        <v>-9.7432239657631925E-2</v>
      </c>
      <c r="AA49" s="36">
        <v>12358</v>
      </c>
      <c r="AB49" s="57">
        <v>-0.21942900454775138</v>
      </c>
    </row>
    <row r="50" spans="2:28" ht="15" hidden="1" customHeight="1" outlineLevel="1">
      <c r="B50" s="63" t="s">
        <v>87</v>
      </c>
      <c r="C50" s="36">
        <v>15</v>
      </c>
      <c r="D50" s="57">
        <v>-0.16666666666666663</v>
      </c>
      <c r="E50" s="66">
        <v>11</v>
      </c>
      <c r="F50" s="57">
        <v>2.6666666666666665</v>
      </c>
      <c r="G50" s="66">
        <v>0</v>
      </c>
      <c r="H50" s="57" t="s">
        <v>143</v>
      </c>
      <c r="I50" s="66">
        <v>11</v>
      </c>
      <c r="J50" s="57">
        <v>2.6666666666666665</v>
      </c>
      <c r="K50" s="36">
        <v>42</v>
      </c>
      <c r="L50" s="57">
        <v>0.61538461538461542</v>
      </c>
      <c r="M50" s="36">
        <v>58</v>
      </c>
      <c r="N50" s="57">
        <v>0.93333333333333335</v>
      </c>
      <c r="O50" s="36">
        <v>100</v>
      </c>
      <c r="P50" s="57">
        <v>0.78571428571428581</v>
      </c>
      <c r="Q50" s="66">
        <v>605</v>
      </c>
      <c r="R50" s="57">
        <v>1.0370370370370372</v>
      </c>
      <c r="S50" s="66">
        <v>867</v>
      </c>
      <c r="T50" s="57">
        <v>1.3884297520661155</v>
      </c>
      <c r="U50" s="66">
        <v>1472</v>
      </c>
      <c r="V50" s="57">
        <v>1.2303030303030305</v>
      </c>
      <c r="W50" s="36">
        <v>673</v>
      </c>
      <c r="X50" s="57">
        <v>0.95639534883720922</v>
      </c>
      <c r="Y50" s="36">
        <v>925</v>
      </c>
      <c r="Z50" s="57">
        <v>1.3536895674300253</v>
      </c>
      <c r="AA50" s="36">
        <v>1598</v>
      </c>
      <c r="AB50" s="57">
        <v>1.1682496607869743</v>
      </c>
    </row>
    <row r="51" spans="2:28" ht="15" hidden="1" customHeight="1" outlineLevel="1">
      <c r="B51" s="63" t="s">
        <v>86</v>
      </c>
      <c r="C51" s="36">
        <v>11</v>
      </c>
      <c r="D51" s="57">
        <v>1.2000000000000002</v>
      </c>
      <c r="E51" s="66">
        <v>1</v>
      </c>
      <c r="F51" s="57" t="s">
        <v>143</v>
      </c>
      <c r="G51" s="66">
        <v>0</v>
      </c>
      <c r="H51" s="57">
        <v>-1</v>
      </c>
      <c r="I51" s="66">
        <v>1</v>
      </c>
      <c r="J51" s="57">
        <v>-0.83333333333333337</v>
      </c>
      <c r="K51" s="36">
        <v>33</v>
      </c>
      <c r="L51" s="57">
        <v>1.2000000000000002</v>
      </c>
      <c r="M51" s="36">
        <v>24</v>
      </c>
      <c r="N51" s="57">
        <v>0.19999999999999996</v>
      </c>
      <c r="O51" s="36">
        <v>57</v>
      </c>
      <c r="P51" s="57">
        <v>0.62857142857142856</v>
      </c>
      <c r="Q51" s="66">
        <v>364</v>
      </c>
      <c r="R51" s="57">
        <v>0.467741935483871</v>
      </c>
      <c r="S51" s="66">
        <v>361</v>
      </c>
      <c r="T51" s="57">
        <v>0.10397553516819569</v>
      </c>
      <c r="U51" s="66">
        <v>725</v>
      </c>
      <c r="V51" s="57">
        <v>0.26086956521739135</v>
      </c>
      <c r="W51" s="36">
        <v>409</v>
      </c>
      <c r="X51" s="57">
        <v>0.52611940298507465</v>
      </c>
      <c r="Y51" s="36">
        <v>385</v>
      </c>
      <c r="Z51" s="57">
        <v>9.0651558073654437E-2</v>
      </c>
      <c r="AA51" s="36">
        <v>794</v>
      </c>
      <c r="AB51" s="57">
        <v>0.27858293075684371</v>
      </c>
    </row>
    <row r="52" spans="2:28" ht="15" hidden="1" customHeight="1" outlineLevel="1">
      <c r="B52" s="63" t="s">
        <v>85</v>
      </c>
      <c r="C52" s="36">
        <v>16</v>
      </c>
      <c r="D52" s="57">
        <v>0.60000000000000009</v>
      </c>
      <c r="E52" s="66">
        <v>5</v>
      </c>
      <c r="F52" s="57" t="s">
        <v>143</v>
      </c>
      <c r="G52" s="66">
        <v>0</v>
      </c>
      <c r="H52" s="57">
        <v>-1</v>
      </c>
      <c r="I52" s="66">
        <v>5</v>
      </c>
      <c r="J52" s="57">
        <v>0.66666666666666674</v>
      </c>
      <c r="K52" s="36">
        <v>57</v>
      </c>
      <c r="L52" s="57">
        <v>1.5909090909090908</v>
      </c>
      <c r="M52" s="36">
        <v>100</v>
      </c>
      <c r="N52" s="57">
        <v>0.7543859649122806</v>
      </c>
      <c r="O52" s="36">
        <v>157</v>
      </c>
      <c r="P52" s="57">
        <v>0.98734177215189867</v>
      </c>
      <c r="Q52" s="66">
        <v>438</v>
      </c>
      <c r="R52" s="57">
        <v>0.78775510204081622</v>
      </c>
      <c r="S52" s="66">
        <v>750</v>
      </c>
      <c r="T52" s="57">
        <v>0.88442211055276387</v>
      </c>
      <c r="U52" s="66">
        <v>1188</v>
      </c>
      <c r="V52" s="57">
        <v>0.84758942457231723</v>
      </c>
      <c r="W52" s="36">
        <v>516</v>
      </c>
      <c r="X52" s="57">
        <v>0.86281588447653434</v>
      </c>
      <c r="Y52" s="36">
        <v>850</v>
      </c>
      <c r="Z52" s="57">
        <v>0.85589519650655022</v>
      </c>
      <c r="AA52" s="36">
        <v>1366</v>
      </c>
      <c r="AB52" s="57">
        <v>0.85850340136054415</v>
      </c>
    </row>
    <row r="53" spans="2:28" ht="15" hidden="1" customHeight="1" outlineLevel="1">
      <c r="B53" s="63" t="s">
        <v>84</v>
      </c>
      <c r="C53" s="36">
        <v>16</v>
      </c>
      <c r="D53" s="57">
        <v>0.23076923076923084</v>
      </c>
      <c r="E53" s="66">
        <v>11</v>
      </c>
      <c r="F53" s="57" t="s">
        <v>143</v>
      </c>
      <c r="G53" s="66">
        <v>0</v>
      </c>
      <c r="H53" s="57" t="s">
        <v>143</v>
      </c>
      <c r="I53" s="66">
        <v>11</v>
      </c>
      <c r="J53" s="57" t="s">
        <v>143</v>
      </c>
      <c r="K53" s="36">
        <v>12</v>
      </c>
      <c r="L53" s="57">
        <v>-0.47826086956521741</v>
      </c>
      <c r="M53" s="36">
        <v>38</v>
      </c>
      <c r="N53" s="57">
        <v>-0.26923076923076927</v>
      </c>
      <c r="O53" s="36">
        <v>50</v>
      </c>
      <c r="P53" s="57">
        <v>-0.33333333333333337</v>
      </c>
      <c r="Q53" s="66">
        <v>298</v>
      </c>
      <c r="R53" s="57">
        <v>1.8932038834951457</v>
      </c>
      <c r="S53" s="66">
        <v>463</v>
      </c>
      <c r="T53" s="57">
        <v>0.46518987341772156</v>
      </c>
      <c r="U53" s="66">
        <v>761</v>
      </c>
      <c r="V53" s="57">
        <v>0.81622911694510747</v>
      </c>
      <c r="W53" s="36">
        <v>337</v>
      </c>
      <c r="X53" s="57">
        <v>1.4244604316546763</v>
      </c>
      <c r="Y53" s="36">
        <v>501</v>
      </c>
      <c r="Z53" s="57">
        <v>0.36141304347826098</v>
      </c>
      <c r="AA53" s="36">
        <v>838</v>
      </c>
      <c r="AB53" s="57">
        <v>0.65285996055226825</v>
      </c>
    </row>
    <row r="54" spans="2:28" ht="15" hidden="1" customHeight="1" outlineLevel="1">
      <c r="B54" s="63" t="s">
        <v>83</v>
      </c>
      <c r="C54" s="36">
        <v>15</v>
      </c>
      <c r="D54" s="57">
        <v>-0.2857142857142857</v>
      </c>
      <c r="E54" s="66">
        <v>1</v>
      </c>
      <c r="F54" s="57">
        <v>0</v>
      </c>
      <c r="G54" s="66">
        <v>0</v>
      </c>
      <c r="H54" s="57">
        <v>-1</v>
      </c>
      <c r="I54" s="66">
        <v>1</v>
      </c>
      <c r="J54" s="57">
        <v>-0.92307692307692313</v>
      </c>
      <c r="K54" s="36">
        <v>37</v>
      </c>
      <c r="L54" s="57">
        <v>1.3125</v>
      </c>
      <c r="M54" s="36">
        <v>38</v>
      </c>
      <c r="N54" s="57">
        <v>0.1515151515151516</v>
      </c>
      <c r="O54" s="36">
        <v>75</v>
      </c>
      <c r="P54" s="57">
        <v>0.53061224489795911</v>
      </c>
      <c r="Q54" s="66">
        <v>295</v>
      </c>
      <c r="R54" s="57">
        <v>3.27536231884058</v>
      </c>
      <c r="S54" s="66">
        <v>233</v>
      </c>
      <c r="T54" s="57">
        <v>1.7467248908296984E-2</v>
      </c>
      <c r="U54" s="66">
        <v>528</v>
      </c>
      <c r="V54" s="57">
        <v>0.77181208053691286</v>
      </c>
      <c r="W54" s="36">
        <v>348</v>
      </c>
      <c r="X54" s="57">
        <v>2.2523364485981308</v>
      </c>
      <c r="Y54" s="36">
        <v>271</v>
      </c>
      <c r="Z54" s="57">
        <v>-1.0948905109489093E-2</v>
      </c>
      <c r="AA54" s="36">
        <v>619</v>
      </c>
      <c r="AB54" s="57">
        <v>0.62467191601049876</v>
      </c>
    </row>
    <row r="55" spans="2:28" ht="15" hidden="1" customHeight="1" outlineLevel="1">
      <c r="B55" s="63" t="s">
        <v>82</v>
      </c>
      <c r="C55" s="36">
        <v>34</v>
      </c>
      <c r="D55" s="57">
        <v>3.0303030303030276E-2</v>
      </c>
      <c r="E55" s="66">
        <v>16</v>
      </c>
      <c r="F55" s="57">
        <v>15</v>
      </c>
      <c r="G55" s="66">
        <v>0</v>
      </c>
      <c r="H55" s="57" t="s">
        <v>143</v>
      </c>
      <c r="I55" s="66">
        <v>16</v>
      </c>
      <c r="J55" s="57">
        <v>15</v>
      </c>
      <c r="K55" s="36">
        <v>262</v>
      </c>
      <c r="L55" s="57">
        <v>-0.22941176470588232</v>
      </c>
      <c r="M55" s="36">
        <v>807</v>
      </c>
      <c r="N55" s="57">
        <v>2.5412960609911162E-2</v>
      </c>
      <c r="O55" s="36">
        <v>1069</v>
      </c>
      <c r="P55" s="57">
        <v>-5.1464063886424105E-2</v>
      </c>
      <c r="Q55" s="66">
        <v>3512</v>
      </c>
      <c r="R55" s="57">
        <v>-0.27317880794701987</v>
      </c>
      <c r="S55" s="66">
        <v>3902</v>
      </c>
      <c r="T55" s="57">
        <v>-0.12215973003374581</v>
      </c>
      <c r="U55" s="66">
        <v>7414</v>
      </c>
      <c r="V55" s="57">
        <v>-0.20081923035464055</v>
      </c>
      <c r="W55" s="36">
        <v>3824</v>
      </c>
      <c r="X55" s="57">
        <v>-0.26546292739147137</v>
      </c>
      <c r="Y55" s="36">
        <v>4709</v>
      </c>
      <c r="Z55" s="57">
        <v>-9.9961773700305789E-2</v>
      </c>
      <c r="AA55" s="36">
        <v>8533</v>
      </c>
      <c r="AB55" s="57">
        <v>-0.18250622724659893</v>
      </c>
    </row>
    <row r="56" spans="2:28" ht="15" hidden="1" customHeight="1" outlineLevel="1">
      <c r="B56" s="63" t="s">
        <v>81</v>
      </c>
      <c r="C56" s="36">
        <v>102</v>
      </c>
      <c r="D56" s="57">
        <v>0.52238805970149249</v>
      </c>
      <c r="E56" s="66">
        <v>4</v>
      </c>
      <c r="F56" s="57">
        <v>1</v>
      </c>
      <c r="G56" s="66">
        <v>0</v>
      </c>
      <c r="H56" s="57" t="s">
        <v>143</v>
      </c>
      <c r="I56" s="66">
        <v>4</v>
      </c>
      <c r="J56" s="57">
        <v>1</v>
      </c>
      <c r="K56" s="36">
        <v>1518</v>
      </c>
      <c r="L56" s="57">
        <v>0.58455114822546972</v>
      </c>
      <c r="M56" s="36">
        <v>1666</v>
      </c>
      <c r="N56" s="57">
        <v>-0.15086646279306826</v>
      </c>
      <c r="O56" s="36">
        <v>3184</v>
      </c>
      <c r="P56" s="57">
        <v>9.0410958904109551E-2</v>
      </c>
      <c r="Q56" s="66">
        <v>9867</v>
      </c>
      <c r="R56" s="57">
        <v>0.2627335551574097</v>
      </c>
      <c r="S56" s="66">
        <v>12818</v>
      </c>
      <c r="T56" s="57">
        <v>0.4506564056133997</v>
      </c>
      <c r="U56" s="66">
        <v>22685</v>
      </c>
      <c r="V56" s="57">
        <v>0.36246246246246239</v>
      </c>
      <c r="W56" s="36">
        <v>11491</v>
      </c>
      <c r="X56" s="57">
        <v>0.29973984843343504</v>
      </c>
      <c r="Y56" s="36">
        <v>14484</v>
      </c>
      <c r="Z56" s="57">
        <v>0.34135951102055939</v>
      </c>
      <c r="AA56" s="36">
        <v>25975</v>
      </c>
      <c r="AB56" s="57">
        <v>0.32262335149447519</v>
      </c>
    </row>
    <row r="57" spans="2:28" ht="15" hidden="1" customHeight="1" outlineLevel="1">
      <c r="B57" s="63" t="s">
        <v>80</v>
      </c>
      <c r="C57" s="36">
        <v>117</v>
      </c>
      <c r="D57" s="57">
        <v>2.65625</v>
      </c>
      <c r="E57" s="66">
        <v>14</v>
      </c>
      <c r="F57" s="57">
        <v>1.7999999999999998</v>
      </c>
      <c r="G57" s="66">
        <v>5</v>
      </c>
      <c r="H57" s="57" t="s">
        <v>143</v>
      </c>
      <c r="I57" s="66">
        <v>19</v>
      </c>
      <c r="J57" s="57">
        <v>2.8</v>
      </c>
      <c r="K57" s="36">
        <v>1191</v>
      </c>
      <c r="L57" s="57">
        <v>0.4061393152302244</v>
      </c>
      <c r="M57" s="36">
        <v>1615</v>
      </c>
      <c r="N57" s="57">
        <v>-0.19811320754716977</v>
      </c>
      <c r="O57" s="36">
        <v>2806</v>
      </c>
      <c r="P57" s="57">
        <v>-1.9224047535826627E-2</v>
      </c>
      <c r="Q57" s="66">
        <v>8551</v>
      </c>
      <c r="R57" s="57">
        <v>5.9078523656180382E-2</v>
      </c>
      <c r="S57" s="66">
        <v>10182</v>
      </c>
      <c r="T57" s="57">
        <v>0.10230594348814548</v>
      </c>
      <c r="U57" s="66">
        <v>18733</v>
      </c>
      <c r="V57" s="57">
        <v>8.2144301311305012E-2</v>
      </c>
      <c r="W57" s="36">
        <v>9873</v>
      </c>
      <c r="X57" s="57">
        <v>0.10214333556597466</v>
      </c>
      <c r="Y57" s="36">
        <v>11802</v>
      </c>
      <c r="Z57" s="57">
        <v>4.8973424584481284E-2</v>
      </c>
      <c r="AA57" s="36">
        <v>21675</v>
      </c>
      <c r="AB57" s="57">
        <v>7.2541936760849079E-2</v>
      </c>
    </row>
    <row r="58" spans="2:28" ht="15" hidden="1" customHeight="1" outlineLevel="1">
      <c r="B58" s="63" t="s">
        <v>79</v>
      </c>
      <c r="C58" s="36">
        <v>73</v>
      </c>
      <c r="D58" s="57">
        <v>1.2121212121212119</v>
      </c>
      <c r="E58" s="66">
        <v>14</v>
      </c>
      <c r="F58" s="57">
        <v>13</v>
      </c>
      <c r="G58" s="66">
        <v>0</v>
      </c>
      <c r="H58" s="57">
        <v>-1</v>
      </c>
      <c r="I58" s="66">
        <v>14</v>
      </c>
      <c r="J58" s="57">
        <v>-0.48148148148148151</v>
      </c>
      <c r="K58" s="36">
        <v>1381</v>
      </c>
      <c r="L58" s="57">
        <v>0.43257261410788383</v>
      </c>
      <c r="M58" s="36">
        <v>2055</v>
      </c>
      <c r="N58" s="57">
        <v>-0.17964071856287422</v>
      </c>
      <c r="O58" s="36">
        <v>3436</v>
      </c>
      <c r="P58" s="57">
        <v>-9.5128279042951958E-3</v>
      </c>
      <c r="Q58" s="66">
        <v>8005</v>
      </c>
      <c r="R58" s="57">
        <v>4.015072765072758E-2</v>
      </c>
      <c r="S58" s="66">
        <v>8630</v>
      </c>
      <c r="T58" s="57">
        <v>-0.11332579882872706</v>
      </c>
      <c r="U58" s="66">
        <v>16635</v>
      </c>
      <c r="V58" s="57">
        <v>-4.5556256813357066E-2</v>
      </c>
      <c r="W58" s="36">
        <v>9473</v>
      </c>
      <c r="X58" s="57">
        <v>8.9602024384633161E-2</v>
      </c>
      <c r="Y58" s="36">
        <v>10685</v>
      </c>
      <c r="Z58" s="57">
        <v>-0.12875081539465105</v>
      </c>
      <c r="AA58" s="36">
        <v>20158</v>
      </c>
      <c r="AB58" s="57">
        <v>-3.8171581257753551E-2</v>
      </c>
    </row>
    <row r="59" spans="2:28" collapsed="1">
      <c r="B59" s="173">
        <v>2008</v>
      </c>
      <c r="C59" s="66">
        <v>599</v>
      </c>
      <c r="D59" s="67">
        <v>0.28540772532188852</v>
      </c>
      <c r="E59" s="66">
        <v>93</v>
      </c>
      <c r="F59" s="67">
        <v>2</v>
      </c>
      <c r="G59" s="66">
        <v>13</v>
      </c>
      <c r="H59" s="67">
        <v>-0.80882352941176472</v>
      </c>
      <c r="I59" s="66">
        <v>106</v>
      </c>
      <c r="J59" s="67">
        <v>7.0707070707070718E-2</v>
      </c>
      <c r="K59" s="66">
        <v>7585</v>
      </c>
      <c r="L59" s="67">
        <v>0.14352480024121816</v>
      </c>
      <c r="M59" s="66">
        <v>10462</v>
      </c>
      <c r="N59" s="67">
        <v>-0.20307739183424744</v>
      </c>
      <c r="O59" s="66">
        <v>18047</v>
      </c>
      <c r="P59" s="67">
        <v>-8.6736501189211057E-2</v>
      </c>
      <c r="Q59" s="66">
        <v>52757</v>
      </c>
      <c r="R59" s="67">
        <v>-2.8094027486091133E-2</v>
      </c>
      <c r="S59" s="66">
        <v>69270</v>
      </c>
      <c r="T59" s="67">
        <v>0.10095680091547732</v>
      </c>
      <c r="U59" s="66">
        <v>122027</v>
      </c>
      <c r="V59" s="67">
        <v>4.1186006825938648E-2</v>
      </c>
      <c r="W59" s="66">
        <v>61034</v>
      </c>
      <c r="X59" s="67">
        <v>-6.1551488308474456E-3</v>
      </c>
      <c r="Y59" s="66">
        <v>79745</v>
      </c>
      <c r="Z59" s="67">
        <v>4.7704758651496482E-2</v>
      </c>
      <c r="AA59" s="66">
        <v>140779</v>
      </c>
      <c r="AB59" s="67">
        <v>2.3653709116821631E-2</v>
      </c>
    </row>
    <row r="60" spans="2:28" ht="15" hidden="1" customHeight="1" outlineLevel="1">
      <c r="B60" s="63" t="s">
        <v>90</v>
      </c>
      <c r="C60" s="36">
        <v>52</v>
      </c>
      <c r="D60" s="57">
        <v>0.30000000000000004</v>
      </c>
      <c r="E60" s="66">
        <v>12</v>
      </c>
      <c r="F60" s="57">
        <v>-0.19999999999999996</v>
      </c>
      <c r="G60" s="66">
        <v>0</v>
      </c>
      <c r="H60" s="57" t="s">
        <v>143</v>
      </c>
      <c r="I60" s="66">
        <v>12</v>
      </c>
      <c r="J60" s="57">
        <v>-0.19999999999999996</v>
      </c>
      <c r="K60" s="36">
        <v>1265</v>
      </c>
      <c r="L60" s="57">
        <v>0.36021505376344076</v>
      </c>
      <c r="M60" s="36">
        <v>2485</v>
      </c>
      <c r="N60" s="57">
        <v>-5.9780552402572851E-2</v>
      </c>
      <c r="O60" s="36">
        <v>3750</v>
      </c>
      <c r="P60" s="57">
        <v>4.9538203190596208E-2</v>
      </c>
      <c r="Q60" s="66">
        <v>8203</v>
      </c>
      <c r="R60" s="57">
        <v>0.11727049850177074</v>
      </c>
      <c r="S60" s="66">
        <v>12655</v>
      </c>
      <c r="T60" s="57">
        <v>0.26613306653326663</v>
      </c>
      <c r="U60" s="66">
        <v>20858</v>
      </c>
      <c r="V60" s="57">
        <v>0.20309165368864268</v>
      </c>
      <c r="W60" s="36">
        <v>9532</v>
      </c>
      <c r="X60" s="57">
        <v>0.14470997958448417</v>
      </c>
      <c r="Y60" s="36">
        <v>15140</v>
      </c>
      <c r="Z60" s="57">
        <v>0.19797436303212534</v>
      </c>
      <c r="AA60" s="36">
        <v>24672</v>
      </c>
      <c r="AB60" s="57">
        <v>0.17681850703553548</v>
      </c>
    </row>
    <row r="61" spans="2:28" ht="15" hidden="1" customHeight="1" outlineLevel="1">
      <c r="B61" s="63" t="s">
        <v>89</v>
      </c>
      <c r="C61" s="36">
        <v>127</v>
      </c>
      <c r="D61" s="57">
        <v>0.18691588785046731</v>
      </c>
      <c r="E61" s="66">
        <v>1</v>
      </c>
      <c r="F61" s="57">
        <v>-0.97499999999999998</v>
      </c>
      <c r="G61" s="66">
        <v>6</v>
      </c>
      <c r="H61" s="57" t="s">
        <v>143</v>
      </c>
      <c r="I61" s="66">
        <v>7</v>
      </c>
      <c r="J61" s="57">
        <v>-0.82499999999999996</v>
      </c>
      <c r="K61" s="36">
        <v>1155</v>
      </c>
      <c r="L61" s="57">
        <v>0.27483443708609268</v>
      </c>
      <c r="M61" s="36">
        <v>1918</v>
      </c>
      <c r="N61" s="57">
        <v>0.15891238670694863</v>
      </c>
      <c r="O61" s="36">
        <v>3073</v>
      </c>
      <c r="P61" s="57">
        <v>0.1999219055056618</v>
      </c>
      <c r="Q61" s="66">
        <v>8941</v>
      </c>
      <c r="R61" s="57">
        <v>0.18769925611052063</v>
      </c>
      <c r="S61" s="66">
        <v>10649</v>
      </c>
      <c r="T61" s="57">
        <v>0.3274744452754923</v>
      </c>
      <c r="U61" s="66">
        <v>19590</v>
      </c>
      <c r="V61" s="57">
        <v>0.25980707395498381</v>
      </c>
      <c r="W61" s="36">
        <v>10224</v>
      </c>
      <c r="X61" s="57">
        <v>0.19146952569630571</v>
      </c>
      <c r="Y61" s="36">
        <v>12573</v>
      </c>
      <c r="Z61" s="57">
        <v>0.29926630153973344</v>
      </c>
      <c r="AA61" s="36">
        <v>22797</v>
      </c>
      <c r="AB61" s="57">
        <v>0.24860335195530725</v>
      </c>
    </row>
    <row r="62" spans="2:28" ht="15" hidden="1" customHeight="1" outlineLevel="1">
      <c r="B62" s="63" t="s">
        <v>88</v>
      </c>
      <c r="C62" s="36">
        <v>55</v>
      </c>
      <c r="D62" s="57">
        <v>1.2000000000000002</v>
      </c>
      <c r="E62" s="66">
        <v>5</v>
      </c>
      <c r="F62" s="57">
        <v>-0.44444444444444442</v>
      </c>
      <c r="G62" s="66">
        <v>15</v>
      </c>
      <c r="H62" s="57">
        <v>1.5</v>
      </c>
      <c r="I62" s="66">
        <v>20</v>
      </c>
      <c r="J62" s="57">
        <v>0.33333333333333326</v>
      </c>
      <c r="K62" s="36">
        <v>1002</v>
      </c>
      <c r="L62" s="57">
        <v>1.2618510158013545</v>
      </c>
      <c r="M62" s="36">
        <v>1265</v>
      </c>
      <c r="N62" s="57">
        <v>0.13047363717604998</v>
      </c>
      <c r="O62" s="36">
        <v>2267</v>
      </c>
      <c r="P62" s="57">
        <v>0.45134443021766968</v>
      </c>
      <c r="Q62" s="66">
        <v>7760</v>
      </c>
      <c r="R62" s="57">
        <v>0.25485122897800783</v>
      </c>
      <c r="S62" s="66">
        <v>5730</v>
      </c>
      <c r="T62" s="57">
        <v>-9.1629676601141408E-2</v>
      </c>
      <c r="U62" s="66">
        <v>13490</v>
      </c>
      <c r="V62" s="57">
        <v>7.9891130323406889E-2</v>
      </c>
      <c r="W62" s="36">
        <v>8822</v>
      </c>
      <c r="X62" s="57">
        <v>0.32442576189761296</v>
      </c>
      <c r="Y62" s="36">
        <v>7010</v>
      </c>
      <c r="Z62" s="57">
        <v>-5.6908381541773134E-2</v>
      </c>
      <c r="AA62" s="36">
        <v>15832</v>
      </c>
      <c r="AB62" s="57">
        <v>0.12331488576699301</v>
      </c>
    </row>
    <row r="63" spans="2:28" ht="15" hidden="1" customHeight="1" outlineLevel="1">
      <c r="B63" s="63" t="s">
        <v>87</v>
      </c>
      <c r="C63" s="36">
        <v>18</v>
      </c>
      <c r="D63" s="57">
        <v>-0.25</v>
      </c>
      <c r="E63" s="66">
        <v>3</v>
      </c>
      <c r="F63" s="57" t="s">
        <v>143</v>
      </c>
      <c r="G63" s="66">
        <v>0</v>
      </c>
      <c r="H63" s="57" t="s">
        <v>143</v>
      </c>
      <c r="I63" s="66">
        <v>3</v>
      </c>
      <c r="J63" s="57" t="s">
        <v>143</v>
      </c>
      <c r="K63" s="36">
        <v>26</v>
      </c>
      <c r="L63" s="57">
        <v>4.0000000000000036E-2</v>
      </c>
      <c r="M63" s="36">
        <v>30</v>
      </c>
      <c r="N63" s="57">
        <v>0.11111111111111116</v>
      </c>
      <c r="O63" s="36">
        <v>56</v>
      </c>
      <c r="P63" s="57">
        <v>7.6923076923076872E-2</v>
      </c>
      <c r="Q63" s="66">
        <v>297</v>
      </c>
      <c r="R63" s="57">
        <v>-0.21842105263157896</v>
      </c>
      <c r="S63" s="66">
        <v>363</v>
      </c>
      <c r="T63" s="57">
        <v>4.9132947976878505E-2</v>
      </c>
      <c r="U63" s="66">
        <v>660</v>
      </c>
      <c r="V63" s="57">
        <v>-9.0909090909090939E-2</v>
      </c>
      <c r="W63" s="36">
        <v>344</v>
      </c>
      <c r="X63" s="57">
        <v>-0.19813519813519809</v>
      </c>
      <c r="Y63" s="36">
        <v>393</v>
      </c>
      <c r="Z63" s="57">
        <v>5.3619302949061698E-2</v>
      </c>
      <c r="AA63" s="36">
        <v>737</v>
      </c>
      <c r="AB63" s="57">
        <v>-8.1047381546134667E-2</v>
      </c>
    </row>
    <row r="64" spans="2:28" ht="15" hidden="1" customHeight="1" outlineLevel="1">
      <c r="B64" s="63" t="s">
        <v>86</v>
      </c>
      <c r="C64" s="36">
        <v>5</v>
      </c>
      <c r="D64" s="57">
        <v>-0.2857142857142857</v>
      </c>
      <c r="E64" s="66">
        <v>0</v>
      </c>
      <c r="F64" s="57" t="s">
        <v>143</v>
      </c>
      <c r="G64" s="66">
        <v>6</v>
      </c>
      <c r="H64" s="57" t="s">
        <v>143</v>
      </c>
      <c r="I64" s="66">
        <v>6</v>
      </c>
      <c r="J64" s="57" t="s">
        <v>143</v>
      </c>
      <c r="K64" s="36">
        <v>15</v>
      </c>
      <c r="L64" s="57">
        <v>7.1428571428571397E-2</v>
      </c>
      <c r="M64" s="36">
        <v>20</v>
      </c>
      <c r="N64" s="57">
        <v>-0.35483870967741937</v>
      </c>
      <c r="O64" s="36">
        <v>35</v>
      </c>
      <c r="P64" s="57">
        <v>-0.22222222222222221</v>
      </c>
      <c r="Q64" s="66">
        <v>248</v>
      </c>
      <c r="R64" s="57">
        <v>-0.37844611528822059</v>
      </c>
      <c r="S64" s="66">
        <v>327</v>
      </c>
      <c r="T64" s="57">
        <v>0.20220588235294112</v>
      </c>
      <c r="U64" s="66">
        <v>575</v>
      </c>
      <c r="V64" s="57">
        <v>-0.143070044709389</v>
      </c>
      <c r="W64" s="36">
        <v>268</v>
      </c>
      <c r="X64" s="57">
        <v>-0.36190476190476195</v>
      </c>
      <c r="Y64" s="36">
        <v>353</v>
      </c>
      <c r="Z64" s="57">
        <v>0.16501650165016502</v>
      </c>
      <c r="AA64" s="36">
        <v>621</v>
      </c>
      <c r="AB64" s="57">
        <v>-0.14107883817427391</v>
      </c>
    </row>
    <row r="65" spans="2:28" ht="15" hidden="1" customHeight="1" outlineLevel="1">
      <c r="B65" s="63" t="s">
        <v>85</v>
      </c>
      <c r="C65" s="36">
        <v>10</v>
      </c>
      <c r="D65" s="57">
        <v>-0.70588235294117641</v>
      </c>
      <c r="E65" s="66">
        <v>0</v>
      </c>
      <c r="F65" s="57">
        <v>-1</v>
      </c>
      <c r="G65" s="66">
        <v>3</v>
      </c>
      <c r="H65" s="57" t="s">
        <v>143</v>
      </c>
      <c r="I65" s="66">
        <v>3</v>
      </c>
      <c r="J65" s="57">
        <v>2</v>
      </c>
      <c r="K65" s="36">
        <v>22</v>
      </c>
      <c r="L65" s="57">
        <v>0.29411764705882359</v>
      </c>
      <c r="M65" s="36">
        <v>57</v>
      </c>
      <c r="N65" s="57">
        <v>-0.40625</v>
      </c>
      <c r="O65" s="36">
        <v>79</v>
      </c>
      <c r="P65" s="57">
        <v>-0.30088495575221241</v>
      </c>
      <c r="Q65" s="66">
        <v>245</v>
      </c>
      <c r="R65" s="57">
        <v>-9.259259259259256E-2</v>
      </c>
      <c r="S65" s="66">
        <v>398</v>
      </c>
      <c r="T65" s="57">
        <v>-8.5057471264367801E-2</v>
      </c>
      <c r="U65" s="66">
        <v>643</v>
      </c>
      <c r="V65" s="57">
        <v>-8.7943262411347534E-2</v>
      </c>
      <c r="W65" s="36">
        <v>277</v>
      </c>
      <c r="X65" s="57">
        <v>-0.13975155279503104</v>
      </c>
      <c r="Y65" s="36">
        <v>458</v>
      </c>
      <c r="Z65" s="57">
        <v>-0.13747645951035781</v>
      </c>
      <c r="AA65" s="36">
        <v>735</v>
      </c>
      <c r="AB65" s="57">
        <v>-0.13833528722157096</v>
      </c>
    </row>
    <row r="66" spans="2:28" ht="15" hidden="1" customHeight="1" outlineLevel="1">
      <c r="B66" s="63" t="s">
        <v>84</v>
      </c>
      <c r="C66" s="36">
        <v>13</v>
      </c>
      <c r="D66" s="57">
        <v>-0.31578947368421051</v>
      </c>
      <c r="E66" s="66">
        <v>0</v>
      </c>
      <c r="F66" s="57">
        <v>-1</v>
      </c>
      <c r="G66" s="66">
        <v>0</v>
      </c>
      <c r="H66" s="57" t="s">
        <v>143</v>
      </c>
      <c r="I66" s="66">
        <v>0</v>
      </c>
      <c r="J66" s="57">
        <v>-1</v>
      </c>
      <c r="K66" s="36">
        <v>23</v>
      </c>
      <c r="L66" s="57">
        <v>-0.25806451612903225</v>
      </c>
      <c r="M66" s="36">
        <v>52</v>
      </c>
      <c r="N66" s="57">
        <v>-0.27777777777777779</v>
      </c>
      <c r="O66" s="36">
        <v>75</v>
      </c>
      <c r="P66" s="57">
        <v>-0.27184466019417475</v>
      </c>
      <c r="Q66" s="66">
        <v>103</v>
      </c>
      <c r="R66" s="57">
        <v>0.68852459016393452</v>
      </c>
      <c r="S66" s="66">
        <v>316</v>
      </c>
      <c r="T66" s="57">
        <v>6.7567567567567544E-2</v>
      </c>
      <c r="U66" s="66">
        <v>419</v>
      </c>
      <c r="V66" s="57">
        <v>0.1736694677871149</v>
      </c>
      <c r="W66" s="36">
        <v>139</v>
      </c>
      <c r="X66" s="57">
        <v>0.2192982456140351</v>
      </c>
      <c r="Y66" s="36">
        <v>368</v>
      </c>
      <c r="Z66" s="57">
        <v>0</v>
      </c>
      <c r="AA66" s="36">
        <v>507</v>
      </c>
      <c r="AB66" s="57">
        <v>5.1867219917012486E-2</v>
      </c>
    </row>
    <row r="67" spans="2:28" ht="15" hidden="1" customHeight="1" outlineLevel="1">
      <c r="B67" s="63" t="s">
        <v>83</v>
      </c>
      <c r="C67" s="36">
        <v>21</v>
      </c>
      <c r="D67" s="57">
        <v>-0.27586206896551724</v>
      </c>
      <c r="E67" s="66">
        <v>1</v>
      </c>
      <c r="F67" s="57">
        <v>0</v>
      </c>
      <c r="G67" s="66">
        <v>12</v>
      </c>
      <c r="H67" s="57">
        <v>1</v>
      </c>
      <c r="I67" s="66">
        <v>13</v>
      </c>
      <c r="J67" s="57">
        <v>0.85714285714285721</v>
      </c>
      <c r="K67" s="36">
        <v>16</v>
      </c>
      <c r="L67" s="57">
        <v>-0.44827586206896552</v>
      </c>
      <c r="M67" s="36">
        <v>33</v>
      </c>
      <c r="N67" s="57">
        <v>-0.4107142857142857</v>
      </c>
      <c r="O67" s="36">
        <v>49</v>
      </c>
      <c r="P67" s="57">
        <v>-0.42352941176470593</v>
      </c>
      <c r="Q67" s="66">
        <v>69</v>
      </c>
      <c r="R67" s="57">
        <v>0.30188679245283012</v>
      </c>
      <c r="S67" s="66">
        <v>229</v>
      </c>
      <c r="T67" s="57">
        <v>0.21164021164021163</v>
      </c>
      <c r="U67" s="66">
        <v>298</v>
      </c>
      <c r="V67" s="57">
        <v>0.23140495867768585</v>
      </c>
      <c r="W67" s="36">
        <v>107</v>
      </c>
      <c r="X67" s="57">
        <v>-4.4642857142857095E-2</v>
      </c>
      <c r="Y67" s="36">
        <v>274</v>
      </c>
      <c r="Z67" s="57">
        <v>9.1633466135458086E-2</v>
      </c>
      <c r="AA67" s="36">
        <v>381</v>
      </c>
      <c r="AB67" s="57">
        <v>4.9586776859504189E-2</v>
      </c>
    </row>
    <row r="68" spans="2:28" ht="15" hidden="1" customHeight="1" outlineLevel="1">
      <c r="B68" s="63" t="s">
        <v>82</v>
      </c>
      <c r="C68" s="36">
        <v>33</v>
      </c>
      <c r="D68" s="57">
        <v>-0.82722513089005234</v>
      </c>
      <c r="E68" s="66">
        <v>1</v>
      </c>
      <c r="F68" s="57">
        <v>-0.75</v>
      </c>
      <c r="G68" s="66">
        <v>0</v>
      </c>
      <c r="H68" s="57" t="s">
        <v>143</v>
      </c>
      <c r="I68" s="66">
        <v>1</v>
      </c>
      <c r="J68" s="57">
        <v>-0.75</v>
      </c>
      <c r="K68" s="36">
        <v>340</v>
      </c>
      <c r="L68" s="57">
        <v>0</v>
      </c>
      <c r="M68" s="36">
        <v>787</v>
      </c>
      <c r="N68" s="57">
        <v>3.1454783748361637E-2</v>
      </c>
      <c r="O68" s="36">
        <v>1127</v>
      </c>
      <c r="P68" s="57">
        <v>2.1758839528558394E-2</v>
      </c>
      <c r="Q68" s="66">
        <v>4832</v>
      </c>
      <c r="R68" s="57">
        <v>0.20498753117206991</v>
      </c>
      <c r="S68" s="66">
        <v>4445</v>
      </c>
      <c r="T68" s="57">
        <v>-0.25619143239625164</v>
      </c>
      <c r="U68" s="66">
        <v>9277</v>
      </c>
      <c r="V68" s="57">
        <v>-7.0999399158822363E-2</v>
      </c>
      <c r="W68" s="36">
        <v>5206</v>
      </c>
      <c r="X68" s="57">
        <v>0.14543454345434537</v>
      </c>
      <c r="Y68" s="36">
        <v>5232</v>
      </c>
      <c r="Z68" s="57">
        <v>-0.22362368303902658</v>
      </c>
      <c r="AA68" s="36">
        <v>10438</v>
      </c>
      <c r="AB68" s="57">
        <v>-7.4973413683091072E-2</v>
      </c>
    </row>
    <row r="69" spans="2:28" ht="15" hidden="1" customHeight="1" outlineLevel="1">
      <c r="B69" s="63" t="s">
        <v>81</v>
      </c>
      <c r="C69" s="36">
        <v>67</v>
      </c>
      <c r="D69" s="57">
        <v>-0.71610169491525422</v>
      </c>
      <c r="E69" s="66">
        <v>2</v>
      </c>
      <c r="F69" s="57">
        <v>-0.75</v>
      </c>
      <c r="G69" s="66">
        <v>0</v>
      </c>
      <c r="H69" s="57">
        <v>-1</v>
      </c>
      <c r="I69" s="66">
        <v>2</v>
      </c>
      <c r="J69" s="57">
        <v>-0.9285714285714286</v>
      </c>
      <c r="K69" s="36">
        <v>958</v>
      </c>
      <c r="L69" s="57">
        <v>0.33240611961057032</v>
      </c>
      <c r="M69" s="36">
        <v>1962</v>
      </c>
      <c r="N69" s="57">
        <v>0.23163841807909602</v>
      </c>
      <c r="O69" s="36">
        <v>2920</v>
      </c>
      <c r="P69" s="57">
        <v>0.26297577854671284</v>
      </c>
      <c r="Q69" s="66">
        <v>7814</v>
      </c>
      <c r="R69" s="57">
        <v>0.27139602993817125</v>
      </c>
      <c r="S69" s="66">
        <v>8836</v>
      </c>
      <c r="T69" s="57">
        <v>-0.1726591760299625</v>
      </c>
      <c r="U69" s="66">
        <v>16650</v>
      </c>
      <c r="V69" s="57">
        <v>-1.0460002377273292E-2</v>
      </c>
      <c r="W69" s="36">
        <v>8841</v>
      </c>
      <c r="X69" s="57">
        <v>0.24363482908988598</v>
      </c>
      <c r="Y69" s="36">
        <v>10798</v>
      </c>
      <c r="Z69" s="57">
        <v>-0.12161392662490844</v>
      </c>
      <c r="AA69" s="36">
        <v>19639</v>
      </c>
      <c r="AB69" s="57">
        <v>1.2215235542727632E-2</v>
      </c>
    </row>
    <row r="70" spans="2:28" ht="15" hidden="1" customHeight="1" outlineLevel="1">
      <c r="B70" s="63" t="s">
        <v>80</v>
      </c>
      <c r="C70" s="36">
        <v>32</v>
      </c>
      <c r="D70" s="57">
        <v>-0.8423645320197044</v>
      </c>
      <c r="E70" s="66">
        <v>5</v>
      </c>
      <c r="F70" s="57">
        <v>-0.375</v>
      </c>
      <c r="G70" s="66">
        <v>0</v>
      </c>
      <c r="H70" s="57">
        <v>-1</v>
      </c>
      <c r="I70" s="66">
        <v>5</v>
      </c>
      <c r="J70" s="57">
        <v>-0.70588235294117641</v>
      </c>
      <c r="K70" s="36">
        <v>847</v>
      </c>
      <c r="L70" s="57">
        <v>2.0481927710843451E-2</v>
      </c>
      <c r="M70" s="36">
        <v>2014</v>
      </c>
      <c r="N70" s="57">
        <v>0.18400940623162843</v>
      </c>
      <c r="O70" s="36">
        <v>2861</v>
      </c>
      <c r="P70" s="57">
        <v>0.13038324772817078</v>
      </c>
      <c r="Q70" s="66">
        <v>8074</v>
      </c>
      <c r="R70" s="57">
        <v>0.53061611374407591</v>
      </c>
      <c r="S70" s="66">
        <v>9237</v>
      </c>
      <c r="T70" s="57">
        <v>-0.13608305274971944</v>
      </c>
      <c r="U70" s="66">
        <v>17311</v>
      </c>
      <c r="V70" s="57">
        <v>8.417360806663754E-2</v>
      </c>
      <c r="W70" s="36">
        <v>8958</v>
      </c>
      <c r="X70" s="57">
        <v>0.41830272324255868</v>
      </c>
      <c r="Y70" s="36">
        <v>11251</v>
      </c>
      <c r="Z70" s="57">
        <v>-9.2807611675536195E-2</v>
      </c>
      <c r="AA70" s="36">
        <v>20209</v>
      </c>
      <c r="AB70" s="57">
        <v>7.9655946148092793E-2</v>
      </c>
    </row>
    <row r="71" spans="2:28" ht="15" hidden="1" customHeight="1" outlineLevel="1">
      <c r="B71" s="63" t="s">
        <v>79</v>
      </c>
      <c r="C71" s="36">
        <v>33</v>
      </c>
      <c r="D71" s="57">
        <v>-0.72950819672131151</v>
      </c>
      <c r="E71" s="66">
        <v>1</v>
      </c>
      <c r="F71" s="57">
        <v>-0.5</v>
      </c>
      <c r="G71" s="66">
        <v>26</v>
      </c>
      <c r="H71" s="57">
        <v>1.8888888888888888</v>
      </c>
      <c r="I71" s="66">
        <v>27</v>
      </c>
      <c r="J71" s="57">
        <v>1.4545454545454546</v>
      </c>
      <c r="K71" s="36">
        <v>964</v>
      </c>
      <c r="L71" s="57">
        <v>0.19159456118665008</v>
      </c>
      <c r="M71" s="36">
        <v>2505</v>
      </c>
      <c r="N71" s="57">
        <v>0.14227086183310544</v>
      </c>
      <c r="O71" s="36">
        <v>3469</v>
      </c>
      <c r="P71" s="57">
        <v>0.15556295802798137</v>
      </c>
      <c r="Q71" s="66">
        <v>7696</v>
      </c>
      <c r="R71" s="57">
        <v>0.18967382903076202</v>
      </c>
      <c r="S71" s="66">
        <v>9733</v>
      </c>
      <c r="T71" s="57">
        <v>-0.29409631563678562</v>
      </c>
      <c r="U71" s="66">
        <v>17429</v>
      </c>
      <c r="V71" s="57">
        <v>-0.13960606210198945</v>
      </c>
      <c r="W71" s="36">
        <v>8694</v>
      </c>
      <c r="X71" s="57">
        <v>0.17454741961631992</v>
      </c>
      <c r="Y71" s="36">
        <v>12264</v>
      </c>
      <c r="Z71" s="57">
        <v>-0.23302063789868666</v>
      </c>
      <c r="AA71" s="36">
        <v>20958</v>
      </c>
      <c r="AB71" s="57">
        <v>-0.10405266757865939</v>
      </c>
    </row>
    <row r="72" spans="2:28" collapsed="1">
      <c r="B72" s="173">
        <v>2007</v>
      </c>
      <c r="C72" s="66">
        <v>466</v>
      </c>
      <c r="D72" s="67">
        <v>-0.5506268081002893</v>
      </c>
      <c r="E72" s="66">
        <v>31</v>
      </c>
      <c r="F72" s="67">
        <v>-0.65934065934065933</v>
      </c>
      <c r="G72" s="66">
        <v>68</v>
      </c>
      <c r="H72" s="67">
        <v>0.3600000000000001</v>
      </c>
      <c r="I72" s="66">
        <v>99</v>
      </c>
      <c r="J72" s="67">
        <v>-0.2978723404255319</v>
      </c>
      <c r="K72" s="66">
        <v>6633</v>
      </c>
      <c r="L72" s="67">
        <v>0.30237580993520519</v>
      </c>
      <c r="M72" s="66">
        <v>13128</v>
      </c>
      <c r="N72" s="67">
        <v>9.8669344715038854E-2</v>
      </c>
      <c r="O72" s="66">
        <v>19761</v>
      </c>
      <c r="P72" s="67">
        <v>0.15954700152564261</v>
      </c>
      <c r="Q72" s="66">
        <v>54282</v>
      </c>
      <c r="R72" s="67">
        <v>0.23041004601400816</v>
      </c>
      <c r="S72" s="66">
        <v>62918</v>
      </c>
      <c r="T72" s="67">
        <v>-6.091135688592364E-2</v>
      </c>
      <c r="U72" s="66">
        <v>117200</v>
      </c>
      <c r="V72" s="67">
        <v>5.475359084200293E-2</v>
      </c>
      <c r="W72" s="66">
        <v>61412</v>
      </c>
      <c r="X72" s="67">
        <v>0.21999284834518651</v>
      </c>
      <c r="Y72" s="66">
        <v>76114</v>
      </c>
      <c r="Z72" s="67">
        <v>-3.6507253348186053E-2</v>
      </c>
      <c r="AA72" s="66">
        <v>137526</v>
      </c>
      <c r="AB72" s="67">
        <v>6.332343663017248E-2</v>
      </c>
    </row>
    <row r="73" spans="2:28" ht="15" hidden="1" customHeight="1" outlineLevel="1">
      <c r="B73" s="63" t="s">
        <v>90</v>
      </c>
      <c r="C73" s="36">
        <v>40</v>
      </c>
      <c r="D73" s="57">
        <v>-0.82978723404255317</v>
      </c>
      <c r="E73" s="66">
        <v>15</v>
      </c>
      <c r="F73" s="57">
        <v>14</v>
      </c>
      <c r="G73" s="66">
        <v>0</v>
      </c>
      <c r="H73" s="57">
        <v>-1</v>
      </c>
      <c r="I73" s="66">
        <v>15</v>
      </c>
      <c r="J73" s="57">
        <v>2.75</v>
      </c>
      <c r="K73" s="36">
        <v>930</v>
      </c>
      <c r="L73" s="57">
        <v>0.11778846153846145</v>
      </c>
      <c r="M73" s="36">
        <v>2643</v>
      </c>
      <c r="N73" s="57">
        <v>0.51114922813036023</v>
      </c>
      <c r="O73" s="36">
        <v>3573</v>
      </c>
      <c r="P73" s="57">
        <v>0.38434715226656335</v>
      </c>
      <c r="Q73" s="66">
        <v>7342</v>
      </c>
      <c r="R73" s="57">
        <v>0.42424830261881663</v>
      </c>
      <c r="S73" s="66">
        <v>9995</v>
      </c>
      <c r="T73" s="57">
        <v>8.4644601193705871E-2</v>
      </c>
      <c r="U73" s="66">
        <v>17337</v>
      </c>
      <c r="V73" s="57">
        <v>0.20647181628392475</v>
      </c>
      <c r="W73" s="36">
        <v>8327</v>
      </c>
      <c r="X73" s="57">
        <v>0.33810059456853603</v>
      </c>
      <c r="Y73" s="36">
        <v>12638</v>
      </c>
      <c r="Z73" s="57">
        <v>0.15236618947752345</v>
      </c>
      <c r="AA73" s="36">
        <v>20965</v>
      </c>
      <c r="AB73" s="57">
        <v>0.21960442117510182</v>
      </c>
    </row>
    <row r="74" spans="2:28" ht="15" hidden="1" customHeight="1" outlineLevel="1">
      <c r="B74" s="63" t="s">
        <v>89</v>
      </c>
      <c r="C74" s="36">
        <v>107</v>
      </c>
      <c r="D74" s="57">
        <v>-0.5668016194331984</v>
      </c>
      <c r="E74" s="66">
        <v>40</v>
      </c>
      <c r="F74" s="57" t="s">
        <v>143</v>
      </c>
      <c r="G74" s="66">
        <v>0</v>
      </c>
      <c r="H74" s="57">
        <v>-1</v>
      </c>
      <c r="I74" s="66">
        <v>40</v>
      </c>
      <c r="J74" s="57">
        <v>5.666666666666667</v>
      </c>
      <c r="K74" s="36">
        <v>906</v>
      </c>
      <c r="L74" s="57">
        <v>0.18586387434554963</v>
      </c>
      <c r="M74" s="36">
        <v>1655</v>
      </c>
      <c r="N74" s="57">
        <v>-1.7804154302670572E-2</v>
      </c>
      <c r="O74" s="36">
        <v>2561</v>
      </c>
      <c r="P74" s="57">
        <v>4.5732952225398193E-2</v>
      </c>
      <c r="Q74" s="66">
        <v>7528</v>
      </c>
      <c r="R74" s="57">
        <v>0.14407294832826745</v>
      </c>
      <c r="S74" s="66">
        <v>8022</v>
      </c>
      <c r="T74" s="57">
        <v>-0.26585522101217174</v>
      </c>
      <c r="U74" s="66">
        <v>15550</v>
      </c>
      <c r="V74" s="57">
        <v>-0.11178385788541723</v>
      </c>
      <c r="W74" s="36">
        <v>8581</v>
      </c>
      <c r="X74" s="57">
        <v>0.13041759978922407</v>
      </c>
      <c r="Y74" s="36">
        <v>9677</v>
      </c>
      <c r="Z74" s="57">
        <v>-0.23307972737359328</v>
      </c>
      <c r="AA74" s="36">
        <v>18258</v>
      </c>
      <c r="AB74" s="57">
        <v>-9.6541145034390596E-2</v>
      </c>
    </row>
    <row r="75" spans="2:28" ht="15" hidden="1" customHeight="1" outlineLevel="1">
      <c r="B75" s="63" t="s">
        <v>88</v>
      </c>
      <c r="C75" s="36">
        <v>25</v>
      </c>
      <c r="D75" s="57">
        <v>-0.75728155339805825</v>
      </c>
      <c r="E75" s="66">
        <v>9</v>
      </c>
      <c r="F75" s="57">
        <v>0.8</v>
      </c>
      <c r="G75" s="66">
        <v>6</v>
      </c>
      <c r="H75" s="57" t="s">
        <v>143</v>
      </c>
      <c r="I75" s="66">
        <v>15</v>
      </c>
      <c r="J75" s="57">
        <v>2</v>
      </c>
      <c r="K75" s="36">
        <v>443</v>
      </c>
      <c r="L75" s="57">
        <v>-0.11752988047808766</v>
      </c>
      <c r="M75" s="36">
        <v>1119</v>
      </c>
      <c r="N75" s="57">
        <v>9.9214145383104135E-2</v>
      </c>
      <c r="O75" s="36">
        <v>1562</v>
      </c>
      <c r="P75" s="57">
        <v>2.7631578947368451E-2</v>
      </c>
      <c r="Q75" s="66">
        <v>6184</v>
      </c>
      <c r="R75" s="57">
        <v>0.27636738906088754</v>
      </c>
      <c r="S75" s="66">
        <v>6308</v>
      </c>
      <c r="T75" s="57">
        <v>-4.7536048169860567E-4</v>
      </c>
      <c r="U75" s="66">
        <v>12492</v>
      </c>
      <c r="V75" s="57">
        <v>0.11975618501254925</v>
      </c>
      <c r="W75" s="36">
        <v>6661</v>
      </c>
      <c r="X75" s="57">
        <v>0.2210815765352887</v>
      </c>
      <c r="Y75" s="36">
        <v>7433</v>
      </c>
      <c r="Z75" s="57">
        <v>1.4190203301951199E-2</v>
      </c>
      <c r="AA75" s="36">
        <v>14094</v>
      </c>
      <c r="AB75" s="57">
        <v>0.10247183979974972</v>
      </c>
    </row>
    <row r="76" spans="2:28" ht="15" hidden="1" customHeight="1" outlineLevel="1">
      <c r="B76" s="63" t="s">
        <v>87</v>
      </c>
      <c r="C76" s="36">
        <v>24</v>
      </c>
      <c r="D76" s="57">
        <v>0.19999999999999996</v>
      </c>
      <c r="E76" s="66">
        <v>0</v>
      </c>
      <c r="F76" s="57" t="s">
        <v>143</v>
      </c>
      <c r="G76" s="66">
        <v>0</v>
      </c>
      <c r="H76" s="57" t="s">
        <v>143</v>
      </c>
      <c r="I76" s="66">
        <v>0</v>
      </c>
      <c r="J76" s="57" t="s">
        <v>143</v>
      </c>
      <c r="K76" s="36">
        <v>25</v>
      </c>
      <c r="L76" s="57">
        <v>1.7777777777777777</v>
      </c>
      <c r="M76" s="36">
        <v>27</v>
      </c>
      <c r="N76" s="57">
        <v>0.5</v>
      </c>
      <c r="O76" s="36">
        <v>52</v>
      </c>
      <c r="P76" s="57">
        <v>0.92592592592592582</v>
      </c>
      <c r="Q76" s="66">
        <v>380</v>
      </c>
      <c r="R76" s="57">
        <v>-0.13636363636363635</v>
      </c>
      <c r="S76" s="66">
        <v>346</v>
      </c>
      <c r="T76" s="57">
        <v>-0.32289628180039143</v>
      </c>
      <c r="U76" s="66">
        <v>726</v>
      </c>
      <c r="V76" s="57">
        <v>-0.23659305993690849</v>
      </c>
      <c r="W76" s="36">
        <v>429</v>
      </c>
      <c r="X76" s="57">
        <v>-8.5287846481876373E-2</v>
      </c>
      <c r="Y76" s="36">
        <v>373</v>
      </c>
      <c r="Z76" s="57">
        <v>-0.29489603024574673</v>
      </c>
      <c r="AA76" s="36">
        <v>802</v>
      </c>
      <c r="AB76" s="57">
        <v>-0.19639278557114226</v>
      </c>
    </row>
    <row r="77" spans="2:28" ht="15" hidden="1" customHeight="1" outlineLevel="1">
      <c r="B77" s="63" t="s">
        <v>86</v>
      </c>
      <c r="C77" s="36">
        <v>7</v>
      </c>
      <c r="D77" s="57">
        <v>-0.7407407407407407</v>
      </c>
      <c r="E77" s="66">
        <v>0</v>
      </c>
      <c r="F77" s="57" t="s">
        <v>143</v>
      </c>
      <c r="G77" s="66">
        <v>0</v>
      </c>
      <c r="H77" s="57" t="s">
        <v>143</v>
      </c>
      <c r="I77" s="66">
        <v>0</v>
      </c>
      <c r="J77" s="57" t="s">
        <v>143</v>
      </c>
      <c r="K77" s="36">
        <v>14</v>
      </c>
      <c r="L77" s="57">
        <v>-0.84090909090909094</v>
      </c>
      <c r="M77" s="36">
        <v>31</v>
      </c>
      <c r="N77" s="57">
        <v>-0.18421052631578949</v>
      </c>
      <c r="O77" s="36">
        <v>45</v>
      </c>
      <c r="P77" s="57">
        <v>-0.64285714285714279</v>
      </c>
      <c r="Q77" s="66">
        <v>399</v>
      </c>
      <c r="R77" s="57">
        <v>1.7857142857142794E-2</v>
      </c>
      <c r="S77" s="66">
        <v>272</v>
      </c>
      <c r="T77" s="57">
        <v>0.75483870967741939</v>
      </c>
      <c r="U77" s="66">
        <v>671</v>
      </c>
      <c r="V77" s="57">
        <v>0.2266910420475321</v>
      </c>
      <c r="W77" s="36">
        <v>420</v>
      </c>
      <c r="X77" s="57">
        <v>-0.17159763313609466</v>
      </c>
      <c r="Y77" s="36">
        <v>303</v>
      </c>
      <c r="Z77" s="57">
        <v>0.56994818652849744</v>
      </c>
      <c r="AA77" s="36">
        <v>723</v>
      </c>
      <c r="AB77" s="57">
        <v>3.2857142857142918E-2</v>
      </c>
    </row>
    <row r="78" spans="2:28" ht="15" hidden="1" customHeight="1" outlineLevel="1">
      <c r="B78" s="63" t="s">
        <v>85</v>
      </c>
      <c r="C78" s="36">
        <v>34</v>
      </c>
      <c r="D78" s="57">
        <v>0.88888888888888884</v>
      </c>
      <c r="E78" s="66">
        <v>1</v>
      </c>
      <c r="F78" s="57" t="s">
        <v>143</v>
      </c>
      <c r="G78" s="66">
        <v>0</v>
      </c>
      <c r="H78" s="57" t="s">
        <v>143</v>
      </c>
      <c r="I78" s="66">
        <v>1</v>
      </c>
      <c r="J78" s="57" t="s">
        <v>143</v>
      </c>
      <c r="K78" s="36">
        <v>17</v>
      </c>
      <c r="L78" s="57">
        <v>-0.54054054054054057</v>
      </c>
      <c r="M78" s="36">
        <v>96</v>
      </c>
      <c r="N78" s="57">
        <v>1.3414634146341462</v>
      </c>
      <c r="O78" s="36">
        <v>113</v>
      </c>
      <c r="P78" s="57">
        <v>0.44871794871794868</v>
      </c>
      <c r="Q78" s="66">
        <v>270</v>
      </c>
      <c r="R78" s="57">
        <v>-0.10596026490066224</v>
      </c>
      <c r="S78" s="66">
        <v>435</v>
      </c>
      <c r="T78" s="57">
        <v>7.6732673267326801E-2</v>
      </c>
      <c r="U78" s="66">
        <v>705</v>
      </c>
      <c r="V78" s="57">
        <v>-1.4164305949008194E-3</v>
      </c>
      <c r="W78" s="36">
        <v>322</v>
      </c>
      <c r="X78" s="57">
        <v>-9.8039215686274495E-2</v>
      </c>
      <c r="Y78" s="36">
        <v>531</v>
      </c>
      <c r="Z78" s="57">
        <v>0.19325842696629203</v>
      </c>
      <c r="AA78" s="36">
        <v>853</v>
      </c>
      <c r="AB78" s="57">
        <v>6.3591022443890255E-2</v>
      </c>
    </row>
    <row r="79" spans="2:28" ht="15" hidden="1" customHeight="1" outlineLevel="1">
      <c r="B79" s="63" t="s">
        <v>84</v>
      </c>
      <c r="C79" s="36">
        <v>19</v>
      </c>
      <c r="D79" s="57">
        <v>-0.20833333333333337</v>
      </c>
      <c r="E79" s="66">
        <v>3</v>
      </c>
      <c r="F79" s="57">
        <v>0.5</v>
      </c>
      <c r="G79" s="66">
        <v>0</v>
      </c>
      <c r="H79" s="57" t="s">
        <v>143</v>
      </c>
      <c r="I79" s="66">
        <v>3</v>
      </c>
      <c r="J79" s="57">
        <v>0.5</v>
      </c>
      <c r="K79" s="36">
        <v>31</v>
      </c>
      <c r="L79" s="57">
        <v>2.875</v>
      </c>
      <c r="M79" s="36">
        <v>72</v>
      </c>
      <c r="N79" s="57">
        <v>2.1304347826086958</v>
      </c>
      <c r="O79" s="36">
        <v>103</v>
      </c>
      <c r="P79" s="57">
        <v>2.3225806451612905</v>
      </c>
      <c r="Q79" s="66">
        <v>61</v>
      </c>
      <c r="R79" s="57">
        <v>-0.8467336683417086</v>
      </c>
      <c r="S79" s="66">
        <v>296</v>
      </c>
      <c r="T79" s="57">
        <v>-8.6419753086419804E-2</v>
      </c>
      <c r="U79" s="66">
        <v>357</v>
      </c>
      <c r="V79" s="57">
        <v>-0.5055401662049861</v>
      </c>
      <c r="W79" s="36">
        <v>114</v>
      </c>
      <c r="X79" s="57">
        <v>-0.73611111111111116</v>
      </c>
      <c r="Y79" s="36">
        <v>368</v>
      </c>
      <c r="Z79" s="57">
        <v>6.0518731988472574E-2</v>
      </c>
      <c r="AA79" s="36">
        <v>482</v>
      </c>
      <c r="AB79" s="57">
        <v>-0.38125802310654688</v>
      </c>
    </row>
    <row r="80" spans="2:28" ht="15" hidden="1" customHeight="1" outlineLevel="1">
      <c r="B80" s="63" t="s">
        <v>83</v>
      </c>
      <c r="C80" s="36">
        <v>29</v>
      </c>
      <c r="D80" s="57">
        <v>1.0714285714285716</v>
      </c>
      <c r="E80" s="66">
        <v>1</v>
      </c>
      <c r="F80" s="57">
        <v>-0.75</v>
      </c>
      <c r="G80" s="66">
        <v>6</v>
      </c>
      <c r="H80" s="57" t="s">
        <v>143</v>
      </c>
      <c r="I80" s="66">
        <v>7</v>
      </c>
      <c r="J80" s="57">
        <v>0.75</v>
      </c>
      <c r="K80" s="36">
        <v>29</v>
      </c>
      <c r="L80" s="57">
        <v>-0.17142857142857137</v>
      </c>
      <c r="M80" s="36">
        <v>56</v>
      </c>
      <c r="N80" s="57">
        <v>-0.16417910447761197</v>
      </c>
      <c r="O80" s="36">
        <v>85</v>
      </c>
      <c r="P80" s="57">
        <v>-0.16666666666666663</v>
      </c>
      <c r="Q80" s="66">
        <v>53</v>
      </c>
      <c r="R80" s="57">
        <v>-0.8798185941043084</v>
      </c>
      <c r="S80" s="66">
        <v>189</v>
      </c>
      <c r="T80" s="57">
        <v>-0.54567307692307687</v>
      </c>
      <c r="U80" s="66">
        <v>242</v>
      </c>
      <c r="V80" s="57">
        <v>-0.71761960326721119</v>
      </c>
      <c r="W80" s="36">
        <v>112</v>
      </c>
      <c r="X80" s="57">
        <v>-0.77327935222672062</v>
      </c>
      <c r="Y80" s="36">
        <v>251</v>
      </c>
      <c r="Z80" s="57">
        <v>-0.48033126293995865</v>
      </c>
      <c r="AA80" s="36">
        <v>363</v>
      </c>
      <c r="AB80" s="57">
        <v>-0.62845445240532238</v>
      </c>
    </row>
    <row r="81" spans="2:28" ht="15" hidden="1" customHeight="1" outlineLevel="1">
      <c r="B81" s="63" t="s">
        <v>82</v>
      </c>
      <c r="C81" s="36">
        <v>191</v>
      </c>
      <c r="D81" s="57">
        <v>-8.6124401913875603E-2</v>
      </c>
      <c r="E81" s="66">
        <v>4</v>
      </c>
      <c r="F81" s="57">
        <v>3</v>
      </c>
      <c r="G81" s="66">
        <v>0</v>
      </c>
      <c r="H81" s="57">
        <v>-1</v>
      </c>
      <c r="I81" s="66">
        <v>4</v>
      </c>
      <c r="J81" s="57">
        <v>0</v>
      </c>
      <c r="K81" s="36">
        <v>340</v>
      </c>
      <c r="L81" s="57">
        <v>-2.9325513196480912E-3</v>
      </c>
      <c r="M81" s="36">
        <v>763</v>
      </c>
      <c r="N81" s="57">
        <v>0.25493421052631571</v>
      </c>
      <c r="O81" s="36">
        <v>1103</v>
      </c>
      <c r="P81" s="57">
        <v>0.16227608008429928</v>
      </c>
      <c r="Q81" s="66">
        <v>4010</v>
      </c>
      <c r="R81" s="57">
        <v>0.50865312264860796</v>
      </c>
      <c r="S81" s="66">
        <v>5976</v>
      </c>
      <c r="T81" s="57">
        <v>-2.2730989370400634E-2</v>
      </c>
      <c r="U81" s="66">
        <v>9986</v>
      </c>
      <c r="V81" s="57">
        <v>0.13826513165393828</v>
      </c>
      <c r="W81" s="36">
        <v>4545</v>
      </c>
      <c r="X81" s="57">
        <v>0.41632907447803058</v>
      </c>
      <c r="Y81" s="36">
        <v>6739</v>
      </c>
      <c r="Z81" s="57">
        <v>1.9327980969372494E-3</v>
      </c>
      <c r="AA81" s="36">
        <v>11284</v>
      </c>
      <c r="AB81" s="57">
        <v>0.135782586814293</v>
      </c>
    </row>
    <row r="82" spans="2:28" ht="15" hidden="1" customHeight="1" outlineLevel="1">
      <c r="B82" s="63" t="s">
        <v>81</v>
      </c>
      <c r="C82" s="36">
        <v>236</v>
      </c>
      <c r="D82" s="57">
        <v>-0.18620689655172418</v>
      </c>
      <c r="E82" s="66">
        <v>8</v>
      </c>
      <c r="F82" s="57">
        <v>-0.19999999999999996</v>
      </c>
      <c r="G82" s="66">
        <v>20</v>
      </c>
      <c r="H82" s="57" t="s">
        <v>143</v>
      </c>
      <c r="I82" s="66">
        <v>28</v>
      </c>
      <c r="J82" s="57">
        <v>1.7999999999999998</v>
      </c>
      <c r="K82" s="36">
        <v>719</v>
      </c>
      <c r="L82" s="57">
        <v>-0.37586805555555558</v>
      </c>
      <c r="M82" s="36">
        <v>1593</v>
      </c>
      <c r="N82" s="57">
        <v>-0.27093821510297478</v>
      </c>
      <c r="O82" s="36">
        <v>2312</v>
      </c>
      <c r="P82" s="57">
        <v>-0.30716212166616719</v>
      </c>
      <c r="Q82" s="66">
        <v>6146</v>
      </c>
      <c r="R82" s="57">
        <v>5.7831325301204828E-2</v>
      </c>
      <c r="S82" s="66">
        <v>10680</v>
      </c>
      <c r="T82" s="57">
        <v>0.16581159262089296</v>
      </c>
      <c r="U82" s="66">
        <v>16826</v>
      </c>
      <c r="V82" s="57">
        <v>0.12390621868946639</v>
      </c>
      <c r="W82" s="36">
        <v>7109</v>
      </c>
      <c r="X82" s="57">
        <v>-2.1068576149820939E-2</v>
      </c>
      <c r="Y82" s="36">
        <v>12293</v>
      </c>
      <c r="Z82" s="57">
        <v>8.3465538515776538E-2</v>
      </c>
      <c r="AA82" s="36">
        <v>19402</v>
      </c>
      <c r="AB82" s="57">
        <v>4.2669819432502143E-2</v>
      </c>
    </row>
    <row r="83" spans="2:28" ht="15" hidden="1" customHeight="1" outlineLevel="1">
      <c r="B83" s="63" t="s">
        <v>80</v>
      </c>
      <c r="C83" s="36">
        <v>203</v>
      </c>
      <c r="D83" s="57">
        <v>-7.3059360730593603E-2</v>
      </c>
      <c r="E83" s="66">
        <v>8</v>
      </c>
      <c r="F83" s="57">
        <v>-0.46666666666666667</v>
      </c>
      <c r="G83" s="66">
        <v>9</v>
      </c>
      <c r="H83" s="57" t="s">
        <v>143</v>
      </c>
      <c r="I83" s="66">
        <v>17</v>
      </c>
      <c r="J83" s="57">
        <v>0.1333333333333333</v>
      </c>
      <c r="K83" s="36">
        <v>830</v>
      </c>
      <c r="L83" s="57">
        <v>-0.15906788247213777</v>
      </c>
      <c r="M83" s="36">
        <v>1701</v>
      </c>
      <c r="N83" s="57">
        <v>-3.4071550255536653E-2</v>
      </c>
      <c r="O83" s="36">
        <v>2531</v>
      </c>
      <c r="P83" s="57">
        <v>-7.8966521106259124E-2</v>
      </c>
      <c r="Q83" s="66">
        <v>5275</v>
      </c>
      <c r="R83" s="57">
        <v>4.9542379625945099E-2</v>
      </c>
      <c r="S83" s="66">
        <v>10692</v>
      </c>
      <c r="T83" s="57">
        <v>0.1831359964590018</v>
      </c>
      <c r="U83" s="66">
        <v>15967</v>
      </c>
      <c r="V83" s="57">
        <v>0.13539074166251863</v>
      </c>
      <c r="W83" s="36">
        <v>6316</v>
      </c>
      <c r="X83" s="57">
        <v>1.1045301744837532E-2</v>
      </c>
      <c r="Y83" s="36">
        <v>12402</v>
      </c>
      <c r="Z83" s="57">
        <v>0.14854602704204489</v>
      </c>
      <c r="AA83" s="36">
        <v>18718</v>
      </c>
      <c r="AB83" s="57">
        <v>9.8151950718685876E-2</v>
      </c>
    </row>
    <row r="84" spans="2:28" ht="15" hidden="1" customHeight="1" outlineLevel="1">
      <c r="B84" s="63" t="s">
        <v>79</v>
      </c>
      <c r="C84" s="36">
        <v>122</v>
      </c>
      <c r="D84" s="57">
        <v>-0.56428571428571428</v>
      </c>
      <c r="E84" s="66">
        <v>2</v>
      </c>
      <c r="F84" s="57">
        <v>-0.6</v>
      </c>
      <c r="G84" s="66">
        <v>9</v>
      </c>
      <c r="H84" s="57">
        <v>-0.76315789473684215</v>
      </c>
      <c r="I84" s="66">
        <v>11</v>
      </c>
      <c r="J84" s="57">
        <v>-0.7441860465116279</v>
      </c>
      <c r="K84" s="36">
        <v>809</v>
      </c>
      <c r="L84" s="57">
        <v>-0.1861167002012073</v>
      </c>
      <c r="M84" s="36">
        <v>2193</v>
      </c>
      <c r="N84" s="57">
        <v>6.25E-2</v>
      </c>
      <c r="O84" s="36">
        <v>3002</v>
      </c>
      <c r="P84" s="57">
        <v>-1.8312622629169439E-2</v>
      </c>
      <c r="Q84" s="66">
        <v>6469</v>
      </c>
      <c r="R84" s="57">
        <v>0.13054875917511355</v>
      </c>
      <c r="S84" s="66">
        <v>13788</v>
      </c>
      <c r="T84" s="57">
        <v>0.42085737840065951</v>
      </c>
      <c r="U84" s="66">
        <v>20257</v>
      </c>
      <c r="V84" s="57">
        <v>0.31317256579800334</v>
      </c>
      <c r="W84" s="36">
        <v>7402</v>
      </c>
      <c r="X84" s="57">
        <v>5.7277531781174229E-2</v>
      </c>
      <c r="Y84" s="36">
        <v>15990</v>
      </c>
      <c r="Z84" s="57">
        <v>0.35439606979501947</v>
      </c>
      <c r="AA84" s="36">
        <v>23392</v>
      </c>
      <c r="AB84" s="57">
        <v>0.24379220503004206</v>
      </c>
    </row>
    <row r="85" spans="2:28" collapsed="1">
      <c r="B85" s="173">
        <v>2006</v>
      </c>
      <c r="C85" s="66">
        <v>1037</v>
      </c>
      <c r="D85" s="67">
        <v>-0.38493475682087785</v>
      </c>
      <c r="E85" s="66">
        <v>91</v>
      </c>
      <c r="F85" s="67">
        <v>1.1162790697674421</v>
      </c>
      <c r="G85" s="66">
        <v>50</v>
      </c>
      <c r="H85" s="67">
        <v>0</v>
      </c>
      <c r="I85" s="66">
        <v>141</v>
      </c>
      <c r="J85" s="67">
        <v>0.5161290322580645</v>
      </c>
      <c r="K85" s="66">
        <v>5093</v>
      </c>
      <c r="L85" s="67">
        <v>-0.11410680118281435</v>
      </c>
      <c r="M85" s="66">
        <v>11949</v>
      </c>
      <c r="N85" s="67">
        <v>6.1472861330727602E-2</v>
      </c>
      <c r="O85" s="66">
        <v>17042</v>
      </c>
      <c r="P85" s="67">
        <v>2.1168999176761627E-3</v>
      </c>
      <c r="Q85" s="66">
        <v>44117</v>
      </c>
      <c r="R85" s="67">
        <v>0.16807434668643606</v>
      </c>
      <c r="S85" s="66">
        <v>66999</v>
      </c>
      <c r="T85" s="67">
        <v>7.5770712909441151E-2</v>
      </c>
      <c r="U85" s="66">
        <v>111116</v>
      </c>
      <c r="V85" s="67">
        <v>0.11061579825885315</v>
      </c>
      <c r="W85" s="66">
        <v>50338</v>
      </c>
      <c r="X85" s="67">
        <v>0.11251574690034705</v>
      </c>
      <c r="Y85" s="66">
        <v>78998</v>
      </c>
      <c r="Z85" s="67">
        <v>7.353200972997942E-2</v>
      </c>
      <c r="AA85" s="66">
        <v>129336</v>
      </c>
      <c r="AB85" s="67">
        <v>8.8375380783277446E-2</v>
      </c>
    </row>
    <row r="86" spans="2:28" ht="15" hidden="1" customHeight="1" outlineLevel="1">
      <c r="B86" s="63" t="s">
        <v>90</v>
      </c>
      <c r="C86" s="36">
        <v>235</v>
      </c>
      <c r="D86" s="57">
        <v>-0.18402777777777779</v>
      </c>
      <c r="E86" s="66">
        <v>1</v>
      </c>
      <c r="F86" s="57">
        <v>0</v>
      </c>
      <c r="G86" s="66">
        <v>3</v>
      </c>
      <c r="H86" s="57" t="s">
        <v>143</v>
      </c>
      <c r="I86" s="66">
        <v>4</v>
      </c>
      <c r="J86" s="57">
        <v>3</v>
      </c>
      <c r="K86" s="36">
        <v>832</v>
      </c>
      <c r="L86" s="57">
        <v>-0.16465863453815266</v>
      </c>
      <c r="M86" s="36">
        <v>1749</v>
      </c>
      <c r="N86" s="57">
        <v>-3.9010989010988983E-2</v>
      </c>
      <c r="O86" s="36">
        <v>2581</v>
      </c>
      <c r="P86" s="57">
        <v>-8.3451704545454586E-2</v>
      </c>
      <c r="Q86" s="66">
        <v>5155</v>
      </c>
      <c r="R86" s="57">
        <v>3.4309791332263195E-2</v>
      </c>
      <c r="S86" s="66">
        <v>9215</v>
      </c>
      <c r="T86" s="57">
        <v>0.14230816908392208</v>
      </c>
      <c r="U86" s="66">
        <v>14370</v>
      </c>
      <c r="V86" s="57">
        <v>0.10106505248639941</v>
      </c>
      <c r="W86" s="36">
        <v>6223</v>
      </c>
      <c r="X86" s="57">
        <v>-7.3376934120273907E-3</v>
      </c>
      <c r="Y86" s="36">
        <v>10967</v>
      </c>
      <c r="Z86" s="57">
        <v>0.10923434813391331</v>
      </c>
      <c r="AA86" s="36">
        <v>17190</v>
      </c>
      <c r="AB86" s="57">
        <v>6.4000990344144526E-2</v>
      </c>
    </row>
    <row r="87" spans="2:28" ht="15" hidden="1" customHeight="1" outlineLevel="1">
      <c r="B87" s="63" t="s">
        <v>89</v>
      </c>
      <c r="C87" s="36">
        <v>247</v>
      </c>
      <c r="D87" s="57">
        <v>-0.16554054054054057</v>
      </c>
      <c r="E87" s="66">
        <v>0</v>
      </c>
      <c r="F87" s="57">
        <v>-1</v>
      </c>
      <c r="G87" s="66">
        <v>6</v>
      </c>
      <c r="H87" s="57">
        <v>0</v>
      </c>
      <c r="I87" s="66">
        <v>6</v>
      </c>
      <c r="J87" s="57">
        <v>-0.45454545454545459</v>
      </c>
      <c r="K87" s="36">
        <v>764</v>
      </c>
      <c r="L87" s="57">
        <v>-0.17046688382193265</v>
      </c>
      <c r="M87" s="36">
        <v>1685</v>
      </c>
      <c r="N87" s="57">
        <v>-0.20556341348420559</v>
      </c>
      <c r="O87" s="36">
        <v>2449</v>
      </c>
      <c r="P87" s="57">
        <v>-0.19493754109138728</v>
      </c>
      <c r="Q87" s="66">
        <v>6580</v>
      </c>
      <c r="R87" s="57">
        <v>4.0316205533596827E-2</v>
      </c>
      <c r="S87" s="66">
        <v>10927</v>
      </c>
      <c r="T87" s="57">
        <v>0.18501247153237177</v>
      </c>
      <c r="U87" s="66">
        <v>17507</v>
      </c>
      <c r="V87" s="57">
        <v>0.12614177280329342</v>
      </c>
      <c r="W87" s="36">
        <v>7591</v>
      </c>
      <c r="X87" s="57">
        <v>5.8301311779516141E-3</v>
      </c>
      <c r="Y87" s="36">
        <v>12618</v>
      </c>
      <c r="Z87" s="57">
        <v>0.11191399365526955</v>
      </c>
      <c r="AA87" s="36">
        <v>20209</v>
      </c>
      <c r="AB87" s="57">
        <v>6.9542206933051132E-2</v>
      </c>
    </row>
    <row r="88" spans="2:28" ht="15" hidden="1" customHeight="1" outlineLevel="1">
      <c r="B88" s="63" t="s">
        <v>88</v>
      </c>
      <c r="C88" s="36">
        <v>103</v>
      </c>
      <c r="D88" s="57">
        <v>-0.37951807228915657</v>
      </c>
      <c r="E88" s="66">
        <v>5</v>
      </c>
      <c r="F88" s="57">
        <v>4</v>
      </c>
      <c r="G88" s="66">
        <v>0</v>
      </c>
      <c r="H88" s="57" t="s">
        <v>143</v>
      </c>
      <c r="I88" s="66">
        <v>5</v>
      </c>
      <c r="J88" s="57">
        <v>4</v>
      </c>
      <c r="K88" s="36">
        <v>502</v>
      </c>
      <c r="L88" s="57">
        <v>-0.20317460317460323</v>
      </c>
      <c r="M88" s="36">
        <v>1018</v>
      </c>
      <c r="N88" s="57">
        <v>-0.29305555555555551</v>
      </c>
      <c r="O88" s="36">
        <v>1520</v>
      </c>
      <c r="P88" s="57">
        <v>-0.2657004830917874</v>
      </c>
      <c r="Q88" s="66">
        <v>4845</v>
      </c>
      <c r="R88" s="57">
        <v>-8.2733812949640329E-2</v>
      </c>
      <c r="S88" s="66">
        <v>6311</v>
      </c>
      <c r="T88" s="57">
        <v>8.2689998284439792E-2</v>
      </c>
      <c r="U88" s="66">
        <v>11156</v>
      </c>
      <c r="V88" s="57">
        <v>4.0500405004049167E-3</v>
      </c>
      <c r="W88" s="36">
        <v>5455</v>
      </c>
      <c r="X88" s="57">
        <v>-0.10264846191807864</v>
      </c>
      <c r="Y88" s="36">
        <v>7329</v>
      </c>
      <c r="Z88" s="57">
        <v>8.2542302930250777E-3</v>
      </c>
      <c r="AA88" s="36">
        <v>12784</v>
      </c>
      <c r="AB88" s="57">
        <v>-4.2253521126760618E-2</v>
      </c>
    </row>
    <row r="89" spans="2:28" ht="15" hidden="1" customHeight="1" outlineLevel="1">
      <c r="B89" s="63" t="s">
        <v>87</v>
      </c>
      <c r="C89" s="36">
        <v>20</v>
      </c>
      <c r="D89" s="57">
        <v>0.33333333333333326</v>
      </c>
      <c r="E89" s="66">
        <v>0</v>
      </c>
      <c r="F89" s="57">
        <v>-1</v>
      </c>
      <c r="G89" s="66">
        <v>0</v>
      </c>
      <c r="H89" s="57" t="s">
        <v>143</v>
      </c>
      <c r="I89" s="66">
        <v>0</v>
      </c>
      <c r="J89" s="57">
        <v>-1</v>
      </c>
      <c r="K89" s="36">
        <v>9</v>
      </c>
      <c r="L89" s="57">
        <v>0.28571428571428581</v>
      </c>
      <c r="M89" s="36">
        <v>18</v>
      </c>
      <c r="N89" s="57">
        <v>-0.1428571428571429</v>
      </c>
      <c r="O89" s="36">
        <v>27</v>
      </c>
      <c r="P89" s="57">
        <v>-3.5714285714285698E-2</v>
      </c>
      <c r="Q89" s="66">
        <v>440</v>
      </c>
      <c r="R89" s="57">
        <v>-0.18367346938775508</v>
      </c>
      <c r="S89" s="66">
        <v>511</v>
      </c>
      <c r="T89" s="57">
        <v>0.76206896551724146</v>
      </c>
      <c r="U89" s="66">
        <v>951</v>
      </c>
      <c r="V89" s="57">
        <v>0.1471652593486128</v>
      </c>
      <c r="W89" s="36">
        <v>469</v>
      </c>
      <c r="X89" s="57">
        <v>-0.16843971631205679</v>
      </c>
      <c r="Y89" s="36">
        <v>529</v>
      </c>
      <c r="Z89" s="57">
        <v>0.70096463022508049</v>
      </c>
      <c r="AA89" s="36">
        <v>998</v>
      </c>
      <c r="AB89" s="57">
        <v>0.14057142857142857</v>
      </c>
    </row>
    <row r="90" spans="2:28" ht="15" hidden="1" customHeight="1" outlineLevel="1">
      <c r="B90" s="63" t="s">
        <v>86</v>
      </c>
      <c r="C90" s="36">
        <v>27</v>
      </c>
      <c r="D90" s="57">
        <v>0.58823529411764697</v>
      </c>
      <c r="E90" s="66">
        <v>0</v>
      </c>
      <c r="F90" s="57" t="s">
        <v>143</v>
      </c>
      <c r="G90" s="66">
        <v>0</v>
      </c>
      <c r="H90" s="57" t="s">
        <v>143</v>
      </c>
      <c r="I90" s="66">
        <v>0</v>
      </c>
      <c r="J90" s="57" t="s">
        <v>143</v>
      </c>
      <c r="K90" s="36">
        <v>88</v>
      </c>
      <c r="L90" s="57">
        <v>16.600000000000001</v>
      </c>
      <c r="M90" s="36">
        <v>38</v>
      </c>
      <c r="N90" s="57">
        <v>3.75</v>
      </c>
      <c r="O90" s="36">
        <v>126</v>
      </c>
      <c r="P90" s="57">
        <v>8.6923076923076916</v>
      </c>
      <c r="Q90" s="66">
        <v>392</v>
      </c>
      <c r="R90" s="57">
        <v>-0.39506172839506171</v>
      </c>
      <c r="S90" s="66">
        <v>155</v>
      </c>
      <c r="T90" s="57">
        <v>-0.53592814371257491</v>
      </c>
      <c r="U90" s="66">
        <v>547</v>
      </c>
      <c r="V90" s="57">
        <v>-0.44297352342158858</v>
      </c>
      <c r="W90" s="36">
        <v>507</v>
      </c>
      <c r="X90" s="57">
        <v>-0.24328358208955225</v>
      </c>
      <c r="Y90" s="36">
        <v>193</v>
      </c>
      <c r="Z90" s="57">
        <v>-0.43567251461988299</v>
      </c>
      <c r="AA90" s="36">
        <v>700</v>
      </c>
      <c r="AB90" s="57">
        <v>-0.30830039525691699</v>
      </c>
    </row>
    <row r="91" spans="2:28" ht="15" hidden="1" customHeight="1" outlineLevel="1">
      <c r="B91" s="63" t="s">
        <v>85</v>
      </c>
      <c r="C91" s="36">
        <v>18</v>
      </c>
      <c r="D91" s="57">
        <v>-0.3571428571428571</v>
      </c>
      <c r="E91" s="66">
        <v>0</v>
      </c>
      <c r="F91" s="57" t="s">
        <v>143</v>
      </c>
      <c r="G91" s="66">
        <v>0</v>
      </c>
      <c r="H91" s="57" t="s">
        <v>143</v>
      </c>
      <c r="I91" s="66">
        <v>0</v>
      </c>
      <c r="J91" s="57" t="s">
        <v>143</v>
      </c>
      <c r="K91" s="36">
        <v>37</v>
      </c>
      <c r="L91" s="57">
        <v>0.94736842105263164</v>
      </c>
      <c r="M91" s="36">
        <v>41</v>
      </c>
      <c r="N91" s="57">
        <v>1.4117647058823528</v>
      </c>
      <c r="O91" s="36">
        <v>78</v>
      </c>
      <c r="P91" s="57">
        <v>1.1666666666666665</v>
      </c>
      <c r="Q91" s="66">
        <v>302</v>
      </c>
      <c r="R91" s="57">
        <v>-0.57997218358831715</v>
      </c>
      <c r="S91" s="66">
        <v>404</v>
      </c>
      <c r="T91" s="57">
        <v>0.94230769230769229</v>
      </c>
      <c r="U91" s="66">
        <v>706</v>
      </c>
      <c r="V91" s="57">
        <v>-0.23840345199568502</v>
      </c>
      <c r="W91" s="36">
        <v>357</v>
      </c>
      <c r="X91" s="57">
        <v>-0.53394255874673635</v>
      </c>
      <c r="Y91" s="36">
        <v>445</v>
      </c>
      <c r="Z91" s="57">
        <v>0.97777777777777786</v>
      </c>
      <c r="AA91" s="36">
        <v>802</v>
      </c>
      <c r="AB91" s="57">
        <v>-0.1907164480322906</v>
      </c>
    </row>
    <row r="92" spans="2:28" ht="15" hidden="1" customHeight="1" outlineLevel="1">
      <c r="B92" s="63" t="s">
        <v>84</v>
      </c>
      <c r="C92" s="36">
        <v>24</v>
      </c>
      <c r="D92" s="57">
        <v>1.6666666666666665</v>
      </c>
      <c r="E92" s="66">
        <v>2</v>
      </c>
      <c r="F92" s="57">
        <v>-0.33333333333333337</v>
      </c>
      <c r="G92" s="66">
        <v>0</v>
      </c>
      <c r="H92" s="57" t="s">
        <v>143</v>
      </c>
      <c r="I92" s="66">
        <v>2</v>
      </c>
      <c r="J92" s="57">
        <v>-0.33333333333333337</v>
      </c>
      <c r="K92" s="36">
        <v>8</v>
      </c>
      <c r="L92" s="57">
        <v>-0.6</v>
      </c>
      <c r="M92" s="36">
        <v>23</v>
      </c>
      <c r="N92" s="57">
        <v>-0.45238095238095233</v>
      </c>
      <c r="O92" s="36">
        <v>31</v>
      </c>
      <c r="P92" s="57">
        <v>-0.5</v>
      </c>
      <c r="Q92" s="66">
        <v>398</v>
      </c>
      <c r="R92" s="57">
        <v>0.5546875</v>
      </c>
      <c r="S92" s="66">
        <v>324</v>
      </c>
      <c r="T92" s="57">
        <v>0.19117647058823528</v>
      </c>
      <c r="U92" s="66">
        <v>722</v>
      </c>
      <c r="V92" s="57">
        <v>0.36742424242424243</v>
      </c>
      <c r="W92" s="36">
        <v>432</v>
      </c>
      <c r="X92" s="57">
        <v>0.5</v>
      </c>
      <c r="Y92" s="36">
        <v>347</v>
      </c>
      <c r="Z92" s="57">
        <v>0.10509554140127397</v>
      </c>
      <c r="AA92" s="36">
        <v>779</v>
      </c>
      <c r="AB92" s="57">
        <v>0.29401993355481726</v>
      </c>
    </row>
    <row r="93" spans="2:28" ht="15" hidden="1" customHeight="1" outlineLevel="1">
      <c r="B93" s="63" t="s">
        <v>83</v>
      </c>
      <c r="C93" s="36">
        <v>14</v>
      </c>
      <c r="D93" s="57">
        <v>0.39999999999999991</v>
      </c>
      <c r="E93" s="66">
        <v>4</v>
      </c>
      <c r="F93" s="57" t="s">
        <v>143</v>
      </c>
      <c r="G93" s="66">
        <v>0</v>
      </c>
      <c r="H93" s="57" t="s">
        <v>143</v>
      </c>
      <c r="I93" s="66">
        <v>4</v>
      </c>
      <c r="J93" s="57" t="s">
        <v>143</v>
      </c>
      <c r="K93" s="36">
        <v>35</v>
      </c>
      <c r="L93" s="57">
        <v>-2.777777777777779E-2</v>
      </c>
      <c r="M93" s="36">
        <v>67</v>
      </c>
      <c r="N93" s="57">
        <v>0.97058823529411775</v>
      </c>
      <c r="O93" s="36">
        <v>102</v>
      </c>
      <c r="P93" s="57">
        <v>0.45714285714285707</v>
      </c>
      <c r="Q93" s="66">
        <v>441</v>
      </c>
      <c r="R93" s="57">
        <v>6.35</v>
      </c>
      <c r="S93" s="66">
        <v>416</v>
      </c>
      <c r="T93" s="57">
        <v>2.1044776119402986</v>
      </c>
      <c r="U93" s="66">
        <v>857</v>
      </c>
      <c r="V93" s="57">
        <v>3.4175257731958766</v>
      </c>
      <c r="W93" s="36">
        <v>494</v>
      </c>
      <c r="X93" s="57">
        <v>3.6603773584905657</v>
      </c>
      <c r="Y93" s="36">
        <v>483</v>
      </c>
      <c r="Z93" s="57">
        <v>1.875</v>
      </c>
      <c r="AA93" s="36">
        <v>977</v>
      </c>
      <c r="AB93" s="57">
        <v>2.5656934306569341</v>
      </c>
    </row>
    <row r="94" spans="2:28" ht="15" hidden="1" customHeight="1" outlineLevel="1">
      <c r="B94" s="63" t="s">
        <v>82</v>
      </c>
      <c r="C94" s="36">
        <v>209</v>
      </c>
      <c r="D94" s="57">
        <v>-0.58366533864541825</v>
      </c>
      <c r="E94" s="66">
        <v>1</v>
      </c>
      <c r="F94" s="57">
        <v>-0.66666666666666674</v>
      </c>
      <c r="G94" s="66">
        <v>3</v>
      </c>
      <c r="H94" s="57" t="s">
        <v>143</v>
      </c>
      <c r="I94" s="66">
        <v>4</v>
      </c>
      <c r="J94" s="57">
        <v>0.33333333333333326</v>
      </c>
      <c r="K94" s="36">
        <v>341</v>
      </c>
      <c r="L94" s="57">
        <v>-0.21064814814814814</v>
      </c>
      <c r="M94" s="36">
        <v>608</v>
      </c>
      <c r="N94" s="57">
        <v>-8.5714285714285743E-2</v>
      </c>
      <c r="O94" s="36">
        <v>949</v>
      </c>
      <c r="P94" s="57">
        <v>-0.13491340018231546</v>
      </c>
      <c r="Q94" s="66">
        <v>2658</v>
      </c>
      <c r="R94" s="57">
        <v>0.33769501761449416</v>
      </c>
      <c r="S94" s="66">
        <v>6115</v>
      </c>
      <c r="T94" s="57">
        <v>8.6338603659619872E-2</v>
      </c>
      <c r="U94" s="66">
        <v>8773</v>
      </c>
      <c r="V94" s="57">
        <v>0.15191701680672276</v>
      </c>
      <c r="W94" s="36">
        <v>3209</v>
      </c>
      <c r="X94" s="57">
        <v>9.7469220246237942E-2</v>
      </c>
      <c r="Y94" s="36">
        <v>6726</v>
      </c>
      <c r="Z94" s="57">
        <v>6.8636796949475665E-2</v>
      </c>
      <c r="AA94" s="36">
        <v>9935</v>
      </c>
      <c r="AB94" s="57">
        <v>7.7782599262312901E-2</v>
      </c>
    </row>
    <row r="95" spans="2:28" ht="15" hidden="1" customHeight="1" outlineLevel="1">
      <c r="B95" s="63" t="s">
        <v>81</v>
      </c>
      <c r="C95" s="36">
        <v>290</v>
      </c>
      <c r="D95" s="57">
        <v>-0.42913385826771655</v>
      </c>
      <c r="E95" s="66">
        <v>10</v>
      </c>
      <c r="F95" s="57">
        <v>1.5</v>
      </c>
      <c r="G95" s="66">
        <v>0</v>
      </c>
      <c r="H95" s="57">
        <v>-1</v>
      </c>
      <c r="I95" s="66">
        <v>10</v>
      </c>
      <c r="J95" s="57">
        <v>-9.0909090909090939E-2</v>
      </c>
      <c r="K95" s="36">
        <v>1152</v>
      </c>
      <c r="L95" s="57">
        <v>0.14741035856573714</v>
      </c>
      <c r="M95" s="36">
        <v>2185</v>
      </c>
      <c r="N95" s="57">
        <v>0.302145411203814</v>
      </c>
      <c r="O95" s="36">
        <v>3337</v>
      </c>
      <c r="P95" s="57">
        <v>0.24422073079791207</v>
      </c>
      <c r="Q95" s="66">
        <v>5810</v>
      </c>
      <c r="R95" s="57">
        <v>0.79820489012689566</v>
      </c>
      <c r="S95" s="66">
        <v>9161</v>
      </c>
      <c r="T95" s="57">
        <v>0.32999419279907083</v>
      </c>
      <c r="U95" s="66">
        <v>14971</v>
      </c>
      <c r="V95" s="57">
        <v>0.47949402114833473</v>
      </c>
      <c r="W95" s="36">
        <v>7262</v>
      </c>
      <c r="X95" s="57">
        <v>0.52980829997893397</v>
      </c>
      <c r="Y95" s="36">
        <v>11346</v>
      </c>
      <c r="Z95" s="57">
        <v>0.32345736614953924</v>
      </c>
      <c r="AA95" s="36">
        <v>18608</v>
      </c>
      <c r="AB95" s="57">
        <v>0.39699699699699709</v>
      </c>
    </row>
    <row r="96" spans="2:28" ht="15" hidden="1" customHeight="1" outlineLevel="1">
      <c r="B96" s="63" t="s">
        <v>80</v>
      </c>
      <c r="C96" s="36">
        <v>219</v>
      </c>
      <c r="D96" s="57">
        <v>-0.59141791044776126</v>
      </c>
      <c r="E96" s="66">
        <v>15</v>
      </c>
      <c r="F96" s="57" t="s">
        <v>143</v>
      </c>
      <c r="G96" s="66">
        <v>0</v>
      </c>
      <c r="H96" s="57" t="s">
        <v>143</v>
      </c>
      <c r="I96" s="66">
        <v>15</v>
      </c>
      <c r="J96" s="57" t="s">
        <v>143</v>
      </c>
      <c r="K96" s="36">
        <v>987</v>
      </c>
      <c r="L96" s="57">
        <v>-0.20403225806451608</v>
      </c>
      <c r="M96" s="36">
        <v>1761</v>
      </c>
      <c r="N96" s="57">
        <v>6.2123039806996294E-2</v>
      </c>
      <c r="O96" s="36">
        <v>2748</v>
      </c>
      <c r="P96" s="57">
        <v>-5.1759834368530044E-2</v>
      </c>
      <c r="Q96" s="66">
        <v>5026</v>
      </c>
      <c r="R96" s="57">
        <v>0.47780064686856805</v>
      </c>
      <c r="S96" s="66">
        <v>9037</v>
      </c>
      <c r="T96" s="57">
        <v>0.3002877697841726</v>
      </c>
      <c r="U96" s="66">
        <v>14063</v>
      </c>
      <c r="V96" s="57">
        <v>0.35861269442565935</v>
      </c>
      <c r="W96" s="36">
        <v>6247</v>
      </c>
      <c r="X96" s="57">
        <v>0.20668340737879087</v>
      </c>
      <c r="Y96" s="36">
        <v>10798</v>
      </c>
      <c r="Z96" s="57">
        <v>0.25441449814126393</v>
      </c>
      <c r="AA96" s="36">
        <v>17045</v>
      </c>
      <c r="AB96" s="57">
        <v>0.23648893725063469</v>
      </c>
    </row>
    <row r="97" spans="2:28" ht="15" hidden="1" customHeight="1" outlineLevel="1">
      <c r="B97" s="63" t="s">
        <v>79</v>
      </c>
      <c r="C97" s="36">
        <v>280</v>
      </c>
      <c r="D97" s="57">
        <v>-0.50617283950617287</v>
      </c>
      <c r="E97" s="66">
        <v>5</v>
      </c>
      <c r="F97" s="57">
        <v>-0.64285714285714279</v>
      </c>
      <c r="G97" s="66">
        <v>38</v>
      </c>
      <c r="H97" s="57">
        <v>4.4285714285714288</v>
      </c>
      <c r="I97" s="66">
        <v>43</v>
      </c>
      <c r="J97" s="57">
        <v>1.0476190476190474</v>
      </c>
      <c r="K97" s="36">
        <v>994</v>
      </c>
      <c r="L97" s="57">
        <v>0.21219512195121948</v>
      </c>
      <c r="M97" s="36">
        <v>2064</v>
      </c>
      <c r="N97" s="57">
        <v>0.51208791208791204</v>
      </c>
      <c r="O97" s="36">
        <v>3058</v>
      </c>
      <c r="P97" s="57">
        <v>0.39954233409610973</v>
      </c>
      <c r="Q97" s="66">
        <v>5722</v>
      </c>
      <c r="R97" s="57">
        <v>0.72090225563909782</v>
      </c>
      <c r="S97" s="66">
        <v>9704</v>
      </c>
      <c r="T97" s="57">
        <v>0.44987300164350819</v>
      </c>
      <c r="U97" s="66">
        <v>15426</v>
      </c>
      <c r="V97" s="57">
        <v>0.53982830904372126</v>
      </c>
      <c r="W97" s="36">
        <v>7001</v>
      </c>
      <c r="X97" s="57">
        <v>0.4813796022005925</v>
      </c>
      <c r="Y97" s="36">
        <v>11806</v>
      </c>
      <c r="Z97" s="57">
        <v>0.4638561686298821</v>
      </c>
      <c r="AA97" s="36">
        <v>18807</v>
      </c>
      <c r="AB97" s="57">
        <v>0.47033070127433341</v>
      </c>
    </row>
    <row r="98" spans="2:28" collapsed="1">
      <c r="B98" s="173">
        <v>2005</v>
      </c>
      <c r="C98" s="66">
        <v>1686</v>
      </c>
      <c r="D98" s="67">
        <v>-0.42692046227056424</v>
      </c>
      <c r="E98" s="66">
        <v>43</v>
      </c>
      <c r="F98" s="67">
        <v>0.26470588235294112</v>
      </c>
      <c r="G98" s="66">
        <v>50</v>
      </c>
      <c r="H98" s="67">
        <v>1.5</v>
      </c>
      <c r="I98" s="66">
        <v>93</v>
      </c>
      <c r="J98" s="67">
        <v>0.72222222222222232</v>
      </c>
      <c r="K98" s="66">
        <v>5749</v>
      </c>
      <c r="L98" s="67">
        <v>-6.2153344208809136E-2</v>
      </c>
      <c r="M98" s="66">
        <v>11257</v>
      </c>
      <c r="N98" s="67">
        <v>3.5697856288527063E-2</v>
      </c>
      <c r="O98" s="66">
        <v>17006</v>
      </c>
      <c r="P98" s="67">
        <v>4.1178892876048145E-4</v>
      </c>
      <c r="Q98" s="66">
        <v>37769</v>
      </c>
      <c r="R98" s="67">
        <v>0.22798062229736327</v>
      </c>
      <c r="S98" s="66">
        <v>62280</v>
      </c>
      <c r="T98" s="67">
        <v>0.23290111847965944</v>
      </c>
      <c r="U98" s="66">
        <v>100049</v>
      </c>
      <c r="V98" s="67">
        <v>0.23103898021458802</v>
      </c>
      <c r="W98" s="66">
        <v>45247</v>
      </c>
      <c r="X98" s="67">
        <v>0.1350625893685875</v>
      </c>
      <c r="Y98" s="66">
        <v>73587</v>
      </c>
      <c r="Z98" s="67">
        <v>0.19840726988469815</v>
      </c>
      <c r="AA98" s="66">
        <v>118834</v>
      </c>
      <c r="AB98" s="67">
        <v>0.1734721083867401</v>
      </c>
    </row>
    <row r="99" spans="2:28" ht="15" hidden="1" customHeight="1" outlineLevel="1">
      <c r="B99" s="63" t="s">
        <v>90</v>
      </c>
      <c r="C99" s="36">
        <v>288</v>
      </c>
      <c r="D99" s="57">
        <v>-0.43195266272189348</v>
      </c>
      <c r="E99" s="66">
        <v>1</v>
      </c>
      <c r="F99" s="57">
        <v>-0.85714285714285721</v>
      </c>
      <c r="G99" s="66">
        <v>0</v>
      </c>
      <c r="H99" s="57" t="s">
        <v>143</v>
      </c>
      <c r="I99" s="66">
        <v>1</v>
      </c>
      <c r="J99" s="57">
        <v>-0.85714285714285721</v>
      </c>
      <c r="K99" s="36">
        <v>996</v>
      </c>
      <c r="L99" s="57">
        <v>-2.16110019646365E-2</v>
      </c>
      <c r="M99" s="36">
        <v>1820</v>
      </c>
      <c r="N99" s="57">
        <v>0.16741500962155231</v>
      </c>
      <c r="O99" s="36">
        <v>2816</v>
      </c>
      <c r="P99" s="57">
        <v>9.2743500194023998E-2</v>
      </c>
      <c r="Q99" s="66">
        <v>4984</v>
      </c>
      <c r="R99" s="57">
        <v>0.46115508648490189</v>
      </c>
      <c r="S99" s="66">
        <v>8067</v>
      </c>
      <c r="T99" s="57">
        <v>-1.8971178402043098E-2</v>
      </c>
      <c r="U99" s="66">
        <v>13051</v>
      </c>
      <c r="V99" s="57">
        <v>0.12179817775485646</v>
      </c>
      <c r="W99" s="36">
        <v>6269</v>
      </c>
      <c r="X99" s="57">
        <v>0.26825814282824201</v>
      </c>
      <c r="Y99" s="36">
        <v>9887</v>
      </c>
      <c r="Z99" s="57">
        <v>1.0734001226742951E-2</v>
      </c>
      <c r="AA99" s="36">
        <v>16156</v>
      </c>
      <c r="AB99" s="57">
        <v>9.7181663837011989E-2</v>
      </c>
    </row>
    <row r="100" spans="2:28" ht="15" hidden="1" customHeight="1" outlineLevel="1">
      <c r="B100" s="63" t="s">
        <v>89</v>
      </c>
      <c r="C100" s="36">
        <v>296</v>
      </c>
      <c r="D100" s="57">
        <v>-0.48611111111111116</v>
      </c>
      <c r="E100" s="66">
        <v>5</v>
      </c>
      <c r="F100" s="57">
        <v>4</v>
      </c>
      <c r="G100" s="66">
        <v>6</v>
      </c>
      <c r="H100" s="57">
        <v>-0.1428571428571429</v>
      </c>
      <c r="I100" s="66">
        <v>11</v>
      </c>
      <c r="J100" s="57">
        <v>0.375</v>
      </c>
      <c r="K100" s="36">
        <v>921</v>
      </c>
      <c r="L100" s="57">
        <v>-0.16802168021680219</v>
      </c>
      <c r="M100" s="36">
        <v>2121</v>
      </c>
      <c r="N100" s="57">
        <v>0.18227424749163879</v>
      </c>
      <c r="O100" s="36">
        <v>3042</v>
      </c>
      <c r="P100" s="57">
        <v>4.8603929679420954E-2</v>
      </c>
      <c r="Q100" s="66">
        <v>6325</v>
      </c>
      <c r="R100" s="57">
        <v>0.50810681926561752</v>
      </c>
      <c r="S100" s="66">
        <v>9221</v>
      </c>
      <c r="T100" s="57">
        <v>-2.4645652633805804E-2</v>
      </c>
      <c r="U100" s="66">
        <v>15546</v>
      </c>
      <c r="V100" s="57">
        <v>0.13906799531066816</v>
      </c>
      <c r="W100" s="36">
        <v>7547</v>
      </c>
      <c r="X100" s="57">
        <v>0.2839401156856074</v>
      </c>
      <c r="Y100" s="36">
        <v>11348</v>
      </c>
      <c r="Z100" s="57">
        <v>8.2629942247889332E-3</v>
      </c>
      <c r="AA100" s="36">
        <v>18895</v>
      </c>
      <c r="AB100" s="57">
        <v>0.102842467752291</v>
      </c>
    </row>
    <row r="101" spans="2:28" ht="15" hidden="1" customHeight="1" outlineLevel="1">
      <c r="B101" s="63" t="s">
        <v>88</v>
      </c>
      <c r="C101" s="36">
        <v>166</v>
      </c>
      <c r="D101" s="57">
        <v>-0.67704280155642027</v>
      </c>
      <c r="E101" s="66">
        <v>1</v>
      </c>
      <c r="F101" s="57">
        <v>-0.5</v>
      </c>
      <c r="G101" s="66">
        <v>0</v>
      </c>
      <c r="H101" s="57">
        <v>-1</v>
      </c>
      <c r="I101" s="66">
        <v>1</v>
      </c>
      <c r="J101" s="57">
        <v>-0.9375</v>
      </c>
      <c r="K101" s="36">
        <v>630</v>
      </c>
      <c r="L101" s="57">
        <v>0.41255605381165927</v>
      </c>
      <c r="M101" s="36">
        <v>1440</v>
      </c>
      <c r="N101" s="57">
        <v>0.7370325693606754</v>
      </c>
      <c r="O101" s="36">
        <v>2070</v>
      </c>
      <c r="P101" s="57">
        <v>0.62352941176470589</v>
      </c>
      <c r="Q101" s="66">
        <v>5282</v>
      </c>
      <c r="R101" s="57">
        <v>1.3351016799292661</v>
      </c>
      <c r="S101" s="66">
        <v>5829</v>
      </c>
      <c r="T101" s="57">
        <v>0.28846153846153855</v>
      </c>
      <c r="U101" s="66">
        <v>11111</v>
      </c>
      <c r="V101" s="57">
        <v>0.63734158561744758</v>
      </c>
      <c r="W101" s="36">
        <v>6079</v>
      </c>
      <c r="X101" s="57">
        <v>0.88554590570719594</v>
      </c>
      <c r="Y101" s="36">
        <v>7269</v>
      </c>
      <c r="Z101" s="57">
        <v>0.35438792621576298</v>
      </c>
      <c r="AA101" s="36">
        <v>13348</v>
      </c>
      <c r="AB101" s="57">
        <v>0.55371900826446274</v>
      </c>
    </row>
    <row r="102" spans="2:28" ht="15" hidden="1" customHeight="1" outlineLevel="1">
      <c r="B102" s="63" t="s">
        <v>87</v>
      </c>
      <c r="C102" s="36">
        <v>15</v>
      </c>
      <c r="D102" s="57">
        <v>1.1428571428571428</v>
      </c>
      <c r="E102" s="66">
        <v>3</v>
      </c>
      <c r="F102" s="57">
        <v>-0.25</v>
      </c>
      <c r="G102" s="66">
        <v>0</v>
      </c>
      <c r="H102" s="57" t="s">
        <v>143</v>
      </c>
      <c r="I102" s="66">
        <v>3</v>
      </c>
      <c r="J102" s="57">
        <v>-0.25</v>
      </c>
      <c r="K102" s="36">
        <v>7</v>
      </c>
      <c r="L102" s="57">
        <v>-0.65</v>
      </c>
      <c r="M102" s="36">
        <v>21</v>
      </c>
      <c r="N102" s="57">
        <v>-0.30000000000000004</v>
      </c>
      <c r="O102" s="36">
        <v>28</v>
      </c>
      <c r="P102" s="57">
        <v>-0.43999999999999995</v>
      </c>
      <c r="Q102" s="66">
        <v>539</v>
      </c>
      <c r="R102" s="57">
        <v>0.6333333333333333</v>
      </c>
      <c r="S102" s="66">
        <v>290</v>
      </c>
      <c r="T102" s="57">
        <v>-0.46096654275092941</v>
      </c>
      <c r="U102" s="66">
        <v>829</v>
      </c>
      <c r="V102" s="57">
        <v>-4.4930875576036922E-2</v>
      </c>
      <c r="W102" s="36">
        <v>564</v>
      </c>
      <c r="X102" s="57">
        <v>0.56232686980609414</v>
      </c>
      <c r="Y102" s="36">
        <v>311</v>
      </c>
      <c r="Z102" s="57">
        <v>-0.45246478873239437</v>
      </c>
      <c r="AA102" s="36">
        <v>875</v>
      </c>
      <c r="AB102" s="57">
        <v>-5.8127018299246491E-2</v>
      </c>
    </row>
    <row r="103" spans="2:28" ht="15" hidden="1" customHeight="1" outlineLevel="1">
      <c r="B103" s="63" t="s">
        <v>86</v>
      </c>
      <c r="C103" s="36">
        <v>17</v>
      </c>
      <c r="D103" s="57">
        <v>2.4</v>
      </c>
      <c r="E103" s="66">
        <v>0</v>
      </c>
      <c r="F103" s="57" t="s">
        <v>143</v>
      </c>
      <c r="G103" s="66">
        <v>0</v>
      </c>
      <c r="H103" s="57" t="s">
        <v>143</v>
      </c>
      <c r="I103" s="66">
        <v>0</v>
      </c>
      <c r="J103" s="57" t="s">
        <v>143</v>
      </c>
      <c r="K103" s="36">
        <v>5</v>
      </c>
      <c r="L103" s="57">
        <v>-0.54545454545454541</v>
      </c>
      <c r="M103" s="36">
        <v>8</v>
      </c>
      <c r="N103" s="57">
        <v>1.6666666666666665</v>
      </c>
      <c r="O103" s="36">
        <v>13</v>
      </c>
      <c r="P103" s="57">
        <v>-7.1428571428571397E-2</v>
      </c>
      <c r="Q103" s="66">
        <v>648</v>
      </c>
      <c r="R103" s="57">
        <v>1.0571428571428569</v>
      </c>
      <c r="S103" s="66">
        <v>334</v>
      </c>
      <c r="T103" s="57">
        <v>6.7092651757188593E-2</v>
      </c>
      <c r="U103" s="66">
        <v>982</v>
      </c>
      <c r="V103" s="57">
        <v>0.56369426751592355</v>
      </c>
      <c r="W103" s="36">
        <v>670</v>
      </c>
      <c r="X103" s="57">
        <v>1.02416918429003</v>
      </c>
      <c r="Y103" s="36">
        <v>342</v>
      </c>
      <c r="Z103" s="57">
        <v>8.2278481012658222E-2</v>
      </c>
      <c r="AA103" s="36">
        <v>1012</v>
      </c>
      <c r="AB103" s="57">
        <v>0.56414219474497673</v>
      </c>
    </row>
    <row r="104" spans="2:28" ht="15" hidden="1" customHeight="1" outlineLevel="1">
      <c r="B104" s="63" t="s">
        <v>85</v>
      </c>
      <c r="C104" s="36">
        <v>28</v>
      </c>
      <c r="D104" s="57">
        <v>1.1538461538461537</v>
      </c>
      <c r="E104" s="66">
        <v>0</v>
      </c>
      <c r="F104" s="57">
        <v>-1</v>
      </c>
      <c r="G104" s="66">
        <v>0</v>
      </c>
      <c r="H104" s="57" t="s">
        <v>143</v>
      </c>
      <c r="I104" s="66">
        <v>0</v>
      </c>
      <c r="J104" s="57">
        <v>-1</v>
      </c>
      <c r="K104" s="36">
        <v>19</v>
      </c>
      <c r="L104" s="57">
        <v>-0.45714285714285718</v>
      </c>
      <c r="M104" s="36">
        <v>17</v>
      </c>
      <c r="N104" s="57">
        <v>-0.67307692307692313</v>
      </c>
      <c r="O104" s="36">
        <v>36</v>
      </c>
      <c r="P104" s="57">
        <v>-0.5862068965517242</v>
      </c>
      <c r="Q104" s="66">
        <v>719</v>
      </c>
      <c r="R104" s="57">
        <v>-0.14709371293001183</v>
      </c>
      <c r="S104" s="66">
        <v>208</v>
      </c>
      <c r="T104" s="57">
        <v>-0.82681099084096588</v>
      </c>
      <c r="U104" s="66">
        <v>927</v>
      </c>
      <c r="V104" s="57">
        <v>-0.54647749510763211</v>
      </c>
      <c r="W104" s="36">
        <v>766</v>
      </c>
      <c r="X104" s="57">
        <v>-0.14413407821229052</v>
      </c>
      <c r="Y104" s="36">
        <v>225</v>
      </c>
      <c r="Z104" s="57">
        <v>-0.82043096568236229</v>
      </c>
      <c r="AA104" s="36">
        <v>991</v>
      </c>
      <c r="AB104" s="57">
        <v>-0.53864059590316571</v>
      </c>
    </row>
    <row r="105" spans="2:28" ht="15" hidden="1" customHeight="1" outlineLevel="1">
      <c r="B105" s="63" t="s">
        <v>84</v>
      </c>
      <c r="C105" s="36">
        <v>9</v>
      </c>
      <c r="D105" s="57">
        <v>-0.71875</v>
      </c>
      <c r="E105" s="66">
        <v>3</v>
      </c>
      <c r="F105" s="57" t="s">
        <v>143</v>
      </c>
      <c r="G105" s="66">
        <v>0</v>
      </c>
      <c r="H105" s="57" t="s">
        <v>143</v>
      </c>
      <c r="I105" s="66">
        <v>3</v>
      </c>
      <c r="J105" s="57" t="s">
        <v>143</v>
      </c>
      <c r="K105" s="36">
        <v>20</v>
      </c>
      <c r="L105" s="57">
        <v>-4.7619047619047672E-2</v>
      </c>
      <c r="M105" s="36">
        <v>42</v>
      </c>
      <c r="N105" s="57">
        <v>5.0000000000000044E-2</v>
      </c>
      <c r="O105" s="36">
        <v>62</v>
      </c>
      <c r="P105" s="57">
        <v>1.6393442622950838E-2</v>
      </c>
      <c r="Q105" s="66">
        <v>256</v>
      </c>
      <c r="R105" s="57">
        <v>-0.69044740024183793</v>
      </c>
      <c r="S105" s="66">
        <v>272</v>
      </c>
      <c r="T105" s="57">
        <v>-0.77502067824648468</v>
      </c>
      <c r="U105" s="66">
        <v>528</v>
      </c>
      <c r="V105" s="57">
        <v>-0.74066797642436155</v>
      </c>
      <c r="W105" s="36">
        <v>288</v>
      </c>
      <c r="X105" s="57">
        <v>-0.67272727272727273</v>
      </c>
      <c r="Y105" s="36">
        <v>314</v>
      </c>
      <c r="Z105" s="57">
        <v>-0.7485988791032826</v>
      </c>
      <c r="AA105" s="36">
        <v>602</v>
      </c>
      <c r="AB105" s="57">
        <v>-0.71723813997181773</v>
      </c>
    </row>
    <row r="106" spans="2:28" ht="15" hidden="1" customHeight="1" outlineLevel="1">
      <c r="B106" s="63" t="s">
        <v>83</v>
      </c>
      <c r="C106" s="36">
        <v>10</v>
      </c>
      <c r="D106" s="57">
        <v>0</v>
      </c>
      <c r="E106" s="66">
        <v>0</v>
      </c>
      <c r="F106" s="57">
        <v>-1</v>
      </c>
      <c r="G106" s="66">
        <v>0</v>
      </c>
      <c r="H106" s="57" t="s">
        <v>143</v>
      </c>
      <c r="I106" s="66">
        <v>0</v>
      </c>
      <c r="J106" s="57">
        <v>-1</v>
      </c>
      <c r="K106" s="36">
        <v>36</v>
      </c>
      <c r="L106" s="57">
        <v>0.8</v>
      </c>
      <c r="M106" s="36">
        <v>34</v>
      </c>
      <c r="N106" s="57">
        <v>9.6774193548387011E-2</v>
      </c>
      <c r="O106" s="36">
        <v>70</v>
      </c>
      <c r="P106" s="57">
        <v>0.37254901960784315</v>
      </c>
      <c r="Q106" s="66">
        <v>60</v>
      </c>
      <c r="R106" s="57">
        <v>-0.91440798858773187</v>
      </c>
      <c r="S106" s="66">
        <v>134</v>
      </c>
      <c r="T106" s="57">
        <v>-0.88595744680851063</v>
      </c>
      <c r="U106" s="66">
        <v>194</v>
      </c>
      <c r="V106" s="57">
        <v>-0.89658848614072495</v>
      </c>
      <c r="W106" s="36">
        <v>106</v>
      </c>
      <c r="X106" s="57">
        <v>-0.85558583106267028</v>
      </c>
      <c r="Y106" s="36">
        <v>168</v>
      </c>
      <c r="Z106" s="57">
        <v>-0.86069651741293529</v>
      </c>
      <c r="AA106" s="36">
        <v>274</v>
      </c>
      <c r="AB106" s="57">
        <v>-0.8587628865979382</v>
      </c>
    </row>
    <row r="107" spans="2:28" ht="15" hidden="1" customHeight="1" outlineLevel="1">
      <c r="B107" s="63" t="s">
        <v>82</v>
      </c>
      <c r="C107" s="36">
        <v>502</v>
      </c>
      <c r="D107" s="57">
        <v>1.1545064377682404</v>
      </c>
      <c r="E107" s="66">
        <v>3</v>
      </c>
      <c r="F107" s="57">
        <v>0.5</v>
      </c>
      <c r="G107" s="66">
        <v>0</v>
      </c>
      <c r="H107" s="57">
        <v>-1</v>
      </c>
      <c r="I107" s="66">
        <v>3</v>
      </c>
      <c r="J107" s="57">
        <v>-0.5714285714285714</v>
      </c>
      <c r="K107" s="36">
        <v>432</v>
      </c>
      <c r="L107" s="57">
        <v>0.35849056603773577</v>
      </c>
      <c r="M107" s="36">
        <v>665</v>
      </c>
      <c r="N107" s="57">
        <v>-0.11096256684491979</v>
      </c>
      <c r="O107" s="36">
        <v>1097</v>
      </c>
      <c r="P107" s="57">
        <v>2.908067542213888E-2</v>
      </c>
      <c r="Q107" s="66">
        <v>1987</v>
      </c>
      <c r="R107" s="57">
        <v>-0.1658270361041142</v>
      </c>
      <c r="S107" s="66">
        <v>5629</v>
      </c>
      <c r="T107" s="57">
        <v>0.21262386902197328</v>
      </c>
      <c r="U107" s="66">
        <v>7616</v>
      </c>
      <c r="V107" s="57">
        <v>8.4282460136674286E-2</v>
      </c>
      <c r="W107" s="36">
        <v>2924</v>
      </c>
      <c r="X107" s="57">
        <v>-3.7478705281089875E-3</v>
      </c>
      <c r="Y107" s="36">
        <v>6294</v>
      </c>
      <c r="Z107" s="57">
        <v>0.16663577386468953</v>
      </c>
      <c r="AA107" s="36">
        <v>9218</v>
      </c>
      <c r="AB107" s="57">
        <v>0.10660264105642248</v>
      </c>
    </row>
    <row r="108" spans="2:28" ht="15" hidden="1" customHeight="1" outlineLevel="1">
      <c r="B108" s="63" t="s">
        <v>81</v>
      </c>
      <c r="C108" s="36">
        <v>508</v>
      </c>
      <c r="D108" s="57">
        <v>1.0566801619433197</v>
      </c>
      <c r="E108" s="66">
        <v>4</v>
      </c>
      <c r="F108" s="57">
        <v>-0.55555555555555558</v>
      </c>
      <c r="G108" s="66">
        <v>7</v>
      </c>
      <c r="H108" s="57" t="s">
        <v>143</v>
      </c>
      <c r="I108" s="66">
        <v>11</v>
      </c>
      <c r="J108" s="57">
        <v>0.22222222222222232</v>
      </c>
      <c r="K108" s="36">
        <v>1004</v>
      </c>
      <c r="L108" s="57">
        <v>4.3659043659043606E-2</v>
      </c>
      <c r="M108" s="36">
        <v>1678</v>
      </c>
      <c r="N108" s="57">
        <v>-0.34657320872274144</v>
      </c>
      <c r="O108" s="36">
        <v>2682</v>
      </c>
      <c r="P108" s="57">
        <v>-0.24022662889518409</v>
      </c>
      <c r="Q108" s="66">
        <v>3231</v>
      </c>
      <c r="R108" s="57">
        <v>-0.14771828013716692</v>
      </c>
      <c r="S108" s="66">
        <v>6888</v>
      </c>
      <c r="T108" s="57">
        <v>-0.23073486709850344</v>
      </c>
      <c r="U108" s="66">
        <v>10119</v>
      </c>
      <c r="V108" s="57">
        <v>-0.2060415849352687</v>
      </c>
      <c r="W108" s="36">
        <v>4747</v>
      </c>
      <c r="X108" s="57">
        <v>-5.2305849470952293E-2</v>
      </c>
      <c r="Y108" s="36">
        <v>8573</v>
      </c>
      <c r="Z108" s="57">
        <v>-0.2559451484117341</v>
      </c>
      <c r="AA108" s="36">
        <v>13320</v>
      </c>
      <c r="AB108" s="57">
        <v>-0.19424112273909622</v>
      </c>
    </row>
    <row r="109" spans="2:28" ht="15" hidden="1" customHeight="1" outlineLevel="1">
      <c r="B109" s="63" t="s">
        <v>80</v>
      </c>
      <c r="C109" s="36">
        <v>536</v>
      </c>
      <c r="D109" s="57">
        <v>0.81081081081081074</v>
      </c>
      <c r="E109" s="66">
        <v>0</v>
      </c>
      <c r="F109" s="57">
        <v>-1</v>
      </c>
      <c r="G109" s="66">
        <v>0</v>
      </c>
      <c r="H109" s="57">
        <v>-1</v>
      </c>
      <c r="I109" s="66">
        <v>0</v>
      </c>
      <c r="J109" s="57">
        <v>-1</v>
      </c>
      <c r="K109" s="36">
        <v>1240</v>
      </c>
      <c r="L109" s="57">
        <v>0.70798898071625338</v>
      </c>
      <c r="M109" s="36">
        <v>1658</v>
      </c>
      <c r="N109" s="57">
        <v>-0.25816554809843395</v>
      </c>
      <c r="O109" s="36">
        <v>2898</v>
      </c>
      <c r="P109" s="57">
        <v>-2.1276595744680882E-2</v>
      </c>
      <c r="Q109" s="66">
        <v>3401</v>
      </c>
      <c r="R109" s="57">
        <v>2.8735632183908066E-2</v>
      </c>
      <c r="S109" s="66">
        <v>6950</v>
      </c>
      <c r="T109" s="57">
        <v>-0.18580131208997186</v>
      </c>
      <c r="U109" s="66">
        <v>10351</v>
      </c>
      <c r="V109" s="57">
        <v>-0.12590778584698525</v>
      </c>
      <c r="W109" s="36">
        <v>5177</v>
      </c>
      <c r="X109" s="57">
        <v>0.19478421417032088</v>
      </c>
      <c r="Y109" s="36">
        <v>8608</v>
      </c>
      <c r="Z109" s="57">
        <v>-0.20155829700398853</v>
      </c>
      <c r="AA109" s="36">
        <v>13785</v>
      </c>
      <c r="AB109" s="57">
        <v>-8.7931718936085757E-2</v>
      </c>
    </row>
    <row r="110" spans="2:28" ht="15" hidden="1" customHeight="1" outlineLevel="1">
      <c r="B110" s="63" t="s">
        <v>79</v>
      </c>
      <c r="C110" s="36">
        <v>567</v>
      </c>
      <c r="D110" s="57">
        <v>0.3532219570405728</v>
      </c>
      <c r="E110" s="66">
        <v>14</v>
      </c>
      <c r="F110" s="57">
        <v>13</v>
      </c>
      <c r="G110" s="66">
        <v>7</v>
      </c>
      <c r="H110" s="57">
        <v>-0.5</v>
      </c>
      <c r="I110" s="66">
        <v>21</v>
      </c>
      <c r="J110" s="57">
        <v>0.39999999999999991</v>
      </c>
      <c r="K110" s="36">
        <v>820</v>
      </c>
      <c r="L110" s="57">
        <v>-0.12017167381974247</v>
      </c>
      <c r="M110" s="36">
        <v>1365</v>
      </c>
      <c r="N110" s="57">
        <v>-0.45876288659793818</v>
      </c>
      <c r="O110" s="36">
        <v>2185</v>
      </c>
      <c r="P110" s="57">
        <v>-0.36740011580775911</v>
      </c>
      <c r="Q110" s="66">
        <v>3325</v>
      </c>
      <c r="R110" s="57">
        <v>-3.7626628075253299E-2</v>
      </c>
      <c r="S110" s="66">
        <v>6693</v>
      </c>
      <c r="T110" s="57">
        <v>-0.33811313291139244</v>
      </c>
      <c r="U110" s="66">
        <v>10018</v>
      </c>
      <c r="V110" s="57">
        <v>-0.26159062430898505</v>
      </c>
      <c r="W110" s="36">
        <v>4726</v>
      </c>
      <c r="X110" s="57">
        <v>-1.6850426461410439E-2</v>
      </c>
      <c r="Y110" s="36">
        <v>8065</v>
      </c>
      <c r="Z110" s="57">
        <v>-0.36234977862112583</v>
      </c>
      <c r="AA110" s="36">
        <v>12791</v>
      </c>
      <c r="AB110" s="57">
        <v>-0.26720137496419361</v>
      </c>
    </row>
    <row r="111" spans="2:28" collapsed="1">
      <c r="B111" s="173">
        <v>2004</v>
      </c>
      <c r="C111" s="66">
        <v>2942</v>
      </c>
      <c r="D111" s="67">
        <v>2.9031129765652253E-2</v>
      </c>
      <c r="E111" s="66">
        <v>34</v>
      </c>
      <c r="F111" s="67">
        <v>-0.10526315789473684</v>
      </c>
      <c r="G111" s="66">
        <v>20</v>
      </c>
      <c r="H111" s="67">
        <v>-0.6</v>
      </c>
      <c r="I111" s="66">
        <v>54</v>
      </c>
      <c r="J111" s="67">
        <v>-0.38636363636363635</v>
      </c>
      <c r="K111" s="66">
        <v>6130</v>
      </c>
      <c r="L111" s="67">
        <v>9.1524216524216495E-2</v>
      </c>
      <c r="M111" s="66">
        <v>10869</v>
      </c>
      <c r="N111" s="67">
        <v>-0.1242446217065506</v>
      </c>
      <c r="O111" s="66">
        <v>16999</v>
      </c>
      <c r="P111" s="67">
        <v>-5.7025572751983167E-2</v>
      </c>
      <c r="Q111" s="66">
        <v>30757</v>
      </c>
      <c r="R111" s="67">
        <v>0.19134678700081342</v>
      </c>
      <c r="S111" s="66">
        <v>50515</v>
      </c>
      <c r="T111" s="67">
        <v>-0.14208318472852022</v>
      </c>
      <c r="U111" s="66">
        <v>81272</v>
      </c>
      <c r="V111" s="67">
        <v>-4.044959739309073E-2</v>
      </c>
      <c r="W111" s="66">
        <v>39863</v>
      </c>
      <c r="X111" s="67">
        <v>0.1611709874745122</v>
      </c>
      <c r="Y111" s="66">
        <v>61404</v>
      </c>
      <c r="Z111" s="67">
        <v>-0.13930083260912229</v>
      </c>
      <c r="AA111" s="66">
        <v>101267</v>
      </c>
      <c r="AB111" s="67">
        <v>-4.1685593156181366E-2</v>
      </c>
    </row>
    <row r="112" spans="2:28" ht="15" hidden="1" customHeight="1" outlineLevel="1">
      <c r="B112" s="63" t="s">
        <v>90</v>
      </c>
      <c r="C112" s="36">
        <v>507</v>
      </c>
      <c r="D112" s="57">
        <v>0.11184210526315796</v>
      </c>
      <c r="E112" s="66">
        <v>7</v>
      </c>
      <c r="F112" s="57">
        <v>0.75</v>
      </c>
      <c r="G112" s="66">
        <v>0</v>
      </c>
      <c r="H112" s="57">
        <v>-1</v>
      </c>
      <c r="I112" s="66">
        <v>7</v>
      </c>
      <c r="J112" s="57">
        <v>0</v>
      </c>
      <c r="K112" s="36">
        <v>1018</v>
      </c>
      <c r="L112" s="57">
        <v>5.0567595459236392E-2</v>
      </c>
      <c r="M112" s="36">
        <v>1559</v>
      </c>
      <c r="N112" s="57">
        <v>-0.62986704653371328</v>
      </c>
      <c r="O112" s="36">
        <v>2577</v>
      </c>
      <c r="P112" s="57">
        <v>-0.50260567458019689</v>
      </c>
      <c r="Q112" s="66">
        <v>3411</v>
      </c>
      <c r="R112" s="57">
        <v>-0.16129825424145561</v>
      </c>
      <c r="S112" s="66">
        <v>8223</v>
      </c>
      <c r="T112" s="57">
        <v>-0.41239102472488209</v>
      </c>
      <c r="U112" s="66">
        <v>11634</v>
      </c>
      <c r="V112" s="57">
        <v>-0.35584962072974924</v>
      </c>
      <c r="W112" s="36">
        <v>4943</v>
      </c>
      <c r="X112" s="57">
        <v>-0.10061863173216889</v>
      </c>
      <c r="Y112" s="36">
        <v>9782</v>
      </c>
      <c r="Z112" s="57">
        <v>-0.46279312427920261</v>
      </c>
      <c r="AA112" s="36">
        <v>14725</v>
      </c>
      <c r="AB112" s="57">
        <v>-0.37882303311537646</v>
      </c>
    </row>
    <row r="113" spans="2:28" ht="15" hidden="1" customHeight="1" outlineLevel="1">
      <c r="B113" s="63" t="s">
        <v>89</v>
      </c>
      <c r="C113" s="36">
        <v>576</v>
      </c>
      <c r="D113" s="57">
        <v>0.37142857142857144</v>
      </c>
      <c r="E113" s="66">
        <v>1</v>
      </c>
      <c r="F113" s="57" t="s">
        <v>143</v>
      </c>
      <c r="G113" s="66">
        <v>7</v>
      </c>
      <c r="H113" s="57" t="s">
        <v>143</v>
      </c>
      <c r="I113" s="66">
        <v>8</v>
      </c>
      <c r="J113" s="57" t="s">
        <v>143</v>
      </c>
      <c r="K113" s="36">
        <v>1107</v>
      </c>
      <c r="L113" s="57">
        <v>-1.7746228926353136E-2</v>
      </c>
      <c r="M113" s="36">
        <v>1794</v>
      </c>
      <c r="N113" s="57">
        <v>-0.38414006179196702</v>
      </c>
      <c r="O113" s="36">
        <v>2901</v>
      </c>
      <c r="P113" s="57">
        <v>-0.28193069306930696</v>
      </c>
      <c r="Q113" s="66">
        <v>4194</v>
      </c>
      <c r="R113" s="57">
        <v>0.11750599520383687</v>
      </c>
      <c r="S113" s="66">
        <v>9454</v>
      </c>
      <c r="T113" s="57">
        <v>-8.2225026696437276E-2</v>
      </c>
      <c r="U113" s="66">
        <v>13648</v>
      </c>
      <c r="V113" s="57">
        <v>-2.8888572648356314E-2</v>
      </c>
      <c r="W113" s="36">
        <v>5878</v>
      </c>
      <c r="X113" s="57">
        <v>0.10905660377358495</v>
      </c>
      <c r="Y113" s="36">
        <v>11255</v>
      </c>
      <c r="Z113" s="57">
        <v>-0.14825185409414254</v>
      </c>
      <c r="AA113" s="36">
        <v>17133</v>
      </c>
      <c r="AB113" s="57">
        <v>-7.4592200496921279E-2</v>
      </c>
    </row>
    <row r="114" spans="2:28" ht="15" hidden="1" customHeight="1" outlineLevel="1">
      <c r="B114" s="63" t="s">
        <v>88</v>
      </c>
      <c r="C114" s="36">
        <v>514</v>
      </c>
      <c r="D114" s="57">
        <v>2.5694444444444446</v>
      </c>
      <c r="E114" s="66">
        <v>2</v>
      </c>
      <c r="F114" s="57" t="s">
        <v>143</v>
      </c>
      <c r="G114" s="66">
        <v>14</v>
      </c>
      <c r="H114" s="57">
        <v>3.666666666666667</v>
      </c>
      <c r="I114" s="66">
        <v>16</v>
      </c>
      <c r="J114" s="57">
        <v>4.333333333333333</v>
      </c>
      <c r="K114" s="36">
        <v>446</v>
      </c>
      <c r="L114" s="57">
        <v>-0.11332007952286283</v>
      </c>
      <c r="M114" s="36">
        <v>829</v>
      </c>
      <c r="N114" s="57">
        <v>-0.56935064935064927</v>
      </c>
      <c r="O114" s="36">
        <v>1275</v>
      </c>
      <c r="P114" s="57">
        <v>-0.47487644151565078</v>
      </c>
      <c r="Q114" s="66">
        <v>2262</v>
      </c>
      <c r="R114" s="57">
        <v>-0.32938037355469907</v>
      </c>
      <c r="S114" s="66">
        <v>4524</v>
      </c>
      <c r="T114" s="57">
        <v>3.7376748452189856E-2</v>
      </c>
      <c r="U114" s="66">
        <v>6786</v>
      </c>
      <c r="V114" s="57">
        <v>-0.12257564003103183</v>
      </c>
      <c r="W114" s="36">
        <v>3224</v>
      </c>
      <c r="X114" s="57">
        <v>-0.19800995024875623</v>
      </c>
      <c r="Y114" s="36">
        <v>5367</v>
      </c>
      <c r="Z114" s="57">
        <v>-0.14660518365399899</v>
      </c>
      <c r="AA114" s="36">
        <v>8591</v>
      </c>
      <c r="AB114" s="57">
        <v>-0.16665049956348821</v>
      </c>
    </row>
    <row r="115" spans="2:28" ht="15" hidden="1" customHeight="1" outlineLevel="1">
      <c r="B115" s="63" t="s">
        <v>87</v>
      </c>
      <c r="C115" s="36">
        <v>7</v>
      </c>
      <c r="D115" s="57">
        <v>-0.36363636363636365</v>
      </c>
      <c r="E115" s="66">
        <v>4</v>
      </c>
      <c r="F115" s="57">
        <v>1</v>
      </c>
      <c r="G115" s="66">
        <v>0</v>
      </c>
      <c r="H115" s="57">
        <v>-1</v>
      </c>
      <c r="I115" s="66">
        <v>4</v>
      </c>
      <c r="J115" s="57">
        <v>-0.55555555555555558</v>
      </c>
      <c r="K115" s="36">
        <v>20</v>
      </c>
      <c r="L115" s="57">
        <v>0</v>
      </c>
      <c r="M115" s="36">
        <v>30</v>
      </c>
      <c r="N115" s="57">
        <v>-0.11764705882352944</v>
      </c>
      <c r="O115" s="36">
        <v>50</v>
      </c>
      <c r="P115" s="57">
        <v>-7.407407407407407E-2</v>
      </c>
      <c r="Q115" s="66">
        <v>330</v>
      </c>
      <c r="R115" s="57">
        <v>-0.66429298067141396</v>
      </c>
      <c r="S115" s="66">
        <v>538</v>
      </c>
      <c r="T115" s="57">
        <v>-0.57503949447077407</v>
      </c>
      <c r="U115" s="66">
        <v>868</v>
      </c>
      <c r="V115" s="57">
        <v>-0.61405068919519779</v>
      </c>
      <c r="W115" s="36">
        <v>361</v>
      </c>
      <c r="X115" s="57">
        <v>-0.64468503937007871</v>
      </c>
      <c r="Y115" s="36">
        <v>568</v>
      </c>
      <c r="Z115" s="57">
        <v>-0.5654169854628921</v>
      </c>
      <c r="AA115" s="36">
        <v>929</v>
      </c>
      <c r="AB115" s="57">
        <v>-0.60008609556607828</v>
      </c>
    </row>
    <row r="116" spans="2:28" ht="15" hidden="1" customHeight="1" outlineLevel="1">
      <c r="B116" s="63" t="s">
        <v>86</v>
      </c>
      <c r="C116" s="36">
        <v>5</v>
      </c>
      <c r="D116" s="57">
        <v>-0.6875</v>
      </c>
      <c r="E116" s="66">
        <v>0</v>
      </c>
      <c r="F116" s="57">
        <v>-1</v>
      </c>
      <c r="G116" s="66">
        <v>0</v>
      </c>
      <c r="H116" s="57" t="s">
        <v>143</v>
      </c>
      <c r="I116" s="66">
        <v>0</v>
      </c>
      <c r="J116" s="57">
        <v>-1</v>
      </c>
      <c r="K116" s="36">
        <v>11</v>
      </c>
      <c r="L116" s="57">
        <v>0</v>
      </c>
      <c r="M116" s="36">
        <v>3</v>
      </c>
      <c r="N116" s="57">
        <v>-0.90909090909090906</v>
      </c>
      <c r="O116" s="36">
        <v>14</v>
      </c>
      <c r="P116" s="57">
        <v>-0.68181818181818188</v>
      </c>
      <c r="Q116" s="66">
        <v>315</v>
      </c>
      <c r="R116" s="57">
        <v>-0.51388888888888884</v>
      </c>
      <c r="S116" s="66">
        <v>313</v>
      </c>
      <c r="T116" s="57">
        <v>-0.75059760956175303</v>
      </c>
      <c r="U116" s="66">
        <v>628</v>
      </c>
      <c r="V116" s="57">
        <v>-0.66999474513925383</v>
      </c>
      <c r="W116" s="36">
        <v>331</v>
      </c>
      <c r="X116" s="57">
        <v>-0.51107828655834564</v>
      </c>
      <c r="Y116" s="36">
        <v>316</v>
      </c>
      <c r="Z116" s="57">
        <v>-0.75465838509316774</v>
      </c>
      <c r="AA116" s="36">
        <v>647</v>
      </c>
      <c r="AB116" s="57">
        <v>-0.67073791348600509</v>
      </c>
    </row>
    <row r="117" spans="2:28" ht="15" hidden="1" customHeight="1" outlineLevel="1">
      <c r="B117" s="63" t="s">
        <v>85</v>
      </c>
      <c r="C117" s="36">
        <v>13</v>
      </c>
      <c r="D117" s="57">
        <v>-0.43478260869565222</v>
      </c>
      <c r="E117" s="66">
        <v>4</v>
      </c>
      <c r="F117" s="57" t="s">
        <v>143</v>
      </c>
      <c r="G117" s="66">
        <v>0</v>
      </c>
      <c r="H117" s="57">
        <v>-1</v>
      </c>
      <c r="I117" s="66">
        <v>4</v>
      </c>
      <c r="J117" s="57">
        <v>-0.73333333333333339</v>
      </c>
      <c r="K117" s="36">
        <v>35</v>
      </c>
      <c r="L117" s="57">
        <v>0.12903225806451624</v>
      </c>
      <c r="M117" s="36">
        <v>52</v>
      </c>
      <c r="N117" s="57">
        <v>-0.19999999999999996</v>
      </c>
      <c r="O117" s="36">
        <v>87</v>
      </c>
      <c r="P117" s="57">
        <v>-9.375E-2</v>
      </c>
      <c r="Q117" s="66">
        <v>843</v>
      </c>
      <c r="R117" s="57">
        <v>4.7675804529201393E-3</v>
      </c>
      <c r="S117" s="66">
        <v>1201</v>
      </c>
      <c r="T117" s="57">
        <v>-0.12844702467343971</v>
      </c>
      <c r="U117" s="66">
        <v>2044</v>
      </c>
      <c r="V117" s="57">
        <v>-7.8033378439332446E-2</v>
      </c>
      <c r="W117" s="36">
        <v>895</v>
      </c>
      <c r="X117" s="57">
        <v>2.2396416573349232E-3</v>
      </c>
      <c r="Y117" s="36">
        <v>1253</v>
      </c>
      <c r="Z117" s="57">
        <v>-0.14060356652949246</v>
      </c>
      <c r="AA117" s="36">
        <v>2148</v>
      </c>
      <c r="AB117" s="57">
        <v>-8.6346235644406688E-2</v>
      </c>
    </row>
    <row r="118" spans="2:28" ht="15" hidden="1" customHeight="1" outlineLevel="1">
      <c r="B118" s="63" t="s">
        <v>84</v>
      </c>
      <c r="C118" s="36">
        <v>32</v>
      </c>
      <c r="D118" s="57">
        <v>0.60000000000000009</v>
      </c>
      <c r="E118" s="66">
        <v>0</v>
      </c>
      <c r="F118" s="57" t="s">
        <v>143</v>
      </c>
      <c r="G118" s="66">
        <v>0</v>
      </c>
      <c r="H118" s="57">
        <v>-1</v>
      </c>
      <c r="I118" s="66">
        <v>0</v>
      </c>
      <c r="J118" s="57">
        <v>-1</v>
      </c>
      <c r="K118" s="36">
        <v>21</v>
      </c>
      <c r="L118" s="57">
        <v>-0.65</v>
      </c>
      <c r="M118" s="36">
        <v>40</v>
      </c>
      <c r="N118" s="57">
        <v>-4.7619047619047672E-2</v>
      </c>
      <c r="O118" s="36">
        <v>61</v>
      </c>
      <c r="P118" s="57">
        <v>-0.40196078431372551</v>
      </c>
      <c r="Q118" s="66">
        <v>827</v>
      </c>
      <c r="R118" s="57">
        <v>-8.7196467991169979E-2</v>
      </c>
      <c r="S118" s="66">
        <v>1209</v>
      </c>
      <c r="T118" s="57">
        <v>0.53621346886912336</v>
      </c>
      <c r="U118" s="66">
        <v>2036</v>
      </c>
      <c r="V118" s="57">
        <v>0.20259893679858232</v>
      </c>
      <c r="W118" s="36">
        <v>880</v>
      </c>
      <c r="X118" s="57">
        <v>-0.10750507099391482</v>
      </c>
      <c r="Y118" s="36">
        <v>1249</v>
      </c>
      <c r="Z118" s="57">
        <v>0.47985781990521326</v>
      </c>
      <c r="AA118" s="36">
        <v>2129</v>
      </c>
      <c r="AB118" s="57">
        <v>0.1633879781420764</v>
      </c>
    </row>
    <row r="119" spans="2:28" ht="15" hidden="1" customHeight="1" outlineLevel="1">
      <c r="B119" s="63" t="s">
        <v>83</v>
      </c>
      <c r="C119" s="36">
        <v>10</v>
      </c>
      <c r="D119" s="57">
        <v>-0.44444444444444442</v>
      </c>
      <c r="E119" s="66">
        <v>3</v>
      </c>
      <c r="F119" s="57">
        <v>2</v>
      </c>
      <c r="G119" s="66">
        <v>0</v>
      </c>
      <c r="H119" s="57">
        <v>-1</v>
      </c>
      <c r="I119" s="66">
        <v>3</v>
      </c>
      <c r="J119" s="57">
        <v>-0.8</v>
      </c>
      <c r="K119" s="36">
        <v>20</v>
      </c>
      <c r="L119" s="57">
        <v>-0.71014492753623193</v>
      </c>
      <c r="M119" s="36">
        <v>31</v>
      </c>
      <c r="N119" s="57">
        <v>-0.47457627118644063</v>
      </c>
      <c r="O119" s="36">
        <v>51</v>
      </c>
      <c r="P119" s="57">
        <v>-0.6015625</v>
      </c>
      <c r="Q119" s="66">
        <v>701</v>
      </c>
      <c r="R119" s="57">
        <v>0.18612521150592221</v>
      </c>
      <c r="S119" s="66">
        <v>1175</v>
      </c>
      <c r="T119" s="57">
        <v>3.7985865724381673E-2</v>
      </c>
      <c r="U119" s="66">
        <v>1876</v>
      </c>
      <c r="V119" s="57">
        <v>8.879860708067322E-2</v>
      </c>
      <c r="W119" s="36">
        <v>734</v>
      </c>
      <c r="X119" s="57">
        <v>8.1001472754050008E-2</v>
      </c>
      <c r="Y119" s="36">
        <v>1206</v>
      </c>
      <c r="Z119" s="57">
        <v>8.2987551867219622E-4</v>
      </c>
      <c r="AA119" s="36">
        <v>1940</v>
      </c>
      <c r="AB119" s="57">
        <v>2.9723991507430991E-2</v>
      </c>
    </row>
    <row r="120" spans="2:28" ht="15" hidden="1" customHeight="1" outlineLevel="1">
      <c r="B120" s="63" t="s">
        <v>82</v>
      </c>
      <c r="C120" s="36">
        <v>233</v>
      </c>
      <c r="D120" s="57">
        <v>4.0178571428571397E-2</v>
      </c>
      <c r="E120" s="66">
        <v>2</v>
      </c>
      <c r="F120" s="57">
        <v>-0.33333333333333337</v>
      </c>
      <c r="G120" s="66">
        <v>5</v>
      </c>
      <c r="H120" s="57" t="s">
        <v>143</v>
      </c>
      <c r="I120" s="66">
        <v>7</v>
      </c>
      <c r="J120" s="57">
        <v>1.3333333333333335</v>
      </c>
      <c r="K120" s="36">
        <v>318</v>
      </c>
      <c r="L120" s="57">
        <v>0.12765957446808507</v>
      </c>
      <c r="M120" s="36">
        <v>748</v>
      </c>
      <c r="N120" s="57">
        <v>0.23636363636363633</v>
      </c>
      <c r="O120" s="36">
        <v>1066</v>
      </c>
      <c r="P120" s="57">
        <v>0.20180383314543415</v>
      </c>
      <c r="Q120" s="66">
        <v>2382</v>
      </c>
      <c r="R120" s="57">
        <v>-0.22207707380796859</v>
      </c>
      <c r="S120" s="66">
        <v>4642</v>
      </c>
      <c r="T120" s="57">
        <v>-0.30529781502544151</v>
      </c>
      <c r="U120" s="66">
        <v>7024</v>
      </c>
      <c r="V120" s="57">
        <v>-0.27914614121510672</v>
      </c>
      <c r="W120" s="36">
        <v>2935</v>
      </c>
      <c r="X120" s="57">
        <v>-0.17810137216465971</v>
      </c>
      <c r="Y120" s="36">
        <v>5395</v>
      </c>
      <c r="Z120" s="57">
        <v>-0.25964045560587345</v>
      </c>
      <c r="AA120" s="36">
        <v>8330</v>
      </c>
      <c r="AB120" s="57">
        <v>-0.23282372444280719</v>
      </c>
    </row>
    <row r="121" spans="2:28" ht="15" hidden="1" customHeight="1" outlineLevel="1">
      <c r="B121" s="63" t="s">
        <v>81</v>
      </c>
      <c r="C121" s="36">
        <v>247</v>
      </c>
      <c r="D121" s="57">
        <v>0</v>
      </c>
      <c r="E121" s="66">
        <v>9</v>
      </c>
      <c r="F121" s="57">
        <v>-9.9999999999999978E-2</v>
      </c>
      <c r="G121" s="66">
        <v>0</v>
      </c>
      <c r="H121" s="57">
        <v>-1</v>
      </c>
      <c r="I121" s="66">
        <v>9</v>
      </c>
      <c r="J121" s="57">
        <v>-0.47058823529411764</v>
      </c>
      <c r="K121" s="36">
        <v>962</v>
      </c>
      <c r="L121" s="57">
        <v>2.6680896478121774E-2</v>
      </c>
      <c r="M121" s="36">
        <v>2568</v>
      </c>
      <c r="N121" s="57">
        <v>-0.11172604635074368</v>
      </c>
      <c r="O121" s="36">
        <v>3530</v>
      </c>
      <c r="P121" s="57">
        <v>-7.7847439916405414E-2</v>
      </c>
      <c r="Q121" s="66">
        <v>3791</v>
      </c>
      <c r="R121" s="57">
        <v>-0.32133906194056572</v>
      </c>
      <c r="S121" s="66">
        <v>8954</v>
      </c>
      <c r="T121" s="57">
        <v>-0.47866084425036393</v>
      </c>
      <c r="U121" s="66">
        <v>12745</v>
      </c>
      <c r="V121" s="57">
        <v>-0.44005096436887658</v>
      </c>
      <c r="W121" s="36">
        <v>5009</v>
      </c>
      <c r="X121" s="57">
        <v>-0.26120943952802356</v>
      </c>
      <c r="Y121" s="36">
        <v>11522</v>
      </c>
      <c r="Z121" s="57">
        <v>-0.42599511781995714</v>
      </c>
      <c r="AA121" s="36">
        <v>16531</v>
      </c>
      <c r="AB121" s="57">
        <v>-0.38438908129445504</v>
      </c>
    </row>
    <row r="122" spans="2:28" ht="15" hidden="1" customHeight="1" outlineLevel="1">
      <c r="B122" s="63" t="s">
        <v>80</v>
      </c>
      <c r="C122" s="36">
        <v>296</v>
      </c>
      <c r="D122" s="57">
        <v>0.12547528517110274</v>
      </c>
      <c r="E122" s="66">
        <v>5</v>
      </c>
      <c r="F122" s="57">
        <v>-0.2857142857142857</v>
      </c>
      <c r="G122" s="66">
        <v>10</v>
      </c>
      <c r="H122" s="57" t="s">
        <v>143</v>
      </c>
      <c r="I122" s="66">
        <v>15</v>
      </c>
      <c r="J122" s="57">
        <v>1.1428571428571428</v>
      </c>
      <c r="K122" s="36">
        <v>726</v>
      </c>
      <c r="L122" s="57">
        <v>-0.3302583025830258</v>
      </c>
      <c r="M122" s="36">
        <v>2235</v>
      </c>
      <c r="N122" s="57">
        <v>-0.16166541635408849</v>
      </c>
      <c r="O122" s="36">
        <v>2961</v>
      </c>
      <c r="P122" s="57">
        <v>-0.21040000000000003</v>
      </c>
      <c r="Q122" s="66">
        <v>3306</v>
      </c>
      <c r="R122" s="57">
        <v>-0.34805758233090123</v>
      </c>
      <c r="S122" s="66">
        <v>8536</v>
      </c>
      <c r="T122" s="57">
        <v>-0.45127282077654929</v>
      </c>
      <c r="U122" s="66">
        <v>11842</v>
      </c>
      <c r="V122" s="57">
        <v>-0.42589809473020801</v>
      </c>
      <c r="W122" s="36">
        <v>4333</v>
      </c>
      <c r="X122" s="57">
        <v>-0.32560311284046695</v>
      </c>
      <c r="Y122" s="36">
        <v>10781</v>
      </c>
      <c r="Z122" s="57">
        <v>-0.4083525408846449</v>
      </c>
      <c r="AA122" s="36">
        <v>15114</v>
      </c>
      <c r="AB122" s="57">
        <v>-0.38678135270012581</v>
      </c>
    </row>
    <row r="123" spans="2:28" ht="15" hidden="1" customHeight="1" outlineLevel="1">
      <c r="B123" s="63" t="s">
        <v>79</v>
      </c>
      <c r="C123" s="36">
        <v>419</v>
      </c>
      <c r="D123" s="57">
        <v>9.6858638743455572E-2</v>
      </c>
      <c r="E123" s="66">
        <v>1</v>
      </c>
      <c r="F123" s="57">
        <v>-0.85714285714285721</v>
      </c>
      <c r="G123" s="66">
        <v>14</v>
      </c>
      <c r="H123" s="57">
        <v>1</v>
      </c>
      <c r="I123" s="66">
        <v>15</v>
      </c>
      <c r="J123" s="57">
        <v>7.1428571428571397E-2</v>
      </c>
      <c r="K123" s="36">
        <v>932</v>
      </c>
      <c r="L123" s="57">
        <v>-0.11909262759924388</v>
      </c>
      <c r="M123" s="36">
        <v>2522</v>
      </c>
      <c r="N123" s="57">
        <v>-9.018759018759015E-2</v>
      </c>
      <c r="O123" s="36">
        <v>3454</v>
      </c>
      <c r="P123" s="57">
        <v>-9.8172323759791125E-2</v>
      </c>
      <c r="Q123" s="66">
        <v>3455</v>
      </c>
      <c r="R123" s="57">
        <v>-0.41874158815612383</v>
      </c>
      <c r="S123" s="66">
        <v>10112</v>
      </c>
      <c r="T123" s="57">
        <v>-0.41794738962758304</v>
      </c>
      <c r="U123" s="66">
        <v>13567</v>
      </c>
      <c r="V123" s="57">
        <v>-0.41814984775056829</v>
      </c>
      <c r="W123" s="36">
        <v>4807</v>
      </c>
      <c r="X123" s="57">
        <v>-0.34961439588688947</v>
      </c>
      <c r="Y123" s="36">
        <v>12648</v>
      </c>
      <c r="Z123" s="57">
        <v>-0.37236998809051214</v>
      </c>
      <c r="AA123" s="36">
        <v>17455</v>
      </c>
      <c r="AB123" s="57">
        <v>-0.3662636604581927</v>
      </c>
    </row>
    <row r="124" spans="2:28" collapsed="1">
      <c r="B124" s="173">
        <v>2003</v>
      </c>
      <c r="C124" s="66">
        <v>2859</v>
      </c>
      <c r="D124" s="67">
        <v>0.2855215827338129</v>
      </c>
      <c r="E124" s="66">
        <v>38</v>
      </c>
      <c r="F124" s="67">
        <v>5.555555555555558E-2</v>
      </c>
      <c r="G124" s="66">
        <v>50</v>
      </c>
      <c r="H124" s="67">
        <v>-0.29577464788732399</v>
      </c>
      <c r="I124" s="66">
        <v>88</v>
      </c>
      <c r="J124" s="67">
        <v>-0.17757009345794394</v>
      </c>
      <c r="K124" s="66">
        <v>5616</v>
      </c>
      <c r="L124" s="67">
        <v>-8.6977727198829458E-2</v>
      </c>
      <c r="M124" s="66">
        <v>12411</v>
      </c>
      <c r="N124" s="67">
        <v>-0.3187132897842675</v>
      </c>
      <c r="O124" s="66">
        <v>18027</v>
      </c>
      <c r="P124" s="67">
        <v>-0.26021831910702564</v>
      </c>
      <c r="Q124" s="66">
        <v>25817</v>
      </c>
      <c r="R124" s="67">
        <v>-0.25862217499928208</v>
      </c>
      <c r="S124" s="66">
        <v>58881</v>
      </c>
      <c r="T124" s="67">
        <v>-0.35479947403024326</v>
      </c>
      <c r="U124" s="66">
        <v>84698</v>
      </c>
      <c r="V124" s="67">
        <v>-0.32823616189335592</v>
      </c>
      <c r="W124" s="66">
        <v>34330</v>
      </c>
      <c r="X124" s="67">
        <v>-0.2059490216033677</v>
      </c>
      <c r="Y124" s="66">
        <v>71342</v>
      </c>
      <c r="Z124" s="67">
        <v>-0.34876036075510275</v>
      </c>
      <c r="AA124" s="66">
        <v>105672</v>
      </c>
      <c r="AB124" s="67">
        <v>-0.30834784202327503</v>
      </c>
    </row>
    <row r="125" spans="2:28" ht="15" hidden="1" customHeight="1" outlineLevel="1">
      <c r="B125" s="63" t="s">
        <v>90</v>
      </c>
      <c r="C125" s="36">
        <v>456</v>
      </c>
      <c r="D125" s="57">
        <v>-2.3554603854389677E-2</v>
      </c>
      <c r="E125" s="66">
        <v>4</v>
      </c>
      <c r="F125" s="57">
        <v>-0.63636363636363635</v>
      </c>
      <c r="G125" s="66">
        <v>3</v>
      </c>
      <c r="H125" s="57" t="s">
        <v>143</v>
      </c>
      <c r="I125" s="66">
        <v>7</v>
      </c>
      <c r="J125" s="57">
        <v>-0.36363636363636365</v>
      </c>
      <c r="K125" s="36">
        <v>969</v>
      </c>
      <c r="L125" s="57">
        <v>5.4406964091403776E-2</v>
      </c>
      <c r="M125" s="36">
        <v>4212</v>
      </c>
      <c r="N125" s="57">
        <v>0.44295991778006161</v>
      </c>
      <c r="O125" s="36">
        <v>5181</v>
      </c>
      <c r="P125" s="57">
        <v>0.34992183428869206</v>
      </c>
      <c r="Q125" s="66">
        <v>4067</v>
      </c>
      <c r="R125" s="57">
        <v>-0.27672061177307483</v>
      </c>
      <c r="S125" s="66">
        <v>13994</v>
      </c>
      <c r="T125" s="57">
        <v>-4.3341536778780387E-2</v>
      </c>
      <c r="U125" s="66">
        <v>18061</v>
      </c>
      <c r="V125" s="57">
        <v>-0.10814280776257967</v>
      </c>
      <c r="W125" s="36">
        <v>5496</v>
      </c>
      <c r="X125" s="57">
        <v>-0.2170940170940171</v>
      </c>
      <c r="Y125" s="36">
        <v>18209</v>
      </c>
      <c r="Z125" s="57">
        <v>3.7727246822818694E-2</v>
      </c>
      <c r="AA125" s="36">
        <v>23705</v>
      </c>
      <c r="AB125" s="57">
        <v>-3.5087719298245612E-2</v>
      </c>
    </row>
    <row r="126" spans="2:28" ht="15" hidden="1" customHeight="1" outlineLevel="1">
      <c r="B126" s="63" t="s">
        <v>89</v>
      </c>
      <c r="C126" s="36">
        <v>420</v>
      </c>
      <c r="D126" s="57">
        <v>0.18309859154929575</v>
      </c>
      <c r="E126" s="66">
        <v>0</v>
      </c>
      <c r="F126" s="57" t="s">
        <v>143</v>
      </c>
      <c r="G126" s="66">
        <v>0</v>
      </c>
      <c r="H126" s="57" t="s">
        <v>143</v>
      </c>
      <c r="I126" s="66">
        <v>0</v>
      </c>
      <c r="J126" s="57" t="s">
        <v>143</v>
      </c>
      <c r="K126" s="36">
        <v>1127</v>
      </c>
      <c r="L126" s="57">
        <v>-5.2941176470588269E-2</v>
      </c>
      <c r="M126" s="36">
        <v>2913</v>
      </c>
      <c r="N126" s="57">
        <v>6.0043668122270688E-2</v>
      </c>
      <c r="O126" s="36">
        <v>4040</v>
      </c>
      <c r="P126" s="57">
        <v>2.5901472828847139E-2</v>
      </c>
      <c r="Q126" s="66">
        <v>3753</v>
      </c>
      <c r="R126" s="57">
        <v>-0.31502098923161159</v>
      </c>
      <c r="S126" s="66">
        <v>10301</v>
      </c>
      <c r="T126" s="57">
        <v>-0.26662394987896909</v>
      </c>
      <c r="U126" s="66">
        <v>14054</v>
      </c>
      <c r="V126" s="57">
        <v>-0.28020486555697821</v>
      </c>
      <c r="W126" s="36">
        <v>5300</v>
      </c>
      <c r="X126" s="57">
        <v>-0.24544419134396356</v>
      </c>
      <c r="Y126" s="36">
        <v>13214</v>
      </c>
      <c r="Z126" s="57">
        <v>-0.21317137072764081</v>
      </c>
      <c r="AA126" s="36">
        <v>18514</v>
      </c>
      <c r="AB126" s="57">
        <v>-0.222688722814678</v>
      </c>
    </row>
    <row r="127" spans="2:28" ht="15" hidden="1" customHeight="1" outlineLevel="1">
      <c r="B127" s="63" t="s">
        <v>88</v>
      </c>
      <c r="C127" s="36">
        <v>144</v>
      </c>
      <c r="D127" s="57">
        <v>-3.3557046979865723E-2</v>
      </c>
      <c r="E127" s="66">
        <v>0</v>
      </c>
      <c r="F127" s="57">
        <v>-1</v>
      </c>
      <c r="G127" s="66">
        <v>3</v>
      </c>
      <c r="H127" s="57" t="s">
        <v>143</v>
      </c>
      <c r="I127" s="66">
        <v>3</v>
      </c>
      <c r="J127" s="57">
        <v>-0.8</v>
      </c>
      <c r="K127" s="36">
        <v>503</v>
      </c>
      <c r="L127" s="57">
        <v>-3.0828516377649273E-2</v>
      </c>
      <c r="M127" s="36">
        <v>1925</v>
      </c>
      <c r="N127" s="57">
        <v>-0.11979881115683588</v>
      </c>
      <c r="O127" s="36">
        <v>2428</v>
      </c>
      <c r="P127" s="57">
        <v>-0.10273466371027351</v>
      </c>
      <c r="Q127" s="66">
        <v>3373</v>
      </c>
      <c r="R127" s="57">
        <v>-0.23008445560374347</v>
      </c>
      <c r="S127" s="66">
        <v>4361</v>
      </c>
      <c r="T127" s="57">
        <v>-0.29261962692619625</v>
      </c>
      <c r="U127" s="66">
        <v>7734</v>
      </c>
      <c r="V127" s="57">
        <v>-0.26664138061824394</v>
      </c>
      <c r="W127" s="36">
        <v>4020</v>
      </c>
      <c r="X127" s="57">
        <v>-0.20616113744075826</v>
      </c>
      <c r="Y127" s="36">
        <v>6289</v>
      </c>
      <c r="Z127" s="57">
        <v>-0.24700670498084287</v>
      </c>
      <c r="AA127" s="36">
        <v>10309</v>
      </c>
      <c r="AB127" s="57">
        <v>-0.23158914728682167</v>
      </c>
    </row>
    <row r="128" spans="2:28" ht="15" hidden="1" customHeight="1" outlineLevel="1">
      <c r="B128" s="63" t="s">
        <v>87</v>
      </c>
      <c r="C128" s="36">
        <v>11</v>
      </c>
      <c r="D128" s="57">
        <v>-0.3125</v>
      </c>
      <c r="E128" s="66">
        <v>2</v>
      </c>
      <c r="F128" s="57">
        <v>0</v>
      </c>
      <c r="G128" s="66">
        <v>7</v>
      </c>
      <c r="H128" s="57" t="s">
        <v>143</v>
      </c>
      <c r="I128" s="66">
        <v>9</v>
      </c>
      <c r="J128" s="57">
        <v>3.5</v>
      </c>
      <c r="K128" s="36">
        <v>20</v>
      </c>
      <c r="L128" s="57">
        <v>0.4285714285714286</v>
      </c>
      <c r="M128" s="36">
        <v>34</v>
      </c>
      <c r="N128" s="57">
        <v>-2.8571428571428581E-2</v>
      </c>
      <c r="O128" s="36">
        <v>54</v>
      </c>
      <c r="P128" s="57">
        <v>0.1020408163265305</v>
      </c>
      <c r="Q128" s="66">
        <v>983</v>
      </c>
      <c r="R128" s="57">
        <v>0.42257597684515202</v>
      </c>
      <c r="S128" s="66">
        <v>1266</v>
      </c>
      <c r="T128" s="57">
        <v>-0.17308948399738733</v>
      </c>
      <c r="U128" s="66">
        <v>2249</v>
      </c>
      <c r="V128" s="57">
        <v>1.2151215121512182E-2</v>
      </c>
      <c r="W128" s="36">
        <v>1016</v>
      </c>
      <c r="X128" s="57">
        <v>0.40525587828492382</v>
      </c>
      <c r="Y128" s="36">
        <v>1307</v>
      </c>
      <c r="Z128" s="57">
        <v>-0.165389527458493</v>
      </c>
      <c r="AA128" s="36">
        <v>2323</v>
      </c>
      <c r="AB128" s="57">
        <v>1.4853647881170717E-2</v>
      </c>
    </row>
    <row r="129" spans="2:28" ht="15" hidden="1" customHeight="1" outlineLevel="1">
      <c r="B129" s="63" t="s">
        <v>86</v>
      </c>
      <c r="C129" s="36">
        <v>16</v>
      </c>
      <c r="D129" s="57">
        <v>0.77777777777777768</v>
      </c>
      <c r="E129" s="66">
        <v>2</v>
      </c>
      <c r="F129" s="57" t="s">
        <v>143</v>
      </c>
      <c r="G129" s="66">
        <v>0</v>
      </c>
      <c r="H129" s="57" t="s">
        <v>143</v>
      </c>
      <c r="I129" s="66">
        <v>2</v>
      </c>
      <c r="J129" s="57" t="s">
        <v>143</v>
      </c>
      <c r="K129" s="36">
        <v>11</v>
      </c>
      <c r="L129" s="57">
        <v>0.83333333333333326</v>
      </c>
      <c r="M129" s="36">
        <v>33</v>
      </c>
      <c r="N129" s="57">
        <v>1.2000000000000002</v>
      </c>
      <c r="O129" s="36">
        <v>44</v>
      </c>
      <c r="P129" s="57">
        <v>1.0952380952380953</v>
      </c>
      <c r="Q129" s="66">
        <v>648</v>
      </c>
      <c r="R129" s="57">
        <v>-0.16279069767441856</v>
      </c>
      <c r="S129" s="66">
        <v>1255</v>
      </c>
      <c r="T129" s="57">
        <v>-0.169973544973545</v>
      </c>
      <c r="U129" s="66">
        <v>1903</v>
      </c>
      <c r="V129" s="57">
        <v>-0.16754155730533682</v>
      </c>
      <c r="W129" s="36">
        <v>677</v>
      </c>
      <c r="X129" s="57">
        <v>-0.14195183776932829</v>
      </c>
      <c r="Y129" s="36">
        <v>1288</v>
      </c>
      <c r="Z129" s="57">
        <v>-0.1565160445317616</v>
      </c>
      <c r="AA129" s="36">
        <v>1965</v>
      </c>
      <c r="AB129" s="57">
        <v>-0.1515544041450777</v>
      </c>
    </row>
    <row r="130" spans="2:28" ht="15" hidden="1" customHeight="1" outlineLevel="1">
      <c r="B130" s="63" t="s">
        <v>85</v>
      </c>
      <c r="C130" s="36">
        <v>23</v>
      </c>
      <c r="D130" s="57">
        <v>2.2857142857142856</v>
      </c>
      <c r="E130" s="66">
        <v>0</v>
      </c>
      <c r="F130" s="57">
        <v>-1</v>
      </c>
      <c r="G130" s="66">
        <v>15</v>
      </c>
      <c r="H130" s="57" t="s">
        <v>143</v>
      </c>
      <c r="I130" s="66">
        <v>15</v>
      </c>
      <c r="J130" s="57">
        <v>2</v>
      </c>
      <c r="K130" s="36">
        <v>31</v>
      </c>
      <c r="L130" s="57">
        <v>2.4444444444444446</v>
      </c>
      <c r="M130" s="36">
        <v>65</v>
      </c>
      <c r="N130" s="57">
        <v>0.85714285714285721</v>
      </c>
      <c r="O130" s="36">
        <v>96</v>
      </c>
      <c r="P130" s="57">
        <v>1.1818181818181817</v>
      </c>
      <c r="Q130" s="66">
        <v>839</v>
      </c>
      <c r="R130" s="57">
        <v>-3.0057803468208077E-2</v>
      </c>
      <c r="S130" s="66">
        <v>1378</v>
      </c>
      <c r="T130" s="57">
        <v>-0.38178555406011661</v>
      </c>
      <c r="U130" s="66">
        <v>2217</v>
      </c>
      <c r="V130" s="57">
        <v>-0.28345184227537168</v>
      </c>
      <c r="W130" s="36">
        <v>893</v>
      </c>
      <c r="X130" s="57">
        <v>7.900677200902928E-3</v>
      </c>
      <c r="Y130" s="36">
        <v>1458</v>
      </c>
      <c r="Z130" s="57">
        <v>-0.35600706713780916</v>
      </c>
      <c r="AA130" s="36">
        <v>2351</v>
      </c>
      <c r="AB130" s="57">
        <v>-0.25365079365079368</v>
      </c>
    </row>
    <row r="131" spans="2:28" ht="15" hidden="1" customHeight="1" outlineLevel="1">
      <c r="B131" s="63" t="s">
        <v>84</v>
      </c>
      <c r="C131" s="36">
        <v>20</v>
      </c>
      <c r="D131" s="57">
        <v>0.33333333333333326</v>
      </c>
      <c r="E131" s="66">
        <v>0</v>
      </c>
      <c r="F131" s="57" t="s">
        <v>143</v>
      </c>
      <c r="G131" s="66">
        <v>15</v>
      </c>
      <c r="H131" s="57" t="s">
        <v>143</v>
      </c>
      <c r="I131" s="66">
        <v>15</v>
      </c>
      <c r="J131" s="57" t="s">
        <v>143</v>
      </c>
      <c r="K131" s="36">
        <v>60</v>
      </c>
      <c r="L131" s="57">
        <v>5.666666666666667</v>
      </c>
      <c r="M131" s="36">
        <v>42</v>
      </c>
      <c r="N131" s="57">
        <v>-0.1428571428571429</v>
      </c>
      <c r="O131" s="36">
        <v>102</v>
      </c>
      <c r="P131" s="57">
        <v>0.75862068965517238</v>
      </c>
      <c r="Q131" s="66">
        <v>906</v>
      </c>
      <c r="R131" s="57">
        <v>0.28693181818181812</v>
      </c>
      <c r="S131" s="66">
        <v>787</v>
      </c>
      <c r="T131" s="57">
        <v>-0.40960240060015007</v>
      </c>
      <c r="U131" s="66">
        <v>1693</v>
      </c>
      <c r="V131" s="57">
        <v>-0.16887579774177708</v>
      </c>
      <c r="W131" s="36">
        <v>986</v>
      </c>
      <c r="X131" s="57">
        <v>0.35439560439560447</v>
      </c>
      <c r="Y131" s="36">
        <v>844</v>
      </c>
      <c r="Z131" s="57">
        <v>-0.38929088277858181</v>
      </c>
      <c r="AA131" s="36">
        <v>1830</v>
      </c>
      <c r="AB131" s="57">
        <v>-0.13270142180094791</v>
      </c>
    </row>
    <row r="132" spans="2:28" ht="15" hidden="1" customHeight="1" outlineLevel="1">
      <c r="B132" s="63" t="s">
        <v>83</v>
      </c>
      <c r="C132" s="36">
        <v>18</v>
      </c>
      <c r="D132" s="57">
        <v>-9.9999999999999978E-2</v>
      </c>
      <c r="E132" s="66">
        <v>1</v>
      </c>
      <c r="F132" s="57">
        <v>-0.875</v>
      </c>
      <c r="G132" s="66">
        <v>14</v>
      </c>
      <c r="H132" s="57" t="s">
        <v>143</v>
      </c>
      <c r="I132" s="66">
        <v>15</v>
      </c>
      <c r="J132" s="57">
        <v>0.875</v>
      </c>
      <c r="K132" s="36">
        <v>69</v>
      </c>
      <c r="L132" s="57">
        <v>0.60465116279069764</v>
      </c>
      <c r="M132" s="36">
        <v>59</v>
      </c>
      <c r="N132" s="57">
        <v>-0.23376623376623373</v>
      </c>
      <c r="O132" s="36">
        <v>128</v>
      </c>
      <c r="P132" s="57">
        <v>6.6666666666666652E-2</v>
      </c>
      <c r="Q132" s="66">
        <v>591</v>
      </c>
      <c r="R132" s="57">
        <v>-0.45879120879120883</v>
      </c>
      <c r="S132" s="66">
        <v>1132</v>
      </c>
      <c r="T132" s="57">
        <v>-0.20783764870538834</v>
      </c>
      <c r="U132" s="66">
        <v>1723</v>
      </c>
      <c r="V132" s="57">
        <v>-0.31654105513685049</v>
      </c>
      <c r="W132" s="36">
        <v>679</v>
      </c>
      <c r="X132" s="57">
        <v>-0.41616509028374893</v>
      </c>
      <c r="Y132" s="36">
        <v>1205</v>
      </c>
      <c r="Z132" s="57">
        <v>-0.19986719787516605</v>
      </c>
      <c r="AA132" s="36">
        <v>1884</v>
      </c>
      <c r="AB132" s="57">
        <v>-0.29411764705882348</v>
      </c>
    </row>
    <row r="133" spans="2:28" ht="15" hidden="1" customHeight="1" outlineLevel="1">
      <c r="B133" s="63" t="s">
        <v>82</v>
      </c>
      <c r="C133" s="36">
        <v>224</v>
      </c>
      <c r="D133" s="57">
        <v>31</v>
      </c>
      <c r="E133" s="66">
        <v>3</v>
      </c>
      <c r="F133" s="57">
        <v>-0.76923076923076916</v>
      </c>
      <c r="G133" s="66">
        <v>0</v>
      </c>
      <c r="H133" s="57" t="s">
        <v>143</v>
      </c>
      <c r="I133" s="66">
        <v>3</v>
      </c>
      <c r="J133" s="57">
        <v>-0.76923076923076916</v>
      </c>
      <c r="K133" s="36">
        <v>282</v>
      </c>
      <c r="L133" s="57">
        <v>-0.33175355450236965</v>
      </c>
      <c r="M133" s="36">
        <v>605</v>
      </c>
      <c r="N133" s="57">
        <v>-0.5420136260408781</v>
      </c>
      <c r="O133" s="36">
        <v>887</v>
      </c>
      <c r="P133" s="57">
        <v>-0.49110728628800915</v>
      </c>
      <c r="Q133" s="66">
        <v>3062</v>
      </c>
      <c r="R133" s="57">
        <v>-0.22949169602415698</v>
      </c>
      <c r="S133" s="66">
        <v>6682</v>
      </c>
      <c r="T133" s="57">
        <v>-0.31403346678985733</v>
      </c>
      <c r="U133" s="66">
        <v>9744</v>
      </c>
      <c r="V133" s="57">
        <v>-0.28953700328107912</v>
      </c>
      <c r="W133" s="36">
        <v>3571</v>
      </c>
      <c r="X133" s="57">
        <v>-0.19134963768115942</v>
      </c>
      <c r="Y133" s="36">
        <v>7287</v>
      </c>
      <c r="Z133" s="57">
        <v>-0.34125836195986259</v>
      </c>
      <c r="AA133" s="36">
        <v>10858</v>
      </c>
      <c r="AB133" s="57">
        <v>-0.29848817676702422</v>
      </c>
    </row>
    <row r="134" spans="2:28" ht="15" hidden="1" customHeight="1" outlineLevel="1">
      <c r="B134" s="63" t="s">
        <v>81</v>
      </c>
      <c r="C134" s="36">
        <v>247</v>
      </c>
      <c r="D134" s="57">
        <v>-0.58487394957983185</v>
      </c>
      <c r="E134" s="66">
        <v>10</v>
      </c>
      <c r="F134" s="57">
        <v>1</v>
      </c>
      <c r="G134" s="66">
        <v>7</v>
      </c>
      <c r="H134" s="57">
        <v>0.75</v>
      </c>
      <c r="I134" s="66">
        <v>17</v>
      </c>
      <c r="J134" s="57">
        <v>0.88888888888888884</v>
      </c>
      <c r="K134" s="36">
        <v>937</v>
      </c>
      <c r="L134" s="57">
        <v>-0.10931558935361219</v>
      </c>
      <c r="M134" s="36">
        <v>2891</v>
      </c>
      <c r="N134" s="57">
        <v>-0.19358437935843797</v>
      </c>
      <c r="O134" s="36">
        <v>3828</v>
      </c>
      <c r="P134" s="57">
        <v>-0.17446624973042912</v>
      </c>
      <c r="Q134" s="66">
        <v>5586</v>
      </c>
      <c r="R134" s="57">
        <v>-0.21312860966333291</v>
      </c>
      <c r="S134" s="66">
        <v>17175</v>
      </c>
      <c r="T134" s="57">
        <v>0.14400852594418168</v>
      </c>
      <c r="U134" s="66">
        <v>22761</v>
      </c>
      <c r="V134" s="57">
        <v>2.9350578871201183E-2</v>
      </c>
      <c r="W134" s="36">
        <v>6780</v>
      </c>
      <c r="X134" s="57">
        <v>-0.22523140212547132</v>
      </c>
      <c r="Y134" s="36">
        <v>20073</v>
      </c>
      <c r="Z134" s="57">
        <v>7.9077518546392778E-2</v>
      </c>
      <c r="AA134" s="36">
        <v>26853</v>
      </c>
      <c r="AB134" s="57">
        <v>-1.8279530581654657E-2</v>
      </c>
    </row>
    <row r="135" spans="2:28" ht="15" hidden="1" customHeight="1" outlineLevel="1">
      <c r="B135" s="63" t="s">
        <v>80</v>
      </c>
      <c r="C135" s="36">
        <v>263</v>
      </c>
      <c r="D135" s="57">
        <v>-0.55499153976311333</v>
      </c>
      <c r="E135" s="66">
        <v>7</v>
      </c>
      <c r="F135" s="57">
        <v>6</v>
      </c>
      <c r="G135" s="66">
        <v>0</v>
      </c>
      <c r="H135" s="57" t="s">
        <v>143</v>
      </c>
      <c r="I135" s="66">
        <v>7</v>
      </c>
      <c r="J135" s="57">
        <v>6</v>
      </c>
      <c r="K135" s="36">
        <v>1084</v>
      </c>
      <c r="L135" s="57">
        <v>-7.9014443500424858E-2</v>
      </c>
      <c r="M135" s="36">
        <v>2666</v>
      </c>
      <c r="N135" s="57">
        <v>-0.2879273504273504</v>
      </c>
      <c r="O135" s="36">
        <v>3750</v>
      </c>
      <c r="P135" s="57">
        <v>-0.23795976427555376</v>
      </c>
      <c r="Q135" s="66">
        <v>5071</v>
      </c>
      <c r="R135" s="57">
        <v>-0.23491249245624624</v>
      </c>
      <c r="S135" s="66">
        <v>15556</v>
      </c>
      <c r="T135" s="57">
        <v>6.8553372716032346E-2</v>
      </c>
      <c r="U135" s="66">
        <v>20627</v>
      </c>
      <c r="V135" s="57">
        <v>-2.6385348815255338E-2</v>
      </c>
      <c r="W135" s="36">
        <v>6425</v>
      </c>
      <c r="X135" s="57">
        <v>-0.23484577825413844</v>
      </c>
      <c r="Y135" s="36">
        <v>18222</v>
      </c>
      <c r="Z135" s="57">
        <v>-4.3711069828433757E-3</v>
      </c>
      <c r="AA135" s="36">
        <v>24647</v>
      </c>
      <c r="AB135" s="57">
        <v>-7.6856811116521206E-2</v>
      </c>
    </row>
    <row r="136" spans="2:28" ht="15" hidden="1" customHeight="1" outlineLevel="1">
      <c r="B136" s="63" t="s">
        <v>79</v>
      </c>
      <c r="C136" s="36">
        <v>382</v>
      </c>
      <c r="D136" s="57">
        <v>-0.56091954022988499</v>
      </c>
      <c r="E136" s="66">
        <v>7</v>
      </c>
      <c r="F136" s="57" t="s">
        <v>143</v>
      </c>
      <c r="G136" s="66">
        <v>7</v>
      </c>
      <c r="H136" s="57" t="s">
        <v>143</v>
      </c>
      <c r="I136" s="66">
        <v>14</v>
      </c>
      <c r="J136" s="57" t="s">
        <v>143</v>
      </c>
      <c r="K136" s="36">
        <v>1058</v>
      </c>
      <c r="L136" s="57">
        <v>-0.10338983050847461</v>
      </c>
      <c r="M136" s="36">
        <v>2772</v>
      </c>
      <c r="N136" s="57">
        <v>-0.34078478002378121</v>
      </c>
      <c r="O136" s="36">
        <v>3830</v>
      </c>
      <c r="P136" s="57">
        <v>-0.28876508820798519</v>
      </c>
      <c r="Q136" s="66">
        <v>5944</v>
      </c>
      <c r="R136" s="57">
        <v>-0.21541710665258706</v>
      </c>
      <c r="S136" s="66">
        <v>17373</v>
      </c>
      <c r="T136" s="57">
        <v>0.10241766609556446</v>
      </c>
      <c r="U136" s="66">
        <v>23317</v>
      </c>
      <c r="V136" s="57">
        <v>-7.7137347332334461E-4</v>
      </c>
      <c r="W136" s="36">
        <v>7391</v>
      </c>
      <c r="X136" s="57">
        <v>-0.232183669229171</v>
      </c>
      <c r="Y136" s="36">
        <v>20152</v>
      </c>
      <c r="Z136" s="57">
        <v>9.4169505109196194E-3</v>
      </c>
      <c r="AA136" s="36">
        <v>27543</v>
      </c>
      <c r="AB136" s="57">
        <v>-6.9178776613720849E-2</v>
      </c>
    </row>
    <row r="137" spans="2:28" collapsed="1">
      <c r="B137" s="173">
        <v>2002</v>
      </c>
      <c r="C137" s="66">
        <v>2224</v>
      </c>
      <c r="D137" s="67">
        <v>-0.28281199613028052</v>
      </c>
      <c r="E137" s="66">
        <v>36</v>
      </c>
      <c r="F137" s="67">
        <v>-0.4</v>
      </c>
      <c r="G137" s="66">
        <v>71</v>
      </c>
      <c r="H137" s="67">
        <v>16.75</v>
      </c>
      <c r="I137" s="66">
        <v>107</v>
      </c>
      <c r="J137" s="67">
        <v>0.671875</v>
      </c>
      <c r="K137" s="66">
        <v>6151</v>
      </c>
      <c r="L137" s="67">
        <v>-5.9480122324159002E-2</v>
      </c>
      <c r="M137" s="66">
        <v>18217</v>
      </c>
      <c r="N137" s="67">
        <v>-0.12920650095602293</v>
      </c>
      <c r="O137" s="66">
        <v>24368</v>
      </c>
      <c r="P137" s="67">
        <v>-0.11260014566642385</v>
      </c>
      <c r="Q137" s="66">
        <v>34823</v>
      </c>
      <c r="R137" s="67">
        <v>-0.22419017065454705</v>
      </c>
      <c r="S137" s="66">
        <v>91260</v>
      </c>
      <c r="T137" s="67">
        <v>-6.8243077677039965E-2</v>
      </c>
      <c r="U137" s="66">
        <v>126083</v>
      </c>
      <c r="V137" s="67">
        <v>-0.11725127774277111</v>
      </c>
      <c r="W137" s="66">
        <v>43234</v>
      </c>
      <c r="X137" s="67">
        <v>-0.20797992195944093</v>
      </c>
      <c r="Y137" s="66">
        <v>109548</v>
      </c>
      <c r="Z137" s="67">
        <v>-7.8406299424571779E-2</v>
      </c>
      <c r="AA137" s="66">
        <v>152782</v>
      </c>
      <c r="AB137" s="67">
        <v>-0.11918364993802422</v>
      </c>
    </row>
    <row r="138" spans="2:28" ht="15" hidden="1" customHeight="1" outlineLevel="1">
      <c r="B138" s="63" t="s">
        <v>90</v>
      </c>
      <c r="C138" s="36">
        <v>467</v>
      </c>
      <c r="D138" s="57">
        <v>-0.48111111111111116</v>
      </c>
      <c r="E138" s="66">
        <v>11</v>
      </c>
      <c r="F138" s="57">
        <v>2.6666666666666665</v>
      </c>
      <c r="G138" s="66">
        <v>0</v>
      </c>
      <c r="H138" s="57">
        <v>-1</v>
      </c>
      <c r="I138" s="66">
        <v>11</v>
      </c>
      <c r="J138" s="57">
        <v>-0.3125</v>
      </c>
      <c r="K138" s="36">
        <v>919</v>
      </c>
      <c r="L138" s="57">
        <v>-5.4112554112554223E-3</v>
      </c>
      <c r="M138" s="36">
        <v>2919</v>
      </c>
      <c r="N138" s="57">
        <v>-0.3415294383036318</v>
      </c>
      <c r="O138" s="36">
        <v>3838</v>
      </c>
      <c r="P138" s="57">
        <v>-0.28355422811274966</v>
      </c>
      <c r="Q138" s="66">
        <v>5623</v>
      </c>
      <c r="R138" s="57">
        <v>-0.22665383028469266</v>
      </c>
      <c r="S138" s="66">
        <v>14628</v>
      </c>
      <c r="T138" s="57">
        <v>-7.194244604316502E-3</v>
      </c>
      <c r="U138" s="66">
        <v>20251</v>
      </c>
      <c r="V138" s="57">
        <v>-7.9709157009770548E-2</v>
      </c>
      <c r="W138" s="36">
        <v>7020</v>
      </c>
      <c r="X138" s="57">
        <v>-0.22840184655968343</v>
      </c>
      <c r="Y138" s="36">
        <v>17547</v>
      </c>
      <c r="Z138" s="57">
        <v>-8.514077163712197E-2</v>
      </c>
      <c r="AA138" s="36">
        <v>24567</v>
      </c>
      <c r="AB138" s="57">
        <v>-0.13123276044981969</v>
      </c>
    </row>
    <row r="139" spans="2:28" ht="15" hidden="1" customHeight="1" outlineLevel="1">
      <c r="B139" s="63" t="s">
        <v>89</v>
      </c>
      <c r="C139" s="36">
        <v>355</v>
      </c>
      <c r="D139" s="57">
        <v>-0.55176767676767668</v>
      </c>
      <c r="E139" s="66">
        <v>0</v>
      </c>
      <c r="F139" s="57">
        <v>-1</v>
      </c>
      <c r="G139" s="66">
        <v>0</v>
      </c>
      <c r="H139" s="57">
        <v>-1</v>
      </c>
      <c r="I139" s="66">
        <v>0</v>
      </c>
      <c r="J139" s="57">
        <v>-1</v>
      </c>
      <c r="K139" s="36">
        <v>1190</v>
      </c>
      <c r="L139" s="57">
        <v>-0.17130919220055707</v>
      </c>
      <c r="M139" s="36">
        <v>2748</v>
      </c>
      <c r="N139" s="57">
        <v>-0.18961958124447065</v>
      </c>
      <c r="O139" s="36">
        <v>3938</v>
      </c>
      <c r="P139" s="57">
        <v>-0.18417236378703128</v>
      </c>
      <c r="Q139" s="66">
        <v>5479</v>
      </c>
      <c r="R139" s="57">
        <v>-0.23520379676158576</v>
      </c>
      <c r="S139" s="66">
        <v>14046</v>
      </c>
      <c r="T139" s="57">
        <v>-8.5487336415131177E-2</v>
      </c>
      <c r="U139" s="66">
        <v>19525</v>
      </c>
      <c r="V139" s="57">
        <v>-0.13310837810238418</v>
      </c>
      <c r="W139" s="36">
        <v>7024</v>
      </c>
      <c r="X139" s="57">
        <v>-0.25506416375013252</v>
      </c>
      <c r="Y139" s="36">
        <v>16794</v>
      </c>
      <c r="Z139" s="57">
        <v>-0.10584602278777555</v>
      </c>
      <c r="AA139" s="36">
        <v>23818</v>
      </c>
      <c r="AB139" s="57">
        <v>-0.15571940023395126</v>
      </c>
    </row>
    <row r="140" spans="2:28" ht="15" hidden="1" customHeight="1" outlineLevel="1">
      <c r="B140" s="63" t="s">
        <v>88</v>
      </c>
      <c r="C140" s="36">
        <v>149</v>
      </c>
      <c r="D140" s="57">
        <v>-0.8373362445414847</v>
      </c>
      <c r="E140" s="66">
        <v>15</v>
      </c>
      <c r="F140" s="57">
        <v>4</v>
      </c>
      <c r="G140" s="66">
        <v>0</v>
      </c>
      <c r="H140" s="57">
        <v>-1</v>
      </c>
      <c r="I140" s="66">
        <v>15</v>
      </c>
      <c r="J140" s="57">
        <v>7.1428571428571397E-2</v>
      </c>
      <c r="K140" s="36">
        <v>519</v>
      </c>
      <c r="L140" s="57">
        <v>-0.31530343007915562</v>
      </c>
      <c r="M140" s="36">
        <v>2187</v>
      </c>
      <c r="N140" s="57">
        <v>0.16951871657754003</v>
      </c>
      <c r="O140" s="36">
        <v>2706</v>
      </c>
      <c r="P140" s="57">
        <v>2.9680365296803624E-2</v>
      </c>
      <c r="Q140" s="66">
        <v>4381</v>
      </c>
      <c r="R140" s="57">
        <v>0.39211947886876386</v>
      </c>
      <c r="S140" s="66">
        <v>6165</v>
      </c>
      <c r="T140" s="57">
        <v>-0.16327361563517917</v>
      </c>
      <c r="U140" s="66">
        <v>10546</v>
      </c>
      <c r="V140" s="57">
        <v>2.9481692819781635E-3</v>
      </c>
      <c r="W140" s="36">
        <v>5064</v>
      </c>
      <c r="X140" s="57">
        <v>4.9751243781094523E-2</v>
      </c>
      <c r="Y140" s="36">
        <v>8352</v>
      </c>
      <c r="Z140" s="57">
        <v>-9.6983457671099615E-2</v>
      </c>
      <c r="AA140" s="36">
        <v>13416</v>
      </c>
      <c r="AB140" s="57">
        <v>-4.6685141760818616E-2</v>
      </c>
    </row>
    <row r="141" spans="2:28" ht="15" hidden="1" customHeight="1" outlineLevel="1">
      <c r="B141" s="63" t="s">
        <v>87</v>
      </c>
      <c r="C141" s="36">
        <v>16</v>
      </c>
      <c r="D141" s="57">
        <v>-5.8823529411764719E-2</v>
      </c>
      <c r="E141" s="66">
        <v>2</v>
      </c>
      <c r="F141" s="57" t="s">
        <v>143</v>
      </c>
      <c r="G141" s="66">
        <v>0</v>
      </c>
      <c r="H141" s="57" t="s">
        <v>143</v>
      </c>
      <c r="I141" s="66">
        <v>2</v>
      </c>
      <c r="J141" s="57" t="s">
        <v>143</v>
      </c>
      <c r="K141" s="36">
        <v>14</v>
      </c>
      <c r="L141" s="57">
        <v>-0.46153846153846156</v>
      </c>
      <c r="M141" s="36">
        <v>35</v>
      </c>
      <c r="N141" s="57">
        <v>-0.47761194029850751</v>
      </c>
      <c r="O141" s="36">
        <v>49</v>
      </c>
      <c r="P141" s="57">
        <v>-0.4731182795698925</v>
      </c>
      <c r="Q141" s="66">
        <v>691</v>
      </c>
      <c r="R141" s="57">
        <v>-4.3227665706051521E-3</v>
      </c>
      <c r="S141" s="66">
        <v>1531</v>
      </c>
      <c r="T141" s="57">
        <v>-0.42465238632093194</v>
      </c>
      <c r="U141" s="66">
        <v>2222</v>
      </c>
      <c r="V141" s="57">
        <v>-0.3377049180327869</v>
      </c>
      <c r="W141" s="36">
        <v>723</v>
      </c>
      <c r="X141" s="57">
        <v>-1.8995929443690662E-2</v>
      </c>
      <c r="Y141" s="36">
        <v>1566</v>
      </c>
      <c r="Z141" s="57">
        <v>-0.42595307917888559</v>
      </c>
      <c r="AA141" s="36">
        <v>2289</v>
      </c>
      <c r="AB141" s="57">
        <v>-0.33939393939393936</v>
      </c>
    </row>
    <row r="142" spans="2:28" ht="15" hidden="1" customHeight="1" outlineLevel="1">
      <c r="B142" s="63" t="s">
        <v>86</v>
      </c>
      <c r="C142" s="36">
        <v>9</v>
      </c>
      <c r="D142" s="57">
        <v>-0.18181818181818177</v>
      </c>
      <c r="E142" s="66">
        <v>0</v>
      </c>
      <c r="F142" s="57">
        <v>-1</v>
      </c>
      <c r="G142" s="66">
        <v>0</v>
      </c>
      <c r="H142" s="57" t="s">
        <v>143</v>
      </c>
      <c r="I142" s="66">
        <v>0</v>
      </c>
      <c r="J142" s="57">
        <v>-1</v>
      </c>
      <c r="K142" s="36">
        <v>6</v>
      </c>
      <c r="L142" s="57">
        <v>-0.7</v>
      </c>
      <c r="M142" s="36">
        <v>15</v>
      </c>
      <c r="N142" s="57">
        <v>-0.34782608695652173</v>
      </c>
      <c r="O142" s="36">
        <v>21</v>
      </c>
      <c r="P142" s="57">
        <v>-0.51162790697674421</v>
      </c>
      <c r="Q142" s="66">
        <v>774</v>
      </c>
      <c r="R142" s="57">
        <v>-0.25361620057859213</v>
      </c>
      <c r="S142" s="66">
        <v>1512</v>
      </c>
      <c r="T142" s="57">
        <v>-0.47095871238628406</v>
      </c>
      <c r="U142" s="66">
        <v>2286</v>
      </c>
      <c r="V142" s="57">
        <v>-0.41309370988446725</v>
      </c>
      <c r="W142" s="36">
        <v>789</v>
      </c>
      <c r="X142" s="57">
        <v>-0.26261682242990658</v>
      </c>
      <c r="Y142" s="36">
        <v>1527</v>
      </c>
      <c r="Z142" s="57">
        <v>-0.46997570288094415</v>
      </c>
      <c r="AA142" s="36">
        <v>2316</v>
      </c>
      <c r="AB142" s="57">
        <v>-0.41381928625664388</v>
      </c>
    </row>
    <row r="143" spans="2:28" ht="15" hidden="1" customHeight="1" outlineLevel="1">
      <c r="B143" s="63" t="s">
        <v>85</v>
      </c>
      <c r="C143" s="36">
        <v>7</v>
      </c>
      <c r="D143" s="57">
        <v>-0.36363636363636365</v>
      </c>
      <c r="E143" s="66">
        <v>5</v>
      </c>
      <c r="F143" s="57">
        <v>0.66666666666666674</v>
      </c>
      <c r="G143" s="66">
        <v>0</v>
      </c>
      <c r="H143" s="57" t="s">
        <v>143</v>
      </c>
      <c r="I143" s="66">
        <v>5</v>
      </c>
      <c r="J143" s="57">
        <v>0.66666666666666674</v>
      </c>
      <c r="K143" s="36">
        <v>9</v>
      </c>
      <c r="L143" s="57">
        <v>-0.4</v>
      </c>
      <c r="M143" s="36">
        <v>35</v>
      </c>
      <c r="N143" s="57">
        <v>7.75</v>
      </c>
      <c r="O143" s="36">
        <v>44</v>
      </c>
      <c r="P143" s="57">
        <v>1.3157894736842106</v>
      </c>
      <c r="Q143" s="66">
        <v>865</v>
      </c>
      <c r="R143" s="57">
        <v>1.8845700824499323E-2</v>
      </c>
      <c r="S143" s="66">
        <v>2229</v>
      </c>
      <c r="T143" s="57">
        <v>5.7400379506641341E-2</v>
      </c>
      <c r="U143" s="66">
        <v>3094</v>
      </c>
      <c r="V143" s="57">
        <v>4.6330740615488697E-2</v>
      </c>
      <c r="W143" s="36">
        <v>886</v>
      </c>
      <c r="X143" s="57">
        <v>9.1116173120728838E-3</v>
      </c>
      <c r="Y143" s="36">
        <v>2264</v>
      </c>
      <c r="Z143" s="57">
        <v>7.1969696969697017E-2</v>
      </c>
      <c r="AA143" s="36">
        <v>3150</v>
      </c>
      <c r="AB143" s="57">
        <v>5.3511705685618693E-2</v>
      </c>
    </row>
    <row r="144" spans="2:28" ht="15" hidden="1" customHeight="1" outlineLevel="1">
      <c r="B144" s="63" t="s">
        <v>84</v>
      </c>
      <c r="C144" s="36">
        <v>15</v>
      </c>
      <c r="D144" s="57">
        <v>-6.25E-2</v>
      </c>
      <c r="E144" s="66">
        <v>0</v>
      </c>
      <c r="F144" s="57">
        <v>-1</v>
      </c>
      <c r="G144" s="66">
        <v>0</v>
      </c>
      <c r="H144" s="57" t="s">
        <v>143</v>
      </c>
      <c r="I144" s="66">
        <v>0</v>
      </c>
      <c r="J144" s="57">
        <v>-1</v>
      </c>
      <c r="K144" s="36">
        <v>9</v>
      </c>
      <c r="L144" s="57">
        <v>0</v>
      </c>
      <c r="M144" s="36">
        <v>49</v>
      </c>
      <c r="N144" s="57">
        <v>1.5789473684210527</v>
      </c>
      <c r="O144" s="36">
        <v>58</v>
      </c>
      <c r="P144" s="57">
        <v>1.0714285714285716</v>
      </c>
      <c r="Q144" s="66">
        <v>704</v>
      </c>
      <c r="R144" s="57">
        <v>1.7607843137254902</v>
      </c>
      <c r="S144" s="66">
        <v>1333</v>
      </c>
      <c r="T144" s="57">
        <v>-0.6240834743372814</v>
      </c>
      <c r="U144" s="66">
        <v>2037</v>
      </c>
      <c r="V144" s="57">
        <v>-0.46408839779005528</v>
      </c>
      <c r="W144" s="36">
        <v>728</v>
      </c>
      <c r="X144" s="57">
        <v>1.5454545454545454</v>
      </c>
      <c r="Y144" s="36">
        <v>1382</v>
      </c>
      <c r="Z144" s="57">
        <v>-0.6123422159887798</v>
      </c>
      <c r="AA144" s="36">
        <v>2110</v>
      </c>
      <c r="AB144" s="57">
        <v>-0.45209036613866527</v>
      </c>
    </row>
    <row r="145" spans="2:28" ht="15" hidden="1" customHeight="1" outlineLevel="1">
      <c r="B145" s="63" t="s">
        <v>83</v>
      </c>
      <c r="C145" s="36">
        <v>20</v>
      </c>
      <c r="D145" s="57">
        <v>-0.67741935483870974</v>
      </c>
      <c r="E145" s="66">
        <v>8</v>
      </c>
      <c r="F145" s="57">
        <v>7</v>
      </c>
      <c r="G145" s="66">
        <v>0</v>
      </c>
      <c r="H145" s="57" t="s">
        <v>143</v>
      </c>
      <c r="I145" s="66">
        <v>8</v>
      </c>
      <c r="J145" s="57">
        <v>7</v>
      </c>
      <c r="K145" s="36">
        <v>43</v>
      </c>
      <c r="L145" s="57">
        <v>-0.55670103092783507</v>
      </c>
      <c r="M145" s="36">
        <v>77</v>
      </c>
      <c r="N145" s="57">
        <v>1.0810810810810811</v>
      </c>
      <c r="O145" s="36">
        <v>120</v>
      </c>
      <c r="P145" s="57">
        <v>-0.10447761194029848</v>
      </c>
      <c r="Q145" s="66">
        <v>1092</v>
      </c>
      <c r="R145" s="57">
        <v>3.6866952789699567</v>
      </c>
      <c r="S145" s="66">
        <v>1429</v>
      </c>
      <c r="T145" s="57">
        <v>-0.6706614427287394</v>
      </c>
      <c r="U145" s="66">
        <v>2521</v>
      </c>
      <c r="V145" s="57">
        <v>-0.44860017497812776</v>
      </c>
      <c r="W145" s="36">
        <v>1163</v>
      </c>
      <c r="X145" s="57">
        <v>1.9592875318066159</v>
      </c>
      <c r="Y145" s="36">
        <v>1506</v>
      </c>
      <c r="Z145" s="57">
        <v>-0.65585009140767825</v>
      </c>
      <c r="AA145" s="36">
        <v>2669</v>
      </c>
      <c r="AB145" s="57">
        <v>-0.4403438876074649</v>
      </c>
    </row>
    <row r="146" spans="2:28" ht="15" hidden="1" customHeight="1" outlineLevel="1">
      <c r="B146" s="63" t="s">
        <v>82</v>
      </c>
      <c r="C146" s="36">
        <v>7</v>
      </c>
      <c r="D146" s="57">
        <v>-0.98986975397973953</v>
      </c>
      <c r="E146" s="66">
        <v>13</v>
      </c>
      <c r="F146" s="57">
        <v>3.333333333333333</v>
      </c>
      <c r="G146" s="66">
        <v>0</v>
      </c>
      <c r="H146" s="57" t="s">
        <v>143</v>
      </c>
      <c r="I146" s="66">
        <v>13</v>
      </c>
      <c r="J146" s="57">
        <v>3.333333333333333</v>
      </c>
      <c r="K146" s="36">
        <v>422</v>
      </c>
      <c r="L146" s="57">
        <v>-4.3083900226757343E-2</v>
      </c>
      <c r="M146" s="36">
        <v>1321</v>
      </c>
      <c r="N146" s="57">
        <v>-0.22838785046728971</v>
      </c>
      <c r="O146" s="36">
        <v>1743</v>
      </c>
      <c r="P146" s="57">
        <v>-0.19043195541105429</v>
      </c>
      <c r="Q146" s="66">
        <v>3974</v>
      </c>
      <c r="R146" s="57">
        <v>0.13705293276108721</v>
      </c>
      <c r="S146" s="66">
        <v>9741</v>
      </c>
      <c r="T146" s="57">
        <v>-0.13428723782438678</v>
      </c>
      <c r="U146" s="66">
        <v>13715</v>
      </c>
      <c r="V146" s="57">
        <v>-6.9980334983386405E-2</v>
      </c>
      <c r="W146" s="36">
        <v>4416</v>
      </c>
      <c r="X146" s="57">
        <v>-4.6220302375809985E-2</v>
      </c>
      <c r="Y146" s="36">
        <v>11062</v>
      </c>
      <c r="Z146" s="57">
        <v>-0.14671397716754087</v>
      </c>
      <c r="AA146" s="36">
        <v>15478</v>
      </c>
      <c r="AB146" s="57">
        <v>-0.12026827327498013</v>
      </c>
    </row>
    <row r="147" spans="2:28" ht="15" hidden="1" customHeight="1" outlineLevel="1">
      <c r="B147" s="63" t="s">
        <v>81</v>
      </c>
      <c r="C147" s="36">
        <v>595</v>
      </c>
      <c r="D147" s="57">
        <v>3.3726812816188279E-3</v>
      </c>
      <c r="E147" s="66">
        <v>5</v>
      </c>
      <c r="F147" s="57">
        <v>0</v>
      </c>
      <c r="G147" s="66">
        <v>4</v>
      </c>
      <c r="H147" s="57">
        <v>-0.33333333333333337</v>
      </c>
      <c r="I147" s="66">
        <v>9</v>
      </c>
      <c r="J147" s="57">
        <v>-0.18181818181818177</v>
      </c>
      <c r="K147" s="36">
        <v>1052</v>
      </c>
      <c r="L147" s="57">
        <v>-0.12769485903814259</v>
      </c>
      <c r="M147" s="36">
        <v>3585</v>
      </c>
      <c r="N147" s="57">
        <v>-4.4000000000000039E-2</v>
      </c>
      <c r="O147" s="36">
        <v>4637</v>
      </c>
      <c r="P147" s="57">
        <v>-6.4366424535916011E-2</v>
      </c>
      <c r="Q147" s="66">
        <v>7099</v>
      </c>
      <c r="R147" s="57">
        <v>0.46552436003303055</v>
      </c>
      <c r="S147" s="66">
        <v>15013</v>
      </c>
      <c r="T147" s="57">
        <v>0.10187155963302752</v>
      </c>
      <c r="U147" s="66">
        <v>22112</v>
      </c>
      <c r="V147" s="57">
        <v>0.19724944501597275</v>
      </c>
      <c r="W147" s="36">
        <v>8751</v>
      </c>
      <c r="X147" s="57">
        <v>0.31633574007220222</v>
      </c>
      <c r="Y147" s="36">
        <v>18602</v>
      </c>
      <c r="Z147" s="57">
        <v>7.0249122605143599E-2</v>
      </c>
      <c r="AA147" s="36">
        <v>27353</v>
      </c>
      <c r="AB147" s="57">
        <v>0.13833284780889765</v>
      </c>
    </row>
    <row r="148" spans="2:28" ht="15" hidden="1" customHeight="1" outlineLevel="1">
      <c r="B148" s="63" t="s">
        <v>80</v>
      </c>
      <c r="C148" s="36">
        <v>591</v>
      </c>
      <c r="D148" s="57">
        <v>-1.5000000000000013E-2</v>
      </c>
      <c r="E148" s="66">
        <v>1</v>
      </c>
      <c r="F148" s="57">
        <v>-0.8</v>
      </c>
      <c r="G148" s="66">
        <v>0</v>
      </c>
      <c r="H148" s="57">
        <v>-1</v>
      </c>
      <c r="I148" s="66">
        <v>1</v>
      </c>
      <c r="J148" s="57">
        <v>-0.88888888888888884</v>
      </c>
      <c r="K148" s="36">
        <v>1177</v>
      </c>
      <c r="L148" s="57">
        <v>-0.15868477483917087</v>
      </c>
      <c r="M148" s="36">
        <v>3744</v>
      </c>
      <c r="N148" s="57">
        <v>4.6394633873672486E-2</v>
      </c>
      <c r="O148" s="36">
        <v>4921</v>
      </c>
      <c r="P148" s="57">
        <v>-1.1251758087201136E-2</v>
      </c>
      <c r="Q148" s="66">
        <v>6628</v>
      </c>
      <c r="R148" s="57">
        <v>0.33467579540877979</v>
      </c>
      <c r="S148" s="66">
        <v>14558</v>
      </c>
      <c r="T148" s="57">
        <v>-0.14785764457972372</v>
      </c>
      <c r="U148" s="66">
        <v>21186</v>
      </c>
      <c r="V148" s="57">
        <v>-3.9183673469387781E-2</v>
      </c>
      <c r="W148" s="36">
        <v>8397</v>
      </c>
      <c r="X148" s="57">
        <v>0.20473457675753237</v>
      </c>
      <c r="Y148" s="36">
        <v>18302</v>
      </c>
      <c r="Z148" s="57">
        <v>-0.11439078679957415</v>
      </c>
      <c r="AA148" s="36">
        <v>26699</v>
      </c>
      <c r="AB148" s="57">
        <v>-3.390505138225508E-2</v>
      </c>
    </row>
    <row r="149" spans="2:28" ht="15" hidden="1" customHeight="1" outlineLevel="1">
      <c r="B149" s="63" t="s">
        <v>79</v>
      </c>
      <c r="C149" s="36">
        <v>870</v>
      </c>
      <c r="D149" s="57">
        <v>0.17726657645466837</v>
      </c>
      <c r="E149" s="66">
        <v>0</v>
      </c>
      <c r="F149" s="57">
        <v>-1</v>
      </c>
      <c r="G149" s="66">
        <v>0</v>
      </c>
      <c r="H149" s="57">
        <v>-1</v>
      </c>
      <c r="I149" s="66">
        <v>0</v>
      </c>
      <c r="J149" s="57">
        <v>-1</v>
      </c>
      <c r="K149" s="36">
        <v>1180</v>
      </c>
      <c r="L149" s="57">
        <v>-0.12527798369162346</v>
      </c>
      <c r="M149" s="36">
        <v>4205</v>
      </c>
      <c r="N149" s="57">
        <v>0.13802435723951278</v>
      </c>
      <c r="O149" s="36">
        <v>5385</v>
      </c>
      <c r="P149" s="57">
        <v>6.7605075337034082E-2</v>
      </c>
      <c r="Q149" s="66">
        <v>7576</v>
      </c>
      <c r="R149" s="57">
        <v>0.6933392936969156</v>
      </c>
      <c r="S149" s="66">
        <v>15759</v>
      </c>
      <c r="T149" s="57">
        <v>-0.1364458326483643</v>
      </c>
      <c r="U149" s="66">
        <v>23335</v>
      </c>
      <c r="V149" s="57">
        <v>2.6933063415922165E-2</v>
      </c>
      <c r="W149" s="36">
        <v>9626</v>
      </c>
      <c r="X149" s="57">
        <v>0.46648385131017678</v>
      </c>
      <c r="Y149" s="36">
        <v>19964</v>
      </c>
      <c r="Z149" s="57">
        <v>-9.0768319897982397E-2</v>
      </c>
      <c r="AA149" s="36">
        <v>29590</v>
      </c>
      <c r="AB149" s="57">
        <v>3.7481154237228642E-2</v>
      </c>
    </row>
    <row r="150" spans="2:28" collapsed="1">
      <c r="B150" s="173">
        <v>2001</v>
      </c>
      <c r="C150" s="66">
        <v>3101</v>
      </c>
      <c r="D150" s="67">
        <v>-0.42015706806282727</v>
      </c>
      <c r="E150" s="66">
        <v>60</v>
      </c>
      <c r="F150" s="67">
        <v>-0.1428571428571429</v>
      </c>
      <c r="G150" s="66">
        <v>4</v>
      </c>
      <c r="H150" s="67">
        <v>-0.94936708860759489</v>
      </c>
      <c r="I150" s="66">
        <v>64</v>
      </c>
      <c r="J150" s="67">
        <v>-0.57046979865771807</v>
      </c>
      <c r="K150" s="66">
        <v>6540</v>
      </c>
      <c r="L150" s="67">
        <v>-0.1484375</v>
      </c>
      <c r="M150" s="66">
        <v>20920</v>
      </c>
      <c r="N150" s="67">
        <v>-7.3475353204304872E-2</v>
      </c>
      <c r="O150" s="66">
        <v>27460</v>
      </c>
      <c r="P150" s="67">
        <v>-9.2501404540797805E-2</v>
      </c>
      <c r="Q150" s="66">
        <v>44886</v>
      </c>
      <c r="R150" s="67">
        <v>0.16802414842957147</v>
      </c>
      <c r="S150" s="66">
        <v>97944</v>
      </c>
      <c r="T150" s="67">
        <v>-0.13464036118498357</v>
      </c>
      <c r="U150" s="66">
        <v>142830</v>
      </c>
      <c r="V150" s="67">
        <v>-5.7924174867424738E-2</v>
      </c>
      <c r="W150" s="66">
        <v>54587</v>
      </c>
      <c r="X150" s="67">
        <v>5.9386341141537402E-2</v>
      </c>
      <c r="Y150" s="66">
        <v>118868</v>
      </c>
      <c r="Z150" s="67">
        <v>-0.124947548972696</v>
      </c>
      <c r="AA150" s="66">
        <v>173455</v>
      </c>
      <c r="AB150" s="67">
        <v>-7.4254942145937419E-2</v>
      </c>
    </row>
    <row r="151" spans="2:28" ht="15" hidden="1" customHeight="1" outlineLevel="1">
      <c r="B151" s="63" t="s">
        <v>90</v>
      </c>
      <c r="C151" s="36">
        <v>900</v>
      </c>
      <c r="D151" s="57">
        <v>0.38461538461538458</v>
      </c>
      <c r="E151" s="66">
        <v>3</v>
      </c>
      <c r="F151" s="57">
        <v>0.5</v>
      </c>
      <c r="G151" s="66">
        <v>13</v>
      </c>
      <c r="H151" s="57">
        <v>-0.23529411764705888</v>
      </c>
      <c r="I151" s="66">
        <v>16</v>
      </c>
      <c r="J151" s="57">
        <v>-0.15789473684210531</v>
      </c>
      <c r="K151" s="36">
        <v>924</v>
      </c>
      <c r="L151" s="57">
        <v>0.33333333333333326</v>
      </c>
      <c r="M151" s="36">
        <v>4433</v>
      </c>
      <c r="N151" s="57">
        <v>0.30190895741556534</v>
      </c>
      <c r="O151" s="36">
        <v>5357</v>
      </c>
      <c r="P151" s="57">
        <v>0.30722303562713527</v>
      </c>
      <c r="Q151" s="66">
        <v>7271</v>
      </c>
      <c r="R151" s="57">
        <v>0.9078981894515874</v>
      </c>
      <c r="S151" s="66">
        <v>14734</v>
      </c>
      <c r="T151" s="57">
        <v>-6.0511381750940507E-2</v>
      </c>
      <c r="U151" s="66">
        <v>22005</v>
      </c>
      <c r="V151" s="57">
        <v>0.12880886426592797</v>
      </c>
      <c r="W151" s="36">
        <v>9098</v>
      </c>
      <c r="X151" s="57">
        <v>0.76454615981380925</v>
      </c>
      <c r="Y151" s="36">
        <v>19180</v>
      </c>
      <c r="Z151" s="57">
        <v>3.9256739073540992E-3</v>
      </c>
      <c r="AA151" s="36">
        <v>28278</v>
      </c>
      <c r="AB151" s="57">
        <v>0.1655743786323729</v>
      </c>
    </row>
    <row r="152" spans="2:28" ht="15" hidden="1" customHeight="1" outlineLevel="1">
      <c r="B152" s="63" t="s">
        <v>89</v>
      </c>
      <c r="C152" s="36">
        <v>792</v>
      </c>
      <c r="D152" s="57">
        <v>21.62857142857143</v>
      </c>
      <c r="E152" s="66">
        <v>37</v>
      </c>
      <c r="F152" s="57">
        <v>11.333333333333334</v>
      </c>
      <c r="G152" s="66">
        <v>32</v>
      </c>
      <c r="H152" s="57">
        <v>7</v>
      </c>
      <c r="I152" s="66">
        <v>69</v>
      </c>
      <c r="J152" s="57">
        <v>8.8571428571428577</v>
      </c>
      <c r="K152" s="36">
        <v>1436</v>
      </c>
      <c r="L152" s="57">
        <v>0.5163674762407604</v>
      </c>
      <c r="M152" s="36">
        <v>3391</v>
      </c>
      <c r="N152" s="57">
        <v>-4.0192470987829076E-2</v>
      </c>
      <c r="O152" s="36">
        <v>4827</v>
      </c>
      <c r="P152" s="57">
        <v>7.7455357142857117E-2</v>
      </c>
      <c r="Q152" s="66">
        <v>7164</v>
      </c>
      <c r="R152" s="57">
        <v>0.31521938681843209</v>
      </c>
      <c r="S152" s="66">
        <v>15359</v>
      </c>
      <c r="T152" s="57">
        <v>-0.17844343407328167</v>
      </c>
      <c r="U152" s="66">
        <v>22523</v>
      </c>
      <c r="V152" s="57">
        <v>-6.7061552481153197E-2</v>
      </c>
      <c r="W152" s="36">
        <v>9429</v>
      </c>
      <c r="X152" s="57">
        <v>0.46595149253731338</v>
      </c>
      <c r="Y152" s="36">
        <v>18782</v>
      </c>
      <c r="Z152" s="57">
        <v>-0.15518172004318098</v>
      </c>
      <c r="AA152" s="36">
        <v>28211</v>
      </c>
      <c r="AB152" s="57">
        <v>-1.5803795701925805E-2</v>
      </c>
    </row>
    <row r="153" spans="2:28" ht="15" hidden="1" customHeight="1" outlineLevel="1">
      <c r="B153" s="63" t="s">
        <v>88</v>
      </c>
      <c r="C153" s="36">
        <v>916</v>
      </c>
      <c r="D153" s="57">
        <v>2.2253521126760565</v>
      </c>
      <c r="E153" s="66">
        <v>3</v>
      </c>
      <c r="F153" s="57">
        <v>2</v>
      </c>
      <c r="G153" s="66">
        <v>11</v>
      </c>
      <c r="H153" s="57">
        <v>-0.15384615384615385</v>
      </c>
      <c r="I153" s="66">
        <v>14</v>
      </c>
      <c r="J153" s="57">
        <v>0</v>
      </c>
      <c r="K153" s="36">
        <v>758</v>
      </c>
      <c r="L153" s="57">
        <v>0.34635879218472465</v>
      </c>
      <c r="M153" s="36">
        <v>1870</v>
      </c>
      <c r="N153" s="57">
        <v>0.17610062893081757</v>
      </c>
      <c r="O153" s="36">
        <v>2628</v>
      </c>
      <c r="P153" s="57">
        <v>0.22062238736646544</v>
      </c>
      <c r="Q153" s="66">
        <v>3147</v>
      </c>
      <c r="R153" s="57">
        <v>0.18979206049149333</v>
      </c>
      <c r="S153" s="66">
        <v>7368</v>
      </c>
      <c r="T153" s="57">
        <v>-0.1413588159888125</v>
      </c>
      <c r="U153" s="66">
        <v>10515</v>
      </c>
      <c r="V153" s="57">
        <v>-6.3335114911811874E-2</v>
      </c>
      <c r="W153" s="36">
        <v>4824</v>
      </c>
      <c r="X153" s="57">
        <v>0.38104780990552523</v>
      </c>
      <c r="Y153" s="36">
        <v>9249</v>
      </c>
      <c r="Z153" s="57">
        <v>-9.1810683424980333E-2</v>
      </c>
      <c r="AA153" s="36">
        <v>14073</v>
      </c>
      <c r="AB153" s="57">
        <v>2.8953717920596533E-2</v>
      </c>
    </row>
    <row r="154" spans="2:28" ht="15" hidden="1" customHeight="1" outlineLevel="1">
      <c r="B154" s="63" t="s">
        <v>87</v>
      </c>
      <c r="C154" s="36">
        <v>17</v>
      </c>
      <c r="D154" s="57">
        <v>-0.10526315789473684</v>
      </c>
      <c r="E154" s="66">
        <v>0</v>
      </c>
      <c r="F154" s="57">
        <v>-1</v>
      </c>
      <c r="G154" s="66">
        <v>0</v>
      </c>
      <c r="H154" s="57" t="s">
        <v>143</v>
      </c>
      <c r="I154" s="66">
        <v>0</v>
      </c>
      <c r="J154" s="57">
        <v>-1</v>
      </c>
      <c r="K154" s="36">
        <v>26</v>
      </c>
      <c r="L154" s="57">
        <v>-0.25714285714285712</v>
      </c>
      <c r="M154" s="36">
        <v>67</v>
      </c>
      <c r="N154" s="57">
        <v>0.42553191489361697</v>
      </c>
      <c r="O154" s="36">
        <v>93</v>
      </c>
      <c r="P154" s="57">
        <v>0.13414634146341453</v>
      </c>
      <c r="Q154" s="66">
        <v>694</v>
      </c>
      <c r="R154" s="57">
        <v>2.0043290043290045</v>
      </c>
      <c r="S154" s="66">
        <v>2661</v>
      </c>
      <c r="T154" s="57">
        <v>0.77518345563709135</v>
      </c>
      <c r="U154" s="66">
        <v>3355</v>
      </c>
      <c r="V154" s="57">
        <v>0.93930635838150289</v>
      </c>
      <c r="W154" s="36">
        <v>737</v>
      </c>
      <c r="X154" s="57">
        <v>1.5590277777777777</v>
      </c>
      <c r="Y154" s="36">
        <v>2728</v>
      </c>
      <c r="Z154" s="57">
        <v>0.76455368693402326</v>
      </c>
      <c r="AA154" s="36">
        <v>3465</v>
      </c>
      <c r="AB154" s="57">
        <v>0.88931297709923673</v>
      </c>
    </row>
    <row r="155" spans="2:28" ht="15" hidden="1" customHeight="1" outlineLevel="1">
      <c r="B155" s="63" t="s">
        <v>86</v>
      </c>
      <c r="C155" s="36">
        <v>11</v>
      </c>
      <c r="D155" s="57">
        <v>0.83333333333333326</v>
      </c>
      <c r="E155" s="66">
        <v>2</v>
      </c>
      <c r="F155" s="57" t="s">
        <v>143</v>
      </c>
      <c r="G155" s="66">
        <v>0</v>
      </c>
      <c r="H155" s="57" t="s">
        <v>143</v>
      </c>
      <c r="I155" s="66">
        <v>2</v>
      </c>
      <c r="J155" s="57" t="s">
        <v>143</v>
      </c>
      <c r="K155" s="36">
        <v>20</v>
      </c>
      <c r="L155" s="57">
        <v>4</v>
      </c>
      <c r="M155" s="36">
        <v>23</v>
      </c>
      <c r="N155" s="57">
        <v>-0.30303030303030298</v>
      </c>
      <c r="O155" s="36">
        <v>43</v>
      </c>
      <c r="P155" s="57">
        <v>0.16216216216216206</v>
      </c>
      <c r="Q155" s="66">
        <v>1037</v>
      </c>
      <c r="R155" s="57">
        <v>2.6258741258741258</v>
      </c>
      <c r="S155" s="66">
        <v>2858</v>
      </c>
      <c r="T155" s="57">
        <v>0.37801350048216009</v>
      </c>
      <c r="U155" s="66">
        <v>3895</v>
      </c>
      <c r="V155" s="57">
        <v>0.65042372881355925</v>
      </c>
      <c r="W155" s="36">
        <v>1070</v>
      </c>
      <c r="X155" s="57">
        <v>2.6148648648648649</v>
      </c>
      <c r="Y155" s="36">
        <v>2881</v>
      </c>
      <c r="Z155" s="57">
        <v>0.36734693877551017</v>
      </c>
      <c r="AA155" s="36">
        <v>3951</v>
      </c>
      <c r="AB155" s="57">
        <v>0.64419475655430714</v>
      </c>
    </row>
    <row r="156" spans="2:28" ht="15" hidden="1" customHeight="1" outlineLevel="1">
      <c r="B156" s="63" t="s">
        <v>85</v>
      </c>
      <c r="C156" s="36">
        <v>11</v>
      </c>
      <c r="D156" s="57">
        <v>2.6666666666666665</v>
      </c>
      <c r="E156" s="66">
        <v>3</v>
      </c>
      <c r="F156" s="57" t="s">
        <v>143</v>
      </c>
      <c r="G156" s="66">
        <v>0</v>
      </c>
      <c r="H156" s="57" t="s">
        <v>143</v>
      </c>
      <c r="I156" s="66">
        <v>3</v>
      </c>
      <c r="J156" s="57" t="s">
        <v>143</v>
      </c>
      <c r="K156" s="36">
        <v>15</v>
      </c>
      <c r="L156" s="57">
        <v>-0.42307692307692313</v>
      </c>
      <c r="M156" s="36">
        <v>4</v>
      </c>
      <c r="N156" s="57">
        <v>-0.93220338983050843</v>
      </c>
      <c r="O156" s="36">
        <v>19</v>
      </c>
      <c r="P156" s="57">
        <v>-0.77647058823529413</v>
      </c>
      <c r="Q156" s="66">
        <v>849</v>
      </c>
      <c r="R156" s="57">
        <v>2.1561338289962824</v>
      </c>
      <c r="S156" s="66">
        <v>2108</v>
      </c>
      <c r="T156" s="57">
        <v>0.23058960887332169</v>
      </c>
      <c r="U156" s="66">
        <v>2957</v>
      </c>
      <c r="V156" s="57">
        <v>0.4919273461150353</v>
      </c>
      <c r="W156" s="36">
        <v>878</v>
      </c>
      <c r="X156" s="57">
        <v>1.9463087248322148</v>
      </c>
      <c r="Y156" s="36">
        <v>2112</v>
      </c>
      <c r="Z156" s="57">
        <v>0.19187358916478559</v>
      </c>
      <c r="AA156" s="36">
        <v>2990</v>
      </c>
      <c r="AB156" s="57">
        <v>0.44444444444444442</v>
      </c>
    </row>
    <row r="157" spans="2:28" ht="15" hidden="1" customHeight="1" outlineLevel="1">
      <c r="B157" s="63" t="s">
        <v>84</v>
      </c>
      <c r="C157" s="36">
        <v>16</v>
      </c>
      <c r="D157" s="57">
        <v>0.14285714285714279</v>
      </c>
      <c r="E157" s="66">
        <v>6</v>
      </c>
      <c r="F157" s="57">
        <v>5</v>
      </c>
      <c r="G157" s="66">
        <v>0</v>
      </c>
      <c r="H157" s="57">
        <v>-1</v>
      </c>
      <c r="I157" s="66">
        <v>6</v>
      </c>
      <c r="J157" s="57">
        <v>-0.5</v>
      </c>
      <c r="K157" s="36">
        <v>9</v>
      </c>
      <c r="L157" s="57">
        <v>0.125</v>
      </c>
      <c r="M157" s="36">
        <v>19</v>
      </c>
      <c r="N157" s="57">
        <v>0</v>
      </c>
      <c r="O157" s="36">
        <v>28</v>
      </c>
      <c r="P157" s="57">
        <v>3.7037037037036979E-2</v>
      </c>
      <c r="Q157" s="66">
        <v>255</v>
      </c>
      <c r="R157" s="57">
        <v>-5.9040590405904037E-2</v>
      </c>
      <c r="S157" s="66">
        <v>3546</v>
      </c>
      <c r="T157" s="57">
        <v>0.73229115779189047</v>
      </c>
      <c r="U157" s="66">
        <v>3801</v>
      </c>
      <c r="V157" s="57">
        <v>0.63977566867989655</v>
      </c>
      <c r="W157" s="36">
        <v>286</v>
      </c>
      <c r="X157" s="57">
        <v>-2.7210884353741527E-2</v>
      </c>
      <c r="Y157" s="36">
        <v>3565</v>
      </c>
      <c r="Z157" s="57">
        <v>0.71641791044776126</v>
      </c>
      <c r="AA157" s="36">
        <v>3851</v>
      </c>
      <c r="AB157" s="57">
        <v>0.62420919443272882</v>
      </c>
    </row>
    <row r="158" spans="2:28" ht="15" hidden="1" customHeight="1" outlineLevel="1">
      <c r="B158" s="63" t="s">
        <v>83</v>
      </c>
      <c r="C158" s="36">
        <v>62</v>
      </c>
      <c r="D158" s="57">
        <v>5.2</v>
      </c>
      <c r="E158" s="66">
        <v>1</v>
      </c>
      <c r="F158" s="57">
        <v>0</v>
      </c>
      <c r="G158" s="66">
        <v>0</v>
      </c>
      <c r="H158" s="57" t="s">
        <v>143</v>
      </c>
      <c r="I158" s="66">
        <v>1</v>
      </c>
      <c r="J158" s="57">
        <v>0</v>
      </c>
      <c r="K158" s="36">
        <v>97</v>
      </c>
      <c r="L158" s="57">
        <v>5.9285714285714288</v>
      </c>
      <c r="M158" s="36">
        <v>37</v>
      </c>
      <c r="N158" s="57">
        <v>1.8461538461538463</v>
      </c>
      <c r="O158" s="36">
        <v>134</v>
      </c>
      <c r="P158" s="57">
        <v>3.9629629629629628</v>
      </c>
      <c r="Q158" s="66">
        <v>233</v>
      </c>
      <c r="R158" s="57">
        <v>0.33142857142857141</v>
      </c>
      <c r="S158" s="66">
        <v>4339</v>
      </c>
      <c r="T158" s="57">
        <v>2.0534834623504574</v>
      </c>
      <c r="U158" s="66">
        <v>4572</v>
      </c>
      <c r="V158" s="57">
        <v>1.8646616541353382</v>
      </c>
      <c r="W158" s="36">
        <v>393</v>
      </c>
      <c r="X158" s="57">
        <v>0.96500000000000008</v>
      </c>
      <c r="Y158" s="36">
        <v>4376</v>
      </c>
      <c r="Z158" s="57">
        <v>2.0516039051603907</v>
      </c>
      <c r="AA158" s="36">
        <v>4769</v>
      </c>
      <c r="AB158" s="57">
        <v>1.9186046511627906</v>
      </c>
    </row>
    <row r="159" spans="2:28" ht="15" hidden="1" customHeight="1" outlineLevel="1">
      <c r="B159" s="63" t="s">
        <v>82</v>
      </c>
      <c r="C159" s="36">
        <v>691</v>
      </c>
      <c r="D159" s="57">
        <v>75.777777777777771</v>
      </c>
      <c r="E159" s="66">
        <v>3</v>
      </c>
      <c r="F159" s="57">
        <v>2</v>
      </c>
      <c r="G159" s="66">
        <v>0</v>
      </c>
      <c r="H159" s="57">
        <v>-1</v>
      </c>
      <c r="I159" s="66">
        <v>3</v>
      </c>
      <c r="J159" s="57">
        <v>-0.4</v>
      </c>
      <c r="K159" s="36">
        <v>441</v>
      </c>
      <c r="L159" s="57">
        <v>0.4949152542372881</v>
      </c>
      <c r="M159" s="36">
        <v>1712</v>
      </c>
      <c r="N159" s="57">
        <v>1.1616161616161618</v>
      </c>
      <c r="O159" s="36">
        <v>2153</v>
      </c>
      <c r="P159" s="57">
        <v>0.98068077276908916</v>
      </c>
      <c r="Q159" s="66">
        <v>3495</v>
      </c>
      <c r="R159" s="57">
        <v>0.57432432432432434</v>
      </c>
      <c r="S159" s="66">
        <v>11252</v>
      </c>
      <c r="T159" s="57">
        <v>6.8261653849805315E-2</v>
      </c>
      <c r="U159" s="66">
        <v>14747</v>
      </c>
      <c r="V159" s="57">
        <v>0.1563553673645417</v>
      </c>
      <c r="W159" s="36">
        <v>4630</v>
      </c>
      <c r="X159" s="57">
        <v>0.83366336633663374</v>
      </c>
      <c r="Y159" s="36">
        <v>12964</v>
      </c>
      <c r="Z159" s="57">
        <v>0.1443198870156237</v>
      </c>
      <c r="AA159" s="36">
        <v>17594</v>
      </c>
      <c r="AB159" s="57">
        <v>0.26995813483470488</v>
      </c>
    </row>
    <row r="160" spans="2:28" ht="15" hidden="1" customHeight="1" outlineLevel="1">
      <c r="B160" s="63" t="s">
        <v>81</v>
      </c>
      <c r="C160" s="36">
        <v>593</v>
      </c>
      <c r="D160" s="57">
        <v>48.416666666666664</v>
      </c>
      <c r="E160" s="66">
        <v>5</v>
      </c>
      <c r="F160" s="57">
        <v>4</v>
      </c>
      <c r="G160" s="66">
        <v>6</v>
      </c>
      <c r="H160" s="57">
        <v>-0.4</v>
      </c>
      <c r="I160" s="66">
        <v>11</v>
      </c>
      <c r="J160" s="57">
        <v>0</v>
      </c>
      <c r="K160" s="36">
        <v>1206</v>
      </c>
      <c r="L160" s="57">
        <v>9.2050209205021272E-3</v>
      </c>
      <c r="M160" s="36">
        <v>3750</v>
      </c>
      <c r="N160" s="57">
        <v>4.5150501672240884E-2</v>
      </c>
      <c r="O160" s="36">
        <v>4956</v>
      </c>
      <c r="P160" s="57">
        <v>3.6169767928078578E-2</v>
      </c>
      <c r="Q160" s="66">
        <v>4844</v>
      </c>
      <c r="R160" s="57">
        <v>3.2395566922421182E-2</v>
      </c>
      <c r="S160" s="66">
        <v>13625</v>
      </c>
      <c r="T160" s="57">
        <v>-0.30721513194691619</v>
      </c>
      <c r="U160" s="66">
        <v>18469</v>
      </c>
      <c r="V160" s="57">
        <v>-0.24179974547395211</v>
      </c>
      <c r="W160" s="36">
        <v>6648</v>
      </c>
      <c r="X160" s="57">
        <v>0.12677966101694915</v>
      </c>
      <c r="Y160" s="36">
        <v>17381</v>
      </c>
      <c r="Z160" s="57">
        <v>-0.25291209972061035</v>
      </c>
      <c r="AA160" s="36">
        <v>24029</v>
      </c>
      <c r="AB160" s="57">
        <v>-0.17610149151380083</v>
      </c>
    </row>
    <row r="161" spans="2:28" ht="15" hidden="1" customHeight="1" outlineLevel="1">
      <c r="B161" s="63" t="s">
        <v>80</v>
      </c>
      <c r="C161" s="36">
        <v>600</v>
      </c>
      <c r="D161" s="57">
        <v>0.33333333333333326</v>
      </c>
      <c r="E161" s="66">
        <v>5</v>
      </c>
      <c r="F161" s="57">
        <v>0.25</v>
      </c>
      <c r="G161" s="66">
        <v>4</v>
      </c>
      <c r="H161" s="57">
        <v>-0.92727272727272725</v>
      </c>
      <c r="I161" s="66">
        <v>9</v>
      </c>
      <c r="J161" s="57">
        <v>-0.84745762711864403</v>
      </c>
      <c r="K161" s="36">
        <v>1399</v>
      </c>
      <c r="L161" s="57">
        <v>0.2626353790613718</v>
      </c>
      <c r="M161" s="36">
        <v>3578</v>
      </c>
      <c r="N161" s="57">
        <v>-5.7925223802001047E-2</v>
      </c>
      <c r="O161" s="36">
        <v>4977</v>
      </c>
      <c r="P161" s="57">
        <v>1.4472075010191654E-2</v>
      </c>
      <c r="Q161" s="66">
        <v>4966</v>
      </c>
      <c r="R161" s="57">
        <v>0.15407854984894254</v>
      </c>
      <c r="S161" s="66">
        <v>17084</v>
      </c>
      <c r="T161" s="57">
        <v>5.77018325903913E-2</v>
      </c>
      <c r="U161" s="66">
        <v>22050</v>
      </c>
      <c r="V161" s="57">
        <v>7.7976044976778347E-2</v>
      </c>
      <c r="W161" s="36">
        <v>6970</v>
      </c>
      <c r="X161" s="57">
        <v>0.18840579710144922</v>
      </c>
      <c r="Y161" s="36">
        <v>20666</v>
      </c>
      <c r="Z161" s="57">
        <v>3.3041739565108807E-2</v>
      </c>
      <c r="AA161" s="36">
        <v>27636</v>
      </c>
      <c r="AB161" s="57">
        <v>6.8264398917665225E-2</v>
      </c>
    </row>
    <row r="162" spans="2:28" ht="15" hidden="1" customHeight="1" outlineLevel="1">
      <c r="B162" s="63" t="s">
        <v>79</v>
      </c>
      <c r="C162" s="36">
        <v>739</v>
      </c>
      <c r="D162" s="57">
        <v>0.46918489065606361</v>
      </c>
      <c r="E162" s="66">
        <v>2</v>
      </c>
      <c r="F162" s="57">
        <v>1</v>
      </c>
      <c r="G162" s="66">
        <v>13</v>
      </c>
      <c r="H162" s="57">
        <v>-0.35</v>
      </c>
      <c r="I162" s="66">
        <v>15</v>
      </c>
      <c r="J162" s="57">
        <v>-0.2857142857142857</v>
      </c>
      <c r="K162" s="36">
        <v>1349</v>
      </c>
      <c r="L162" s="57">
        <v>-7.407407407407085E-4</v>
      </c>
      <c r="M162" s="36">
        <v>3695</v>
      </c>
      <c r="N162" s="57">
        <v>-4.7680412371134073E-2</v>
      </c>
      <c r="O162" s="36">
        <v>5044</v>
      </c>
      <c r="P162" s="57">
        <v>-3.5564053537284868E-2</v>
      </c>
      <c r="Q162" s="66">
        <v>4474</v>
      </c>
      <c r="R162" s="57">
        <v>-0.2870119521912351</v>
      </c>
      <c r="S162" s="66">
        <v>18249</v>
      </c>
      <c r="T162" s="57">
        <v>-0.14492549901602469</v>
      </c>
      <c r="U162" s="66">
        <v>22723</v>
      </c>
      <c r="V162" s="57">
        <v>-0.17720968968389039</v>
      </c>
      <c r="W162" s="36">
        <v>6564</v>
      </c>
      <c r="X162" s="57">
        <v>-0.19252060524049697</v>
      </c>
      <c r="Y162" s="36">
        <v>21957</v>
      </c>
      <c r="Z162" s="57">
        <v>-0.13014024245305444</v>
      </c>
      <c r="AA162" s="36">
        <v>28521</v>
      </c>
      <c r="AB162" s="57">
        <v>-0.1453357705792454</v>
      </c>
    </row>
    <row r="163" spans="2:28" collapsed="1">
      <c r="B163" s="173">
        <v>2000</v>
      </c>
      <c r="C163" s="66">
        <v>5348</v>
      </c>
      <c r="D163" s="67">
        <v>1.6807017543859648</v>
      </c>
      <c r="E163" s="66">
        <v>70</v>
      </c>
      <c r="F163" s="67">
        <v>2.8888888888888888</v>
      </c>
      <c r="G163" s="66">
        <v>79</v>
      </c>
      <c r="H163" s="67">
        <v>-0.41044776119402981</v>
      </c>
      <c r="I163" s="66">
        <v>149</v>
      </c>
      <c r="J163" s="67">
        <v>-1.9736842105263164E-2</v>
      </c>
      <c r="K163" s="66">
        <v>7680</v>
      </c>
      <c r="L163" s="67">
        <v>0.23116383456235967</v>
      </c>
      <c r="M163" s="66">
        <v>22579</v>
      </c>
      <c r="N163" s="67">
        <v>8.7777617189381818E-2</v>
      </c>
      <c r="O163" s="66">
        <v>30259</v>
      </c>
      <c r="P163" s="67">
        <v>0.12091127986664207</v>
      </c>
      <c r="Q163" s="66">
        <v>38429</v>
      </c>
      <c r="R163" s="67">
        <v>0.25482448979591843</v>
      </c>
      <c r="S163" s="66">
        <v>113183</v>
      </c>
      <c r="T163" s="67">
        <v>-5.2124247322183792E-2</v>
      </c>
      <c r="U163" s="66">
        <v>151612</v>
      </c>
      <c r="V163" s="67">
        <v>1.05310867015036E-2</v>
      </c>
      <c r="W163" s="66">
        <v>51527</v>
      </c>
      <c r="X163" s="67">
        <v>0.32541928181911728</v>
      </c>
      <c r="Y163" s="66">
        <v>135841</v>
      </c>
      <c r="Z163" s="67">
        <v>-3.1768093629274796E-2</v>
      </c>
      <c r="AA163" s="66">
        <v>187368</v>
      </c>
      <c r="AB163" s="67">
        <v>4.5732081663634183E-2</v>
      </c>
    </row>
    <row r="164" spans="2:28" ht="15" hidden="1" customHeight="1" outlineLevel="1">
      <c r="B164" s="63" t="s">
        <v>90</v>
      </c>
      <c r="C164" s="36">
        <v>650</v>
      </c>
      <c r="D164" s="57">
        <v>0.33470225872689929</v>
      </c>
      <c r="E164" s="66">
        <v>2</v>
      </c>
      <c r="F164" s="57">
        <v>-0.6</v>
      </c>
      <c r="G164" s="66">
        <v>17</v>
      </c>
      <c r="H164" s="57">
        <v>3.25</v>
      </c>
      <c r="I164" s="66">
        <v>19</v>
      </c>
      <c r="J164" s="57">
        <v>1.1111111111111112</v>
      </c>
      <c r="K164" s="36">
        <v>693</v>
      </c>
      <c r="L164" s="57">
        <v>-0.32191780821917804</v>
      </c>
      <c r="M164" s="36">
        <v>3405</v>
      </c>
      <c r="N164" s="57">
        <v>-0.14188508064516125</v>
      </c>
      <c r="O164" s="36">
        <v>4098</v>
      </c>
      <c r="P164" s="57">
        <v>-0.1787575150300601</v>
      </c>
      <c r="Q164" s="66">
        <v>3811</v>
      </c>
      <c r="R164" s="57">
        <v>-0.29582409460458237</v>
      </c>
      <c r="S164" s="66">
        <v>15683</v>
      </c>
      <c r="T164" s="57">
        <v>-0.19042948585587449</v>
      </c>
      <c r="U164" s="66">
        <v>19494</v>
      </c>
      <c r="V164" s="57">
        <v>-0.21344415752098123</v>
      </c>
      <c r="W164" s="36">
        <v>5156</v>
      </c>
      <c r="X164" s="57">
        <v>-0.25555876407738953</v>
      </c>
      <c r="Y164" s="36">
        <v>19105</v>
      </c>
      <c r="Z164" s="57">
        <v>-0.18158841672378345</v>
      </c>
      <c r="AA164" s="36">
        <v>24261</v>
      </c>
      <c r="AB164" s="57">
        <v>-0.19851337958374626</v>
      </c>
    </row>
    <row r="165" spans="2:28" ht="15" hidden="1" customHeight="1" outlineLevel="1">
      <c r="B165" s="63" t="s">
        <v>89</v>
      </c>
      <c r="C165" s="36">
        <v>35</v>
      </c>
      <c r="D165" s="57">
        <v>-0.92391304347826086</v>
      </c>
      <c r="E165" s="66">
        <v>3</v>
      </c>
      <c r="F165" s="57">
        <v>-0.4</v>
      </c>
      <c r="G165" s="66">
        <v>4</v>
      </c>
      <c r="H165" s="57">
        <v>0</v>
      </c>
      <c r="I165" s="66">
        <v>7</v>
      </c>
      <c r="J165" s="57">
        <v>-0.22222222222222221</v>
      </c>
      <c r="K165" s="36">
        <v>947</v>
      </c>
      <c r="L165" s="57">
        <v>-0.32884479092841956</v>
      </c>
      <c r="M165" s="36">
        <v>3533</v>
      </c>
      <c r="N165" s="57">
        <v>-7.0264193367060024E-3</v>
      </c>
      <c r="O165" s="36">
        <v>4480</v>
      </c>
      <c r="P165" s="57">
        <v>-9.841014288589256E-2</v>
      </c>
      <c r="Q165" s="66">
        <v>5447</v>
      </c>
      <c r="R165" s="57">
        <v>-0.19826317338828381</v>
      </c>
      <c r="S165" s="66">
        <v>18695</v>
      </c>
      <c r="T165" s="57">
        <v>-6.0599969850761215E-2</v>
      </c>
      <c r="U165" s="66">
        <v>24142</v>
      </c>
      <c r="V165" s="57">
        <v>-9.5635886870200415E-2</v>
      </c>
      <c r="W165" s="36">
        <v>6432</v>
      </c>
      <c r="X165" s="57">
        <v>-0.25813148788927331</v>
      </c>
      <c r="Y165" s="36">
        <v>22232</v>
      </c>
      <c r="Z165" s="57">
        <v>-5.2465584111153762E-2</v>
      </c>
      <c r="AA165" s="36">
        <v>28664</v>
      </c>
      <c r="AB165" s="57">
        <v>-0.10795755142688201</v>
      </c>
    </row>
    <row r="166" spans="2:28" ht="15" hidden="1" customHeight="1" outlineLevel="1">
      <c r="B166" s="63" t="s">
        <v>88</v>
      </c>
      <c r="C166" s="36">
        <v>284</v>
      </c>
      <c r="D166" s="57">
        <v>-0.4463937621832359</v>
      </c>
      <c r="E166" s="66">
        <v>1</v>
      </c>
      <c r="F166" s="57">
        <v>0</v>
      </c>
      <c r="G166" s="66">
        <v>13</v>
      </c>
      <c r="H166" s="57" t="s">
        <v>143</v>
      </c>
      <c r="I166" s="66">
        <v>14</v>
      </c>
      <c r="J166" s="57">
        <v>13</v>
      </c>
      <c r="K166" s="36">
        <v>563</v>
      </c>
      <c r="L166" s="57">
        <v>6.6287878787878896E-2</v>
      </c>
      <c r="M166" s="36">
        <v>1590</v>
      </c>
      <c r="N166" s="57">
        <v>-0.15335463258785942</v>
      </c>
      <c r="O166" s="36">
        <v>2153</v>
      </c>
      <c r="P166" s="57">
        <v>-0.1051537822111388</v>
      </c>
      <c r="Q166" s="66">
        <v>2645</v>
      </c>
      <c r="R166" s="57">
        <v>0.30811078140455006</v>
      </c>
      <c r="S166" s="66">
        <v>8581</v>
      </c>
      <c r="T166" s="57">
        <v>7.3564368822719883E-2</v>
      </c>
      <c r="U166" s="66">
        <v>11226</v>
      </c>
      <c r="V166" s="57">
        <v>0.12091862206689963</v>
      </c>
      <c r="W166" s="36">
        <v>3493</v>
      </c>
      <c r="X166" s="57">
        <v>0.14001305483028714</v>
      </c>
      <c r="Y166" s="36">
        <v>10184</v>
      </c>
      <c r="Z166" s="57">
        <v>3.1709046702461663E-2</v>
      </c>
      <c r="AA166" s="36">
        <v>13677</v>
      </c>
      <c r="AB166" s="57">
        <v>5.7363741785852351E-2</v>
      </c>
    </row>
    <row r="167" spans="2:28" ht="15" hidden="1" customHeight="1" outlineLevel="1">
      <c r="B167" s="63" t="s">
        <v>87</v>
      </c>
      <c r="C167" s="36">
        <v>19</v>
      </c>
      <c r="D167" s="57">
        <v>0.35714285714285721</v>
      </c>
      <c r="E167" s="66">
        <v>3</v>
      </c>
      <c r="F167" s="57" t="s">
        <v>143</v>
      </c>
      <c r="G167" s="66">
        <v>0</v>
      </c>
      <c r="H167" s="57" t="s">
        <v>143</v>
      </c>
      <c r="I167" s="66">
        <v>3</v>
      </c>
      <c r="J167" s="57" t="s">
        <v>143</v>
      </c>
      <c r="K167" s="36">
        <v>35</v>
      </c>
      <c r="L167" s="57">
        <v>0.25</v>
      </c>
      <c r="M167" s="36">
        <v>47</v>
      </c>
      <c r="N167" s="57">
        <v>3.2727272727272725</v>
      </c>
      <c r="O167" s="36">
        <v>82</v>
      </c>
      <c r="P167" s="57">
        <v>1.1025641025641026</v>
      </c>
      <c r="Q167" s="66">
        <v>231</v>
      </c>
      <c r="R167" s="57">
        <v>0.62676056338028174</v>
      </c>
      <c r="S167" s="66">
        <v>1499</v>
      </c>
      <c r="T167" s="57">
        <v>-0.10826888756692443</v>
      </c>
      <c r="U167" s="66">
        <v>1730</v>
      </c>
      <c r="V167" s="57">
        <v>-5.1014810751508488E-2</v>
      </c>
      <c r="W167" s="36">
        <v>288</v>
      </c>
      <c r="X167" s="57">
        <v>0.56521739130434789</v>
      </c>
      <c r="Y167" s="36">
        <v>1546</v>
      </c>
      <c r="Z167" s="57">
        <v>-8.6288416075650076E-2</v>
      </c>
      <c r="AA167" s="36">
        <v>1834</v>
      </c>
      <c r="AB167" s="57">
        <v>-2.2388059701492491E-2</v>
      </c>
    </row>
    <row r="168" spans="2:28" ht="15" hidden="1" customHeight="1" outlineLevel="1">
      <c r="B168" s="63" t="s">
        <v>86</v>
      </c>
      <c r="C168" s="36">
        <v>6</v>
      </c>
      <c r="D168" s="57">
        <v>-0.6</v>
      </c>
      <c r="E168" s="66">
        <v>0</v>
      </c>
      <c r="F168" s="57" t="s">
        <v>143</v>
      </c>
      <c r="G168" s="66">
        <v>0</v>
      </c>
      <c r="H168" s="57" t="s">
        <v>143</v>
      </c>
      <c r="I168" s="66">
        <v>0</v>
      </c>
      <c r="J168" s="57" t="s">
        <v>143</v>
      </c>
      <c r="K168" s="36">
        <v>4</v>
      </c>
      <c r="L168" s="57">
        <v>-0.55555555555555558</v>
      </c>
      <c r="M168" s="36">
        <v>33</v>
      </c>
      <c r="N168" s="57">
        <v>4.5</v>
      </c>
      <c r="O168" s="36">
        <v>37</v>
      </c>
      <c r="P168" s="57">
        <v>1.4666666666666668</v>
      </c>
      <c r="Q168" s="66">
        <v>286</v>
      </c>
      <c r="R168" s="57">
        <v>1.0140845070422535</v>
      </c>
      <c r="S168" s="66">
        <v>2074</v>
      </c>
      <c r="T168" s="57">
        <v>0.7531699070160609</v>
      </c>
      <c r="U168" s="66">
        <v>2360</v>
      </c>
      <c r="V168" s="57">
        <v>0.78113207547169816</v>
      </c>
      <c r="W168" s="36">
        <v>296</v>
      </c>
      <c r="X168" s="57">
        <v>0.7831325301204819</v>
      </c>
      <c r="Y168" s="36">
        <v>2107</v>
      </c>
      <c r="Z168" s="57">
        <v>0.77207737594617321</v>
      </c>
      <c r="AA168" s="36">
        <v>2403</v>
      </c>
      <c r="AB168" s="57">
        <v>0.77343173431734313</v>
      </c>
    </row>
    <row r="169" spans="2:28" ht="15" hidden="1" customHeight="1" outlineLevel="1">
      <c r="B169" s="63" t="s">
        <v>85</v>
      </c>
      <c r="C169" s="36">
        <v>3</v>
      </c>
      <c r="D169" s="57">
        <v>-0.25</v>
      </c>
      <c r="E169" s="66">
        <v>0</v>
      </c>
      <c r="F169" s="57" t="s">
        <v>143</v>
      </c>
      <c r="G169" s="66">
        <v>0</v>
      </c>
      <c r="H169" s="57" t="s">
        <v>143</v>
      </c>
      <c r="I169" s="66">
        <v>0</v>
      </c>
      <c r="J169" s="57" t="s">
        <v>143</v>
      </c>
      <c r="K169" s="36">
        <v>26</v>
      </c>
      <c r="L169" s="57">
        <v>0.85714285714285721</v>
      </c>
      <c r="M169" s="36">
        <v>59</v>
      </c>
      <c r="N169" s="57">
        <v>1.4583333333333335</v>
      </c>
      <c r="O169" s="36">
        <v>85</v>
      </c>
      <c r="P169" s="57">
        <v>1.236842105263158</v>
      </c>
      <c r="Q169" s="66">
        <v>269</v>
      </c>
      <c r="R169" s="57">
        <v>1.6372549019607843</v>
      </c>
      <c r="S169" s="66">
        <v>1713</v>
      </c>
      <c r="T169" s="57">
        <v>0.78996865203761746</v>
      </c>
      <c r="U169" s="66">
        <v>1982</v>
      </c>
      <c r="V169" s="57">
        <v>0.87157695939565638</v>
      </c>
      <c r="W169" s="36">
        <v>298</v>
      </c>
      <c r="X169" s="57">
        <v>1.4833333333333334</v>
      </c>
      <c r="Y169" s="36">
        <v>1772</v>
      </c>
      <c r="Z169" s="57">
        <v>0.80632008154943935</v>
      </c>
      <c r="AA169" s="36">
        <v>2070</v>
      </c>
      <c r="AB169" s="57">
        <v>0.88010899182561309</v>
      </c>
    </row>
    <row r="170" spans="2:28" ht="15" hidden="1" customHeight="1" outlineLevel="1">
      <c r="B170" s="63" t="s">
        <v>84</v>
      </c>
      <c r="C170" s="36">
        <v>14</v>
      </c>
      <c r="D170" s="57">
        <v>1</v>
      </c>
      <c r="E170" s="66">
        <v>1</v>
      </c>
      <c r="F170" s="57">
        <v>-0.5</v>
      </c>
      <c r="G170" s="66">
        <v>11</v>
      </c>
      <c r="H170" s="57" t="s">
        <v>143</v>
      </c>
      <c r="I170" s="66">
        <v>12</v>
      </c>
      <c r="J170" s="57">
        <v>5</v>
      </c>
      <c r="K170" s="36">
        <v>8</v>
      </c>
      <c r="L170" s="57">
        <v>-0.33333333333333337</v>
      </c>
      <c r="M170" s="36">
        <v>19</v>
      </c>
      <c r="N170" s="57">
        <v>-0.38709677419354838</v>
      </c>
      <c r="O170" s="36">
        <v>27</v>
      </c>
      <c r="P170" s="57">
        <v>-0.37209302325581395</v>
      </c>
      <c r="Q170" s="66">
        <v>271</v>
      </c>
      <c r="R170" s="57">
        <v>2.2650602409638556</v>
      </c>
      <c r="S170" s="66">
        <v>2047</v>
      </c>
      <c r="T170" s="57">
        <v>0.13156440022111671</v>
      </c>
      <c r="U170" s="66">
        <v>2318</v>
      </c>
      <c r="V170" s="57">
        <v>0.22515856236786469</v>
      </c>
      <c r="W170" s="36">
        <v>294</v>
      </c>
      <c r="X170" s="57">
        <v>1.8269230769230771</v>
      </c>
      <c r="Y170" s="36">
        <v>2077</v>
      </c>
      <c r="Z170" s="57">
        <v>0.12880434782608696</v>
      </c>
      <c r="AA170" s="36">
        <v>2371</v>
      </c>
      <c r="AB170" s="57">
        <v>0.21965020576131677</v>
      </c>
    </row>
    <row r="171" spans="2:28" ht="15" hidden="1" customHeight="1" outlineLevel="1">
      <c r="B171" s="63" t="s">
        <v>83</v>
      </c>
      <c r="C171" s="36">
        <v>10</v>
      </c>
      <c r="D171" s="57">
        <v>4</v>
      </c>
      <c r="E171" s="66">
        <v>1</v>
      </c>
      <c r="F171" s="57">
        <v>-0.75</v>
      </c>
      <c r="G171" s="66">
        <v>0</v>
      </c>
      <c r="H171" s="57" t="s">
        <v>143</v>
      </c>
      <c r="I171" s="66">
        <v>1</v>
      </c>
      <c r="J171" s="57">
        <v>-0.75</v>
      </c>
      <c r="K171" s="36">
        <v>14</v>
      </c>
      <c r="L171" s="57">
        <v>0.55555555555555558</v>
      </c>
      <c r="M171" s="36">
        <v>13</v>
      </c>
      <c r="N171" s="57">
        <v>0.44444444444444442</v>
      </c>
      <c r="O171" s="36">
        <v>27</v>
      </c>
      <c r="P171" s="57">
        <v>0.5</v>
      </c>
      <c r="Q171" s="66">
        <v>175</v>
      </c>
      <c r="R171" s="57">
        <v>0.66666666666666674</v>
      </c>
      <c r="S171" s="66">
        <v>1421</v>
      </c>
      <c r="T171" s="57">
        <v>0.92808683853459972</v>
      </c>
      <c r="U171" s="66">
        <v>1596</v>
      </c>
      <c r="V171" s="57">
        <v>0.89548693586698347</v>
      </c>
      <c r="W171" s="36">
        <v>200</v>
      </c>
      <c r="X171" s="57">
        <v>0.66666666666666674</v>
      </c>
      <c r="Y171" s="36">
        <v>1434</v>
      </c>
      <c r="Z171" s="57">
        <v>0.92225201072386054</v>
      </c>
      <c r="AA171" s="36">
        <v>1634</v>
      </c>
      <c r="AB171" s="57">
        <v>0.8868360277136258</v>
      </c>
    </row>
    <row r="172" spans="2:28" ht="15" hidden="1" customHeight="1" outlineLevel="1">
      <c r="B172" s="63" t="s">
        <v>82</v>
      </c>
      <c r="C172" s="36">
        <v>9</v>
      </c>
      <c r="D172" s="57">
        <v>0.8</v>
      </c>
      <c r="E172" s="66">
        <v>1</v>
      </c>
      <c r="F172" s="57">
        <v>-0.90909090909090906</v>
      </c>
      <c r="G172" s="66">
        <v>4</v>
      </c>
      <c r="H172" s="57" t="s">
        <v>143</v>
      </c>
      <c r="I172" s="66">
        <v>5</v>
      </c>
      <c r="J172" s="57">
        <v>-0.54545454545454541</v>
      </c>
      <c r="K172" s="36">
        <v>295</v>
      </c>
      <c r="L172" s="57">
        <v>0.12595419847328237</v>
      </c>
      <c r="M172" s="36">
        <v>792</v>
      </c>
      <c r="N172" s="57">
        <v>0.47486033519553073</v>
      </c>
      <c r="O172" s="36">
        <v>1087</v>
      </c>
      <c r="P172" s="57">
        <v>0.36045056320400493</v>
      </c>
      <c r="Q172" s="66">
        <v>2220</v>
      </c>
      <c r="R172" s="57">
        <v>0.38059701492537323</v>
      </c>
      <c r="S172" s="66">
        <v>10533</v>
      </c>
      <c r="T172" s="57">
        <v>0.31744840525328333</v>
      </c>
      <c r="U172" s="66">
        <v>12753</v>
      </c>
      <c r="V172" s="57">
        <v>0.32802249297094654</v>
      </c>
      <c r="W172" s="36">
        <v>2525</v>
      </c>
      <c r="X172" s="57">
        <v>0.33881230116648986</v>
      </c>
      <c r="Y172" s="36">
        <v>11329</v>
      </c>
      <c r="Z172" s="57">
        <v>0.32782466010314115</v>
      </c>
      <c r="AA172" s="36">
        <v>13854</v>
      </c>
      <c r="AB172" s="57">
        <v>0.32981378383566895</v>
      </c>
    </row>
    <row r="173" spans="2:28" ht="15" hidden="1" customHeight="1" outlineLevel="1">
      <c r="B173" s="63" t="s">
        <v>81</v>
      </c>
      <c r="C173" s="36">
        <v>12</v>
      </c>
      <c r="D173" s="57">
        <v>-0.96619718309859159</v>
      </c>
      <c r="E173" s="66">
        <v>1</v>
      </c>
      <c r="F173" s="57">
        <v>-0.75</v>
      </c>
      <c r="G173" s="66">
        <v>10</v>
      </c>
      <c r="H173" s="57">
        <v>1.5</v>
      </c>
      <c r="I173" s="66">
        <v>11</v>
      </c>
      <c r="J173" s="57">
        <v>0.375</v>
      </c>
      <c r="K173" s="36">
        <v>1195</v>
      </c>
      <c r="L173" s="57">
        <v>-9.0563165905631626E-2</v>
      </c>
      <c r="M173" s="36">
        <v>3588</v>
      </c>
      <c r="N173" s="57">
        <v>-9.0724784591991847E-2</v>
      </c>
      <c r="O173" s="36">
        <v>4783</v>
      </c>
      <c r="P173" s="57">
        <v>-9.0684410646387881E-2</v>
      </c>
      <c r="Q173" s="66">
        <v>4692</v>
      </c>
      <c r="R173" s="57">
        <v>-0.15092290988056456</v>
      </c>
      <c r="S173" s="66">
        <v>19667</v>
      </c>
      <c r="T173" s="57">
        <v>3.1792665652379259E-2</v>
      </c>
      <c r="U173" s="66">
        <v>24359</v>
      </c>
      <c r="V173" s="57">
        <v>-9.273193150852066E-3</v>
      </c>
      <c r="W173" s="36">
        <v>5900</v>
      </c>
      <c r="X173" s="57">
        <v>-0.18044172801778025</v>
      </c>
      <c r="Y173" s="36">
        <v>23265</v>
      </c>
      <c r="Z173" s="57">
        <v>1.1038199122158865E-2</v>
      </c>
      <c r="AA173" s="36">
        <v>29165</v>
      </c>
      <c r="AB173" s="57">
        <v>-3.4591194968553451E-2</v>
      </c>
    </row>
    <row r="174" spans="2:28" ht="15" hidden="1" customHeight="1" outlineLevel="1">
      <c r="B174" s="63" t="s">
        <v>80</v>
      </c>
      <c r="C174" s="36">
        <v>450</v>
      </c>
      <c r="D174" s="57">
        <v>0.26404494382022481</v>
      </c>
      <c r="E174" s="66">
        <v>4</v>
      </c>
      <c r="F174" s="57">
        <v>1</v>
      </c>
      <c r="G174" s="66">
        <v>55</v>
      </c>
      <c r="H174" s="57">
        <v>0.77419354838709675</v>
      </c>
      <c r="I174" s="66">
        <v>59</v>
      </c>
      <c r="J174" s="57">
        <v>0.78787878787878785</v>
      </c>
      <c r="K174" s="36">
        <v>1108</v>
      </c>
      <c r="L174" s="57">
        <v>5.5238095238095308E-2</v>
      </c>
      <c r="M174" s="36">
        <v>3798</v>
      </c>
      <c r="N174" s="57">
        <v>3.4877384196185357E-2</v>
      </c>
      <c r="O174" s="36">
        <v>4906</v>
      </c>
      <c r="P174" s="57">
        <v>3.9406779661016911E-2</v>
      </c>
      <c r="Q174" s="66">
        <v>4303</v>
      </c>
      <c r="R174" s="57">
        <v>6.0790273556230456E-3</v>
      </c>
      <c r="S174" s="66">
        <v>16152</v>
      </c>
      <c r="T174" s="57">
        <v>0.23817554618627823</v>
      </c>
      <c r="U174" s="66">
        <v>20455</v>
      </c>
      <c r="V174" s="57">
        <v>0.18086826001616441</v>
      </c>
      <c r="W174" s="36">
        <v>5865</v>
      </c>
      <c r="X174" s="57">
        <v>3.1662269129287601E-2</v>
      </c>
      <c r="Y174" s="36">
        <v>20005</v>
      </c>
      <c r="Z174" s="57">
        <v>0.19461363907798868</v>
      </c>
      <c r="AA174" s="36">
        <v>25870</v>
      </c>
      <c r="AB174" s="57">
        <v>0.1533146092461326</v>
      </c>
    </row>
    <row r="175" spans="2:28" ht="15" hidden="1" customHeight="1" outlineLevel="1">
      <c r="B175" s="63" t="s">
        <v>79</v>
      </c>
      <c r="C175" s="36">
        <v>503</v>
      </c>
      <c r="D175" s="57">
        <v>0.42492917847025491</v>
      </c>
      <c r="E175" s="66">
        <v>1</v>
      </c>
      <c r="F175" s="57" t="s">
        <v>143</v>
      </c>
      <c r="G175" s="66">
        <v>20</v>
      </c>
      <c r="H175" s="57" t="s">
        <v>143</v>
      </c>
      <c r="I175" s="66">
        <v>21</v>
      </c>
      <c r="J175" s="57" t="s">
        <v>143</v>
      </c>
      <c r="K175" s="36">
        <v>1350</v>
      </c>
      <c r="L175" s="57">
        <v>0.14893617021276606</v>
      </c>
      <c r="M175" s="36">
        <v>3880</v>
      </c>
      <c r="N175" s="57">
        <v>0.21060842433697347</v>
      </c>
      <c r="O175" s="36">
        <v>5230</v>
      </c>
      <c r="P175" s="57">
        <v>0.19406392694063923</v>
      </c>
      <c r="Q175" s="66">
        <v>6275</v>
      </c>
      <c r="R175" s="57">
        <v>0.21373307543520315</v>
      </c>
      <c r="S175" s="66">
        <v>21342</v>
      </c>
      <c r="T175" s="57">
        <v>0.5509047307608459</v>
      </c>
      <c r="U175" s="66">
        <v>27617</v>
      </c>
      <c r="V175" s="57">
        <v>0.45882415086366279</v>
      </c>
      <c r="W175" s="36">
        <v>8129</v>
      </c>
      <c r="X175" s="57">
        <v>0.21364586443714551</v>
      </c>
      <c r="Y175" s="36">
        <v>25242</v>
      </c>
      <c r="Z175" s="57">
        <v>0.48779912766709899</v>
      </c>
      <c r="AA175" s="36">
        <v>33371</v>
      </c>
      <c r="AB175" s="57">
        <v>0.41020114942528729</v>
      </c>
    </row>
    <row r="176" spans="2:28" collapsed="1">
      <c r="B176" s="173">
        <v>1999</v>
      </c>
      <c r="C176" s="66">
        <v>1995</v>
      </c>
      <c r="D176" s="67">
        <v>-0.22403733955659277</v>
      </c>
      <c r="E176" s="66">
        <v>18</v>
      </c>
      <c r="F176" s="67">
        <v>-0.47058823529411764</v>
      </c>
      <c r="G176" s="66">
        <v>134</v>
      </c>
      <c r="H176" s="67">
        <v>2.1162790697674421</v>
      </c>
      <c r="I176" s="66">
        <v>152</v>
      </c>
      <c r="J176" s="67">
        <v>0.97402597402597402</v>
      </c>
      <c r="K176" s="66">
        <v>6238</v>
      </c>
      <c r="L176" s="67">
        <v>-8.7211003804506859E-2</v>
      </c>
      <c r="M176" s="66">
        <v>20757</v>
      </c>
      <c r="N176" s="67">
        <v>-4.1260854963297566E-3</v>
      </c>
      <c r="O176" s="66">
        <v>26995</v>
      </c>
      <c r="P176" s="67">
        <v>-2.4641398995555841E-2</v>
      </c>
      <c r="Q176" s="66">
        <v>30625</v>
      </c>
      <c r="R176" s="67">
        <v>-2.4153203963929504E-2</v>
      </c>
      <c r="S176" s="66">
        <v>119407</v>
      </c>
      <c r="T176" s="67">
        <v>0.11081445648634825</v>
      </c>
      <c r="U176" s="66">
        <v>150032</v>
      </c>
      <c r="V176" s="67">
        <v>8.0315096703581501E-2</v>
      </c>
      <c r="W176" s="66">
        <v>38876</v>
      </c>
      <c r="X176" s="67">
        <v>-4.7670373818039291E-2</v>
      </c>
      <c r="Y176" s="66">
        <v>140298</v>
      </c>
      <c r="Z176" s="67">
        <v>9.2825262305169742E-2</v>
      </c>
      <c r="AA176" s="66">
        <v>179174</v>
      </c>
      <c r="AB176" s="67">
        <v>5.8929215203040064E-2</v>
      </c>
    </row>
    <row r="177" spans="2:28" ht="15" hidden="1" customHeight="1" outlineLevel="1">
      <c r="B177" s="63" t="s">
        <v>90</v>
      </c>
      <c r="C177" s="36">
        <v>487</v>
      </c>
      <c r="D177" s="57">
        <v>1.2237442922374431</v>
      </c>
      <c r="E177" s="66">
        <v>5</v>
      </c>
      <c r="F177" s="57">
        <v>1.5</v>
      </c>
      <c r="G177" s="66">
        <v>4</v>
      </c>
      <c r="H177" s="57">
        <v>0</v>
      </c>
      <c r="I177" s="66">
        <v>9</v>
      </c>
      <c r="J177" s="57">
        <v>0.5</v>
      </c>
      <c r="K177" s="36">
        <v>1022</v>
      </c>
      <c r="L177" s="57">
        <v>0.14573991031390143</v>
      </c>
      <c r="M177" s="36">
        <v>3968</v>
      </c>
      <c r="N177" s="57">
        <v>-4.9353138476281755E-2</v>
      </c>
      <c r="O177" s="36">
        <v>4990</v>
      </c>
      <c r="P177" s="57">
        <v>-1.5001973943939984E-2</v>
      </c>
      <c r="Q177" s="66">
        <v>5412</v>
      </c>
      <c r="R177" s="57">
        <v>0.18658188993641756</v>
      </c>
      <c r="S177" s="66">
        <v>19372</v>
      </c>
      <c r="T177" s="57">
        <v>0.36020221878949576</v>
      </c>
      <c r="U177" s="66">
        <v>24784</v>
      </c>
      <c r="V177" s="57">
        <v>0.31808753922246447</v>
      </c>
      <c r="W177" s="36">
        <v>6926</v>
      </c>
      <c r="X177" s="57">
        <v>0.22065562213605916</v>
      </c>
      <c r="Y177" s="36">
        <v>23344</v>
      </c>
      <c r="Z177" s="57">
        <v>0.26731813246471225</v>
      </c>
      <c r="AA177" s="36">
        <v>30270</v>
      </c>
      <c r="AB177" s="57">
        <v>0.25632937660828414</v>
      </c>
    </row>
    <row r="178" spans="2:28" ht="15" hidden="1" customHeight="1" outlineLevel="1">
      <c r="B178" s="63" t="s">
        <v>89</v>
      </c>
      <c r="C178" s="36">
        <v>460</v>
      </c>
      <c r="D178" s="57">
        <v>0.94915254237288127</v>
      </c>
      <c r="E178" s="66">
        <v>5</v>
      </c>
      <c r="F178" s="57">
        <v>0.66666666666666674</v>
      </c>
      <c r="G178" s="66">
        <v>4</v>
      </c>
      <c r="H178" s="57">
        <v>0</v>
      </c>
      <c r="I178" s="66">
        <v>9</v>
      </c>
      <c r="J178" s="57">
        <v>0.28571428571428581</v>
      </c>
      <c r="K178" s="36">
        <v>1411</v>
      </c>
      <c r="L178" s="57">
        <v>4.6735905044510417E-2</v>
      </c>
      <c r="M178" s="36">
        <v>3558</v>
      </c>
      <c r="N178" s="57">
        <v>-6.2697576396206545E-2</v>
      </c>
      <c r="O178" s="36">
        <v>4969</v>
      </c>
      <c r="P178" s="57">
        <v>-3.4020217729393454E-2</v>
      </c>
      <c r="Q178" s="66">
        <v>6794</v>
      </c>
      <c r="R178" s="57">
        <v>8.5303514376996903E-2</v>
      </c>
      <c r="S178" s="66">
        <v>19901</v>
      </c>
      <c r="T178" s="57">
        <v>0.38134240299854238</v>
      </c>
      <c r="U178" s="66">
        <v>26695</v>
      </c>
      <c r="V178" s="57">
        <v>0.29167271495621039</v>
      </c>
      <c r="W178" s="36">
        <v>8670</v>
      </c>
      <c r="X178" s="57">
        <v>0.10488084618325466</v>
      </c>
      <c r="Y178" s="36">
        <v>23463</v>
      </c>
      <c r="Z178" s="57">
        <v>0.2886801779535344</v>
      </c>
      <c r="AA178" s="36">
        <v>32133</v>
      </c>
      <c r="AB178" s="57">
        <v>0.23332309818070152</v>
      </c>
    </row>
    <row r="179" spans="2:28" ht="15" hidden="1" customHeight="1" outlineLevel="1">
      <c r="B179" s="63" t="s">
        <v>88</v>
      </c>
      <c r="C179" s="36">
        <v>513</v>
      </c>
      <c r="D179" s="57">
        <v>7.2741935483870961</v>
      </c>
      <c r="E179" s="66">
        <v>1</v>
      </c>
      <c r="F179" s="57">
        <v>-0.85714285714285721</v>
      </c>
      <c r="G179" s="66">
        <v>0</v>
      </c>
      <c r="H179" s="57" t="s">
        <v>143</v>
      </c>
      <c r="I179" s="66">
        <v>1</v>
      </c>
      <c r="J179" s="57">
        <v>-0.85714285714285721</v>
      </c>
      <c r="K179" s="36">
        <v>528</v>
      </c>
      <c r="L179" s="57">
        <v>0.77777777777777768</v>
      </c>
      <c r="M179" s="36">
        <v>1878</v>
      </c>
      <c r="N179" s="57">
        <v>0.23390275952693829</v>
      </c>
      <c r="O179" s="36">
        <v>2406</v>
      </c>
      <c r="P179" s="57">
        <v>0.32270478284771853</v>
      </c>
      <c r="Q179" s="66">
        <v>2022</v>
      </c>
      <c r="R179" s="57">
        <v>-2.6480500722195432E-2</v>
      </c>
      <c r="S179" s="66">
        <v>7993</v>
      </c>
      <c r="T179" s="57">
        <v>0.22836944828646066</v>
      </c>
      <c r="U179" s="66">
        <v>10015</v>
      </c>
      <c r="V179" s="57">
        <v>0.16670549860205042</v>
      </c>
      <c r="W179" s="36">
        <v>3064</v>
      </c>
      <c r="X179" s="57">
        <v>0.25419566107245184</v>
      </c>
      <c r="Y179" s="36">
        <v>9871</v>
      </c>
      <c r="Z179" s="57">
        <v>0.22941835845061642</v>
      </c>
      <c r="AA179" s="36">
        <v>12935</v>
      </c>
      <c r="AB179" s="57">
        <v>0.23519862490450727</v>
      </c>
    </row>
    <row r="180" spans="2:28" ht="15" hidden="1" customHeight="1" outlineLevel="1">
      <c r="B180" s="63" t="s">
        <v>87</v>
      </c>
      <c r="C180" s="36">
        <v>14</v>
      </c>
      <c r="D180" s="57">
        <v>-0.33333333333333337</v>
      </c>
      <c r="E180" s="66">
        <v>0</v>
      </c>
      <c r="F180" s="57">
        <v>-1</v>
      </c>
      <c r="G180" s="66">
        <v>0</v>
      </c>
      <c r="H180" s="57" t="s">
        <v>143</v>
      </c>
      <c r="I180" s="66">
        <v>0</v>
      </c>
      <c r="J180" s="57">
        <v>-1</v>
      </c>
      <c r="K180" s="36">
        <v>28</v>
      </c>
      <c r="L180" s="57">
        <v>-0.15151515151515149</v>
      </c>
      <c r="M180" s="36">
        <v>11</v>
      </c>
      <c r="N180" s="57">
        <v>-0.82258064516129026</v>
      </c>
      <c r="O180" s="36">
        <v>39</v>
      </c>
      <c r="P180" s="57">
        <v>-0.58947368421052637</v>
      </c>
      <c r="Q180" s="66">
        <v>142</v>
      </c>
      <c r="R180" s="57">
        <v>0.35238095238095246</v>
      </c>
      <c r="S180" s="66">
        <v>1681</v>
      </c>
      <c r="T180" s="57">
        <v>0.92334096109839825</v>
      </c>
      <c r="U180" s="66">
        <v>1823</v>
      </c>
      <c r="V180" s="57">
        <v>0.86210418794688448</v>
      </c>
      <c r="W180" s="36">
        <v>184</v>
      </c>
      <c r="X180" s="57">
        <v>0.10179640718562877</v>
      </c>
      <c r="Y180" s="36">
        <v>1692</v>
      </c>
      <c r="Z180" s="57">
        <v>0.80769230769230771</v>
      </c>
      <c r="AA180" s="36">
        <v>1876</v>
      </c>
      <c r="AB180" s="57">
        <v>0.70081595648232087</v>
      </c>
    </row>
    <row r="181" spans="2:28" ht="15" hidden="1" customHeight="1" outlineLevel="1">
      <c r="B181" s="63" t="s">
        <v>86</v>
      </c>
      <c r="C181" s="36">
        <v>15</v>
      </c>
      <c r="D181" s="57">
        <v>-0.375</v>
      </c>
      <c r="E181" s="66">
        <v>0</v>
      </c>
      <c r="F181" s="57" t="s">
        <v>143</v>
      </c>
      <c r="G181" s="66">
        <v>0</v>
      </c>
      <c r="H181" s="57" t="s">
        <v>143</v>
      </c>
      <c r="I181" s="66">
        <v>0</v>
      </c>
      <c r="J181" s="57" t="s">
        <v>143</v>
      </c>
      <c r="K181" s="36">
        <v>9</v>
      </c>
      <c r="L181" s="57">
        <v>-0.18181818181818177</v>
      </c>
      <c r="M181" s="36">
        <v>6</v>
      </c>
      <c r="N181" s="57">
        <v>-0.66666666666666674</v>
      </c>
      <c r="O181" s="36">
        <v>15</v>
      </c>
      <c r="P181" s="57">
        <v>-0.48275862068965514</v>
      </c>
      <c r="Q181" s="66">
        <v>142</v>
      </c>
      <c r="R181" s="57">
        <v>0.16393442622950816</v>
      </c>
      <c r="S181" s="66">
        <v>1183</v>
      </c>
      <c r="T181" s="57">
        <v>0.73206442166910679</v>
      </c>
      <c r="U181" s="66">
        <v>1325</v>
      </c>
      <c r="V181" s="57">
        <v>0.64596273291925477</v>
      </c>
      <c r="W181" s="36">
        <v>166</v>
      </c>
      <c r="X181" s="57">
        <v>5.7324840764331197E-2</v>
      </c>
      <c r="Y181" s="36">
        <v>1189</v>
      </c>
      <c r="Z181" s="57">
        <v>0.69614835948644793</v>
      </c>
      <c r="AA181" s="36">
        <v>1355</v>
      </c>
      <c r="AB181" s="57">
        <v>0.57925407925407923</v>
      </c>
    </row>
    <row r="182" spans="2:28" ht="15" hidden="1" customHeight="1" outlineLevel="1">
      <c r="B182" s="63" t="s">
        <v>85</v>
      </c>
      <c r="C182" s="36">
        <v>4</v>
      </c>
      <c r="D182" s="57">
        <v>1</v>
      </c>
      <c r="E182" s="66">
        <v>0</v>
      </c>
      <c r="F182" s="57" t="s">
        <v>143</v>
      </c>
      <c r="G182" s="66">
        <v>0</v>
      </c>
      <c r="H182" s="57" t="s">
        <v>143</v>
      </c>
      <c r="I182" s="66">
        <v>0</v>
      </c>
      <c r="J182" s="57" t="s">
        <v>143</v>
      </c>
      <c r="K182" s="36">
        <v>14</v>
      </c>
      <c r="L182" s="57">
        <v>7.6923076923076872E-2</v>
      </c>
      <c r="M182" s="36">
        <v>24</v>
      </c>
      <c r="N182" s="57">
        <v>0.71428571428571419</v>
      </c>
      <c r="O182" s="36">
        <v>38</v>
      </c>
      <c r="P182" s="57">
        <v>0.40740740740740744</v>
      </c>
      <c r="Q182" s="66">
        <v>102</v>
      </c>
      <c r="R182" s="57">
        <v>-0.35443037974683544</v>
      </c>
      <c r="S182" s="66">
        <v>957</v>
      </c>
      <c r="T182" s="57">
        <v>-0.23070739549839225</v>
      </c>
      <c r="U182" s="66">
        <v>1059</v>
      </c>
      <c r="V182" s="57">
        <v>-0.24465049928673321</v>
      </c>
      <c r="W182" s="36">
        <v>120</v>
      </c>
      <c r="X182" s="57">
        <v>-0.30635838150289019</v>
      </c>
      <c r="Y182" s="36">
        <v>981</v>
      </c>
      <c r="Z182" s="57">
        <v>-0.22019077901430839</v>
      </c>
      <c r="AA182" s="36">
        <v>1101</v>
      </c>
      <c r="AB182" s="57">
        <v>-0.23060796645702308</v>
      </c>
    </row>
    <row r="183" spans="2:28" ht="15" hidden="1" customHeight="1" outlineLevel="1">
      <c r="B183" s="63" t="s">
        <v>84</v>
      </c>
      <c r="C183" s="36">
        <v>7</v>
      </c>
      <c r="D183" s="57">
        <v>0.39999999999999991</v>
      </c>
      <c r="E183" s="66">
        <v>2</v>
      </c>
      <c r="F183" s="57" t="s">
        <v>143</v>
      </c>
      <c r="G183" s="66">
        <v>0</v>
      </c>
      <c r="H183" s="57" t="s">
        <v>143</v>
      </c>
      <c r="I183" s="66">
        <v>2</v>
      </c>
      <c r="J183" s="57" t="s">
        <v>143</v>
      </c>
      <c r="K183" s="36">
        <v>12</v>
      </c>
      <c r="L183" s="57">
        <v>2</v>
      </c>
      <c r="M183" s="36">
        <v>31</v>
      </c>
      <c r="N183" s="57">
        <v>2.1</v>
      </c>
      <c r="O183" s="36">
        <v>43</v>
      </c>
      <c r="P183" s="57">
        <v>2.0714285714285716</v>
      </c>
      <c r="Q183" s="66">
        <v>83</v>
      </c>
      <c r="R183" s="57">
        <v>-8.7912087912087933E-2</v>
      </c>
      <c r="S183" s="66">
        <v>1809</v>
      </c>
      <c r="T183" s="57">
        <v>0.84403669724770647</v>
      </c>
      <c r="U183" s="66">
        <v>1892</v>
      </c>
      <c r="V183" s="57">
        <v>0.7649253731343284</v>
      </c>
      <c r="W183" s="36">
        <v>104</v>
      </c>
      <c r="X183" s="57">
        <v>4.0000000000000036E-2</v>
      </c>
      <c r="Y183" s="36">
        <v>1840</v>
      </c>
      <c r="Z183" s="57">
        <v>0.85671039354187695</v>
      </c>
      <c r="AA183" s="36">
        <v>1944</v>
      </c>
      <c r="AB183" s="57">
        <v>0.78185151237396888</v>
      </c>
    </row>
    <row r="184" spans="2:28" ht="15" hidden="1" customHeight="1" outlineLevel="1">
      <c r="B184" s="63" t="s">
        <v>83</v>
      </c>
      <c r="C184" s="36">
        <v>2</v>
      </c>
      <c r="D184" s="57">
        <v>-0.84615384615384615</v>
      </c>
      <c r="E184" s="66">
        <v>4</v>
      </c>
      <c r="F184" s="57">
        <v>3</v>
      </c>
      <c r="G184" s="66">
        <v>0</v>
      </c>
      <c r="H184" s="57" t="s">
        <v>143</v>
      </c>
      <c r="I184" s="66">
        <v>4</v>
      </c>
      <c r="J184" s="57">
        <v>3</v>
      </c>
      <c r="K184" s="36">
        <v>9</v>
      </c>
      <c r="L184" s="57">
        <v>0.5</v>
      </c>
      <c r="M184" s="36">
        <v>9</v>
      </c>
      <c r="N184" s="57">
        <v>0</v>
      </c>
      <c r="O184" s="36">
        <v>18</v>
      </c>
      <c r="P184" s="57">
        <v>0.19999999999999996</v>
      </c>
      <c r="Q184" s="66">
        <v>105</v>
      </c>
      <c r="R184" s="57">
        <v>8.247422680412364E-2</v>
      </c>
      <c r="S184" s="66">
        <v>737</v>
      </c>
      <c r="T184" s="57">
        <v>-0.10558252427184467</v>
      </c>
      <c r="U184" s="66">
        <v>842</v>
      </c>
      <c r="V184" s="57">
        <v>-8.5776330076004381E-2</v>
      </c>
      <c r="W184" s="36">
        <v>120</v>
      </c>
      <c r="X184" s="57">
        <v>2.564102564102555E-2</v>
      </c>
      <c r="Y184" s="36">
        <v>746</v>
      </c>
      <c r="Z184" s="57">
        <v>-0.10444177671068422</v>
      </c>
      <c r="AA184" s="36">
        <v>866</v>
      </c>
      <c r="AB184" s="57">
        <v>-8.8421052631578956E-2</v>
      </c>
    </row>
    <row r="185" spans="2:28" ht="15" hidden="1" customHeight="1" outlineLevel="1">
      <c r="B185" s="63" t="s">
        <v>82</v>
      </c>
      <c r="C185" s="36">
        <v>5</v>
      </c>
      <c r="D185" s="57">
        <v>-0.97175141242937857</v>
      </c>
      <c r="E185" s="66">
        <v>11</v>
      </c>
      <c r="F185" s="57" t="s">
        <v>143</v>
      </c>
      <c r="G185" s="66">
        <v>0</v>
      </c>
      <c r="H185" s="57" t="s">
        <v>143</v>
      </c>
      <c r="I185" s="66">
        <v>11</v>
      </c>
      <c r="J185" s="57" t="s">
        <v>143</v>
      </c>
      <c r="K185" s="36">
        <v>262</v>
      </c>
      <c r="L185" s="57">
        <v>0.2300469483568075</v>
      </c>
      <c r="M185" s="36">
        <v>537</v>
      </c>
      <c r="N185" s="57">
        <v>-0.20562130177514792</v>
      </c>
      <c r="O185" s="36">
        <v>799</v>
      </c>
      <c r="P185" s="57">
        <v>-0.10123734533183348</v>
      </c>
      <c r="Q185" s="66">
        <v>1608</v>
      </c>
      <c r="R185" s="57">
        <v>-5.244549204478488E-2</v>
      </c>
      <c r="S185" s="66">
        <v>7995</v>
      </c>
      <c r="T185" s="57">
        <v>0.5193842645381983</v>
      </c>
      <c r="U185" s="66">
        <v>9603</v>
      </c>
      <c r="V185" s="57">
        <v>0.37993964650093415</v>
      </c>
      <c r="W185" s="36">
        <v>1886</v>
      </c>
      <c r="X185" s="57">
        <v>-9.6310493531384767E-2</v>
      </c>
      <c r="Y185" s="36">
        <v>8532</v>
      </c>
      <c r="Z185" s="57">
        <v>0.43684742337487359</v>
      </c>
      <c r="AA185" s="36">
        <v>10418</v>
      </c>
      <c r="AB185" s="57">
        <v>0.29819314641744543</v>
      </c>
    </row>
    <row r="186" spans="2:28" ht="15" hidden="1" customHeight="1" outlineLevel="1">
      <c r="B186" s="63" t="s">
        <v>81</v>
      </c>
      <c r="C186" s="36">
        <v>355</v>
      </c>
      <c r="D186" s="57">
        <v>-0.11910669975186106</v>
      </c>
      <c r="E186" s="66">
        <v>4</v>
      </c>
      <c r="F186" s="57">
        <v>0.33333333333333326</v>
      </c>
      <c r="G186" s="66">
        <v>4</v>
      </c>
      <c r="H186" s="57">
        <v>0</v>
      </c>
      <c r="I186" s="66">
        <v>8</v>
      </c>
      <c r="J186" s="57">
        <v>0.14285714285714279</v>
      </c>
      <c r="K186" s="36">
        <v>1314</v>
      </c>
      <c r="L186" s="57">
        <v>0.20439963336388645</v>
      </c>
      <c r="M186" s="36">
        <v>3946</v>
      </c>
      <c r="N186" s="57">
        <v>0.20746634026927779</v>
      </c>
      <c r="O186" s="36">
        <v>5260</v>
      </c>
      <c r="P186" s="57">
        <v>0.20669878412479936</v>
      </c>
      <c r="Q186" s="66">
        <v>5526</v>
      </c>
      <c r="R186" s="57">
        <v>3.3090297251822776E-2</v>
      </c>
      <c r="S186" s="66">
        <v>19061</v>
      </c>
      <c r="T186" s="57">
        <v>0.7895972209182236</v>
      </c>
      <c r="U186" s="66">
        <v>24587</v>
      </c>
      <c r="V186" s="57">
        <v>0.53668749999999998</v>
      </c>
      <c r="W186" s="36">
        <v>7199</v>
      </c>
      <c r="X186" s="57">
        <v>5.1562956470931898E-2</v>
      </c>
      <c r="Y186" s="36">
        <v>23011</v>
      </c>
      <c r="Z186" s="57">
        <v>0.65273288802700558</v>
      </c>
      <c r="AA186" s="36">
        <v>30210</v>
      </c>
      <c r="AB186" s="57">
        <v>0.45457171746352731</v>
      </c>
    </row>
    <row r="187" spans="2:28" ht="15" hidden="1" customHeight="1" outlineLevel="1">
      <c r="B187" s="63" t="s">
        <v>80</v>
      </c>
      <c r="C187" s="36">
        <v>356</v>
      </c>
      <c r="D187" s="57">
        <v>0.15960912052117271</v>
      </c>
      <c r="E187" s="66">
        <v>2</v>
      </c>
      <c r="F187" s="57" t="s">
        <v>143</v>
      </c>
      <c r="G187" s="66">
        <v>31</v>
      </c>
      <c r="H187" s="57">
        <v>6.75</v>
      </c>
      <c r="I187" s="66">
        <v>33</v>
      </c>
      <c r="J187" s="57">
        <v>7.25</v>
      </c>
      <c r="K187" s="36">
        <v>1050</v>
      </c>
      <c r="L187" s="57">
        <v>-5.0632911392405111E-2</v>
      </c>
      <c r="M187" s="36">
        <v>3670</v>
      </c>
      <c r="N187" s="57">
        <v>0.2963617096432356</v>
      </c>
      <c r="O187" s="36">
        <v>4720</v>
      </c>
      <c r="P187" s="57">
        <v>0.19888239776479555</v>
      </c>
      <c r="Q187" s="66">
        <v>4277</v>
      </c>
      <c r="R187" s="57">
        <v>2.2961014111456679E-2</v>
      </c>
      <c r="S187" s="66">
        <v>13045</v>
      </c>
      <c r="T187" s="57">
        <v>0.1240844463593278</v>
      </c>
      <c r="U187" s="66">
        <v>17322</v>
      </c>
      <c r="V187" s="57">
        <v>9.7301406309387994E-2</v>
      </c>
      <c r="W187" s="36">
        <v>5685</v>
      </c>
      <c r="X187" s="57">
        <v>1.6267429388630683E-2</v>
      </c>
      <c r="Y187" s="36">
        <v>16746</v>
      </c>
      <c r="Z187" s="57">
        <v>0.15969529085872569</v>
      </c>
      <c r="AA187" s="36">
        <v>22431</v>
      </c>
      <c r="AB187" s="57">
        <v>0.11964660077867628</v>
      </c>
    </row>
    <row r="188" spans="2:28" ht="15" hidden="1" customHeight="1" outlineLevel="1">
      <c r="B188" s="63" t="s">
        <v>79</v>
      </c>
      <c r="C188" s="36">
        <v>353</v>
      </c>
      <c r="D188" s="57">
        <v>0.64953271028037385</v>
      </c>
      <c r="E188" s="66">
        <v>0</v>
      </c>
      <c r="F188" s="57">
        <v>-1</v>
      </c>
      <c r="G188" s="66">
        <v>0</v>
      </c>
      <c r="H188" s="57">
        <v>-1</v>
      </c>
      <c r="I188" s="66">
        <v>0</v>
      </c>
      <c r="J188" s="57">
        <v>-1</v>
      </c>
      <c r="K188" s="36">
        <v>1175</v>
      </c>
      <c r="L188" s="57">
        <v>1.9080659150043422E-2</v>
      </c>
      <c r="M188" s="36">
        <v>3205</v>
      </c>
      <c r="N188" s="57">
        <v>-0.13936627282491942</v>
      </c>
      <c r="O188" s="36">
        <v>4380</v>
      </c>
      <c r="P188" s="57">
        <v>-0.10190690998564689</v>
      </c>
      <c r="Q188" s="66">
        <v>5170</v>
      </c>
      <c r="R188" s="57">
        <v>0.2665360117589417</v>
      </c>
      <c r="S188" s="66">
        <v>13761</v>
      </c>
      <c r="T188" s="57">
        <v>0.24432588841667413</v>
      </c>
      <c r="U188" s="66">
        <v>18931</v>
      </c>
      <c r="V188" s="57">
        <v>0.25031371772009781</v>
      </c>
      <c r="W188" s="36">
        <v>6698</v>
      </c>
      <c r="X188" s="57">
        <v>0.22876536415336646</v>
      </c>
      <c r="Y188" s="36">
        <v>16966</v>
      </c>
      <c r="Z188" s="57">
        <v>0.14673876309564049</v>
      </c>
      <c r="AA188" s="36">
        <v>23664</v>
      </c>
      <c r="AB188" s="57">
        <v>0.16882347130297348</v>
      </c>
    </row>
    <row r="189" spans="2:28" collapsed="1">
      <c r="B189" s="173">
        <v>1998</v>
      </c>
      <c r="C189" s="66">
        <v>2571</v>
      </c>
      <c r="D189" s="67">
        <v>0.52762923351158642</v>
      </c>
      <c r="E189" s="66">
        <v>34</v>
      </c>
      <c r="F189" s="67">
        <v>0.30769230769230771</v>
      </c>
      <c r="G189" s="66">
        <v>43</v>
      </c>
      <c r="H189" s="67">
        <v>0.53571428571428581</v>
      </c>
      <c r="I189" s="66">
        <v>77</v>
      </c>
      <c r="J189" s="67">
        <v>0.42592592592592582</v>
      </c>
      <c r="K189" s="66">
        <v>6834</v>
      </c>
      <c r="L189" s="67">
        <v>0.10815631587481755</v>
      </c>
      <c r="M189" s="66">
        <v>20843</v>
      </c>
      <c r="N189" s="67">
        <v>3.6758853959411031E-2</v>
      </c>
      <c r="O189" s="66">
        <v>27677</v>
      </c>
      <c r="P189" s="67">
        <v>5.3519089490312588E-2</v>
      </c>
      <c r="Q189" s="66">
        <v>31383</v>
      </c>
      <c r="R189" s="67">
        <v>9.0444753300903402E-2</v>
      </c>
      <c r="S189" s="66">
        <v>107495</v>
      </c>
      <c r="T189" s="67">
        <v>0.37217733185258939</v>
      </c>
      <c r="U189" s="66">
        <v>138878</v>
      </c>
      <c r="V189" s="67">
        <v>0.29648335029266515</v>
      </c>
      <c r="W189" s="66">
        <v>40822</v>
      </c>
      <c r="X189" s="67">
        <v>0.11365124399825399</v>
      </c>
      <c r="Y189" s="66">
        <v>128381</v>
      </c>
      <c r="Z189" s="67">
        <v>0.3037442495760172</v>
      </c>
      <c r="AA189" s="66">
        <v>169203</v>
      </c>
      <c r="AB189" s="67">
        <v>0.25217758109038169</v>
      </c>
    </row>
    <row r="190" spans="2:28" ht="15" hidden="1" customHeight="1" outlineLevel="1">
      <c r="B190" s="63" t="s">
        <v>90</v>
      </c>
      <c r="C190" s="36">
        <v>219</v>
      </c>
      <c r="D190" s="57">
        <v>-0.2007299270072993</v>
      </c>
      <c r="E190" s="66">
        <v>2</v>
      </c>
      <c r="F190" s="57">
        <v>-0.7142857142857143</v>
      </c>
      <c r="G190" s="66">
        <v>4</v>
      </c>
      <c r="H190" s="57">
        <v>-0.5</v>
      </c>
      <c r="I190" s="66">
        <v>6</v>
      </c>
      <c r="J190" s="57">
        <v>-0.6</v>
      </c>
      <c r="K190" s="36">
        <v>892</v>
      </c>
      <c r="L190" s="57">
        <v>-2.4070021881838044E-2</v>
      </c>
      <c r="M190" s="36">
        <v>4174</v>
      </c>
      <c r="N190" s="57">
        <v>0.26217115210160258</v>
      </c>
      <c r="O190" s="36">
        <v>5066</v>
      </c>
      <c r="P190" s="57">
        <v>0.20018952854773753</v>
      </c>
      <c r="Q190" s="66">
        <v>4561</v>
      </c>
      <c r="R190" s="57">
        <v>7.1411792342024993E-2</v>
      </c>
      <c r="S190" s="66">
        <v>14242</v>
      </c>
      <c r="T190" s="57">
        <v>0.10198081089445998</v>
      </c>
      <c r="U190" s="66">
        <v>18803</v>
      </c>
      <c r="V190" s="57">
        <v>9.4406611955066611E-2</v>
      </c>
      <c r="W190" s="36">
        <v>5674</v>
      </c>
      <c r="X190" s="57">
        <v>4.0719002201027088E-2</v>
      </c>
      <c r="Y190" s="36">
        <v>18420</v>
      </c>
      <c r="Z190" s="57">
        <v>0.13430629964899321</v>
      </c>
      <c r="AA190" s="36">
        <v>24094</v>
      </c>
      <c r="AB190" s="57">
        <v>0.11078327416901024</v>
      </c>
    </row>
    <row r="191" spans="2:28" ht="15" hidden="1" customHeight="1" outlineLevel="1">
      <c r="B191" s="63" t="s">
        <v>89</v>
      </c>
      <c r="C191" s="36">
        <v>236</v>
      </c>
      <c r="D191" s="57">
        <v>0.51282051282051277</v>
      </c>
      <c r="E191" s="66">
        <v>3</v>
      </c>
      <c r="F191" s="57">
        <v>-0.4</v>
      </c>
      <c r="G191" s="66">
        <v>4</v>
      </c>
      <c r="H191" s="57">
        <v>0</v>
      </c>
      <c r="I191" s="66">
        <v>7</v>
      </c>
      <c r="J191" s="57">
        <v>-0.22222222222222221</v>
      </c>
      <c r="K191" s="36">
        <v>1348</v>
      </c>
      <c r="L191" s="57">
        <v>0.42948038176033942</v>
      </c>
      <c r="M191" s="36">
        <v>3796</v>
      </c>
      <c r="N191" s="57">
        <v>0.27897574123989211</v>
      </c>
      <c r="O191" s="36">
        <v>5144</v>
      </c>
      <c r="P191" s="57">
        <v>0.31526463819994888</v>
      </c>
      <c r="Q191" s="66">
        <v>6260</v>
      </c>
      <c r="R191" s="57">
        <v>0.40705776579006514</v>
      </c>
      <c r="S191" s="66">
        <v>14407</v>
      </c>
      <c r="T191" s="57">
        <v>0.29956702146851888</v>
      </c>
      <c r="U191" s="66">
        <v>20667</v>
      </c>
      <c r="V191" s="57">
        <v>0.33035082072738975</v>
      </c>
      <c r="W191" s="36">
        <v>7847</v>
      </c>
      <c r="X191" s="57">
        <v>0.41311003061408247</v>
      </c>
      <c r="Y191" s="36">
        <v>18207</v>
      </c>
      <c r="Z191" s="57">
        <v>0.29513444302176706</v>
      </c>
      <c r="AA191" s="36">
        <v>26054</v>
      </c>
      <c r="AB191" s="57">
        <v>0.32854010504308806</v>
      </c>
    </row>
    <row r="192" spans="2:28" ht="15" hidden="1" customHeight="1" outlineLevel="1">
      <c r="B192" s="63" t="s">
        <v>88</v>
      </c>
      <c r="C192" s="36">
        <v>62</v>
      </c>
      <c r="D192" s="57">
        <v>-0.47899159663865543</v>
      </c>
      <c r="E192" s="66">
        <v>7</v>
      </c>
      <c r="F192" s="57">
        <v>1.3333333333333335</v>
      </c>
      <c r="G192" s="66">
        <v>0</v>
      </c>
      <c r="H192" s="57">
        <v>-1</v>
      </c>
      <c r="I192" s="66">
        <v>7</v>
      </c>
      <c r="J192" s="57">
        <v>-0.36363636363636365</v>
      </c>
      <c r="K192" s="36">
        <v>297</v>
      </c>
      <c r="L192" s="57">
        <v>-0.14655172413793105</v>
      </c>
      <c r="M192" s="36">
        <v>1522</v>
      </c>
      <c r="N192" s="57">
        <v>0.16006097560975618</v>
      </c>
      <c r="O192" s="36">
        <v>1819</v>
      </c>
      <c r="P192" s="57">
        <v>9.5783132530120385E-2</v>
      </c>
      <c r="Q192" s="66">
        <v>2077</v>
      </c>
      <c r="R192" s="57">
        <v>-0.20815859702630579</v>
      </c>
      <c r="S192" s="66">
        <v>6507</v>
      </c>
      <c r="T192" s="57">
        <v>1.0246856078248712E-2</v>
      </c>
      <c r="U192" s="66">
        <v>8584</v>
      </c>
      <c r="V192" s="57">
        <v>-5.2956751985878237E-2</v>
      </c>
      <c r="W192" s="36">
        <v>2443</v>
      </c>
      <c r="X192" s="57">
        <v>-0.21015195602974457</v>
      </c>
      <c r="Y192" s="36">
        <v>8029</v>
      </c>
      <c r="Z192" s="57">
        <v>3.4531632521582312E-2</v>
      </c>
      <c r="AA192" s="36">
        <v>10472</v>
      </c>
      <c r="AB192" s="57">
        <v>-3.5194398378477931E-2</v>
      </c>
    </row>
    <row r="193" spans="2:28" ht="15" hidden="1" customHeight="1" outlineLevel="1">
      <c r="B193" s="63" t="s">
        <v>87</v>
      </c>
      <c r="C193" s="36">
        <v>21</v>
      </c>
      <c r="D193" s="57">
        <v>-4.5454545454545414E-2</v>
      </c>
      <c r="E193" s="66">
        <v>8</v>
      </c>
      <c r="F193" s="57">
        <v>1.6666666666666665</v>
      </c>
      <c r="G193" s="66">
        <v>0</v>
      </c>
      <c r="H193" s="57" t="s">
        <v>143</v>
      </c>
      <c r="I193" s="66">
        <v>8</v>
      </c>
      <c r="J193" s="57">
        <v>1.6666666666666665</v>
      </c>
      <c r="K193" s="36">
        <v>33</v>
      </c>
      <c r="L193" s="57">
        <v>-0.10810810810810811</v>
      </c>
      <c r="M193" s="36">
        <v>62</v>
      </c>
      <c r="N193" s="57">
        <v>9.3333333333333339</v>
      </c>
      <c r="O193" s="36">
        <v>95</v>
      </c>
      <c r="P193" s="57">
        <v>1.2093023255813953</v>
      </c>
      <c r="Q193" s="66">
        <v>105</v>
      </c>
      <c r="R193" s="57">
        <v>-0.58661417322834652</v>
      </c>
      <c r="S193" s="66">
        <v>874</v>
      </c>
      <c r="T193" s="57">
        <v>7.9012345679012386E-2</v>
      </c>
      <c r="U193" s="66">
        <v>979</v>
      </c>
      <c r="V193" s="57">
        <v>-7.9887218045112784E-2</v>
      </c>
      <c r="W193" s="36">
        <v>167</v>
      </c>
      <c r="X193" s="57">
        <v>-0.47151898734177211</v>
      </c>
      <c r="Y193" s="36">
        <v>936</v>
      </c>
      <c r="Z193" s="57">
        <v>0.14705882352941169</v>
      </c>
      <c r="AA193" s="36">
        <v>1103</v>
      </c>
      <c r="AB193" s="57">
        <v>-2.5618374558303847E-2</v>
      </c>
    </row>
    <row r="194" spans="2:28" ht="15" hidden="1" customHeight="1" outlineLevel="1">
      <c r="B194" s="63" t="s">
        <v>86</v>
      </c>
      <c r="C194" s="36">
        <v>24</v>
      </c>
      <c r="D194" s="57">
        <v>2.4285714285714284</v>
      </c>
      <c r="E194" s="66">
        <v>0</v>
      </c>
      <c r="F194" s="57">
        <v>-1</v>
      </c>
      <c r="G194" s="66">
        <v>0</v>
      </c>
      <c r="H194" s="57" t="s">
        <v>143</v>
      </c>
      <c r="I194" s="66">
        <v>0</v>
      </c>
      <c r="J194" s="57">
        <v>-1</v>
      </c>
      <c r="K194" s="36">
        <v>11</v>
      </c>
      <c r="L194" s="57">
        <v>0.5714285714285714</v>
      </c>
      <c r="M194" s="36">
        <v>18</v>
      </c>
      <c r="N194" s="57" t="s">
        <v>143</v>
      </c>
      <c r="O194" s="36">
        <v>29</v>
      </c>
      <c r="P194" s="57">
        <v>3.1428571428571432</v>
      </c>
      <c r="Q194" s="66">
        <v>122</v>
      </c>
      <c r="R194" s="57">
        <v>-0.18666666666666665</v>
      </c>
      <c r="S194" s="66">
        <v>683</v>
      </c>
      <c r="T194" s="57">
        <v>-0.24446902654867253</v>
      </c>
      <c r="U194" s="66">
        <v>805</v>
      </c>
      <c r="V194" s="57">
        <v>-0.23624288425047435</v>
      </c>
      <c r="W194" s="36">
        <v>157</v>
      </c>
      <c r="X194" s="57">
        <v>-5.9880239520958112E-2</v>
      </c>
      <c r="Y194" s="36">
        <v>701</v>
      </c>
      <c r="Z194" s="57">
        <v>-0.22455752212389379</v>
      </c>
      <c r="AA194" s="36">
        <v>858</v>
      </c>
      <c r="AB194" s="57">
        <v>-0.19887955182072825</v>
      </c>
    </row>
    <row r="195" spans="2:28" ht="15" hidden="1" customHeight="1" outlineLevel="1">
      <c r="B195" s="63" t="s">
        <v>85</v>
      </c>
      <c r="C195" s="36">
        <v>2</v>
      </c>
      <c r="D195" s="57">
        <v>-0.7142857142857143</v>
      </c>
      <c r="E195" s="66">
        <v>0</v>
      </c>
      <c r="F195" s="57" t="s">
        <v>143</v>
      </c>
      <c r="G195" s="66">
        <v>0</v>
      </c>
      <c r="H195" s="57" t="s">
        <v>143</v>
      </c>
      <c r="I195" s="66">
        <v>0</v>
      </c>
      <c r="J195" s="57" t="s">
        <v>143</v>
      </c>
      <c r="K195" s="36">
        <v>13</v>
      </c>
      <c r="L195" s="57">
        <v>0.18181818181818188</v>
      </c>
      <c r="M195" s="36">
        <v>14</v>
      </c>
      <c r="N195" s="57">
        <v>6</v>
      </c>
      <c r="O195" s="36">
        <v>27</v>
      </c>
      <c r="P195" s="57">
        <v>1.0769230769230771</v>
      </c>
      <c r="Q195" s="66">
        <v>158</v>
      </c>
      <c r="R195" s="57">
        <v>0.38596491228070184</v>
      </c>
      <c r="S195" s="66">
        <v>1244</v>
      </c>
      <c r="T195" s="57">
        <v>-4.0863531225905914E-2</v>
      </c>
      <c r="U195" s="66">
        <v>1402</v>
      </c>
      <c r="V195" s="57">
        <v>-6.3784549964563952E-3</v>
      </c>
      <c r="W195" s="36">
        <v>173</v>
      </c>
      <c r="X195" s="57">
        <v>0.31060606060606055</v>
      </c>
      <c r="Y195" s="36">
        <v>1258</v>
      </c>
      <c r="Z195" s="57">
        <v>-3.1562740569669012E-2</v>
      </c>
      <c r="AA195" s="36">
        <v>1431</v>
      </c>
      <c r="AB195" s="57">
        <v>0</v>
      </c>
    </row>
    <row r="196" spans="2:28" ht="15" hidden="1" customHeight="1" outlineLevel="1">
      <c r="B196" s="63" t="s">
        <v>84</v>
      </c>
      <c r="C196" s="36">
        <v>5</v>
      </c>
      <c r="D196" s="57">
        <v>-0.375</v>
      </c>
      <c r="E196" s="66">
        <v>0</v>
      </c>
      <c r="F196" s="57" t="s">
        <v>143</v>
      </c>
      <c r="G196" s="66">
        <v>0</v>
      </c>
      <c r="H196" s="57" t="s">
        <v>143</v>
      </c>
      <c r="I196" s="66">
        <v>0</v>
      </c>
      <c r="J196" s="57" t="s">
        <v>143</v>
      </c>
      <c r="K196" s="36">
        <v>4</v>
      </c>
      <c r="L196" s="57">
        <v>-0.82608695652173914</v>
      </c>
      <c r="M196" s="36">
        <v>10</v>
      </c>
      <c r="N196" s="57">
        <v>-0.2857142857142857</v>
      </c>
      <c r="O196" s="36">
        <v>14</v>
      </c>
      <c r="P196" s="57">
        <v>-0.6216216216216216</v>
      </c>
      <c r="Q196" s="66">
        <v>91</v>
      </c>
      <c r="R196" s="57">
        <v>-6.1855670103092786E-2</v>
      </c>
      <c r="S196" s="66">
        <v>981</v>
      </c>
      <c r="T196" s="57">
        <v>1.2448512585812357</v>
      </c>
      <c r="U196" s="66">
        <v>1072</v>
      </c>
      <c r="V196" s="57">
        <v>1.0074906367041199</v>
      </c>
      <c r="W196" s="36">
        <v>100</v>
      </c>
      <c r="X196" s="57">
        <v>-0.21875</v>
      </c>
      <c r="Y196" s="36">
        <v>991</v>
      </c>
      <c r="Z196" s="57">
        <v>1.1973392461197339</v>
      </c>
      <c r="AA196" s="36">
        <v>1091</v>
      </c>
      <c r="AB196" s="57">
        <v>0.88428324697754745</v>
      </c>
    </row>
    <row r="197" spans="2:28" ht="15" hidden="1" customHeight="1" outlineLevel="1">
      <c r="B197" s="63" t="s">
        <v>83</v>
      </c>
      <c r="C197" s="36">
        <v>13</v>
      </c>
      <c r="D197" s="57">
        <v>-0.89682539682539686</v>
      </c>
      <c r="E197" s="66">
        <v>1</v>
      </c>
      <c r="F197" s="57">
        <v>-0.5</v>
      </c>
      <c r="G197" s="66">
        <v>0</v>
      </c>
      <c r="H197" s="57" t="s">
        <v>143</v>
      </c>
      <c r="I197" s="66">
        <v>1</v>
      </c>
      <c r="J197" s="57">
        <v>-0.5</v>
      </c>
      <c r="K197" s="36">
        <v>6</v>
      </c>
      <c r="L197" s="57">
        <v>-0.97489539748953979</v>
      </c>
      <c r="M197" s="36">
        <v>9</v>
      </c>
      <c r="N197" s="57">
        <v>-0.99014238773274921</v>
      </c>
      <c r="O197" s="36">
        <v>15</v>
      </c>
      <c r="P197" s="57">
        <v>-0.98697916666666663</v>
      </c>
      <c r="Q197" s="66">
        <v>97</v>
      </c>
      <c r="R197" s="57">
        <v>-0.9488126649076517</v>
      </c>
      <c r="S197" s="66">
        <v>824</v>
      </c>
      <c r="T197" s="57">
        <v>-0.92497496130383317</v>
      </c>
      <c r="U197" s="66">
        <v>921</v>
      </c>
      <c r="V197" s="57">
        <v>-0.92848268364652897</v>
      </c>
      <c r="W197" s="36">
        <v>117</v>
      </c>
      <c r="X197" s="57">
        <v>-0.32369942196531787</v>
      </c>
      <c r="Y197" s="36">
        <v>833</v>
      </c>
      <c r="Z197" s="57">
        <v>-0.11945031712473575</v>
      </c>
      <c r="AA197" s="36">
        <v>950</v>
      </c>
      <c r="AB197" s="57">
        <v>-0.15102770330652371</v>
      </c>
    </row>
    <row r="198" spans="2:28" ht="15" hidden="1" customHeight="1" outlineLevel="1">
      <c r="B198" s="63" t="s">
        <v>82</v>
      </c>
      <c r="C198" s="36">
        <v>177</v>
      </c>
      <c r="D198" s="57">
        <v>0.40476190476190466</v>
      </c>
      <c r="E198" s="66">
        <v>0</v>
      </c>
      <c r="F198" s="57">
        <v>-1</v>
      </c>
      <c r="G198" s="66">
        <v>0</v>
      </c>
      <c r="H198" s="57" t="s">
        <v>143</v>
      </c>
      <c r="I198" s="66">
        <v>0</v>
      </c>
      <c r="J198" s="57">
        <v>-1</v>
      </c>
      <c r="K198" s="36">
        <v>213</v>
      </c>
      <c r="L198" s="57">
        <v>-0.10878661087866104</v>
      </c>
      <c r="M198" s="36">
        <v>676</v>
      </c>
      <c r="N198" s="57">
        <v>-0.25958378970427165</v>
      </c>
      <c r="O198" s="36">
        <v>889</v>
      </c>
      <c r="P198" s="57">
        <v>-0.22829861111111116</v>
      </c>
      <c r="Q198" s="66">
        <v>1697</v>
      </c>
      <c r="R198" s="57">
        <v>-0.10448548812664904</v>
      </c>
      <c r="S198" s="66">
        <v>5262</v>
      </c>
      <c r="T198" s="57">
        <v>-0.52089593007375035</v>
      </c>
      <c r="U198" s="66">
        <v>6959</v>
      </c>
      <c r="V198" s="57">
        <v>-0.45962105917067864</v>
      </c>
      <c r="W198" s="36">
        <v>2087</v>
      </c>
      <c r="X198" s="57">
        <v>-7.7365163572060136E-2</v>
      </c>
      <c r="Y198" s="36">
        <v>5938</v>
      </c>
      <c r="Z198" s="57">
        <v>-0.50084061869535978</v>
      </c>
      <c r="AA198" s="36">
        <v>8025</v>
      </c>
      <c r="AB198" s="57">
        <v>-0.43318265291707869</v>
      </c>
    </row>
    <row r="199" spans="2:28" ht="15" hidden="1" customHeight="1" outlineLevel="1">
      <c r="B199" s="63" t="s">
        <v>81</v>
      </c>
      <c r="C199" s="36">
        <v>403</v>
      </c>
      <c r="D199" s="57">
        <v>-4.502369668246442E-2</v>
      </c>
      <c r="E199" s="66">
        <v>3</v>
      </c>
      <c r="F199" s="57">
        <v>0</v>
      </c>
      <c r="G199" s="66">
        <v>4</v>
      </c>
      <c r="H199" s="57" t="s">
        <v>143</v>
      </c>
      <c r="I199" s="66">
        <v>7</v>
      </c>
      <c r="J199" s="57">
        <v>1.3333333333333335</v>
      </c>
      <c r="K199" s="36">
        <v>1091</v>
      </c>
      <c r="L199" s="57">
        <v>0.25402298850574723</v>
      </c>
      <c r="M199" s="36">
        <v>3268</v>
      </c>
      <c r="N199" s="57">
        <v>9.4807370184254669E-2</v>
      </c>
      <c r="O199" s="36">
        <v>4359</v>
      </c>
      <c r="P199" s="57">
        <v>0.13073929961089492</v>
      </c>
      <c r="Q199" s="66">
        <v>5349</v>
      </c>
      <c r="R199" s="57">
        <v>0.38862928348909653</v>
      </c>
      <c r="S199" s="66">
        <v>10651</v>
      </c>
      <c r="T199" s="57">
        <v>0.1728884484087656</v>
      </c>
      <c r="U199" s="66">
        <v>16000</v>
      </c>
      <c r="V199" s="57">
        <v>0.23714528724967132</v>
      </c>
      <c r="W199" s="36">
        <v>6846</v>
      </c>
      <c r="X199" s="57">
        <v>0.33009520108801249</v>
      </c>
      <c r="Y199" s="36">
        <v>13923</v>
      </c>
      <c r="Z199" s="57">
        <v>0.15390353058180017</v>
      </c>
      <c r="AA199" s="36">
        <v>20769</v>
      </c>
      <c r="AB199" s="57">
        <v>0.20658804392029273</v>
      </c>
    </row>
    <row r="200" spans="2:28" ht="15" hidden="1" customHeight="1" outlineLevel="1">
      <c r="B200" s="63" t="s">
        <v>80</v>
      </c>
      <c r="C200" s="36">
        <v>307</v>
      </c>
      <c r="D200" s="57">
        <v>-0.23250000000000004</v>
      </c>
      <c r="E200" s="66">
        <v>0</v>
      </c>
      <c r="F200" s="57">
        <v>-1</v>
      </c>
      <c r="G200" s="66">
        <v>4</v>
      </c>
      <c r="H200" s="57">
        <v>-0.66666666666666674</v>
      </c>
      <c r="I200" s="66">
        <v>4</v>
      </c>
      <c r="J200" s="57">
        <v>-0.69230769230769229</v>
      </c>
      <c r="K200" s="36">
        <v>1106</v>
      </c>
      <c r="L200" s="57">
        <v>0.26980482204362799</v>
      </c>
      <c r="M200" s="36">
        <v>2831</v>
      </c>
      <c r="N200" s="57">
        <v>8.8427527873894629E-2</v>
      </c>
      <c r="O200" s="36">
        <v>3937</v>
      </c>
      <c r="P200" s="57">
        <v>0.1339285714285714</v>
      </c>
      <c r="Q200" s="66">
        <v>4181</v>
      </c>
      <c r="R200" s="57">
        <v>2.4001959343619816E-2</v>
      </c>
      <c r="S200" s="66">
        <v>11605</v>
      </c>
      <c r="T200" s="57">
        <v>0.45883092394720304</v>
      </c>
      <c r="U200" s="66">
        <v>15786</v>
      </c>
      <c r="V200" s="57">
        <v>0.31134739990031557</v>
      </c>
      <c r="W200" s="36">
        <v>5594</v>
      </c>
      <c r="X200" s="57">
        <v>4.4631185807656459E-2</v>
      </c>
      <c r="Y200" s="36">
        <v>14440</v>
      </c>
      <c r="Z200" s="57">
        <v>0.36638909916729756</v>
      </c>
      <c r="AA200" s="36">
        <v>20034</v>
      </c>
      <c r="AB200" s="57">
        <v>0.25817999120768698</v>
      </c>
    </row>
    <row r="201" spans="2:28" ht="15" hidden="1" customHeight="1" outlineLevel="1">
      <c r="B201" s="63" t="s">
        <v>79</v>
      </c>
      <c r="C201" s="36">
        <v>214</v>
      </c>
      <c r="D201" s="57">
        <v>-0.38150289017341044</v>
      </c>
      <c r="E201" s="66">
        <v>2</v>
      </c>
      <c r="F201" s="57">
        <v>1</v>
      </c>
      <c r="G201" s="66">
        <v>12</v>
      </c>
      <c r="H201" s="57">
        <v>2</v>
      </c>
      <c r="I201" s="66">
        <v>14</v>
      </c>
      <c r="J201" s="57">
        <v>1.7999999999999998</v>
      </c>
      <c r="K201" s="36">
        <v>1153</v>
      </c>
      <c r="L201" s="57">
        <v>0.12378167641325533</v>
      </c>
      <c r="M201" s="36">
        <v>3724</v>
      </c>
      <c r="N201" s="57">
        <v>-0.19148936170212771</v>
      </c>
      <c r="O201" s="36">
        <v>4877</v>
      </c>
      <c r="P201" s="57">
        <v>-0.13405539772727271</v>
      </c>
      <c r="Q201" s="66">
        <v>4082</v>
      </c>
      <c r="R201" s="57">
        <v>-0.1137646547980895</v>
      </c>
      <c r="S201" s="66">
        <v>11059</v>
      </c>
      <c r="T201" s="57">
        <v>0.11078746484531932</v>
      </c>
      <c r="U201" s="66">
        <v>15141</v>
      </c>
      <c r="V201" s="57">
        <v>3.9761021837659616E-2</v>
      </c>
      <c r="W201" s="36">
        <v>5451</v>
      </c>
      <c r="X201" s="57">
        <v>-8.8309081786251853E-2</v>
      </c>
      <c r="Y201" s="36">
        <v>14795</v>
      </c>
      <c r="Z201" s="57">
        <v>0.15261763789342475</v>
      </c>
      <c r="AA201" s="36">
        <v>20246</v>
      </c>
      <c r="AB201" s="57">
        <v>7.6056338028168913E-2</v>
      </c>
    </row>
    <row r="202" spans="2:28" collapsed="1">
      <c r="B202" s="173">
        <v>1997</v>
      </c>
      <c r="C202" s="66">
        <v>1683</v>
      </c>
      <c r="D202" s="67">
        <v>-0.16393442622950816</v>
      </c>
      <c r="E202" s="66">
        <v>26</v>
      </c>
      <c r="F202" s="67">
        <v>-0.1333333333333333</v>
      </c>
      <c r="G202" s="66">
        <v>28</v>
      </c>
      <c r="H202" s="67">
        <v>-0.22222222222222221</v>
      </c>
      <c r="I202" s="66">
        <v>54</v>
      </c>
      <c r="J202" s="67">
        <v>-0.18181818181818177</v>
      </c>
      <c r="K202" s="66">
        <v>6167</v>
      </c>
      <c r="L202" s="67">
        <v>0.11559334298118662</v>
      </c>
      <c r="M202" s="66">
        <v>20104</v>
      </c>
      <c r="N202" s="67">
        <v>2.4303255719162475E-2</v>
      </c>
      <c r="O202" s="66">
        <v>26271</v>
      </c>
      <c r="P202" s="67">
        <v>4.4364937388193137E-2</v>
      </c>
      <c r="Q202" s="66">
        <v>28780</v>
      </c>
      <c r="R202" s="67">
        <v>1.7860300618921299E-2</v>
      </c>
      <c r="S202" s="66">
        <v>78339</v>
      </c>
      <c r="T202" s="67">
        <v>-5.4527680220138319E-2</v>
      </c>
      <c r="U202" s="66">
        <v>107119</v>
      </c>
      <c r="V202" s="67">
        <v>-3.6110211280279358E-2</v>
      </c>
      <c r="W202" s="66">
        <v>36656</v>
      </c>
      <c r="X202" s="67">
        <v>8.5878484462481808E-2</v>
      </c>
      <c r="Y202" s="66">
        <v>98471</v>
      </c>
      <c r="Z202" s="67">
        <v>9.6070792520035697E-2</v>
      </c>
      <c r="AA202" s="66">
        <v>135127</v>
      </c>
      <c r="AB202" s="67">
        <v>9.3287053892893823E-2</v>
      </c>
    </row>
    <row r="203" spans="2:28" ht="15" hidden="1" customHeight="1" outlineLevel="1">
      <c r="B203" s="63" t="s">
        <v>90</v>
      </c>
      <c r="C203" s="36">
        <v>274</v>
      </c>
      <c r="D203" s="57">
        <v>-0.3642691415313225</v>
      </c>
      <c r="E203" s="66">
        <v>7</v>
      </c>
      <c r="F203" s="57">
        <v>2.5</v>
      </c>
      <c r="G203" s="66">
        <v>8</v>
      </c>
      <c r="H203" s="57">
        <v>-0.33333333333333337</v>
      </c>
      <c r="I203" s="66">
        <v>15</v>
      </c>
      <c r="J203" s="57">
        <v>7.1428571428571397E-2</v>
      </c>
      <c r="K203" s="36">
        <v>914</v>
      </c>
      <c r="L203" s="57">
        <v>-5.7731958762886615E-2</v>
      </c>
      <c r="M203" s="36">
        <v>3307</v>
      </c>
      <c r="N203" s="57">
        <v>0.17269503546099285</v>
      </c>
      <c r="O203" s="36">
        <v>4221</v>
      </c>
      <c r="P203" s="57">
        <v>0.11372031662269122</v>
      </c>
      <c r="Q203" s="66">
        <v>4257</v>
      </c>
      <c r="R203" s="57">
        <v>7.2832661290322509E-2</v>
      </c>
      <c r="S203" s="66">
        <v>12924</v>
      </c>
      <c r="T203" s="57">
        <v>0.3402468111583532</v>
      </c>
      <c r="U203" s="66">
        <v>17181</v>
      </c>
      <c r="V203" s="57">
        <v>0.26228785541106459</v>
      </c>
      <c r="W203" s="36">
        <v>5452</v>
      </c>
      <c r="X203" s="57">
        <v>1.6595189259742682E-2</v>
      </c>
      <c r="Y203" s="36">
        <v>16239</v>
      </c>
      <c r="Z203" s="57">
        <v>0.30172344689378749</v>
      </c>
      <c r="AA203" s="36">
        <v>21691</v>
      </c>
      <c r="AB203" s="57">
        <v>0.21599955151922856</v>
      </c>
    </row>
    <row r="204" spans="2:28" ht="15" hidden="1" customHeight="1" outlineLevel="1">
      <c r="B204" s="63" t="s">
        <v>89</v>
      </c>
      <c r="C204" s="36">
        <v>156</v>
      </c>
      <c r="D204" s="57">
        <v>-0.55932203389830515</v>
      </c>
      <c r="E204" s="66">
        <v>5</v>
      </c>
      <c r="F204" s="57">
        <v>-0.2857142857142857</v>
      </c>
      <c r="G204" s="66">
        <v>4</v>
      </c>
      <c r="H204" s="57">
        <v>-0.5</v>
      </c>
      <c r="I204" s="66">
        <v>9</v>
      </c>
      <c r="J204" s="57">
        <v>-0.4</v>
      </c>
      <c r="K204" s="36">
        <v>943</v>
      </c>
      <c r="L204" s="57">
        <v>0.10550996483001174</v>
      </c>
      <c r="M204" s="36">
        <v>2968</v>
      </c>
      <c r="N204" s="57">
        <v>3.9215686274509887E-2</v>
      </c>
      <c r="O204" s="36">
        <v>3911</v>
      </c>
      <c r="P204" s="57">
        <v>5.4462119169587542E-2</v>
      </c>
      <c r="Q204" s="66">
        <v>4449</v>
      </c>
      <c r="R204" s="57">
        <v>6.6650683289378954E-2</v>
      </c>
      <c r="S204" s="66">
        <v>11086</v>
      </c>
      <c r="T204" s="57">
        <v>0.24954914337240752</v>
      </c>
      <c r="U204" s="66">
        <v>15535</v>
      </c>
      <c r="V204" s="57">
        <v>0.19106033887909213</v>
      </c>
      <c r="W204" s="36">
        <v>5553</v>
      </c>
      <c r="X204" s="57">
        <v>3.1197771587743839E-2</v>
      </c>
      <c r="Y204" s="36">
        <v>14058</v>
      </c>
      <c r="Z204" s="57">
        <v>0.1978527607361964</v>
      </c>
      <c r="AA204" s="36">
        <v>19611</v>
      </c>
      <c r="AB204" s="57">
        <v>0.14543543017347127</v>
      </c>
    </row>
    <row r="205" spans="2:28" ht="15" hidden="1" customHeight="1" outlineLevel="1">
      <c r="B205" s="63" t="s">
        <v>88</v>
      </c>
      <c r="C205" s="36">
        <v>119</v>
      </c>
      <c r="D205" s="57">
        <v>-0.24683544303797467</v>
      </c>
      <c r="E205" s="66">
        <v>3</v>
      </c>
      <c r="F205" s="57">
        <v>2</v>
      </c>
      <c r="G205" s="66">
        <v>8</v>
      </c>
      <c r="H205" s="57" t="s">
        <v>143</v>
      </c>
      <c r="I205" s="66">
        <v>11</v>
      </c>
      <c r="J205" s="57">
        <v>10</v>
      </c>
      <c r="K205" s="36">
        <v>348</v>
      </c>
      <c r="L205" s="57">
        <v>-0.33965844402277034</v>
      </c>
      <c r="M205" s="36">
        <v>1312</v>
      </c>
      <c r="N205" s="57">
        <v>0.15289982425307547</v>
      </c>
      <c r="O205" s="36">
        <v>1660</v>
      </c>
      <c r="P205" s="57">
        <v>-3.0030030030030463E-3</v>
      </c>
      <c r="Q205" s="66">
        <v>2623</v>
      </c>
      <c r="R205" s="57">
        <v>0.25083452551263719</v>
      </c>
      <c r="S205" s="66">
        <v>6441</v>
      </c>
      <c r="T205" s="57">
        <v>0.22685714285714287</v>
      </c>
      <c r="U205" s="66">
        <v>9064</v>
      </c>
      <c r="V205" s="57">
        <v>0.23370083027085875</v>
      </c>
      <c r="W205" s="36">
        <v>3093</v>
      </c>
      <c r="X205" s="57">
        <v>0.11139058569888616</v>
      </c>
      <c r="Y205" s="36">
        <v>7761</v>
      </c>
      <c r="Z205" s="57">
        <v>0.21493425172197878</v>
      </c>
      <c r="AA205" s="36">
        <v>10854</v>
      </c>
      <c r="AB205" s="57">
        <v>0.18351324828263005</v>
      </c>
    </row>
    <row r="206" spans="2:28" ht="15" hidden="1" customHeight="1" outlineLevel="1">
      <c r="B206" s="63" t="s">
        <v>87</v>
      </c>
      <c r="C206" s="36">
        <v>22</v>
      </c>
      <c r="D206" s="57">
        <v>1.2000000000000002</v>
      </c>
      <c r="E206" s="66">
        <v>3</v>
      </c>
      <c r="F206" s="57" t="s">
        <v>143</v>
      </c>
      <c r="G206" s="66">
        <v>0</v>
      </c>
      <c r="H206" s="57" t="s">
        <v>143</v>
      </c>
      <c r="I206" s="66">
        <v>3</v>
      </c>
      <c r="J206" s="57" t="s">
        <v>143</v>
      </c>
      <c r="K206" s="36">
        <v>37</v>
      </c>
      <c r="L206" s="57">
        <v>2.3636363636363638</v>
      </c>
      <c r="M206" s="36">
        <v>6</v>
      </c>
      <c r="N206" s="57">
        <v>-0.68421052631578949</v>
      </c>
      <c r="O206" s="36">
        <v>43</v>
      </c>
      <c r="P206" s="57">
        <v>0.43333333333333335</v>
      </c>
      <c r="Q206" s="66">
        <v>254</v>
      </c>
      <c r="R206" s="57">
        <v>1.2086956521739132</v>
      </c>
      <c r="S206" s="66">
        <v>810</v>
      </c>
      <c r="T206" s="57">
        <v>9.6578947368421044</v>
      </c>
      <c r="U206" s="66">
        <v>1064</v>
      </c>
      <c r="V206" s="57">
        <v>4.5706806282722514</v>
      </c>
      <c r="W206" s="36">
        <v>316</v>
      </c>
      <c r="X206" s="57">
        <v>1.3235294117647061</v>
      </c>
      <c r="Y206" s="36">
        <v>816</v>
      </c>
      <c r="Z206" s="57">
        <v>7.5894736842105264</v>
      </c>
      <c r="AA206" s="36">
        <v>1132</v>
      </c>
      <c r="AB206" s="57">
        <v>3.9004329004329001</v>
      </c>
    </row>
    <row r="207" spans="2:28" ht="15" hidden="1" customHeight="1" outlineLevel="1">
      <c r="B207" s="63" t="s">
        <v>86</v>
      </c>
      <c r="C207" s="36">
        <v>7</v>
      </c>
      <c r="D207" s="57">
        <v>-0.125</v>
      </c>
      <c r="E207" s="66">
        <v>3</v>
      </c>
      <c r="F207" s="57">
        <v>2</v>
      </c>
      <c r="G207" s="66">
        <v>0</v>
      </c>
      <c r="H207" s="57">
        <v>-1</v>
      </c>
      <c r="I207" s="66">
        <v>3</v>
      </c>
      <c r="J207" s="57">
        <v>0</v>
      </c>
      <c r="K207" s="36">
        <v>7</v>
      </c>
      <c r="L207" s="57">
        <v>-0.125</v>
      </c>
      <c r="M207" s="36">
        <v>0</v>
      </c>
      <c r="N207" s="57">
        <v>-1</v>
      </c>
      <c r="O207" s="36">
        <v>7</v>
      </c>
      <c r="P207" s="57">
        <v>-0.46153846153846156</v>
      </c>
      <c r="Q207" s="66">
        <v>150</v>
      </c>
      <c r="R207" s="57">
        <v>1.9411764705882355</v>
      </c>
      <c r="S207" s="66">
        <v>904</v>
      </c>
      <c r="T207" s="57">
        <v>10.160493827160494</v>
      </c>
      <c r="U207" s="66">
        <v>1054</v>
      </c>
      <c r="V207" s="57">
        <v>6.9848484848484844</v>
      </c>
      <c r="W207" s="36">
        <v>167</v>
      </c>
      <c r="X207" s="57">
        <v>1.4558823529411766</v>
      </c>
      <c r="Y207" s="36">
        <v>904</v>
      </c>
      <c r="Z207" s="57">
        <v>9.2727272727272734</v>
      </c>
      <c r="AA207" s="36">
        <v>1071</v>
      </c>
      <c r="AB207" s="57">
        <v>5.865384615384615</v>
      </c>
    </row>
    <row r="208" spans="2:28" ht="15" hidden="1" customHeight="1" outlineLevel="1">
      <c r="B208" s="63" t="s">
        <v>85</v>
      </c>
      <c r="C208" s="36">
        <v>7</v>
      </c>
      <c r="D208" s="57">
        <v>2.5</v>
      </c>
      <c r="E208" s="66">
        <v>0</v>
      </c>
      <c r="F208" s="57" t="s">
        <v>143</v>
      </c>
      <c r="G208" s="66">
        <v>0</v>
      </c>
      <c r="H208" s="57" t="s">
        <v>143</v>
      </c>
      <c r="I208" s="66">
        <v>0</v>
      </c>
      <c r="J208" s="57" t="s">
        <v>143</v>
      </c>
      <c r="K208" s="36">
        <v>11</v>
      </c>
      <c r="L208" s="57">
        <v>-8.333333333333337E-2</v>
      </c>
      <c r="M208" s="36">
        <v>2</v>
      </c>
      <c r="N208" s="57">
        <v>-0.5</v>
      </c>
      <c r="O208" s="36">
        <v>13</v>
      </c>
      <c r="P208" s="57">
        <v>-0.1875</v>
      </c>
      <c r="Q208" s="66">
        <v>114</v>
      </c>
      <c r="R208" s="57">
        <v>2.4545454545454546</v>
      </c>
      <c r="S208" s="66">
        <v>1297</v>
      </c>
      <c r="T208" s="57">
        <v>1.3243727598566308</v>
      </c>
      <c r="U208" s="66">
        <v>1411</v>
      </c>
      <c r="V208" s="57">
        <v>1.3874788494077834</v>
      </c>
      <c r="W208" s="36">
        <v>132</v>
      </c>
      <c r="X208" s="57">
        <v>1.8085106382978724</v>
      </c>
      <c r="Y208" s="36">
        <v>1299</v>
      </c>
      <c r="Z208" s="57">
        <v>1.3113879003558719</v>
      </c>
      <c r="AA208" s="36">
        <v>1431</v>
      </c>
      <c r="AB208" s="57">
        <v>1.3497536945812807</v>
      </c>
    </row>
    <row r="209" spans="2:28" ht="15" hidden="1" customHeight="1" outlineLevel="1">
      <c r="B209" s="63" t="s">
        <v>84</v>
      </c>
      <c r="C209" s="36">
        <v>8</v>
      </c>
      <c r="D209" s="57">
        <v>0.60000000000000009</v>
      </c>
      <c r="E209" s="66">
        <v>0</v>
      </c>
      <c r="F209" s="57">
        <v>-1</v>
      </c>
      <c r="G209" s="66">
        <v>0</v>
      </c>
      <c r="H209" s="57" t="s">
        <v>143</v>
      </c>
      <c r="I209" s="66">
        <v>0</v>
      </c>
      <c r="J209" s="57">
        <v>-1</v>
      </c>
      <c r="K209" s="36">
        <v>23</v>
      </c>
      <c r="L209" s="57">
        <v>0.27777777777777768</v>
      </c>
      <c r="M209" s="36">
        <v>14</v>
      </c>
      <c r="N209" s="57">
        <v>-0.41666666666666663</v>
      </c>
      <c r="O209" s="36">
        <v>37</v>
      </c>
      <c r="P209" s="57">
        <v>-0.11904761904761907</v>
      </c>
      <c r="Q209" s="66">
        <v>97</v>
      </c>
      <c r="R209" s="57">
        <v>1.6944444444444446</v>
      </c>
      <c r="S209" s="66">
        <v>437</v>
      </c>
      <c r="T209" s="57">
        <v>4.0229885057471266</v>
      </c>
      <c r="U209" s="66">
        <v>534</v>
      </c>
      <c r="V209" s="57">
        <v>3.3414634146341466</v>
      </c>
      <c r="W209" s="36">
        <v>128</v>
      </c>
      <c r="X209" s="57">
        <v>1.098360655737705</v>
      </c>
      <c r="Y209" s="36">
        <v>451</v>
      </c>
      <c r="Z209" s="57">
        <v>3.0630630630630629</v>
      </c>
      <c r="AA209" s="36">
        <v>579</v>
      </c>
      <c r="AB209" s="57">
        <v>2.3662790697674421</v>
      </c>
    </row>
    <row r="210" spans="2:28" ht="15" hidden="1" customHeight="1" outlineLevel="1">
      <c r="B210" s="63" t="s">
        <v>83</v>
      </c>
      <c r="C210" s="36">
        <v>126</v>
      </c>
      <c r="D210" s="57">
        <v>10.454545454545455</v>
      </c>
      <c r="E210" s="66">
        <v>2</v>
      </c>
      <c r="F210" s="57">
        <v>1</v>
      </c>
      <c r="G210" s="66">
        <v>0</v>
      </c>
      <c r="H210" s="57" t="s">
        <v>143</v>
      </c>
      <c r="I210" s="66">
        <v>2</v>
      </c>
      <c r="J210" s="57">
        <v>1</v>
      </c>
      <c r="K210" s="36">
        <v>239</v>
      </c>
      <c r="L210" s="57">
        <v>13.9375</v>
      </c>
      <c r="M210" s="36">
        <v>913</v>
      </c>
      <c r="N210" s="57" t="s">
        <v>143</v>
      </c>
      <c r="O210" s="36">
        <v>1152</v>
      </c>
      <c r="P210" s="57">
        <v>71</v>
      </c>
      <c r="Q210" s="66">
        <v>1895</v>
      </c>
      <c r="R210" s="57">
        <v>32.245614035087719</v>
      </c>
      <c r="S210" s="66">
        <v>10983</v>
      </c>
      <c r="T210" s="57">
        <v>248.61363636363637</v>
      </c>
      <c r="U210" s="66">
        <v>12878</v>
      </c>
      <c r="V210" s="57">
        <v>126.5049504950495</v>
      </c>
      <c r="W210" s="36">
        <v>173</v>
      </c>
      <c r="X210" s="57">
        <v>1.0352941176470587</v>
      </c>
      <c r="Y210" s="36">
        <v>946</v>
      </c>
      <c r="Z210" s="57">
        <v>20.5</v>
      </c>
      <c r="AA210" s="36">
        <v>1119</v>
      </c>
      <c r="AB210" s="57">
        <v>7.6744186046511622</v>
      </c>
    </row>
    <row r="211" spans="2:28" ht="15" hidden="1" customHeight="1" outlineLevel="1">
      <c r="B211" s="63" t="s">
        <v>82</v>
      </c>
      <c r="C211" s="36">
        <v>126</v>
      </c>
      <c r="D211" s="57">
        <v>-0.59090909090909083</v>
      </c>
      <c r="E211" s="66">
        <v>2</v>
      </c>
      <c r="F211" s="57">
        <v>-0.66666666666666674</v>
      </c>
      <c r="G211" s="66">
        <v>0</v>
      </c>
      <c r="H211" s="57" t="s">
        <v>143</v>
      </c>
      <c r="I211" s="66">
        <v>2</v>
      </c>
      <c r="J211" s="57">
        <v>-0.66666666666666674</v>
      </c>
      <c r="K211" s="36">
        <v>239</v>
      </c>
      <c r="L211" s="57">
        <v>-0.57397504456327986</v>
      </c>
      <c r="M211" s="36">
        <v>913</v>
      </c>
      <c r="N211" s="57">
        <v>-3.1813361611876978E-2</v>
      </c>
      <c r="O211" s="36">
        <v>1152</v>
      </c>
      <c r="P211" s="57">
        <v>-0.23404255319148937</v>
      </c>
      <c r="Q211" s="66">
        <v>1895</v>
      </c>
      <c r="R211" s="57">
        <v>-4.0020263424518698E-2</v>
      </c>
      <c r="S211" s="66">
        <v>10983</v>
      </c>
      <c r="T211" s="57">
        <v>1.182631160572337</v>
      </c>
      <c r="U211" s="66">
        <v>12878</v>
      </c>
      <c r="V211" s="57">
        <v>0.83813873822437901</v>
      </c>
      <c r="W211" s="36">
        <v>2262</v>
      </c>
      <c r="X211" s="57">
        <v>-0.20603720603720599</v>
      </c>
      <c r="Y211" s="36">
        <v>11896</v>
      </c>
      <c r="Z211" s="57">
        <v>0.99096234309623421</v>
      </c>
      <c r="AA211" s="36">
        <v>14158</v>
      </c>
      <c r="AB211" s="57">
        <v>0.60448776065276522</v>
      </c>
    </row>
    <row r="212" spans="2:28" ht="15" hidden="1" customHeight="1" outlineLevel="1">
      <c r="B212" s="63" t="s">
        <v>81</v>
      </c>
      <c r="C212" s="36">
        <v>422</v>
      </c>
      <c r="D212" s="57">
        <v>-2.0881670533642649E-2</v>
      </c>
      <c r="E212" s="66">
        <v>3</v>
      </c>
      <c r="F212" s="57">
        <v>-0.5</v>
      </c>
      <c r="G212" s="66">
        <v>0</v>
      </c>
      <c r="H212" s="57">
        <v>-1</v>
      </c>
      <c r="I212" s="66">
        <v>3</v>
      </c>
      <c r="J212" s="57">
        <v>-0.91428571428571426</v>
      </c>
      <c r="K212" s="36">
        <v>870</v>
      </c>
      <c r="L212" s="57">
        <v>-2.0270270270270285E-2</v>
      </c>
      <c r="M212" s="36">
        <v>2985</v>
      </c>
      <c r="N212" s="57">
        <v>8.0738595220854359E-2</v>
      </c>
      <c r="O212" s="36">
        <v>3855</v>
      </c>
      <c r="P212" s="57">
        <v>5.6164383561643882E-2</v>
      </c>
      <c r="Q212" s="66">
        <v>3852</v>
      </c>
      <c r="R212" s="57">
        <v>0.49302325581395356</v>
      </c>
      <c r="S212" s="66">
        <v>9081</v>
      </c>
      <c r="T212" s="57">
        <v>9.8198089249002196E-2</v>
      </c>
      <c r="U212" s="66">
        <v>12933</v>
      </c>
      <c r="V212" s="57">
        <v>0.19209143699880182</v>
      </c>
      <c r="W212" s="36">
        <v>5147</v>
      </c>
      <c r="X212" s="57">
        <v>0.31805377720870687</v>
      </c>
      <c r="Y212" s="36">
        <v>12066</v>
      </c>
      <c r="Z212" s="57">
        <v>9.0958408679927771E-2</v>
      </c>
      <c r="AA212" s="36">
        <v>17213</v>
      </c>
      <c r="AB212" s="57">
        <v>0.15021717340461072</v>
      </c>
    </row>
    <row r="213" spans="2:28" ht="15" hidden="1" customHeight="1" outlineLevel="1">
      <c r="B213" s="63" t="s">
        <v>80</v>
      </c>
      <c r="C213" s="36">
        <v>400</v>
      </c>
      <c r="D213" s="57">
        <v>0.13314447592067991</v>
      </c>
      <c r="E213" s="66">
        <v>1</v>
      </c>
      <c r="F213" s="57">
        <v>-0.66666666666666674</v>
      </c>
      <c r="G213" s="66">
        <v>12</v>
      </c>
      <c r="H213" s="57">
        <v>3</v>
      </c>
      <c r="I213" s="66">
        <v>13</v>
      </c>
      <c r="J213" s="57">
        <v>1.1666666666666665</v>
      </c>
      <c r="K213" s="36">
        <v>871</v>
      </c>
      <c r="L213" s="57">
        <v>0.16288384512683574</v>
      </c>
      <c r="M213" s="36">
        <v>2601</v>
      </c>
      <c r="N213" s="57">
        <v>-6.2702702702702728E-2</v>
      </c>
      <c r="O213" s="36">
        <v>3472</v>
      </c>
      <c r="P213" s="57">
        <v>-1.4755959137343955E-2</v>
      </c>
      <c r="Q213" s="66">
        <v>4083</v>
      </c>
      <c r="R213" s="57">
        <v>8.2162735223959782E-2</v>
      </c>
      <c r="S213" s="66">
        <v>7955</v>
      </c>
      <c r="T213" s="57">
        <v>-1.7173214726958208E-2</v>
      </c>
      <c r="U213" s="66">
        <v>12038</v>
      </c>
      <c r="V213" s="57">
        <v>1.440970759248339E-2</v>
      </c>
      <c r="W213" s="36">
        <v>5355</v>
      </c>
      <c r="X213" s="57">
        <v>9.7785977859778495E-2</v>
      </c>
      <c r="Y213" s="36">
        <v>10568</v>
      </c>
      <c r="Z213" s="57">
        <v>-2.7961736571008089E-2</v>
      </c>
      <c r="AA213" s="36">
        <v>15923</v>
      </c>
      <c r="AB213" s="57">
        <v>1.0984126984126874E-2</v>
      </c>
    </row>
    <row r="214" spans="2:28" ht="15" hidden="1" customHeight="1" outlineLevel="1">
      <c r="B214" s="63" t="s">
        <v>79</v>
      </c>
      <c r="C214" s="36">
        <v>346</v>
      </c>
      <c r="D214" s="57">
        <v>-0.3268482490272373</v>
      </c>
      <c r="E214" s="66">
        <v>1</v>
      </c>
      <c r="F214" s="57">
        <v>-0.66666666666666674</v>
      </c>
      <c r="G214" s="66">
        <v>4</v>
      </c>
      <c r="H214" s="57">
        <v>-0.82608695652173914</v>
      </c>
      <c r="I214" s="66">
        <v>5</v>
      </c>
      <c r="J214" s="57">
        <v>-0.80769230769230771</v>
      </c>
      <c r="K214" s="36">
        <v>1026</v>
      </c>
      <c r="L214" s="57">
        <v>0.12131147540983611</v>
      </c>
      <c r="M214" s="36">
        <v>4606</v>
      </c>
      <c r="N214" s="57">
        <v>0.30777967064168088</v>
      </c>
      <c r="O214" s="36">
        <v>5632</v>
      </c>
      <c r="P214" s="57">
        <v>0.26932612125309885</v>
      </c>
      <c r="Q214" s="66">
        <v>4606</v>
      </c>
      <c r="R214" s="57">
        <v>0.22728483879563011</v>
      </c>
      <c r="S214" s="66">
        <v>9956</v>
      </c>
      <c r="T214" s="57">
        <v>-6.822648572765555E-2</v>
      </c>
      <c r="U214" s="66">
        <v>14562</v>
      </c>
      <c r="V214" s="57">
        <v>8.58844715334528E-3</v>
      </c>
      <c r="W214" s="36">
        <v>5979</v>
      </c>
      <c r="X214" s="57">
        <v>0.15313404050144652</v>
      </c>
      <c r="Y214" s="36">
        <v>12836</v>
      </c>
      <c r="Z214" s="57">
        <v>-9.796205200281094E-2</v>
      </c>
      <c r="AA214" s="36">
        <v>18815</v>
      </c>
      <c r="AB214" s="57">
        <v>-3.0903940252382189E-2</v>
      </c>
    </row>
    <row r="215" spans="2:28" collapsed="1">
      <c r="B215" s="173">
        <v>1996</v>
      </c>
      <c r="C215" s="66">
        <v>2013</v>
      </c>
      <c r="D215" s="67">
        <v>-0.22127659574468084</v>
      </c>
      <c r="E215" s="66">
        <v>30</v>
      </c>
      <c r="F215" s="67">
        <v>-6.25E-2</v>
      </c>
      <c r="G215" s="66">
        <v>36</v>
      </c>
      <c r="H215" s="67">
        <v>-0.53246753246753253</v>
      </c>
      <c r="I215" s="66">
        <v>66</v>
      </c>
      <c r="J215" s="67">
        <v>-0.39449541284403666</v>
      </c>
      <c r="K215" s="66">
        <v>5528</v>
      </c>
      <c r="L215" s="67">
        <v>0</v>
      </c>
      <c r="M215" s="66">
        <v>19627</v>
      </c>
      <c r="N215" s="67">
        <v>0.16356414512686746</v>
      </c>
      <c r="O215" s="66">
        <v>25155</v>
      </c>
      <c r="P215" s="67">
        <v>0.12319164136452931</v>
      </c>
      <c r="Q215" s="66">
        <v>28275</v>
      </c>
      <c r="R215" s="67">
        <v>0.25066348195329091</v>
      </c>
      <c r="S215" s="66">
        <v>82857</v>
      </c>
      <c r="T215" s="67">
        <v>0.46155474413928133</v>
      </c>
      <c r="U215" s="66">
        <v>111132</v>
      </c>
      <c r="V215" s="67">
        <v>0.40143003064351368</v>
      </c>
      <c r="W215" s="66">
        <v>33757</v>
      </c>
      <c r="X215" s="67">
        <v>9.7967149129939868E-2</v>
      </c>
      <c r="Y215" s="66">
        <v>89840</v>
      </c>
      <c r="Z215" s="67">
        <v>0.22005540768102549</v>
      </c>
      <c r="AA215" s="66">
        <v>123597</v>
      </c>
      <c r="AB215" s="67">
        <v>0.18409480652609189</v>
      </c>
    </row>
    <row r="216" spans="2:28" ht="15" hidden="1" customHeight="1" outlineLevel="1">
      <c r="B216" s="63" t="s">
        <v>90</v>
      </c>
      <c r="C216" s="36">
        <v>431</v>
      </c>
      <c r="D216" s="57">
        <v>-0.18832391713747643</v>
      </c>
      <c r="E216" s="66">
        <v>2</v>
      </c>
      <c r="F216" s="57">
        <v>-0.77777777777777779</v>
      </c>
      <c r="G216" s="66">
        <v>12</v>
      </c>
      <c r="H216" s="57">
        <v>1.4</v>
      </c>
      <c r="I216" s="66">
        <v>14</v>
      </c>
      <c r="J216" s="57">
        <v>0</v>
      </c>
      <c r="K216" s="36">
        <v>970</v>
      </c>
      <c r="L216" s="57">
        <v>0.75406871609403248</v>
      </c>
      <c r="M216" s="36">
        <v>2820</v>
      </c>
      <c r="N216" s="57">
        <v>9.1331269349845146E-2</v>
      </c>
      <c r="O216" s="36">
        <v>3790</v>
      </c>
      <c r="P216" s="57">
        <v>0.20816066305387304</v>
      </c>
      <c r="Q216" s="66">
        <v>3968</v>
      </c>
      <c r="R216" s="57">
        <v>9.1309130913091341E-2</v>
      </c>
      <c r="S216" s="66">
        <v>9643</v>
      </c>
      <c r="T216" s="57">
        <v>0.23359345017270061</v>
      </c>
      <c r="U216" s="66">
        <v>13611</v>
      </c>
      <c r="V216" s="57">
        <v>0.18842224744608393</v>
      </c>
      <c r="W216" s="36">
        <v>5363</v>
      </c>
      <c r="X216" s="57">
        <v>0.13406639881581728</v>
      </c>
      <c r="Y216" s="36">
        <v>12475</v>
      </c>
      <c r="Z216" s="57">
        <v>0.19882759946184891</v>
      </c>
      <c r="AA216" s="36">
        <v>17838</v>
      </c>
      <c r="AB216" s="57">
        <v>0.17859266600594648</v>
      </c>
    </row>
    <row r="217" spans="2:28" ht="15" hidden="1" customHeight="1" outlineLevel="1">
      <c r="B217" s="63" t="s">
        <v>89</v>
      </c>
      <c r="C217" s="36">
        <v>354</v>
      </c>
      <c r="D217" s="57">
        <v>-0.2848484848484848</v>
      </c>
      <c r="E217" s="66">
        <v>7</v>
      </c>
      <c r="F217" s="57">
        <v>2.5</v>
      </c>
      <c r="G217" s="66">
        <v>8</v>
      </c>
      <c r="H217" s="57">
        <v>-0.4285714285714286</v>
      </c>
      <c r="I217" s="66">
        <v>15</v>
      </c>
      <c r="J217" s="57">
        <v>-6.25E-2</v>
      </c>
      <c r="K217" s="36">
        <v>853</v>
      </c>
      <c r="L217" s="57">
        <v>-1.9540229885057436E-2</v>
      </c>
      <c r="M217" s="36">
        <v>2856</v>
      </c>
      <c r="N217" s="57">
        <v>4.4623262618873394E-2</v>
      </c>
      <c r="O217" s="36">
        <v>3709</v>
      </c>
      <c r="P217" s="57">
        <v>2.9134295227524865E-2</v>
      </c>
      <c r="Q217" s="66">
        <v>4171</v>
      </c>
      <c r="R217" s="57">
        <v>-8.9500109146474549E-2</v>
      </c>
      <c r="S217" s="66">
        <v>8872</v>
      </c>
      <c r="T217" s="57">
        <v>4.7090758881151995E-2</v>
      </c>
      <c r="U217" s="66">
        <v>13043</v>
      </c>
      <c r="V217" s="57">
        <v>-8.4265359276847196E-4</v>
      </c>
      <c r="W217" s="36">
        <v>5385</v>
      </c>
      <c r="X217" s="57">
        <v>-9.4653665097511719E-2</v>
      </c>
      <c r="Y217" s="36">
        <v>11736</v>
      </c>
      <c r="Z217" s="57">
        <v>4.5896087692719023E-2</v>
      </c>
      <c r="AA217" s="36">
        <v>17121</v>
      </c>
      <c r="AB217" s="57">
        <v>-2.7957365018347335E-3</v>
      </c>
    </row>
    <row r="218" spans="2:28" ht="15" hidden="1" customHeight="1" outlineLevel="1">
      <c r="B218" s="63" t="s">
        <v>88</v>
      </c>
      <c r="C218" s="36">
        <v>158</v>
      </c>
      <c r="D218" s="57">
        <v>-0.39230769230769236</v>
      </c>
      <c r="E218" s="66">
        <v>1</v>
      </c>
      <c r="F218" s="57">
        <v>-0.66666666666666674</v>
      </c>
      <c r="G218" s="66">
        <v>0</v>
      </c>
      <c r="H218" s="57">
        <v>-1</v>
      </c>
      <c r="I218" s="66">
        <v>1</v>
      </c>
      <c r="J218" s="57">
        <v>-0.83333333333333337</v>
      </c>
      <c r="K218" s="36">
        <v>527</v>
      </c>
      <c r="L218" s="57">
        <v>0.36528497409326421</v>
      </c>
      <c r="M218" s="36">
        <v>1138</v>
      </c>
      <c r="N218" s="57">
        <v>-3.7225042301184397E-2</v>
      </c>
      <c r="O218" s="36">
        <v>1665</v>
      </c>
      <c r="P218" s="57">
        <v>6.1862244897959107E-2</v>
      </c>
      <c r="Q218" s="66">
        <v>2097</v>
      </c>
      <c r="R218" s="57">
        <v>-0.19315121200461716</v>
      </c>
      <c r="S218" s="66">
        <v>5250</v>
      </c>
      <c r="T218" s="57">
        <v>0.90355329949238583</v>
      </c>
      <c r="U218" s="66">
        <v>7347</v>
      </c>
      <c r="V218" s="57">
        <v>0.37147657270860557</v>
      </c>
      <c r="W218" s="36">
        <v>2783</v>
      </c>
      <c r="X218" s="57">
        <v>-0.14316502463054193</v>
      </c>
      <c r="Y218" s="36">
        <v>6388</v>
      </c>
      <c r="Z218" s="57">
        <v>0.62008622875982744</v>
      </c>
      <c r="AA218" s="36">
        <v>9171</v>
      </c>
      <c r="AB218" s="57">
        <v>0.27534418022528162</v>
      </c>
    </row>
    <row r="219" spans="2:28" ht="15" hidden="1" customHeight="1" outlineLevel="1">
      <c r="B219" s="63" t="s">
        <v>87</v>
      </c>
      <c r="C219" s="36">
        <v>10</v>
      </c>
      <c r="D219" s="57">
        <v>1.5</v>
      </c>
      <c r="E219" s="66">
        <v>0</v>
      </c>
      <c r="F219" s="57">
        <v>-1</v>
      </c>
      <c r="G219" s="66">
        <v>0</v>
      </c>
      <c r="H219" s="57" t="s">
        <v>143</v>
      </c>
      <c r="I219" s="66">
        <v>0</v>
      </c>
      <c r="J219" s="57">
        <v>-1</v>
      </c>
      <c r="K219" s="36">
        <v>11</v>
      </c>
      <c r="L219" s="57">
        <v>0.5714285714285714</v>
      </c>
      <c r="M219" s="36">
        <v>19</v>
      </c>
      <c r="N219" s="57">
        <v>8.5</v>
      </c>
      <c r="O219" s="36">
        <v>30</v>
      </c>
      <c r="P219" s="57">
        <v>2.3333333333333335</v>
      </c>
      <c r="Q219" s="66">
        <v>115</v>
      </c>
      <c r="R219" s="57">
        <v>-0.25324675324675328</v>
      </c>
      <c r="S219" s="66">
        <v>76</v>
      </c>
      <c r="T219" s="57">
        <v>0.49019607843137258</v>
      </c>
      <c r="U219" s="66">
        <v>191</v>
      </c>
      <c r="V219" s="57">
        <v>-6.8292682926829218E-2</v>
      </c>
      <c r="W219" s="36">
        <v>136</v>
      </c>
      <c r="X219" s="57">
        <v>-0.19526627218934911</v>
      </c>
      <c r="Y219" s="36">
        <v>95</v>
      </c>
      <c r="Z219" s="57">
        <v>0.79245283018867929</v>
      </c>
      <c r="AA219" s="36">
        <v>231</v>
      </c>
      <c r="AB219" s="57">
        <v>4.0540540540540571E-2</v>
      </c>
    </row>
    <row r="220" spans="2:28" ht="15" hidden="1" customHeight="1" outlineLevel="1">
      <c r="B220" s="63" t="s">
        <v>86</v>
      </c>
      <c r="C220" s="36">
        <v>8</v>
      </c>
      <c r="D220" s="57">
        <v>3</v>
      </c>
      <c r="E220" s="66">
        <v>1</v>
      </c>
      <c r="F220" s="57">
        <v>0</v>
      </c>
      <c r="G220" s="66">
        <v>2</v>
      </c>
      <c r="H220" s="57" t="s">
        <v>143</v>
      </c>
      <c r="I220" s="66">
        <v>3</v>
      </c>
      <c r="J220" s="57">
        <v>2</v>
      </c>
      <c r="K220" s="36">
        <v>8</v>
      </c>
      <c r="L220" s="57">
        <v>7</v>
      </c>
      <c r="M220" s="36">
        <v>5</v>
      </c>
      <c r="N220" s="57">
        <v>1.5</v>
      </c>
      <c r="O220" s="36">
        <v>13</v>
      </c>
      <c r="P220" s="57">
        <v>3.333333333333333</v>
      </c>
      <c r="Q220" s="66">
        <v>51</v>
      </c>
      <c r="R220" s="57">
        <v>0.18604651162790709</v>
      </c>
      <c r="S220" s="66">
        <v>81</v>
      </c>
      <c r="T220" s="57">
        <v>0.58823529411764697</v>
      </c>
      <c r="U220" s="66">
        <v>132</v>
      </c>
      <c r="V220" s="57">
        <v>0.4042553191489362</v>
      </c>
      <c r="W220" s="36">
        <v>68</v>
      </c>
      <c r="X220" s="57">
        <v>0.44680851063829796</v>
      </c>
      <c r="Y220" s="36">
        <v>88</v>
      </c>
      <c r="Z220" s="57">
        <v>0.66037735849056611</v>
      </c>
      <c r="AA220" s="36">
        <v>156</v>
      </c>
      <c r="AB220" s="57">
        <v>0.56000000000000005</v>
      </c>
    </row>
    <row r="221" spans="2:28" ht="15" hidden="1" customHeight="1" outlineLevel="1">
      <c r="B221" s="63" t="s">
        <v>85</v>
      </c>
      <c r="C221" s="36">
        <v>2</v>
      </c>
      <c r="D221" s="57">
        <v>-0.8</v>
      </c>
      <c r="E221" s="66">
        <v>0</v>
      </c>
      <c r="F221" s="57" t="s">
        <v>143</v>
      </c>
      <c r="G221" s="66">
        <v>0</v>
      </c>
      <c r="H221" s="57" t="s">
        <v>143</v>
      </c>
      <c r="I221" s="66">
        <v>0</v>
      </c>
      <c r="J221" s="57" t="s">
        <v>143</v>
      </c>
      <c r="K221" s="36">
        <v>12</v>
      </c>
      <c r="L221" s="57">
        <v>11</v>
      </c>
      <c r="M221" s="36">
        <v>4</v>
      </c>
      <c r="N221" s="57">
        <v>-0.63636363636363635</v>
      </c>
      <c r="O221" s="36">
        <v>16</v>
      </c>
      <c r="P221" s="57">
        <v>0.33333333333333326</v>
      </c>
      <c r="Q221" s="66">
        <v>33</v>
      </c>
      <c r="R221" s="57">
        <v>0.83333333333333326</v>
      </c>
      <c r="S221" s="66">
        <v>558</v>
      </c>
      <c r="T221" s="57">
        <v>6.6438356164383565</v>
      </c>
      <c r="U221" s="66">
        <v>591</v>
      </c>
      <c r="V221" s="57">
        <v>5.4945054945054945</v>
      </c>
      <c r="W221" s="36">
        <v>47</v>
      </c>
      <c r="X221" s="57">
        <v>0.6206896551724137</v>
      </c>
      <c r="Y221" s="36">
        <v>562</v>
      </c>
      <c r="Z221" s="57">
        <v>5.6904761904761907</v>
      </c>
      <c r="AA221" s="36">
        <v>609</v>
      </c>
      <c r="AB221" s="57">
        <v>4.389380530973451</v>
      </c>
    </row>
    <row r="222" spans="2:28" ht="15" hidden="1" customHeight="1" outlineLevel="1">
      <c r="B222" s="63" t="s">
        <v>84</v>
      </c>
      <c r="C222" s="36">
        <v>5</v>
      </c>
      <c r="D222" s="57">
        <v>0</v>
      </c>
      <c r="E222" s="66">
        <v>2</v>
      </c>
      <c r="F222" s="57" t="s">
        <v>143</v>
      </c>
      <c r="G222" s="66">
        <v>0</v>
      </c>
      <c r="H222" s="57" t="s">
        <v>143</v>
      </c>
      <c r="I222" s="66">
        <v>2</v>
      </c>
      <c r="J222" s="57" t="s">
        <v>143</v>
      </c>
      <c r="K222" s="36">
        <v>18</v>
      </c>
      <c r="L222" s="57">
        <v>3.5</v>
      </c>
      <c r="M222" s="36">
        <v>24</v>
      </c>
      <c r="N222" s="57" t="s">
        <v>143</v>
      </c>
      <c r="O222" s="36">
        <v>42</v>
      </c>
      <c r="P222" s="57">
        <v>9.5</v>
      </c>
      <c r="Q222" s="66">
        <v>36</v>
      </c>
      <c r="R222" s="57">
        <v>0.8</v>
      </c>
      <c r="S222" s="66">
        <v>87</v>
      </c>
      <c r="T222" s="57">
        <v>3.5714285714285809E-2</v>
      </c>
      <c r="U222" s="66">
        <v>123</v>
      </c>
      <c r="V222" s="57">
        <v>0.18269230769230771</v>
      </c>
      <c r="W222" s="36">
        <v>61</v>
      </c>
      <c r="X222" s="57">
        <v>1.103448275862069</v>
      </c>
      <c r="Y222" s="36">
        <v>111</v>
      </c>
      <c r="Z222" s="57">
        <v>0.3214285714285714</v>
      </c>
      <c r="AA222" s="36">
        <v>172</v>
      </c>
      <c r="AB222" s="57">
        <v>0.52212389380530966</v>
      </c>
    </row>
    <row r="223" spans="2:28" ht="15" hidden="1" customHeight="1" outlineLevel="1">
      <c r="B223" s="63" t="s">
        <v>83</v>
      </c>
      <c r="C223" s="36">
        <v>11</v>
      </c>
      <c r="D223" s="57">
        <v>0.5714285714285714</v>
      </c>
      <c r="E223" s="66">
        <v>1</v>
      </c>
      <c r="F223" s="57">
        <v>-0.66666666666666674</v>
      </c>
      <c r="G223" s="66">
        <v>0</v>
      </c>
      <c r="H223" s="57" t="s">
        <v>143</v>
      </c>
      <c r="I223" s="66">
        <v>1</v>
      </c>
      <c r="J223" s="57">
        <v>-0.66666666666666674</v>
      </c>
      <c r="K223" s="36">
        <v>16</v>
      </c>
      <c r="L223" s="57">
        <v>0.23076923076923084</v>
      </c>
      <c r="M223" s="36">
        <v>0</v>
      </c>
      <c r="N223" s="57">
        <v>-1</v>
      </c>
      <c r="O223" s="36">
        <v>16</v>
      </c>
      <c r="P223" s="57">
        <v>-0.33333333333333337</v>
      </c>
      <c r="Q223" s="66">
        <v>57</v>
      </c>
      <c r="R223" s="57">
        <v>5.555555555555558E-2</v>
      </c>
      <c r="S223" s="66">
        <v>44</v>
      </c>
      <c r="T223" s="57">
        <v>-0.4285714285714286</v>
      </c>
      <c r="U223" s="66">
        <v>101</v>
      </c>
      <c r="V223" s="57">
        <v>-0.22900763358778631</v>
      </c>
      <c r="W223" s="36">
        <v>85</v>
      </c>
      <c r="X223" s="57">
        <v>0.10389610389610393</v>
      </c>
      <c r="Y223" s="36">
        <v>44</v>
      </c>
      <c r="Z223" s="57">
        <v>-0.5</v>
      </c>
      <c r="AA223" s="36">
        <v>129</v>
      </c>
      <c r="AB223" s="57">
        <v>-0.21818181818181814</v>
      </c>
    </row>
    <row r="224" spans="2:28" ht="15" hidden="1" customHeight="1" outlineLevel="1">
      <c r="B224" s="63" t="s">
        <v>82</v>
      </c>
      <c r="C224" s="36">
        <v>308</v>
      </c>
      <c r="D224" s="57">
        <v>0.28870292887029292</v>
      </c>
      <c r="E224" s="66">
        <v>6</v>
      </c>
      <c r="F224" s="57">
        <v>2</v>
      </c>
      <c r="G224" s="66">
        <v>0</v>
      </c>
      <c r="H224" s="57" t="s">
        <v>143</v>
      </c>
      <c r="I224" s="66">
        <v>6</v>
      </c>
      <c r="J224" s="57">
        <v>2</v>
      </c>
      <c r="K224" s="36">
        <v>561</v>
      </c>
      <c r="L224" s="57">
        <v>0.5714285714285714</v>
      </c>
      <c r="M224" s="36">
        <v>943</v>
      </c>
      <c r="N224" s="57">
        <v>0.38472834067547734</v>
      </c>
      <c r="O224" s="36">
        <v>1504</v>
      </c>
      <c r="P224" s="57">
        <v>0.44894026974951839</v>
      </c>
      <c r="Q224" s="66">
        <v>1974</v>
      </c>
      <c r="R224" s="57">
        <v>0.1963636363636363</v>
      </c>
      <c r="S224" s="66">
        <v>5032</v>
      </c>
      <c r="T224" s="57">
        <v>0.440595476667621</v>
      </c>
      <c r="U224" s="66">
        <v>7006</v>
      </c>
      <c r="V224" s="57">
        <v>0.36223993777950603</v>
      </c>
      <c r="W224" s="36">
        <v>2849</v>
      </c>
      <c r="X224" s="57">
        <v>0.26734875444839856</v>
      </c>
      <c r="Y224" s="36">
        <v>5975</v>
      </c>
      <c r="Z224" s="57">
        <v>0.43148059415428852</v>
      </c>
      <c r="AA224" s="36">
        <v>8824</v>
      </c>
      <c r="AB224" s="57">
        <v>0.37402678293366542</v>
      </c>
    </row>
    <row r="225" spans="2:28" ht="15" hidden="1" customHeight="1" outlineLevel="1">
      <c r="B225" s="63" t="s">
        <v>81</v>
      </c>
      <c r="C225" s="36">
        <v>431</v>
      </c>
      <c r="D225" s="57">
        <v>0.26764705882352935</v>
      </c>
      <c r="E225" s="66">
        <v>6</v>
      </c>
      <c r="F225" s="57">
        <v>0</v>
      </c>
      <c r="G225" s="66">
        <v>29</v>
      </c>
      <c r="H225" s="57">
        <v>3.1428571428571432</v>
      </c>
      <c r="I225" s="66">
        <v>35</v>
      </c>
      <c r="J225" s="57">
        <v>1.6923076923076925</v>
      </c>
      <c r="K225" s="36">
        <v>888</v>
      </c>
      <c r="L225" s="57">
        <v>-0.21066666666666667</v>
      </c>
      <c r="M225" s="36">
        <v>2762</v>
      </c>
      <c r="N225" s="57">
        <v>0.12734693877551018</v>
      </c>
      <c r="O225" s="36">
        <v>3650</v>
      </c>
      <c r="P225" s="57">
        <v>2.0979020979021046E-2</v>
      </c>
      <c r="Q225" s="66">
        <v>2580</v>
      </c>
      <c r="R225" s="57">
        <v>-0.40730530668504483</v>
      </c>
      <c r="S225" s="66">
        <v>8269</v>
      </c>
      <c r="T225" s="57">
        <v>4.3538616860171686E-2</v>
      </c>
      <c r="U225" s="66">
        <v>10849</v>
      </c>
      <c r="V225" s="57">
        <v>-0.11631506068257713</v>
      </c>
      <c r="W225" s="36">
        <v>3905</v>
      </c>
      <c r="X225" s="57">
        <v>-0.32949862637362637</v>
      </c>
      <c r="Y225" s="36">
        <v>11060</v>
      </c>
      <c r="Z225" s="57">
        <v>6.5407956844234727E-2</v>
      </c>
      <c r="AA225" s="36">
        <v>14965</v>
      </c>
      <c r="AB225" s="57">
        <v>-7.6519592718296781E-2</v>
      </c>
    </row>
    <row r="226" spans="2:28" ht="15" hidden="1" customHeight="1" outlineLevel="1">
      <c r="B226" s="63" t="s">
        <v>80</v>
      </c>
      <c r="C226" s="36">
        <v>353</v>
      </c>
      <c r="D226" s="57">
        <v>-0.17523364485981308</v>
      </c>
      <c r="E226" s="66">
        <v>3</v>
      </c>
      <c r="F226" s="57">
        <v>-0.5</v>
      </c>
      <c r="G226" s="66">
        <v>3</v>
      </c>
      <c r="H226" s="57">
        <v>-0.7857142857142857</v>
      </c>
      <c r="I226" s="66">
        <v>6</v>
      </c>
      <c r="J226" s="57">
        <v>-0.7</v>
      </c>
      <c r="K226" s="36">
        <v>749</v>
      </c>
      <c r="L226" s="57">
        <v>-0.19548872180451127</v>
      </c>
      <c r="M226" s="36">
        <v>2775</v>
      </c>
      <c r="N226" s="57">
        <v>0.26712328767123283</v>
      </c>
      <c r="O226" s="36">
        <v>3524</v>
      </c>
      <c r="P226" s="57">
        <v>0.1291252803588594</v>
      </c>
      <c r="Q226" s="66">
        <v>3773</v>
      </c>
      <c r="R226" s="57">
        <v>-0.21346675005211591</v>
      </c>
      <c r="S226" s="66">
        <v>8094</v>
      </c>
      <c r="T226" s="57">
        <v>2.9378099961846704E-2</v>
      </c>
      <c r="U226" s="66">
        <v>11867</v>
      </c>
      <c r="V226" s="57">
        <v>-6.2638230647709348E-2</v>
      </c>
      <c r="W226" s="36">
        <v>4878</v>
      </c>
      <c r="X226" s="57">
        <v>-0.20837390457643623</v>
      </c>
      <c r="Y226" s="36">
        <v>10872</v>
      </c>
      <c r="Z226" s="57">
        <v>7.9964239594715325E-2</v>
      </c>
      <c r="AA226" s="36">
        <v>15750</v>
      </c>
      <c r="AB226" s="57">
        <v>-2.9515065623267001E-2</v>
      </c>
    </row>
    <row r="227" spans="2:28" ht="15" hidden="1" customHeight="1" outlineLevel="1">
      <c r="B227" s="63" t="s">
        <v>79</v>
      </c>
      <c r="C227" s="36">
        <v>514</v>
      </c>
      <c r="D227" s="57">
        <v>0.58153846153846156</v>
      </c>
      <c r="E227" s="66">
        <v>3</v>
      </c>
      <c r="F227" s="57">
        <v>-0.75</v>
      </c>
      <c r="G227" s="66">
        <v>23</v>
      </c>
      <c r="H227" s="57">
        <v>0.76923076923076916</v>
      </c>
      <c r="I227" s="66">
        <v>26</v>
      </c>
      <c r="J227" s="57">
        <v>4.0000000000000036E-2</v>
      </c>
      <c r="K227" s="36">
        <v>915</v>
      </c>
      <c r="L227" s="57">
        <v>-0.29234338747099764</v>
      </c>
      <c r="M227" s="36">
        <v>3522</v>
      </c>
      <c r="N227" s="57">
        <v>0.36564559906940675</v>
      </c>
      <c r="O227" s="36">
        <v>4437</v>
      </c>
      <c r="P227" s="57">
        <v>0.1459194214876034</v>
      </c>
      <c r="Q227" s="66">
        <v>3753</v>
      </c>
      <c r="R227" s="57">
        <v>5.9570863918690042E-2</v>
      </c>
      <c r="S227" s="66">
        <v>10685</v>
      </c>
      <c r="T227" s="57">
        <v>8.6536505999593283E-2</v>
      </c>
      <c r="U227" s="66">
        <v>14438</v>
      </c>
      <c r="V227" s="57">
        <v>7.9395933014354103E-2</v>
      </c>
      <c r="W227" s="36">
        <v>5185</v>
      </c>
      <c r="X227" s="57">
        <v>2.5135344160867046E-3</v>
      </c>
      <c r="Y227" s="36">
        <v>14230</v>
      </c>
      <c r="Z227" s="57">
        <v>0.14517946241751156</v>
      </c>
      <c r="AA227" s="36">
        <v>19415</v>
      </c>
      <c r="AB227" s="57">
        <v>0.10325036936015453</v>
      </c>
    </row>
    <row r="228" spans="2:28" collapsed="1">
      <c r="B228" s="173">
        <v>1995</v>
      </c>
      <c r="C228" s="66">
        <v>2585</v>
      </c>
      <c r="D228" s="67">
        <v>-2.3053665910808818E-2</v>
      </c>
      <c r="E228" s="66">
        <v>32</v>
      </c>
      <c r="F228" s="67">
        <v>-0.33333333333333337</v>
      </c>
      <c r="G228" s="66">
        <v>77</v>
      </c>
      <c r="H228" s="67">
        <v>0.375</v>
      </c>
      <c r="I228" s="66">
        <v>109</v>
      </c>
      <c r="J228" s="67">
        <v>4.8076923076923128E-2</v>
      </c>
      <c r="K228" s="66">
        <v>5528</v>
      </c>
      <c r="L228" s="67">
        <v>-2.3461469048907668E-3</v>
      </c>
      <c r="M228" s="66">
        <v>16868</v>
      </c>
      <c r="N228" s="67">
        <v>0.1692776930542077</v>
      </c>
      <c r="O228" s="66">
        <v>22396</v>
      </c>
      <c r="P228" s="67">
        <v>0.12165072369409535</v>
      </c>
      <c r="Q228" s="66">
        <v>22608</v>
      </c>
      <c r="R228" s="67">
        <v>-0.11156521397414232</v>
      </c>
      <c r="S228" s="66">
        <v>56691</v>
      </c>
      <c r="T228" s="67">
        <v>0.16893480143511064</v>
      </c>
      <c r="U228" s="66">
        <v>79299</v>
      </c>
      <c r="V228" s="67">
        <v>7.240516600175817E-2</v>
      </c>
      <c r="W228" s="66">
        <v>30745</v>
      </c>
      <c r="X228" s="67">
        <v>-8.719790986283471E-2</v>
      </c>
      <c r="Y228" s="66">
        <v>73636</v>
      </c>
      <c r="Z228" s="67">
        <v>0.16919657033979041</v>
      </c>
      <c r="AA228" s="66">
        <v>104381</v>
      </c>
      <c r="AB228" s="67">
        <v>7.9855579234859642E-2</v>
      </c>
    </row>
    <row r="229" spans="2:28" ht="15" hidden="1" customHeight="1" outlineLevel="1">
      <c r="B229" s="63" t="s">
        <v>90</v>
      </c>
      <c r="C229" s="36">
        <v>531</v>
      </c>
      <c r="D229" s="57">
        <v>1.4027149321266967</v>
      </c>
      <c r="E229" s="66">
        <v>9</v>
      </c>
      <c r="F229" s="57">
        <v>0.5</v>
      </c>
      <c r="G229" s="66">
        <v>5</v>
      </c>
      <c r="H229" s="57">
        <v>-0.5</v>
      </c>
      <c r="I229" s="66">
        <v>14</v>
      </c>
      <c r="J229" s="57">
        <v>-0.125</v>
      </c>
      <c r="K229" s="36">
        <v>553</v>
      </c>
      <c r="L229" s="57">
        <v>-0.31559405940594054</v>
      </c>
      <c r="M229" s="36">
        <v>2584</v>
      </c>
      <c r="N229" s="57">
        <v>1.8124507486209529E-2</v>
      </c>
      <c r="O229" s="36">
        <v>3137</v>
      </c>
      <c r="P229" s="57">
        <v>-6.2462641960549958E-2</v>
      </c>
      <c r="Q229" s="66">
        <v>3636</v>
      </c>
      <c r="R229" s="57">
        <v>0.5006190672719768</v>
      </c>
      <c r="S229" s="66">
        <v>7817</v>
      </c>
      <c r="T229" s="57">
        <v>-5.7397805378029632E-2</v>
      </c>
      <c r="U229" s="66">
        <v>11453</v>
      </c>
      <c r="V229" s="57">
        <v>6.8775662560657036E-2</v>
      </c>
      <c r="W229" s="36">
        <v>4729</v>
      </c>
      <c r="X229" s="57">
        <v>0.3675534991324465</v>
      </c>
      <c r="Y229" s="36">
        <v>10406</v>
      </c>
      <c r="Z229" s="57">
        <v>-4.0125449681763681E-2</v>
      </c>
      <c r="AA229" s="36">
        <v>15135</v>
      </c>
      <c r="AB229" s="57">
        <v>5.8465626966920814E-2</v>
      </c>
    </row>
    <row r="230" spans="2:28" ht="15" hidden="1" customHeight="1" outlineLevel="1">
      <c r="B230" s="63" t="s">
        <v>89</v>
      </c>
      <c r="C230" s="36">
        <v>495</v>
      </c>
      <c r="D230" s="57">
        <v>1.6052631578947367</v>
      </c>
      <c r="E230" s="66">
        <v>2</v>
      </c>
      <c r="F230" s="57">
        <v>-0.33333333333333337</v>
      </c>
      <c r="G230" s="66">
        <v>14</v>
      </c>
      <c r="H230" s="57">
        <v>1</v>
      </c>
      <c r="I230" s="66">
        <v>16</v>
      </c>
      <c r="J230" s="57">
        <v>0.60000000000000009</v>
      </c>
      <c r="K230" s="36">
        <v>870</v>
      </c>
      <c r="L230" s="57">
        <v>-0.22597864768683273</v>
      </c>
      <c r="M230" s="36">
        <v>2734</v>
      </c>
      <c r="N230" s="57">
        <v>0.32912007778317931</v>
      </c>
      <c r="O230" s="36">
        <v>3604</v>
      </c>
      <c r="P230" s="57">
        <v>0.13297705124174786</v>
      </c>
      <c r="Q230" s="66">
        <v>4581</v>
      </c>
      <c r="R230" s="57">
        <v>8.4003786086133569E-2</v>
      </c>
      <c r="S230" s="66">
        <v>8473</v>
      </c>
      <c r="T230" s="57">
        <v>7.9704972638592331E-3</v>
      </c>
      <c r="U230" s="66">
        <v>13054</v>
      </c>
      <c r="V230" s="57">
        <v>3.3407219759341356E-2</v>
      </c>
      <c r="W230" s="36">
        <v>5948</v>
      </c>
      <c r="X230" s="57">
        <v>7.3065127187443624E-2</v>
      </c>
      <c r="Y230" s="36">
        <v>11221</v>
      </c>
      <c r="Z230" s="57">
        <v>7.1728748806112685E-2</v>
      </c>
      <c r="AA230" s="36">
        <v>17169</v>
      </c>
      <c r="AB230" s="57">
        <v>7.2191344532567259E-2</v>
      </c>
    </row>
    <row r="231" spans="2:28" ht="15" hidden="1" customHeight="1" outlineLevel="1">
      <c r="B231" s="63" t="s">
        <v>88</v>
      </c>
      <c r="C231" s="36">
        <v>260</v>
      </c>
      <c r="D231" s="57">
        <v>0.7931034482758621</v>
      </c>
      <c r="E231" s="66">
        <v>3</v>
      </c>
      <c r="F231" s="57">
        <v>2</v>
      </c>
      <c r="G231" s="66">
        <v>3</v>
      </c>
      <c r="H231" s="57" t="s">
        <v>143</v>
      </c>
      <c r="I231" s="66">
        <v>6</v>
      </c>
      <c r="J231" s="57">
        <v>5</v>
      </c>
      <c r="K231" s="36">
        <v>386</v>
      </c>
      <c r="L231" s="57">
        <v>0.16265060240963858</v>
      </c>
      <c r="M231" s="36">
        <v>1182</v>
      </c>
      <c r="N231" s="57">
        <v>0.47934918648310387</v>
      </c>
      <c r="O231" s="36">
        <v>1568</v>
      </c>
      <c r="P231" s="57">
        <v>0.38638373121131742</v>
      </c>
      <c r="Q231" s="66">
        <v>2599</v>
      </c>
      <c r="R231" s="57">
        <v>0.17708333333333326</v>
      </c>
      <c r="S231" s="66">
        <v>2758</v>
      </c>
      <c r="T231" s="57">
        <v>-4.3357613596947675E-2</v>
      </c>
      <c r="U231" s="66">
        <v>5357</v>
      </c>
      <c r="V231" s="57">
        <v>5.2249066980946779E-2</v>
      </c>
      <c r="W231" s="36">
        <v>3248</v>
      </c>
      <c r="X231" s="57">
        <v>0.20923306031273259</v>
      </c>
      <c r="Y231" s="36">
        <v>3943</v>
      </c>
      <c r="Z231" s="57">
        <v>7.0885388375882652E-2</v>
      </c>
      <c r="AA231" s="36">
        <v>7191</v>
      </c>
      <c r="AB231" s="57">
        <v>0.12923994974874375</v>
      </c>
    </row>
    <row r="232" spans="2:28" ht="15" hidden="1" customHeight="1" outlineLevel="1">
      <c r="B232" s="63" t="s">
        <v>87</v>
      </c>
      <c r="C232" s="36">
        <v>4</v>
      </c>
      <c r="D232" s="57">
        <v>-0.33333333333333337</v>
      </c>
      <c r="E232" s="66">
        <v>4</v>
      </c>
      <c r="F232" s="57" t="s">
        <v>143</v>
      </c>
      <c r="G232" s="66">
        <v>0</v>
      </c>
      <c r="H232" s="57" t="s">
        <v>143</v>
      </c>
      <c r="I232" s="66">
        <v>4</v>
      </c>
      <c r="J232" s="57" t="s">
        <v>143</v>
      </c>
      <c r="K232" s="36">
        <v>7</v>
      </c>
      <c r="L232" s="57">
        <v>-0.5625</v>
      </c>
      <c r="M232" s="36">
        <v>2</v>
      </c>
      <c r="N232" s="57" t="s">
        <v>143</v>
      </c>
      <c r="O232" s="36">
        <v>9</v>
      </c>
      <c r="P232" s="57">
        <v>-0.4375</v>
      </c>
      <c r="Q232" s="66">
        <v>154</v>
      </c>
      <c r="R232" s="57">
        <v>2.4222222222222221</v>
      </c>
      <c r="S232" s="66">
        <v>51</v>
      </c>
      <c r="T232" s="57">
        <v>-0.71978021978021978</v>
      </c>
      <c r="U232" s="66">
        <v>205</v>
      </c>
      <c r="V232" s="57">
        <v>-9.6916299559471342E-2</v>
      </c>
      <c r="W232" s="36">
        <v>169</v>
      </c>
      <c r="X232" s="57">
        <v>1.5223880597014925</v>
      </c>
      <c r="Y232" s="36">
        <v>53</v>
      </c>
      <c r="Z232" s="57">
        <v>-0.70879120879120872</v>
      </c>
      <c r="AA232" s="36">
        <v>222</v>
      </c>
      <c r="AB232" s="57">
        <v>-0.10843373493975905</v>
      </c>
    </row>
    <row r="233" spans="2:28" ht="15" hidden="1" customHeight="1" outlineLevel="1">
      <c r="B233" s="63" t="s">
        <v>86</v>
      </c>
      <c r="C233" s="36">
        <v>2</v>
      </c>
      <c r="D233" s="57">
        <v>-0.66666666666666674</v>
      </c>
      <c r="E233" s="66">
        <v>1</v>
      </c>
      <c r="F233" s="57" t="s">
        <v>143</v>
      </c>
      <c r="G233" s="66">
        <v>0</v>
      </c>
      <c r="H233" s="57" t="s">
        <v>143</v>
      </c>
      <c r="I233" s="66">
        <v>1</v>
      </c>
      <c r="J233" s="57" t="s">
        <v>143</v>
      </c>
      <c r="K233" s="36">
        <v>1</v>
      </c>
      <c r="L233" s="57" t="s">
        <v>143</v>
      </c>
      <c r="M233" s="36">
        <v>2</v>
      </c>
      <c r="N233" s="57">
        <v>-0.6</v>
      </c>
      <c r="O233" s="36">
        <v>3</v>
      </c>
      <c r="P233" s="57">
        <v>-0.4</v>
      </c>
      <c r="Q233" s="66">
        <v>43</v>
      </c>
      <c r="R233" s="57">
        <v>-0.29508196721311475</v>
      </c>
      <c r="S233" s="66">
        <v>51</v>
      </c>
      <c r="T233" s="57">
        <v>-1.9230769230769273E-2</v>
      </c>
      <c r="U233" s="66">
        <v>94</v>
      </c>
      <c r="V233" s="57">
        <v>-0.16814159292035402</v>
      </c>
      <c r="W233" s="36">
        <v>47</v>
      </c>
      <c r="X233" s="57">
        <v>-0.29850746268656714</v>
      </c>
      <c r="Y233" s="36">
        <v>53</v>
      </c>
      <c r="Z233" s="57">
        <v>-7.0175438596491224E-2</v>
      </c>
      <c r="AA233" s="36">
        <v>100</v>
      </c>
      <c r="AB233" s="57">
        <v>-0.19354838709677424</v>
      </c>
    </row>
    <row r="234" spans="2:28" ht="15" hidden="1" customHeight="1" outlineLevel="1">
      <c r="B234" s="63" t="s">
        <v>85</v>
      </c>
      <c r="C234" s="36">
        <v>10</v>
      </c>
      <c r="D234" s="57">
        <v>0.66666666666666674</v>
      </c>
      <c r="E234" s="66">
        <v>0</v>
      </c>
      <c r="F234" s="57" t="s">
        <v>143</v>
      </c>
      <c r="G234" s="66">
        <v>0</v>
      </c>
      <c r="H234" s="57" t="s">
        <v>143</v>
      </c>
      <c r="I234" s="66">
        <v>0</v>
      </c>
      <c r="J234" s="57" t="s">
        <v>143</v>
      </c>
      <c r="K234" s="36">
        <v>1</v>
      </c>
      <c r="L234" s="57">
        <v>-0.66666666666666674</v>
      </c>
      <c r="M234" s="36">
        <v>11</v>
      </c>
      <c r="N234" s="57">
        <v>0.5714285714285714</v>
      </c>
      <c r="O234" s="36">
        <v>12</v>
      </c>
      <c r="P234" s="57">
        <v>0.19999999999999996</v>
      </c>
      <c r="Q234" s="66">
        <v>18</v>
      </c>
      <c r="R234" s="57">
        <v>-0.89411764705882357</v>
      </c>
      <c r="S234" s="66">
        <v>73</v>
      </c>
      <c r="T234" s="57">
        <v>-0.3482142857142857</v>
      </c>
      <c r="U234" s="66">
        <v>91</v>
      </c>
      <c r="V234" s="57">
        <v>-0.67730496453900702</v>
      </c>
      <c r="W234" s="36">
        <v>29</v>
      </c>
      <c r="X234" s="57">
        <v>-0.83798882681564246</v>
      </c>
      <c r="Y234" s="36">
        <v>84</v>
      </c>
      <c r="Z234" s="57">
        <v>-0.29411764705882348</v>
      </c>
      <c r="AA234" s="36">
        <v>113</v>
      </c>
      <c r="AB234" s="57">
        <v>-0.62080536912751683</v>
      </c>
    </row>
    <row r="235" spans="2:28" ht="15" hidden="1" customHeight="1" outlineLevel="1">
      <c r="B235" s="63" t="s">
        <v>84</v>
      </c>
      <c r="C235" s="36">
        <v>5</v>
      </c>
      <c r="D235" s="57">
        <v>0.66666666666666674</v>
      </c>
      <c r="E235" s="66">
        <v>0</v>
      </c>
      <c r="F235" s="57">
        <v>-1</v>
      </c>
      <c r="G235" s="66">
        <v>0</v>
      </c>
      <c r="H235" s="57" t="s">
        <v>143</v>
      </c>
      <c r="I235" s="66">
        <v>0</v>
      </c>
      <c r="J235" s="57">
        <v>-1</v>
      </c>
      <c r="K235" s="36">
        <v>4</v>
      </c>
      <c r="L235" s="57">
        <v>-0.66666666666666674</v>
      </c>
      <c r="M235" s="36">
        <v>0</v>
      </c>
      <c r="N235" s="57">
        <v>-1</v>
      </c>
      <c r="O235" s="36">
        <v>4</v>
      </c>
      <c r="P235" s="57">
        <v>-0.80952380952380953</v>
      </c>
      <c r="Q235" s="66">
        <v>20</v>
      </c>
      <c r="R235" s="57">
        <v>-0.86577181208053688</v>
      </c>
      <c r="S235" s="66">
        <v>84</v>
      </c>
      <c r="T235" s="57">
        <v>-4.5454545454545414E-2</v>
      </c>
      <c r="U235" s="66">
        <v>104</v>
      </c>
      <c r="V235" s="57">
        <v>-0.56118143459915615</v>
      </c>
      <c r="W235" s="36">
        <v>29</v>
      </c>
      <c r="X235" s="57">
        <v>-0.82424242424242422</v>
      </c>
      <c r="Y235" s="36">
        <v>84</v>
      </c>
      <c r="Z235" s="57">
        <v>-0.134020618556701</v>
      </c>
      <c r="AA235" s="36">
        <v>113</v>
      </c>
      <c r="AB235" s="57">
        <v>-0.56870229007633588</v>
      </c>
    </row>
    <row r="236" spans="2:28" ht="15" hidden="1" customHeight="1" outlineLevel="1">
      <c r="B236" s="63" t="s">
        <v>83</v>
      </c>
      <c r="C236" s="36">
        <v>7</v>
      </c>
      <c r="D236" s="57">
        <v>0</v>
      </c>
      <c r="E236" s="66">
        <v>3</v>
      </c>
      <c r="F236" s="57">
        <v>0.5</v>
      </c>
      <c r="G236" s="66">
        <v>0</v>
      </c>
      <c r="H236" s="57" t="s">
        <v>143</v>
      </c>
      <c r="I236" s="66">
        <v>3</v>
      </c>
      <c r="J236" s="57">
        <v>0.5</v>
      </c>
      <c r="K236" s="36">
        <v>13</v>
      </c>
      <c r="L236" s="57">
        <v>-0.62857142857142856</v>
      </c>
      <c r="M236" s="36">
        <v>11</v>
      </c>
      <c r="N236" s="57">
        <v>1.75</v>
      </c>
      <c r="O236" s="36">
        <v>24</v>
      </c>
      <c r="P236" s="57">
        <v>-0.38461538461538458</v>
      </c>
      <c r="Q236" s="66">
        <v>54</v>
      </c>
      <c r="R236" s="57">
        <v>1.8867924528301883E-2</v>
      </c>
      <c r="S236" s="66">
        <v>77</v>
      </c>
      <c r="T236" s="57">
        <v>5.416666666666667</v>
      </c>
      <c r="U236" s="66">
        <v>131</v>
      </c>
      <c r="V236" s="57">
        <v>1.0153846153846153</v>
      </c>
      <c r="W236" s="36">
        <v>77</v>
      </c>
      <c r="X236" s="57">
        <v>-0.20618556701030932</v>
      </c>
      <c r="Y236" s="36">
        <v>88</v>
      </c>
      <c r="Z236" s="57">
        <v>4.5</v>
      </c>
      <c r="AA236" s="36">
        <v>165</v>
      </c>
      <c r="AB236" s="57">
        <v>0.46017699115044253</v>
      </c>
    </row>
    <row r="237" spans="2:28" ht="15" hidden="1" customHeight="1" outlineLevel="1">
      <c r="B237" s="63" t="s">
        <v>82</v>
      </c>
      <c r="C237" s="36">
        <v>239</v>
      </c>
      <c r="D237" s="57">
        <v>0.30601092896174853</v>
      </c>
      <c r="E237" s="66">
        <v>2</v>
      </c>
      <c r="F237" s="57">
        <v>-0.75</v>
      </c>
      <c r="G237" s="66">
        <v>0</v>
      </c>
      <c r="H237" s="57" t="s">
        <v>143</v>
      </c>
      <c r="I237" s="66">
        <v>2</v>
      </c>
      <c r="J237" s="57">
        <v>-0.75</v>
      </c>
      <c r="K237" s="36">
        <v>357</v>
      </c>
      <c r="L237" s="57">
        <v>0.11214953271028039</v>
      </c>
      <c r="M237" s="36">
        <v>681</v>
      </c>
      <c r="N237" s="57">
        <v>0.26579925650557623</v>
      </c>
      <c r="O237" s="36">
        <v>1038</v>
      </c>
      <c r="P237" s="57">
        <v>0.20838183934807919</v>
      </c>
      <c r="Q237" s="66">
        <v>1650</v>
      </c>
      <c r="R237" s="57">
        <v>0.41630901287553645</v>
      </c>
      <c r="S237" s="66">
        <v>3493</v>
      </c>
      <c r="T237" s="57">
        <v>5.179162902740142E-2</v>
      </c>
      <c r="U237" s="66">
        <v>5143</v>
      </c>
      <c r="V237" s="57">
        <v>0.14645563976816756</v>
      </c>
      <c r="W237" s="36">
        <v>2248</v>
      </c>
      <c r="X237" s="57">
        <v>0.34048896839594511</v>
      </c>
      <c r="Y237" s="36">
        <v>4174</v>
      </c>
      <c r="Z237" s="57">
        <v>8.1627364602228525E-2</v>
      </c>
      <c r="AA237" s="36">
        <v>6422</v>
      </c>
      <c r="AB237" s="57">
        <v>0.16004335260115599</v>
      </c>
    </row>
    <row r="238" spans="2:28" ht="15" hidden="1" customHeight="1" outlineLevel="1">
      <c r="B238" s="63" t="s">
        <v>81</v>
      </c>
      <c r="C238" s="36">
        <v>340</v>
      </c>
      <c r="D238" s="57">
        <v>0.11475409836065564</v>
      </c>
      <c r="E238" s="66">
        <v>6</v>
      </c>
      <c r="F238" s="57" t="s">
        <v>143</v>
      </c>
      <c r="G238" s="66">
        <v>7</v>
      </c>
      <c r="H238" s="57" t="s">
        <v>143</v>
      </c>
      <c r="I238" s="66">
        <v>13</v>
      </c>
      <c r="J238" s="57" t="s">
        <v>143</v>
      </c>
      <c r="K238" s="36">
        <v>1125</v>
      </c>
      <c r="L238" s="57">
        <v>0.50200267022696932</v>
      </c>
      <c r="M238" s="36">
        <v>2450</v>
      </c>
      <c r="N238" s="57">
        <v>0.68384879725085912</v>
      </c>
      <c r="O238" s="36">
        <v>3575</v>
      </c>
      <c r="P238" s="57">
        <v>0.62205081669691475</v>
      </c>
      <c r="Q238" s="66">
        <v>4353</v>
      </c>
      <c r="R238" s="57">
        <v>0.29361069836552756</v>
      </c>
      <c r="S238" s="66">
        <v>7924</v>
      </c>
      <c r="T238" s="57">
        <v>0.10624040206617336</v>
      </c>
      <c r="U238" s="66">
        <v>12277</v>
      </c>
      <c r="V238" s="57">
        <v>0.16612841945288759</v>
      </c>
      <c r="W238" s="36">
        <v>5824</v>
      </c>
      <c r="X238" s="57">
        <v>0.31794523647884132</v>
      </c>
      <c r="Y238" s="36">
        <v>10381</v>
      </c>
      <c r="Z238" s="57">
        <v>0.20457182640983995</v>
      </c>
      <c r="AA238" s="36">
        <v>16205</v>
      </c>
      <c r="AB238" s="57">
        <v>0.24300069034287031</v>
      </c>
    </row>
    <row r="239" spans="2:28" ht="15" hidden="1" customHeight="1" outlineLevel="1">
      <c r="B239" s="63" t="s">
        <v>80</v>
      </c>
      <c r="C239" s="36">
        <v>428</v>
      </c>
      <c r="D239" s="57">
        <v>0.50175438596491229</v>
      </c>
      <c r="E239" s="66">
        <v>6</v>
      </c>
      <c r="F239" s="57" t="s">
        <v>143</v>
      </c>
      <c r="G239" s="66">
        <v>14</v>
      </c>
      <c r="H239" s="57" t="s">
        <v>143</v>
      </c>
      <c r="I239" s="66">
        <v>20</v>
      </c>
      <c r="J239" s="57" t="s">
        <v>143</v>
      </c>
      <c r="K239" s="36">
        <v>931</v>
      </c>
      <c r="L239" s="57">
        <v>-0.29309035687167806</v>
      </c>
      <c r="M239" s="36">
        <v>2190</v>
      </c>
      <c r="N239" s="57">
        <v>1.5769944341373021E-2</v>
      </c>
      <c r="O239" s="36">
        <v>3121</v>
      </c>
      <c r="P239" s="57">
        <v>-0.10135329686150307</v>
      </c>
      <c r="Q239" s="66">
        <v>4797</v>
      </c>
      <c r="R239" s="57">
        <v>0.43794964028776984</v>
      </c>
      <c r="S239" s="66">
        <v>7863</v>
      </c>
      <c r="T239" s="57">
        <v>0.12682717110920039</v>
      </c>
      <c r="U239" s="66">
        <v>12660</v>
      </c>
      <c r="V239" s="57">
        <v>0.22745782431646311</v>
      </c>
      <c r="W239" s="36">
        <v>6162</v>
      </c>
      <c r="X239" s="57">
        <v>0.24787363304981769</v>
      </c>
      <c r="Y239" s="36">
        <v>10067</v>
      </c>
      <c r="Z239" s="57">
        <v>0.10214582877162259</v>
      </c>
      <c r="AA239" s="36">
        <v>16229</v>
      </c>
      <c r="AB239" s="57">
        <v>0.15328311540648087</v>
      </c>
    </row>
    <row r="240" spans="2:28" ht="15" hidden="1" customHeight="1" outlineLevel="1">
      <c r="B240" s="63" t="s">
        <v>79</v>
      </c>
      <c r="C240" s="36">
        <v>325</v>
      </c>
      <c r="D240" s="57">
        <v>0</v>
      </c>
      <c r="E240" s="66">
        <v>12</v>
      </c>
      <c r="F240" s="57" t="s">
        <v>143</v>
      </c>
      <c r="G240" s="66">
        <v>13</v>
      </c>
      <c r="H240" s="57">
        <v>-0.23529411764705888</v>
      </c>
      <c r="I240" s="66">
        <v>25</v>
      </c>
      <c r="J240" s="57">
        <v>0.47058823529411775</v>
      </c>
      <c r="K240" s="36">
        <v>1293</v>
      </c>
      <c r="L240" s="57">
        <v>-0.25173611111111116</v>
      </c>
      <c r="M240" s="36">
        <v>2579</v>
      </c>
      <c r="N240" s="57">
        <v>0.12620087336244534</v>
      </c>
      <c r="O240" s="36">
        <v>3872</v>
      </c>
      <c r="P240" s="57">
        <v>-3.6336485813837749E-2</v>
      </c>
      <c r="Q240" s="66">
        <v>3542</v>
      </c>
      <c r="R240" s="57">
        <v>2.4587792884003479E-2</v>
      </c>
      <c r="S240" s="66">
        <v>9834</v>
      </c>
      <c r="T240" s="57">
        <v>8.3158938209053845E-2</v>
      </c>
      <c r="U240" s="66">
        <v>13376</v>
      </c>
      <c r="V240" s="57">
        <v>6.7007019783024813E-2</v>
      </c>
      <c r="W240" s="36">
        <v>5172</v>
      </c>
      <c r="X240" s="57">
        <v>-6.1343012704174193E-2</v>
      </c>
      <c r="Y240" s="36">
        <v>12426</v>
      </c>
      <c r="Z240" s="57">
        <v>9.1340242402951022E-2</v>
      </c>
      <c r="AA240" s="36">
        <v>17598</v>
      </c>
      <c r="AB240" s="57">
        <v>4.1548295454545414E-2</v>
      </c>
    </row>
    <row r="241" spans="2:28" collapsed="1">
      <c r="B241" s="173">
        <v>1994</v>
      </c>
      <c r="C241" s="66">
        <v>2646</v>
      </c>
      <c r="D241" s="67">
        <v>0.57312722948870398</v>
      </c>
      <c r="E241" s="66">
        <v>48</v>
      </c>
      <c r="F241" s="67">
        <v>1.2857142857142856</v>
      </c>
      <c r="G241" s="66">
        <v>56</v>
      </c>
      <c r="H241" s="67">
        <v>0.64705882352941169</v>
      </c>
      <c r="I241" s="66">
        <v>104</v>
      </c>
      <c r="J241" s="67">
        <v>0.89090909090909087</v>
      </c>
      <c r="K241" s="66">
        <v>5541</v>
      </c>
      <c r="L241" s="67">
        <v>-0.14026377036462379</v>
      </c>
      <c r="M241" s="66">
        <v>14426</v>
      </c>
      <c r="N241" s="67">
        <v>0.21656265812109976</v>
      </c>
      <c r="O241" s="66">
        <v>19967</v>
      </c>
      <c r="P241" s="67">
        <v>9.0914057804731385E-2</v>
      </c>
      <c r="Q241" s="66">
        <v>25447</v>
      </c>
      <c r="R241" s="67">
        <v>0.23182302255784681</v>
      </c>
      <c r="S241" s="66">
        <v>48498</v>
      </c>
      <c r="T241" s="67">
        <v>4.1422405462861578E-2</v>
      </c>
      <c r="U241" s="66">
        <v>73945</v>
      </c>
      <c r="V241" s="67">
        <v>9.9930087613607554E-2</v>
      </c>
      <c r="W241" s="66">
        <v>33682</v>
      </c>
      <c r="X241" s="67">
        <v>0.16927029091161572</v>
      </c>
      <c r="Y241" s="66">
        <v>62980</v>
      </c>
      <c r="Z241" s="67">
        <v>7.7299396178649005E-2</v>
      </c>
      <c r="AA241" s="66">
        <v>96662</v>
      </c>
      <c r="AB241" s="67">
        <v>0.10765810672992071</v>
      </c>
    </row>
    <row r="242" spans="2:28" ht="15" hidden="1" customHeight="1" outlineLevel="1">
      <c r="B242" s="63" t="s">
        <v>90</v>
      </c>
      <c r="C242" s="36">
        <v>221</v>
      </c>
      <c r="D242" s="57">
        <v>-0.28013029315960913</v>
      </c>
      <c r="E242" s="66">
        <v>6</v>
      </c>
      <c r="F242" s="57">
        <v>2</v>
      </c>
      <c r="G242" s="66">
        <v>10</v>
      </c>
      <c r="H242" s="57">
        <v>2.3333333333333335</v>
      </c>
      <c r="I242" s="66">
        <v>16</v>
      </c>
      <c r="J242" s="57">
        <v>2.2000000000000002</v>
      </c>
      <c r="K242" s="36">
        <v>808</v>
      </c>
      <c r="L242" s="57">
        <v>-0.2448598130841122</v>
      </c>
      <c r="M242" s="36">
        <v>2538</v>
      </c>
      <c r="N242" s="57">
        <v>-0.13526405451448043</v>
      </c>
      <c r="O242" s="36">
        <v>3346</v>
      </c>
      <c r="P242" s="57">
        <v>-0.16454431960049942</v>
      </c>
      <c r="Q242" s="66">
        <v>2423</v>
      </c>
      <c r="R242" s="57">
        <v>-0.27520191444810049</v>
      </c>
      <c r="S242" s="66">
        <v>8293</v>
      </c>
      <c r="T242" s="57">
        <v>-0.10307159852909364</v>
      </c>
      <c r="U242" s="66">
        <v>10716</v>
      </c>
      <c r="V242" s="57">
        <v>-0.14878068154738266</v>
      </c>
      <c r="W242" s="36">
        <v>3458</v>
      </c>
      <c r="X242" s="57">
        <v>-0.26768318509106315</v>
      </c>
      <c r="Y242" s="36">
        <v>10841</v>
      </c>
      <c r="Z242" s="57">
        <v>-0.11022652659225218</v>
      </c>
      <c r="AA242" s="36">
        <v>14299</v>
      </c>
      <c r="AB242" s="57">
        <v>-0.15420560747663548</v>
      </c>
    </row>
    <row r="243" spans="2:28" ht="15" hidden="1" customHeight="1" outlineLevel="1">
      <c r="B243" s="63" t="s">
        <v>89</v>
      </c>
      <c r="C243" s="36">
        <v>190</v>
      </c>
      <c r="D243" s="57">
        <v>-0.46478873239436624</v>
      </c>
      <c r="E243" s="66">
        <v>3</v>
      </c>
      <c r="F243" s="57">
        <v>0.5</v>
      </c>
      <c r="G243" s="66">
        <v>7</v>
      </c>
      <c r="H243" s="57" t="s">
        <v>143</v>
      </c>
      <c r="I243" s="66">
        <v>10</v>
      </c>
      <c r="J243" s="57">
        <v>4</v>
      </c>
      <c r="K243" s="36">
        <v>1124</v>
      </c>
      <c r="L243" s="57">
        <v>-0.15233785822021118</v>
      </c>
      <c r="M243" s="36">
        <v>2057</v>
      </c>
      <c r="N243" s="57">
        <v>7.4712643678160884E-2</v>
      </c>
      <c r="O243" s="36">
        <v>3181</v>
      </c>
      <c r="P243" s="57">
        <v>-1.8209876543209824E-2</v>
      </c>
      <c r="Q243" s="66">
        <v>4226</v>
      </c>
      <c r="R243" s="57">
        <v>1.5621244893054609E-2</v>
      </c>
      <c r="S243" s="66">
        <v>8406</v>
      </c>
      <c r="T243" s="57">
        <v>-6.0152057245080548E-2</v>
      </c>
      <c r="U243" s="66">
        <v>12632</v>
      </c>
      <c r="V243" s="57">
        <v>-3.6093094238840107E-2</v>
      </c>
      <c r="W243" s="36">
        <v>5543</v>
      </c>
      <c r="X243" s="57">
        <v>-5.1505817932922637E-2</v>
      </c>
      <c r="Y243" s="36">
        <v>10470</v>
      </c>
      <c r="Z243" s="57">
        <v>-3.573402099834222E-2</v>
      </c>
      <c r="AA243" s="36">
        <v>16013</v>
      </c>
      <c r="AB243" s="57">
        <v>-4.1252544605436481E-2</v>
      </c>
    </row>
    <row r="244" spans="2:28" ht="15" hidden="1" customHeight="1" outlineLevel="1">
      <c r="B244" s="63" t="s">
        <v>88</v>
      </c>
      <c r="C244" s="36">
        <v>145</v>
      </c>
      <c r="D244" s="57">
        <v>9.0225563909774431E-2</v>
      </c>
      <c r="E244" s="66">
        <v>1</v>
      </c>
      <c r="F244" s="57" t="s">
        <v>143</v>
      </c>
      <c r="G244" s="66">
        <v>0</v>
      </c>
      <c r="H244" s="57">
        <v>-1</v>
      </c>
      <c r="I244" s="66">
        <v>1</v>
      </c>
      <c r="J244" s="57">
        <v>-0.66666666666666674</v>
      </c>
      <c r="K244" s="36">
        <v>332</v>
      </c>
      <c r="L244" s="57">
        <v>-0.17000000000000004</v>
      </c>
      <c r="M244" s="36">
        <v>799</v>
      </c>
      <c r="N244" s="57">
        <v>-3.5024154589372025E-2</v>
      </c>
      <c r="O244" s="36">
        <v>1131</v>
      </c>
      <c r="P244" s="57">
        <v>-7.8990228013029351E-2</v>
      </c>
      <c r="Q244" s="66">
        <v>2208</v>
      </c>
      <c r="R244" s="57">
        <v>6.1538461538461542E-2</v>
      </c>
      <c r="S244" s="66">
        <v>2883</v>
      </c>
      <c r="T244" s="57">
        <v>-0.22144207399405891</v>
      </c>
      <c r="U244" s="66">
        <v>5091</v>
      </c>
      <c r="V244" s="57">
        <v>-0.11966107556631511</v>
      </c>
      <c r="W244" s="36">
        <v>2686</v>
      </c>
      <c r="X244" s="57">
        <v>2.7937236892460859E-2</v>
      </c>
      <c r="Y244" s="36">
        <v>3682</v>
      </c>
      <c r="Z244" s="57">
        <v>-0.18791354212615796</v>
      </c>
      <c r="AA244" s="36">
        <v>6368</v>
      </c>
      <c r="AB244" s="57">
        <v>-0.1089967818665174</v>
      </c>
    </row>
    <row r="245" spans="2:28" ht="15" hidden="1" customHeight="1" outlineLevel="1">
      <c r="B245" s="63" t="s">
        <v>87</v>
      </c>
      <c r="C245" s="36">
        <v>6</v>
      </c>
      <c r="D245" s="57">
        <v>-0.25</v>
      </c>
      <c r="E245" s="66">
        <v>0</v>
      </c>
      <c r="F245" s="57" t="s">
        <v>143</v>
      </c>
      <c r="G245" s="66">
        <v>0</v>
      </c>
      <c r="H245" s="57">
        <v>-1</v>
      </c>
      <c r="I245" s="66">
        <v>0</v>
      </c>
      <c r="J245" s="57">
        <v>-1</v>
      </c>
      <c r="K245" s="36">
        <v>16</v>
      </c>
      <c r="L245" s="57">
        <v>3</v>
      </c>
      <c r="M245" s="36">
        <v>0</v>
      </c>
      <c r="N245" s="57">
        <v>-1</v>
      </c>
      <c r="O245" s="36">
        <v>16</v>
      </c>
      <c r="P245" s="57">
        <v>-0.74603174603174605</v>
      </c>
      <c r="Q245" s="66">
        <v>45</v>
      </c>
      <c r="R245" s="57">
        <v>-0.296875</v>
      </c>
      <c r="S245" s="66">
        <v>182</v>
      </c>
      <c r="T245" s="57">
        <v>-0.19823788546255505</v>
      </c>
      <c r="U245" s="66">
        <v>227</v>
      </c>
      <c r="V245" s="57">
        <v>-0.21993127147766323</v>
      </c>
      <c r="W245" s="36">
        <v>67</v>
      </c>
      <c r="X245" s="57">
        <v>-0.11842105263157898</v>
      </c>
      <c r="Y245" s="36">
        <v>182</v>
      </c>
      <c r="Z245" s="57">
        <v>-0.37024221453287198</v>
      </c>
      <c r="AA245" s="36">
        <v>249</v>
      </c>
      <c r="AB245" s="57">
        <v>-0.31780821917808222</v>
      </c>
    </row>
    <row r="246" spans="2:28" ht="15" hidden="1" customHeight="1" outlineLevel="1">
      <c r="B246" s="63" t="s">
        <v>86</v>
      </c>
      <c r="C246" s="36">
        <v>6</v>
      </c>
      <c r="D246" s="57" t="s">
        <v>143</v>
      </c>
      <c r="E246" s="66">
        <v>0</v>
      </c>
      <c r="F246" s="57" t="s">
        <v>143</v>
      </c>
      <c r="G246" s="66">
        <v>0</v>
      </c>
      <c r="H246" s="57" t="s">
        <v>143</v>
      </c>
      <c r="I246" s="66">
        <v>0</v>
      </c>
      <c r="J246" s="57" t="s">
        <v>143</v>
      </c>
      <c r="K246" s="36">
        <v>0</v>
      </c>
      <c r="L246" s="57">
        <v>-1</v>
      </c>
      <c r="M246" s="36">
        <v>5</v>
      </c>
      <c r="N246" s="57">
        <v>-0.80769230769230771</v>
      </c>
      <c r="O246" s="36">
        <v>5</v>
      </c>
      <c r="P246" s="57">
        <v>-0.89130434782608692</v>
      </c>
      <c r="Q246" s="66">
        <v>61</v>
      </c>
      <c r="R246" s="57">
        <v>-0.35789473684210527</v>
      </c>
      <c r="S246" s="66">
        <v>52</v>
      </c>
      <c r="T246" s="57">
        <v>-0.71584699453551914</v>
      </c>
      <c r="U246" s="66">
        <v>113</v>
      </c>
      <c r="V246" s="57">
        <v>-0.59352517985611508</v>
      </c>
      <c r="W246" s="36">
        <v>67</v>
      </c>
      <c r="X246" s="57">
        <v>-0.41739130434782612</v>
      </c>
      <c r="Y246" s="36">
        <v>57</v>
      </c>
      <c r="Z246" s="57">
        <v>-0.72727272727272729</v>
      </c>
      <c r="AA246" s="36">
        <v>124</v>
      </c>
      <c r="AB246" s="57">
        <v>-0.61728395061728403</v>
      </c>
    </row>
    <row r="247" spans="2:28" ht="15" hidden="1" customHeight="1" outlineLevel="1">
      <c r="B247" s="63" t="s">
        <v>85</v>
      </c>
      <c r="C247" s="36">
        <v>6</v>
      </c>
      <c r="D247" s="57">
        <v>-0.1428571428571429</v>
      </c>
      <c r="E247" s="66">
        <v>0</v>
      </c>
      <c r="F247" s="57" t="s">
        <v>143</v>
      </c>
      <c r="G247" s="66">
        <v>0</v>
      </c>
      <c r="H247" s="57" t="s">
        <v>143</v>
      </c>
      <c r="I247" s="66">
        <v>0</v>
      </c>
      <c r="J247" s="57" t="s">
        <v>143</v>
      </c>
      <c r="K247" s="36">
        <v>3</v>
      </c>
      <c r="L247" s="57">
        <v>-0.91666666666666663</v>
      </c>
      <c r="M247" s="36">
        <v>7</v>
      </c>
      <c r="N247" s="57">
        <v>-0.80555555555555558</v>
      </c>
      <c r="O247" s="36">
        <v>10</v>
      </c>
      <c r="P247" s="57">
        <v>-0.86111111111111116</v>
      </c>
      <c r="Q247" s="66">
        <v>170</v>
      </c>
      <c r="R247" s="57">
        <v>1.8333333333333335</v>
      </c>
      <c r="S247" s="66">
        <v>112</v>
      </c>
      <c r="T247" s="57">
        <v>1.0363636363636362</v>
      </c>
      <c r="U247" s="66">
        <v>282</v>
      </c>
      <c r="V247" s="57">
        <v>1.4521739130434783</v>
      </c>
      <c r="W247" s="36">
        <v>179</v>
      </c>
      <c r="X247" s="57">
        <v>0.73786407766990281</v>
      </c>
      <c r="Y247" s="36">
        <v>119</v>
      </c>
      <c r="Z247" s="57">
        <v>0.30769230769230771</v>
      </c>
      <c r="AA247" s="36">
        <v>298</v>
      </c>
      <c r="AB247" s="57">
        <v>0.53608247422680422</v>
      </c>
    </row>
    <row r="248" spans="2:28" ht="15" hidden="1" customHeight="1" outlineLevel="1">
      <c r="B248" s="63" t="s">
        <v>84</v>
      </c>
      <c r="C248" s="36">
        <v>3</v>
      </c>
      <c r="D248" s="57">
        <v>0</v>
      </c>
      <c r="E248" s="66">
        <v>1</v>
      </c>
      <c r="F248" s="57" t="s">
        <v>143</v>
      </c>
      <c r="G248" s="66">
        <v>0</v>
      </c>
      <c r="H248" s="57" t="s">
        <v>143</v>
      </c>
      <c r="I248" s="66">
        <v>1</v>
      </c>
      <c r="J248" s="57" t="s">
        <v>143</v>
      </c>
      <c r="K248" s="36">
        <v>12</v>
      </c>
      <c r="L248" s="57">
        <v>11</v>
      </c>
      <c r="M248" s="36">
        <v>9</v>
      </c>
      <c r="N248" s="57">
        <v>-0.25</v>
      </c>
      <c r="O248" s="36">
        <v>21</v>
      </c>
      <c r="P248" s="57">
        <v>0.61538461538461542</v>
      </c>
      <c r="Q248" s="66">
        <v>149</v>
      </c>
      <c r="R248" s="57">
        <v>1.2238805970149254</v>
      </c>
      <c r="S248" s="66">
        <v>88</v>
      </c>
      <c r="T248" s="57">
        <v>-0.16981132075471694</v>
      </c>
      <c r="U248" s="66">
        <v>237</v>
      </c>
      <c r="V248" s="57">
        <v>0.36994219653179194</v>
      </c>
      <c r="W248" s="36">
        <v>165</v>
      </c>
      <c r="X248" s="57">
        <v>1.323943661971831</v>
      </c>
      <c r="Y248" s="36">
        <v>97</v>
      </c>
      <c r="Z248" s="57">
        <v>-0.17796610169491522</v>
      </c>
      <c r="AA248" s="36">
        <v>262</v>
      </c>
      <c r="AB248" s="57">
        <v>0.38624338624338628</v>
      </c>
    </row>
    <row r="249" spans="2:28" ht="15" hidden="1" customHeight="1" outlineLevel="1">
      <c r="B249" s="63" t="s">
        <v>83</v>
      </c>
      <c r="C249" s="36">
        <v>7</v>
      </c>
      <c r="D249" s="57">
        <v>-0.70833333333333326</v>
      </c>
      <c r="E249" s="66">
        <v>2</v>
      </c>
      <c r="F249" s="57" t="s">
        <v>143</v>
      </c>
      <c r="G249" s="66">
        <v>0</v>
      </c>
      <c r="H249" s="57" t="s">
        <v>143</v>
      </c>
      <c r="I249" s="66">
        <v>2</v>
      </c>
      <c r="J249" s="57" t="s">
        <v>143</v>
      </c>
      <c r="K249" s="36">
        <v>35</v>
      </c>
      <c r="L249" s="57">
        <v>-0.23913043478260865</v>
      </c>
      <c r="M249" s="36">
        <v>4</v>
      </c>
      <c r="N249" s="57">
        <v>-0.95454545454545459</v>
      </c>
      <c r="O249" s="36">
        <v>39</v>
      </c>
      <c r="P249" s="57">
        <v>-0.70895522388059695</v>
      </c>
      <c r="Q249" s="66">
        <v>53</v>
      </c>
      <c r="R249" s="57">
        <v>-0.70555555555555549</v>
      </c>
      <c r="S249" s="66">
        <v>12</v>
      </c>
      <c r="T249" s="57">
        <v>-0.89380530973451333</v>
      </c>
      <c r="U249" s="66">
        <v>65</v>
      </c>
      <c r="V249" s="57">
        <v>-0.77815699658703075</v>
      </c>
      <c r="W249" s="36">
        <v>97</v>
      </c>
      <c r="X249" s="57">
        <v>-0.61199999999999999</v>
      </c>
      <c r="Y249" s="36">
        <v>16</v>
      </c>
      <c r="Z249" s="57">
        <v>-0.92039800995024879</v>
      </c>
      <c r="AA249" s="36">
        <v>113</v>
      </c>
      <c r="AB249" s="57">
        <v>-0.74944567627494463</v>
      </c>
    </row>
    <row r="250" spans="2:28" ht="15" hidden="1" customHeight="1" outlineLevel="1">
      <c r="B250" s="63" t="s">
        <v>82</v>
      </c>
      <c r="C250" s="36">
        <v>183</v>
      </c>
      <c r="D250" s="57">
        <v>-0.37966101694915255</v>
      </c>
      <c r="E250" s="66">
        <v>8</v>
      </c>
      <c r="F250" s="57">
        <v>0.33333333333333326</v>
      </c>
      <c r="G250" s="66">
        <v>0</v>
      </c>
      <c r="H250" s="57" t="s">
        <v>143</v>
      </c>
      <c r="I250" s="66">
        <v>8</v>
      </c>
      <c r="J250" s="57">
        <v>0.33333333333333326</v>
      </c>
      <c r="K250" s="36">
        <v>321</v>
      </c>
      <c r="L250" s="57">
        <v>-0.34355828220858897</v>
      </c>
      <c r="M250" s="36">
        <v>538</v>
      </c>
      <c r="N250" s="57">
        <v>-0.59487951807228923</v>
      </c>
      <c r="O250" s="36">
        <v>859</v>
      </c>
      <c r="P250" s="57">
        <v>-0.527242707760044</v>
      </c>
      <c r="Q250" s="66">
        <v>1165</v>
      </c>
      <c r="R250" s="57">
        <v>-0.44891201513718071</v>
      </c>
      <c r="S250" s="66">
        <v>3321</v>
      </c>
      <c r="T250" s="57">
        <v>-0.20815450643776823</v>
      </c>
      <c r="U250" s="66">
        <v>4486</v>
      </c>
      <c r="V250" s="57">
        <v>-0.28883956880152184</v>
      </c>
      <c r="W250" s="36">
        <v>1677</v>
      </c>
      <c r="X250" s="57">
        <v>-0.4225206611570248</v>
      </c>
      <c r="Y250" s="36">
        <v>3859</v>
      </c>
      <c r="Z250" s="57">
        <v>-0.30115900036218757</v>
      </c>
      <c r="AA250" s="36">
        <v>5536</v>
      </c>
      <c r="AB250" s="57">
        <v>-0.3429859957275101</v>
      </c>
    </row>
    <row r="251" spans="2:28" ht="15" hidden="1" customHeight="1" outlineLevel="1">
      <c r="B251" s="63" t="s">
        <v>81</v>
      </c>
      <c r="C251" s="36">
        <v>305</v>
      </c>
      <c r="D251" s="57">
        <v>-0.26328502415458932</v>
      </c>
      <c r="E251" s="66">
        <v>0</v>
      </c>
      <c r="F251" s="57" t="s">
        <v>143</v>
      </c>
      <c r="G251" s="66">
        <v>0</v>
      </c>
      <c r="H251" s="57">
        <v>-1</v>
      </c>
      <c r="I251" s="66">
        <v>0</v>
      </c>
      <c r="J251" s="57">
        <v>-1</v>
      </c>
      <c r="K251" s="36">
        <v>749</v>
      </c>
      <c r="L251" s="57">
        <v>-0.21488469601677151</v>
      </c>
      <c r="M251" s="36">
        <v>1455</v>
      </c>
      <c r="N251" s="57">
        <v>-0.64241828459080863</v>
      </c>
      <c r="O251" s="36">
        <v>2204</v>
      </c>
      <c r="P251" s="57">
        <v>-0.56121839538124629</v>
      </c>
      <c r="Q251" s="66">
        <v>3365</v>
      </c>
      <c r="R251" s="57">
        <v>-0.4899969687784177</v>
      </c>
      <c r="S251" s="66">
        <v>7163</v>
      </c>
      <c r="T251" s="57">
        <v>-0.35223367697594499</v>
      </c>
      <c r="U251" s="66">
        <v>10528</v>
      </c>
      <c r="V251" s="57">
        <v>-0.40371545083824201</v>
      </c>
      <c r="W251" s="36">
        <v>4419</v>
      </c>
      <c r="X251" s="57">
        <v>-0.44526738639216668</v>
      </c>
      <c r="Y251" s="36">
        <v>8618</v>
      </c>
      <c r="Z251" s="57">
        <v>-0.43070418813581712</v>
      </c>
      <c r="AA251" s="36">
        <v>13037</v>
      </c>
      <c r="AB251" s="57">
        <v>-0.43572541551246535</v>
      </c>
    </row>
    <row r="252" spans="2:28" ht="15" hidden="1" customHeight="1" outlineLevel="1">
      <c r="B252" s="63" t="s">
        <v>80</v>
      </c>
      <c r="C252" s="36">
        <v>285</v>
      </c>
      <c r="D252" s="57">
        <v>-0.2766497461928934</v>
      </c>
      <c r="E252" s="66">
        <v>0</v>
      </c>
      <c r="F252" s="57">
        <v>-1</v>
      </c>
      <c r="G252" s="66">
        <v>0</v>
      </c>
      <c r="H252" s="57">
        <v>-1</v>
      </c>
      <c r="I252" s="66">
        <v>0</v>
      </c>
      <c r="J252" s="57">
        <v>-1</v>
      </c>
      <c r="K252" s="36">
        <v>1317</v>
      </c>
      <c r="L252" s="57">
        <v>0.65660377358490574</v>
      </c>
      <c r="M252" s="36">
        <v>2156</v>
      </c>
      <c r="N252" s="57">
        <v>-0.31184168528566869</v>
      </c>
      <c r="O252" s="36">
        <v>3473</v>
      </c>
      <c r="P252" s="57">
        <v>-0.11583503054989819</v>
      </c>
      <c r="Q252" s="66">
        <v>3336</v>
      </c>
      <c r="R252" s="57">
        <v>-0.21598119858989429</v>
      </c>
      <c r="S252" s="66">
        <v>6978</v>
      </c>
      <c r="T252" s="57">
        <v>-0.23670969153358123</v>
      </c>
      <c r="U252" s="66">
        <v>10314</v>
      </c>
      <c r="V252" s="57">
        <v>-0.23012614764499517</v>
      </c>
      <c r="W252" s="36">
        <v>4938</v>
      </c>
      <c r="X252" s="57">
        <v>-9.3279471171502037E-2</v>
      </c>
      <c r="Y252" s="36">
        <v>9134</v>
      </c>
      <c r="Z252" s="57">
        <v>-0.2563100472235792</v>
      </c>
      <c r="AA252" s="36">
        <v>14072</v>
      </c>
      <c r="AB252" s="57">
        <v>-0.20622743682310474</v>
      </c>
    </row>
    <row r="253" spans="2:28" ht="15" hidden="1" customHeight="1" outlineLevel="1">
      <c r="B253" s="63" t="s">
        <v>79</v>
      </c>
      <c r="C253" s="36">
        <v>325</v>
      </c>
      <c r="D253" s="57">
        <v>-0.16879795396419439</v>
      </c>
      <c r="E253" s="66">
        <v>0</v>
      </c>
      <c r="F253" s="57" t="s">
        <v>143</v>
      </c>
      <c r="G253" s="66">
        <v>17</v>
      </c>
      <c r="H253" s="57">
        <v>0.21428571428571419</v>
      </c>
      <c r="I253" s="66">
        <v>17</v>
      </c>
      <c r="J253" s="57">
        <v>0.21428571428571419</v>
      </c>
      <c r="K253" s="36">
        <v>1728</v>
      </c>
      <c r="L253" s="57">
        <v>0.43999999999999995</v>
      </c>
      <c r="M253" s="36">
        <v>2290</v>
      </c>
      <c r="N253" s="57">
        <v>-0.3753409710856519</v>
      </c>
      <c r="O253" s="36">
        <v>4018</v>
      </c>
      <c r="P253" s="57">
        <v>-0.17427044800657621</v>
      </c>
      <c r="Q253" s="66">
        <v>3457</v>
      </c>
      <c r="R253" s="57">
        <v>-0.25318643335493629</v>
      </c>
      <c r="S253" s="66">
        <v>9079</v>
      </c>
      <c r="T253" s="57">
        <v>0.12127948622946771</v>
      </c>
      <c r="U253" s="66">
        <v>12536</v>
      </c>
      <c r="V253" s="57">
        <v>-1.4930064435014878E-2</v>
      </c>
      <c r="W253" s="36">
        <v>5510</v>
      </c>
      <c r="X253" s="57">
        <v>-0.11414790996784563</v>
      </c>
      <c r="Y253" s="36">
        <v>11386</v>
      </c>
      <c r="Z253" s="57">
        <v>-3.3200305680563758E-2</v>
      </c>
      <c r="AA253" s="36">
        <v>16896</v>
      </c>
      <c r="AB253" s="57">
        <v>-6.1176862810468413E-2</v>
      </c>
    </row>
    <row r="254" spans="2:28" collapsed="1">
      <c r="B254" s="173">
        <v>1993</v>
      </c>
      <c r="C254" s="66">
        <v>1682</v>
      </c>
      <c r="D254" s="67">
        <v>-0.2784212784212784</v>
      </c>
      <c r="E254" s="66">
        <v>21</v>
      </c>
      <c r="F254" s="67">
        <v>0.75</v>
      </c>
      <c r="G254" s="66">
        <v>34</v>
      </c>
      <c r="H254" s="67">
        <v>-0.17073170731707321</v>
      </c>
      <c r="I254" s="66">
        <v>55</v>
      </c>
      <c r="J254" s="67">
        <v>3.7735849056603765E-2</v>
      </c>
      <c r="K254" s="66">
        <v>6445</v>
      </c>
      <c r="L254" s="67">
        <v>1.6401198549124807E-2</v>
      </c>
      <c r="M254" s="66">
        <v>11858</v>
      </c>
      <c r="N254" s="67">
        <v>-0.34464463358019237</v>
      </c>
      <c r="O254" s="66">
        <v>18303</v>
      </c>
      <c r="P254" s="67">
        <v>-0.25095150399017807</v>
      </c>
      <c r="Q254" s="66">
        <v>20658</v>
      </c>
      <c r="R254" s="67">
        <v>-0.25276712725168193</v>
      </c>
      <c r="S254" s="66">
        <v>46569</v>
      </c>
      <c r="T254" s="67">
        <v>-0.15433645674438878</v>
      </c>
      <c r="U254" s="66">
        <v>67227</v>
      </c>
      <c r="V254" s="67">
        <v>-0.18723553449234709</v>
      </c>
      <c r="W254" s="66">
        <v>28806</v>
      </c>
      <c r="X254" s="67">
        <v>-0.20710156895127996</v>
      </c>
      <c r="Y254" s="66">
        <v>58461</v>
      </c>
      <c r="Z254" s="67">
        <v>-0.20138518913159298</v>
      </c>
      <c r="AA254" s="66">
        <v>87267</v>
      </c>
      <c r="AB254" s="67">
        <v>-0.20328120292514584</v>
      </c>
    </row>
    <row r="255" spans="2:28" ht="15" hidden="1" customHeight="1" outlineLevel="1">
      <c r="B255" s="63" t="s">
        <v>90</v>
      </c>
      <c r="C255" s="36">
        <v>307</v>
      </c>
      <c r="D255" s="57">
        <v>-0.17027027027027031</v>
      </c>
      <c r="E255" s="66">
        <v>2</v>
      </c>
      <c r="F255" s="57">
        <v>-0.33333333333333337</v>
      </c>
      <c r="G255" s="66">
        <v>3</v>
      </c>
      <c r="H255" s="57">
        <v>-0.7857142857142857</v>
      </c>
      <c r="I255" s="66">
        <v>5</v>
      </c>
      <c r="J255" s="57">
        <v>-0.70588235294117641</v>
      </c>
      <c r="K255" s="36">
        <v>1070</v>
      </c>
      <c r="L255" s="57">
        <v>-3.6903690369036957E-2</v>
      </c>
      <c r="M255" s="36">
        <v>2935</v>
      </c>
      <c r="N255" s="57">
        <v>-0.28796700630761762</v>
      </c>
      <c r="O255" s="36">
        <v>4005</v>
      </c>
      <c r="P255" s="57">
        <v>-0.23466462832027513</v>
      </c>
      <c r="Q255" s="66">
        <v>3343</v>
      </c>
      <c r="R255" s="57">
        <v>-0.36287402325138174</v>
      </c>
      <c r="S255" s="66">
        <v>9246</v>
      </c>
      <c r="T255" s="57">
        <v>-8.0366023473244508E-2</v>
      </c>
      <c r="U255" s="66">
        <v>12589</v>
      </c>
      <c r="V255" s="57">
        <v>-0.17724331743023336</v>
      </c>
      <c r="W255" s="36">
        <v>4722</v>
      </c>
      <c r="X255" s="57">
        <v>-0.30487266303547766</v>
      </c>
      <c r="Y255" s="36">
        <v>12184</v>
      </c>
      <c r="Z255" s="57">
        <v>5.8614711467019909E-3</v>
      </c>
      <c r="AA255" s="36">
        <v>16906</v>
      </c>
      <c r="AB255" s="57">
        <v>-0.10578652279699563</v>
      </c>
    </row>
    <row r="256" spans="2:28" ht="15" hidden="1" customHeight="1" outlineLevel="1">
      <c r="B256" s="63" t="s">
        <v>89</v>
      </c>
      <c r="C256" s="36">
        <v>355</v>
      </c>
      <c r="D256" s="57">
        <v>0</v>
      </c>
      <c r="E256" s="66">
        <v>2</v>
      </c>
      <c r="F256" s="57">
        <v>-0.33333333333333337</v>
      </c>
      <c r="G256" s="66">
        <v>0</v>
      </c>
      <c r="H256" s="57">
        <v>-1</v>
      </c>
      <c r="I256" s="66">
        <v>2</v>
      </c>
      <c r="J256" s="57">
        <v>-0.90476190476190477</v>
      </c>
      <c r="K256" s="36">
        <v>1326</v>
      </c>
      <c r="L256" s="57">
        <v>0.12659303313508929</v>
      </c>
      <c r="M256" s="36">
        <v>1914</v>
      </c>
      <c r="N256" s="57">
        <v>-0.3837733419188667</v>
      </c>
      <c r="O256" s="36">
        <v>3240</v>
      </c>
      <c r="P256" s="57">
        <v>-0.24352089656782627</v>
      </c>
      <c r="Q256" s="66">
        <v>4161</v>
      </c>
      <c r="R256" s="57">
        <v>-0.20863446177253708</v>
      </c>
      <c r="S256" s="66">
        <v>8944</v>
      </c>
      <c r="T256" s="57">
        <v>-5.006118589387043E-3</v>
      </c>
      <c r="U256" s="66">
        <v>13105</v>
      </c>
      <c r="V256" s="57">
        <v>-8.0157226082684052E-2</v>
      </c>
      <c r="W256" s="36">
        <v>5844</v>
      </c>
      <c r="X256" s="57">
        <v>-0.13177833902837621</v>
      </c>
      <c r="Y256" s="36">
        <v>10858</v>
      </c>
      <c r="Z256" s="57">
        <v>-0.23481324876673715</v>
      </c>
      <c r="AA256" s="36">
        <v>16702</v>
      </c>
      <c r="AB256" s="57">
        <v>-0.20166340041107023</v>
      </c>
    </row>
    <row r="257" spans="2:28" ht="15" hidden="1" customHeight="1" outlineLevel="1">
      <c r="B257" s="63" t="s">
        <v>88</v>
      </c>
      <c r="C257" s="36">
        <v>133</v>
      </c>
      <c r="D257" s="57">
        <v>3.90625E-2</v>
      </c>
      <c r="E257" s="66">
        <v>0</v>
      </c>
      <c r="F257" s="57" t="s">
        <v>143</v>
      </c>
      <c r="G257" s="66">
        <v>3</v>
      </c>
      <c r="H257" s="57" t="s">
        <v>143</v>
      </c>
      <c r="I257" s="66">
        <v>3</v>
      </c>
      <c r="J257" s="57" t="s">
        <v>143</v>
      </c>
      <c r="K257" s="36">
        <v>400</v>
      </c>
      <c r="L257" s="57">
        <v>0.19760479041916157</v>
      </c>
      <c r="M257" s="36">
        <v>828</v>
      </c>
      <c r="N257" s="57">
        <v>-6.0024009603841799E-3</v>
      </c>
      <c r="O257" s="36">
        <v>1228</v>
      </c>
      <c r="P257" s="57">
        <v>5.2270779777206622E-2</v>
      </c>
      <c r="Q257" s="66">
        <v>2080</v>
      </c>
      <c r="R257" s="57">
        <v>7.5491209927611269E-2</v>
      </c>
      <c r="S257" s="66">
        <v>3703</v>
      </c>
      <c r="T257" s="57">
        <v>0.20227272727272738</v>
      </c>
      <c r="U257" s="66">
        <v>5783</v>
      </c>
      <c r="V257" s="57">
        <v>0.15337056242520952</v>
      </c>
      <c r="W257" s="36">
        <v>2613</v>
      </c>
      <c r="X257" s="57">
        <v>9.0567612687812993E-2</v>
      </c>
      <c r="Y257" s="36">
        <v>4534</v>
      </c>
      <c r="Z257" s="57">
        <v>0.15870176335292618</v>
      </c>
      <c r="AA257" s="36">
        <v>7147</v>
      </c>
      <c r="AB257" s="57">
        <v>0.1328261214138533</v>
      </c>
    </row>
    <row r="258" spans="2:28" ht="15" hidden="1" customHeight="1" outlineLevel="1">
      <c r="B258" s="63" t="s">
        <v>87</v>
      </c>
      <c r="C258" s="36">
        <v>8</v>
      </c>
      <c r="D258" s="57">
        <v>-0.33333333333333337</v>
      </c>
      <c r="E258" s="66">
        <v>0</v>
      </c>
      <c r="F258" s="57" t="s">
        <v>143</v>
      </c>
      <c r="G258" s="66">
        <v>3</v>
      </c>
      <c r="H258" s="57" t="s">
        <v>143</v>
      </c>
      <c r="I258" s="66">
        <v>3</v>
      </c>
      <c r="J258" s="57" t="s">
        <v>143</v>
      </c>
      <c r="K258" s="36">
        <v>4</v>
      </c>
      <c r="L258" s="57">
        <v>-0.4285714285714286</v>
      </c>
      <c r="M258" s="36">
        <v>59</v>
      </c>
      <c r="N258" s="57">
        <v>2.6875</v>
      </c>
      <c r="O258" s="36">
        <v>63</v>
      </c>
      <c r="P258" s="57">
        <v>1.7391304347826089</v>
      </c>
      <c r="Q258" s="66">
        <v>64</v>
      </c>
      <c r="R258" s="57">
        <v>-0.27272727272727271</v>
      </c>
      <c r="S258" s="66">
        <v>227</v>
      </c>
      <c r="T258" s="57">
        <v>0.94017094017094016</v>
      </c>
      <c r="U258" s="66">
        <v>291</v>
      </c>
      <c r="V258" s="57">
        <v>0.41951219512195115</v>
      </c>
      <c r="W258" s="36">
        <v>76</v>
      </c>
      <c r="X258" s="57">
        <v>-0.28971962616822433</v>
      </c>
      <c r="Y258" s="36">
        <v>289</v>
      </c>
      <c r="Z258" s="57">
        <v>1.1729323308270678</v>
      </c>
      <c r="AA258" s="36">
        <v>365</v>
      </c>
      <c r="AB258" s="57">
        <v>0.52083333333333326</v>
      </c>
    </row>
    <row r="259" spans="2:28" ht="15" hidden="1" customHeight="1" outlineLevel="1">
      <c r="B259" s="63" t="s">
        <v>86</v>
      </c>
      <c r="C259" s="36">
        <v>0</v>
      </c>
      <c r="D259" s="57">
        <v>-1</v>
      </c>
      <c r="E259" s="66">
        <v>0</v>
      </c>
      <c r="F259" s="57" t="s">
        <v>143</v>
      </c>
      <c r="G259" s="66">
        <v>0</v>
      </c>
      <c r="H259" s="57" t="s">
        <v>143</v>
      </c>
      <c r="I259" s="66">
        <v>0</v>
      </c>
      <c r="J259" s="57" t="s">
        <v>143</v>
      </c>
      <c r="K259" s="36">
        <v>20</v>
      </c>
      <c r="L259" s="57" t="s">
        <v>143</v>
      </c>
      <c r="M259" s="36">
        <v>26</v>
      </c>
      <c r="N259" s="57">
        <v>0.30000000000000004</v>
      </c>
      <c r="O259" s="36">
        <v>46</v>
      </c>
      <c r="P259" s="57">
        <v>1.2999999999999998</v>
      </c>
      <c r="Q259" s="66">
        <v>95</v>
      </c>
      <c r="R259" s="57">
        <v>0.86274509803921573</v>
      </c>
      <c r="S259" s="66">
        <v>183</v>
      </c>
      <c r="T259" s="57">
        <v>2.66</v>
      </c>
      <c r="U259" s="66">
        <v>278</v>
      </c>
      <c r="V259" s="57">
        <v>1.7524752475247523</v>
      </c>
      <c r="W259" s="36">
        <v>115</v>
      </c>
      <c r="X259" s="57">
        <v>1.0535714285714284</v>
      </c>
      <c r="Y259" s="36">
        <v>209</v>
      </c>
      <c r="Z259" s="57">
        <v>1.9857142857142858</v>
      </c>
      <c r="AA259" s="36">
        <v>324</v>
      </c>
      <c r="AB259" s="57">
        <v>1.5714285714285716</v>
      </c>
    </row>
    <row r="260" spans="2:28" ht="15" hidden="1" customHeight="1" outlineLevel="1">
      <c r="B260" s="63" t="s">
        <v>85</v>
      </c>
      <c r="C260" s="36">
        <v>7</v>
      </c>
      <c r="D260" s="57">
        <v>2.5</v>
      </c>
      <c r="E260" s="66">
        <v>0</v>
      </c>
      <c r="F260" s="57" t="s">
        <v>143</v>
      </c>
      <c r="G260" s="66">
        <v>0</v>
      </c>
      <c r="H260" s="57" t="s">
        <v>143</v>
      </c>
      <c r="I260" s="66">
        <v>0</v>
      </c>
      <c r="J260" s="57" t="s">
        <v>143</v>
      </c>
      <c r="K260" s="36">
        <v>36</v>
      </c>
      <c r="L260" s="57">
        <v>8</v>
      </c>
      <c r="M260" s="36">
        <v>36</v>
      </c>
      <c r="N260" s="57">
        <v>11</v>
      </c>
      <c r="O260" s="36">
        <v>72</v>
      </c>
      <c r="P260" s="57">
        <v>9.2857142857142865</v>
      </c>
      <c r="Q260" s="66">
        <v>60</v>
      </c>
      <c r="R260" s="57">
        <v>2.5294117647058822</v>
      </c>
      <c r="S260" s="66">
        <v>55</v>
      </c>
      <c r="T260" s="57">
        <v>-0.62328767123287676</v>
      </c>
      <c r="U260" s="66">
        <v>115</v>
      </c>
      <c r="V260" s="57">
        <v>-0.29447852760736193</v>
      </c>
      <c r="W260" s="36">
        <v>103</v>
      </c>
      <c r="X260" s="57">
        <v>3.4782608695652177</v>
      </c>
      <c r="Y260" s="36">
        <v>91</v>
      </c>
      <c r="Z260" s="57">
        <v>-0.38926174496644295</v>
      </c>
      <c r="AA260" s="36">
        <v>194</v>
      </c>
      <c r="AB260" s="57">
        <v>0.12790697674418605</v>
      </c>
    </row>
    <row r="261" spans="2:28" ht="15" hidden="1" customHeight="1" outlineLevel="1">
      <c r="B261" s="63" t="s">
        <v>84</v>
      </c>
      <c r="C261" s="36">
        <v>3</v>
      </c>
      <c r="D261" s="57">
        <v>0.5</v>
      </c>
      <c r="E261" s="66">
        <v>0</v>
      </c>
      <c r="F261" s="57" t="s">
        <v>143</v>
      </c>
      <c r="G261" s="66">
        <v>0</v>
      </c>
      <c r="H261" s="57" t="s">
        <v>143</v>
      </c>
      <c r="I261" s="66">
        <v>0</v>
      </c>
      <c r="J261" s="57" t="s">
        <v>143</v>
      </c>
      <c r="K261" s="36">
        <v>1</v>
      </c>
      <c r="L261" s="57">
        <v>-0.8</v>
      </c>
      <c r="M261" s="36">
        <v>12</v>
      </c>
      <c r="N261" s="57" t="s">
        <v>143</v>
      </c>
      <c r="O261" s="36">
        <v>13</v>
      </c>
      <c r="P261" s="57">
        <v>1.6</v>
      </c>
      <c r="Q261" s="66">
        <v>67</v>
      </c>
      <c r="R261" s="57">
        <v>-0.41739130434782612</v>
      </c>
      <c r="S261" s="66">
        <v>106</v>
      </c>
      <c r="T261" s="57">
        <v>-0.78672032193158947</v>
      </c>
      <c r="U261" s="66">
        <v>173</v>
      </c>
      <c r="V261" s="57">
        <v>-0.7173202614379085</v>
      </c>
      <c r="W261" s="36">
        <v>71</v>
      </c>
      <c r="X261" s="57">
        <v>-0.41803278688524592</v>
      </c>
      <c r="Y261" s="36">
        <v>118</v>
      </c>
      <c r="Z261" s="57">
        <v>-0.76257545271629779</v>
      </c>
      <c r="AA261" s="36">
        <v>189</v>
      </c>
      <c r="AB261" s="57">
        <v>-0.69466882067851365</v>
      </c>
    </row>
    <row r="262" spans="2:28" ht="15" hidden="1" customHeight="1" outlineLevel="1">
      <c r="B262" s="63" t="s">
        <v>83</v>
      </c>
      <c r="C262" s="36">
        <v>24</v>
      </c>
      <c r="D262" s="57" t="s">
        <v>143</v>
      </c>
      <c r="E262" s="66">
        <v>0</v>
      </c>
      <c r="F262" s="57">
        <v>-1</v>
      </c>
      <c r="G262" s="66">
        <v>0</v>
      </c>
      <c r="H262" s="57" t="s">
        <v>143</v>
      </c>
      <c r="I262" s="66">
        <v>0</v>
      </c>
      <c r="J262" s="57">
        <v>-1</v>
      </c>
      <c r="K262" s="36">
        <v>46</v>
      </c>
      <c r="L262" s="57">
        <v>4.1111111111111107</v>
      </c>
      <c r="M262" s="36">
        <v>88</v>
      </c>
      <c r="N262" s="57">
        <v>4.8666666666666663</v>
      </c>
      <c r="O262" s="36">
        <v>134</v>
      </c>
      <c r="P262" s="57">
        <v>4.583333333333333</v>
      </c>
      <c r="Q262" s="66">
        <v>180</v>
      </c>
      <c r="R262" s="57">
        <v>3.7368421052631575</v>
      </c>
      <c r="S262" s="66">
        <v>113</v>
      </c>
      <c r="T262" s="57">
        <v>-0.19285714285714284</v>
      </c>
      <c r="U262" s="66">
        <v>293</v>
      </c>
      <c r="V262" s="57">
        <v>0.64606741573033699</v>
      </c>
      <c r="W262" s="36">
        <v>250</v>
      </c>
      <c r="X262" s="57">
        <v>3.9019607843137258</v>
      </c>
      <c r="Y262" s="36">
        <v>201</v>
      </c>
      <c r="Z262" s="57">
        <v>0.29677419354838719</v>
      </c>
      <c r="AA262" s="36">
        <v>451</v>
      </c>
      <c r="AB262" s="57">
        <v>1.1893203883495147</v>
      </c>
    </row>
    <row r="263" spans="2:28" ht="15" hidden="1" customHeight="1" outlineLevel="1">
      <c r="B263" s="63" t="s">
        <v>82</v>
      </c>
      <c r="C263" s="36">
        <v>295</v>
      </c>
      <c r="D263" s="57">
        <v>1.0774647887323945</v>
      </c>
      <c r="E263" s="66">
        <v>6</v>
      </c>
      <c r="F263" s="57">
        <v>5</v>
      </c>
      <c r="G263" s="66">
        <v>0</v>
      </c>
      <c r="H263" s="57">
        <v>-1</v>
      </c>
      <c r="I263" s="66">
        <v>6</v>
      </c>
      <c r="J263" s="57">
        <v>-0.1428571428571429</v>
      </c>
      <c r="K263" s="36">
        <v>489</v>
      </c>
      <c r="L263" s="57">
        <v>0.66326530612244894</v>
      </c>
      <c r="M263" s="36">
        <v>1328</v>
      </c>
      <c r="N263" s="57">
        <v>1.2936096718480137</v>
      </c>
      <c r="O263" s="36">
        <v>1817</v>
      </c>
      <c r="P263" s="57">
        <v>1.0813287514318444</v>
      </c>
      <c r="Q263" s="66">
        <v>2114</v>
      </c>
      <c r="R263" s="57">
        <v>0.60516324981017466</v>
      </c>
      <c r="S263" s="66">
        <v>4194</v>
      </c>
      <c r="T263" s="57">
        <v>0.7007299270072993</v>
      </c>
      <c r="U263" s="66">
        <v>6308</v>
      </c>
      <c r="V263" s="57">
        <v>0.66745968807824485</v>
      </c>
      <c r="W263" s="36">
        <v>2904</v>
      </c>
      <c r="X263" s="57">
        <v>0.65564424173318137</v>
      </c>
      <c r="Y263" s="36">
        <v>5522</v>
      </c>
      <c r="Z263" s="57">
        <v>0.80989839396919039</v>
      </c>
      <c r="AA263" s="36">
        <v>8426</v>
      </c>
      <c r="AB263" s="57">
        <v>0.75359001040582729</v>
      </c>
    </row>
    <row r="264" spans="2:28" ht="15" hidden="1" customHeight="1" outlineLevel="1">
      <c r="B264" s="63" t="s">
        <v>81</v>
      </c>
      <c r="C264" s="36">
        <v>414</v>
      </c>
      <c r="D264" s="57">
        <v>0.13424657534246576</v>
      </c>
      <c r="E264" s="66">
        <v>0</v>
      </c>
      <c r="F264" s="57">
        <v>-1</v>
      </c>
      <c r="G264" s="66">
        <v>11</v>
      </c>
      <c r="H264" s="57">
        <v>1.2000000000000002</v>
      </c>
      <c r="I264" s="66">
        <v>11</v>
      </c>
      <c r="J264" s="57">
        <v>0.83333333333333326</v>
      </c>
      <c r="K264" s="36">
        <v>954</v>
      </c>
      <c r="L264" s="57">
        <v>-0.10506566604127576</v>
      </c>
      <c r="M264" s="36">
        <v>4069</v>
      </c>
      <c r="N264" s="57">
        <v>0.64870340356564027</v>
      </c>
      <c r="O264" s="36">
        <v>5023</v>
      </c>
      <c r="P264" s="57">
        <v>0.42133559705715906</v>
      </c>
      <c r="Q264" s="66">
        <v>6598</v>
      </c>
      <c r="R264" s="57">
        <v>0.22457312546399399</v>
      </c>
      <c r="S264" s="66">
        <v>11058</v>
      </c>
      <c r="T264" s="57">
        <v>0.24765880627327097</v>
      </c>
      <c r="U264" s="66">
        <v>17656</v>
      </c>
      <c r="V264" s="57">
        <v>0.23893060136130795</v>
      </c>
      <c r="W264" s="36">
        <v>7966</v>
      </c>
      <c r="X264" s="57">
        <v>0.16803519061583572</v>
      </c>
      <c r="Y264" s="36">
        <v>15138</v>
      </c>
      <c r="Z264" s="57">
        <v>0.3353916725476358</v>
      </c>
      <c r="AA264" s="36">
        <v>23104</v>
      </c>
      <c r="AB264" s="57">
        <v>0.27252698832341915</v>
      </c>
    </row>
    <row r="265" spans="2:28" ht="15" hidden="1" customHeight="1" outlineLevel="1">
      <c r="B265" s="63" t="s">
        <v>80</v>
      </c>
      <c r="C265" s="36">
        <v>394</v>
      </c>
      <c r="D265" s="57">
        <v>0.10674157303370779</v>
      </c>
      <c r="E265" s="66">
        <v>2</v>
      </c>
      <c r="F265" s="57" t="s">
        <v>143</v>
      </c>
      <c r="G265" s="66">
        <v>7</v>
      </c>
      <c r="H265" s="57">
        <v>1.3333333333333335</v>
      </c>
      <c r="I265" s="66">
        <v>9</v>
      </c>
      <c r="J265" s="57">
        <v>2</v>
      </c>
      <c r="K265" s="36">
        <v>795</v>
      </c>
      <c r="L265" s="57">
        <v>-3.0487804878048808E-2</v>
      </c>
      <c r="M265" s="36">
        <v>3133</v>
      </c>
      <c r="N265" s="57">
        <v>0.20407378939277487</v>
      </c>
      <c r="O265" s="36">
        <v>3928</v>
      </c>
      <c r="P265" s="57">
        <v>0.14786674459380489</v>
      </c>
      <c r="Q265" s="66">
        <v>4255</v>
      </c>
      <c r="R265" s="57">
        <v>-4.2124970746547641E-3</v>
      </c>
      <c r="S265" s="66">
        <v>9142</v>
      </c>
      <c r="T265" s="57">
        <v>7.908404154863069E-2</v>
      </c>
      <c r="U265" s="66">
        <v>13397</v>
      </c>
      <c r="V265" s="57">
        <v>5.1157316594742985E-2</v>
      </c>
      <c r="W265" s="36">
        <v>5446</v>
      </c>
      <c r="X265" s="57">
        <v>-5.5055973573137074E-4</v>
      </c>
      <c r="Y265" s="36">
        <v>12282</v>
      </c>
      <c r="Z265" s="57">
        <v>0.10878396677800839</v>
      </c>
      <c r="AA265" s="36">
        <v>17728</v>
      </c>
      <c r="AB265" s="57">
        <v>7.2733873895679535E-2</v>
      </c>
    </row>
    <row r="266" spans="2:28" ht="15" hidden="1" customHeight="1" outlineLevel="1">
      <c r="B266" s="63" t="s">
        <v>79</v>
      </c>
      <c r="C266" s="36">
        <v>391</v>
      </c>
      <c r="D266" s="57">
        <v>0.16369047619047628</v>
      </c>
      <c r="E266" s="66">
        <v>0</v>
      </c>
      <c r="F266" s="57" t="s">
        <v>143</v>
      </c>
      <c r="G266" s="66">
        <v>14</v>
      </c>
      <c r="H266" s="57">
        <v>0.55555555555555558</v>
      </c>
      <c r="I266" s="66">
        <v>14</v>
      </c>
      <c r="J266" s="57">
        <v>0.55555555555555558</v>
      </c>
      <c r="K266" s="36">
        <v>1200</v>
      </c>
      <c r="L266" s="57">
        <v>0.2396694214876034</v>
      </c>
      <c r="M266" s="36">
        <v>3666</v>
      </c>
      <c r="N266" s="57">
        <v>0.11904761904761907</v>
      </c>
      <c r="O266" s="36">
        <v>4866</v>
      </c>
      <c r="P266" s="57">
        <v>0.14655984919886889</v>
      </c>
      <c r="Q266" s="66">
        <v>4629</v>
      </c>
      <c r="R266" s="57">
        <v>0.31805239179954437</v>
      </c>
      <c r="S266" s="66">
        <v>8097</v>
      </c>
      <c r="T266" s="57">
        <v>0.10978618421052633</v>
      </c>
      <c r="U266" s="66">
        <v>12726</v>
      </c>
      <c r="V266" s="57">
        <v>0.17746113989637302</v>
      </c>
      <c r="W266" s="36">
        <v>6220</v>
      </c>
      <c r="X266" s="57">
        <v>0.29152823920265791</v>
      </c>
      <c r="Y266" s="36">
        <v>11777</v>
      </c>
      <c r="Z266" s="57">
        <v>0.11303279463188742</v>
      </c>
      <c r="AA266" s="36">
        <v>17997</v>
      </c>
      <c r="AB266" s="57">
        <v>0.1688640644281354</v>
      </c>
    </row>
    <row r="267" spans="2:28" collapsed="1">
      <c r="B267" s="173">
        <v>1992</v>
      </c>
      <c r="C267" s="66">
        <v>2331</v>
      </c>
      <c r="D267" s="67">
        <v>0.12445730824891466</v>
      </c>
      <c r="E267" s="66">
        <v>12</v>
      </c>
      <c r="F267" s="67">
        <v>0</v>
      </c>
      <c r="G267" s="66">
        <v>41</v>
      </c>
      <c r="H267" s="67">
        <v>-0.25454545454545452</v>
      </c>
      <c r="I267" s="66">
        <v>53</v>
      </c>
      <c r="J267" s="67">
        <v>-0.20895522388059706</v>
      </c>
      <c r="K267" s="66">
        <v>6341</v>
      </c>
      <c r="L267" s="67">
        <v>9.4219154443485831E-2</v>
      </c>
      <c r="M267" s="66">
        <v>18094</v>
      </c>
      <c r="N267" s="67">
        <v>6.1854460093896613E-2</v>
      </c>
      <c r="O267" s="66">
        <v>24435</v>
      </c>
      <c r="P267" s="67">
        <v>7.0067878257061622E-2</v>
      </c>
      <c r="Q267" s="66">
        <v>27646</v>
      </c>
      <c r="R267" s="67">
        <v>1.4979073353403427E-2</v>
      </c>
      <c r="S267" s="66">
        <v>55068</v>
      </c>
      <c r="T267" s="67">
        <v>9.762806458042661E-2</v>
      </c>
      <c r="U267" s="66">
        <v>82714</v>
      </c>
      <c r="V267" s="67">
        <v>6.8545886730053684E-2</v>
      </c>
      <c r="W267" s="66">
        <v>36330</v>
      </c>
      <c r="X267" s="67">
        <v>3.4512215957628545E-2</v>
      </c>
      <c r="Y267" s="66">
        <v>73203</v>
      </c>
      <c r="Z267" s="67">
        <v>8.8277707574518693E-2</v>
      </c>
      <c r="AA267" s="66">
        <v>109533</v>
      </c>
      <c r="AB267" s="67">
        <v>6.9835812586073853E-2</v>
      </c>
    </row>
    <row r="268" spans="2:28" ht="15" hidden="1" customHeight="1" outlineLevel="1">
      <c r="B268" s="63" t="s">
        <v>90</v>
      </c>
      <c r="C268" s="36">
        <v>370</v>
      </c>
      <c r="D268" s="57">
        <v>-6.5656565656565635E-2</v>
      </c>
      <c r="E268" s="66">
        <v>3</v>
      </c>
      <c r="F268" s="57">
        <v>-0.5</v>
      </c>
      <c r="G268" s="66">
        <v>14</v>
      </c>
      <c r="H268" s="57">
        <v>3.666666666666667</v>
      </c>
      <c r="I268" s="66">
        <v>17</v>
      </c>
      <c r="J268" s="57">
        <v>0.88888888888888884</v>
      </c>
      <c r="K268" s="36">
        <v>1111</v>
      </c>
      <c r="L268" s="57">
        <v>0.24412094064949619</v>
      </c>
      <c r="M268" s="36">
        <v>4122</v>
      </c>
      <c r="N268" s="57">
        <v>0.61330724070450104</v>
      </c>
      <c r="O268" s="36">
        <v>5233</v>
      </c>
      <c r="P268" s="57">
        <v>0.51769141531322505</v>
      </c>
      <c r="Q268" s="66">
        <v>5247</v>
      </c>
      <c r="R268" s="57">
        <v>-9.5344827586206882E-2</v>
      </c>
      <c r="S268" s="66">
        <v>10054</v>
      </c>
      <c r="T268" s="57">
        <v>-4.7465656087162467E-2</v>
      </c>
      <c r="U268" s="66">
        <v>15301</v>
      </c>
      <c r="V268" s="57">
        <v>-6.444512381534695E-2</v>
      </c>
      <c r="W268" s="36">
        <v>6793</v>
      </c>
      <c r="X268" s="57">
        <v>-4.2565186751233219E-2</v>
      </c>
      <c r="Y268" s="36">
        <v>12113</v>
      </c>
      <c r="Z268" s="57">
        <v>-7.6260199801723494E-2</v>
      </c>
      <c r="AA268" s="36">
        <v>18906</v>
      </c>
      <c r="AB268" s="57">
        <v>-6.4429928741092657E-2</v>
      </c>
    </row>
    <row r="269" spans="2:28" ht="15" hidden="1" customHeight="1" outlineLevel="1">
      <c r="B269" s="63" t="s">
        <v>89</v>
      </c>
      <c r="C269" s="36">
        <v>355</v>
      </c>
      <c r="D269" s="57">
        <v>1.7191977077363862E-2</v>
      </c>
      <c r="E269" s="66">
        <v>3</v>
      </c>
      <c r="F269" s="57">
        <v>2</v>
      </c>
      <c r="G269" s="66">
        <v>18</v>
      </c>
      <c r="H269" s="57">
        <v>1.5714285714285716</v>
      </c>
      <c r="I269" s="66">
        <v>21</v>
      </c>
      <c r="J269" s="57">
        <v>1.625</v>
      </c>
      <c r="K269" s="36">
        <v>1177</v>
      </c>
      <c r="L269" s="57">
        <v>-5.0718512256974213E-3</v>
      </c>
      <c r="M269" s="36">
        <v>3106</v>
      </c>
      <c r="N269" s="57">
        <v>0.2554567502021019</v>
      </c>
      <c r="O269" s="36">
        <v>4283</v>
      </c>
      <c r="P269" s="57">
        <v>0.17117856166256495</v>
      </c>
      <c r="Q269" s="66">
        <v>5258</v>
      </c>
      <c r="R269" s="57">
        <v>0.35865633074935399</v>
      </c>
      <c r="S269" s="66">
        <v>8989</v>
      </c>
      <c r="T269" s="57">
        <v>0.15957172342621262</v>
      </c>
      <c r="U269" s="66">
        <v>14247</v>
      </c>
      <c r="V269" s="57">
        <v>0.22586473928755813</v>
      </c>
      <c r="W269" s="36">
        <v>6731</v>
      </c>
      <c r="X269" s="57">
        <v>0.24578937627244124</v>
      </c>
      <c r="Y269" s="36">
        <v>14190</v>
      </c>
      <c r="Z269" s="57">
        <v>0.38669012019935511</v>
      </c>
      <c r="AA269" s="36">
        <v>20921</v>
      </c>
      <c r="AB269" s="57">
        <v>0.33800204655922239</v>
      </c>
    </row>
    <row r="270" spans="2:28" ht="15" hidden="1" customHeight="1" outlineLevel="1">
      <c r="B270" s="63" t="s">
        <v>88</v>
      </c>
      <c r="C270" s="36">
        <v>128</v>
      </c>
      <c r="D270" s="57">
        <v>0.11304347826086958</v>
      </c>
      <c r="E270" s="66">
        <v>0</v>
      </c>
      <c r="F270" s="57">
        <v>-1</v>
      </c>
      <c r="G270" s="66">
        <v>0</v>
      </c>
      <c r="H270" s="57" t="s">
        <v>143</v>
      </c>
      <c r="I270" s="66">
        <v>0</v>
      </c>
      <c r="J270" s="57">
        <v>-1</v>
      </c>
      <c r="K270" s="36">
        <v>334</v>
      </c>
      <c r="L270" s="57">
        <v>1.8292682926829285E-2</v>
      </c>
      <c r="M270" s="36">
        <v>833</v>
      </c>
      <c r="N270" s="57">
        <v>-8.2599118942731309E-2</v>
      </c>
      <c r="O270" s="36">
        <v>1167</v>
      </c>
      <c r="P270" s="57">
        <v>-5.5825242718446577E-2</v>
      </c>
      <c r="Q270" s="66">
        <v>1934</v>
      </c>
      <c r="R270" s="57">
        <v>-0.37268893934479408</v>
      </c>
      <c r="S270" s="66">
        <v>3080</v>
      </c>
      <c r="T270" s="57">
        <v>0.39682539682539675</v>
      </c>
      <c r="U270" s="66">
        <v>5014</v>
      </c>
      <c r="V270" s="57">
        <v>-5.1815431164901615E-2</v>
      </c>
      <c r="W270" s="36">
        <v>2396</v>
      </c>
      <c r="X270" s="57">
        <v>-0.32066912390133262</v>
      </c>
      <c r="Y270" s="36">
        <v>3913</v>
      </c>
      <c r="Z270" s="57">
        <v>0.25698682942499196</v>
      </c>
      <c r="AA270" s="36">
        <v>6309</v>
      </c>
      <c r="AB270" s="57">
        <v>-4.9849397590361444E-2</v>
      </c>
    </row>
    <row r="271" spans="2:28" ht="15" hidden="1" customHeight="1" outlineLevel="1">
      <c r="B271" s="63" t="s">
        <v>87</v>
      </c>
      <c r="C271" s="36">
        <v>12</v>
      </c>
      <c r="D271" s="57">
        <v>-0.33333333333333337</v>
      </c>
      <c r="E271" s="66">
        <v>0</v>
      </c>
      <c r="F271" s="57">
        <v>-1</v>
      </c>
      <c r="G271" s="66">
        <v>0</v>
      </c>
      <c r="H271" s="57" t="s">
        <v>143</v>
      </c>
      <c r="I271" s="66">
        <v>0</v>
      </c>
      <c r="J271" s="57">
        <v>-1</v>
      </c>
      <c r="K271" s="36">
        <v>7</v>
      </c>
      <c r="L271" s="57">
        <v>-0.84782608695652173</v>
      </c>
      <c r="M271" s="36">
        <v>16</v>
      </c>
      <c r="N271" s="57">
        <v>0.45454545454545459</v>
      </c>
      <c r="O271" s="36">
        <v>23</v>
      </c>
      <c r="P271" s="57">
        <v>-0.59649122807017552</v>
      </c>
      <c r="Q271" s="66">
        <v>88</v>
      </c>
      <c r="R271" s="57">
        <v>1.6666666666666665</v>
      </c>
      <c r="S271" s="66">
        <v>117</v>
      </c>
      <c r="T271" s="57">
        <v>0.5</v>
      </c>
      <c r="U271" s="66">
        <v>205</v>
      </c>
      <c r="V271" s="57">
        <v>0.84684684684684686</v>
      </c>
      <c r="W271" s="36">
        <v>107</v>
      </c>
      <c r="X271" s="57">
        <v>3.8834951456310662E-2</v>
      </c>
      <c r="Y271" s="36">
        <v>133</v>
      </c>
      <c r="Z271" s="57">
        <v>0.49438202247191021</v>
      </c>
      <c r="AA271" s="36">
        <v>240</v>
      </c>
      <c r="AB271" s="57">
        <v>0.25</v>
      </c>
    </row>
    <row r="272" spans="2:28" ht="15" hidden="1" customHeight="1" outlineLevel="1">
      <c r="B272" s="63" t="s">
        <v>86</v>
      </c>
      <c r="C272" s="36">
        <v>5</v>
      </c>
      <c r="D272" s="57">
        <v>-0.16666666666666663</v>
      </c>
      <c r="E272" s="66">
        <v>0</v>
      </c>
      <c r="F272" s="57" t="s">
        <v>143</v>
      </c>
      <c r="G272" s="66">
        <v>0</v>
      </c>
      <c r="H272" s="57" t="s">
        <v>143</v>
      </c>
      <c r="I272" s="66">
        <v>0</v>
      </c>
      <c r="J272" s="57" t="s">
        <v>143</v>
      </c>
      <c r="K272" s="36">
        <v>0</v>
      </c>
      <c r="L272" s="57">
        <v>-1</v>
      </c>
      <c r="M272" s="36">
        <v>20</v>
      </c>
      <c r="N272" s="57" t="s">
        <v>143</v>
      </c>
      <c r="O272" s="36">
        <v>20</v>
      </c>
      <c r="P272" s="57">
        <v>0.53846153846153855</v>
      </c>
      <c r="Q272" s="66">
        <v>51</v>
      </c>
      <c r="R272" s="57">
        <v>9.1999999999999993</v>
      </c>
      <c r="S272" s="66">
        <v>50</v>
      </c>
      <c r="T272" s="57">
        <v>-0.5145631067961165</v>
      </c>
      <c r="U272" s="66">
        <v>101</v>
      </c>
      <c r="V272" s="57">
        <v>-6.481481481481477E-2</v>
      </c>
      <c r="W272" s="36">
        <v>56</v>
      </c>
      <c r="X272" s="57">
        <v>1.3333333333333335</v>
      </c>
      <c r="Y272" s="36">
        <v>70</v>
      </c>
      <c r="Z272" s="57">
        <v>-0.32038834951456308</v>
      </c>
      <c r="AA272" s="36">
        <v>126</v>
      </c>
      <c r="AB272" s="57">
        <v>-7.8740157480314821E-3</v>
      </c>
    </row>
    <row r="273" spans="2:28" ht="15" hidden="1" customHeight="1" outlineLevel="1">
      <c r="B273" s="63" t="s">
        <v>85</v>
      </c>
      <c r="C273" s="36">
        <v>2</v>
      </c>
      <c r="D273" s="57" t="s">
        <v>143</v>
      </c>
      <c r="E273" s="66">
        <v>0</v>
      </c>
      <c r="F273" s="57" t="s">
        <v>143</v>
      </c>
      <c r="G273" s="66">
        <v>0</v>
      </c>
      <c r="H273" s="57" t="s">
        <v>143</v>
      </c>
      <c r="I273" s="66">
        <v>0</v>
      </c>
      <c r="J273" s="57" t="s">
        <v>143</v>
      </c>
      <c r="K273" s="36">
        <v>4</v>
      </c>
      <c r="L273" s="57">
        <v>-0.6</v>
      </c>
      <c r="M273" s="36">
        <v>3</v>
      </c>
      <c r="N273" s="57">
        <v>-0.5</v>
      </c>
      <c r="O273" s="36">
        <v>7</v>
      </c>
      <c r="P273" s="57">
        <v>-0.5625</v>
      </c>
      <c r="Q273" s="66">
        <v>17</v>
      </c>
      <c r="R273" s="57">
        <v>0.7</v>
      </c>
      <c r="S273" s="66">
        <v>146</v>
      </c>
      <c r="T273" s="57">
        <v>-4.5751633986928053E-2</v>
      </c>
      <c r="U273" s="66">
        <v>163</v>
      </c>
      <c r="V273" s="57">
        <v>0</v>
      </c>
      <c r="W273" s="36">
        <v>23</v>
      </c>
      <c r="X273" s="57">
        <v>0.14999999999999991</v>
      </c>
      <c r="Y273" s="36">
        <v>149</v>
      </c>
      <c r="Z273" s="57">
        <v>-6.2893081761006275E-2</v>
      </c>
      <c r="AA273" s="36">
        <v>172</v>
      </c>
      <c r="AB273" s="57">
        <v>-3.9106145251396662E-2</v>
      </c>
    </row>
    <row r="274" spans="2:28" ht="15" hidden="1" customHeight="1" outlineLevel="1">
      <c r="B274" s="63" t="s">
        <v>84</v>
      </c>
      <c r="C274" s="36">
        <v>2</v>
      </c>
      <c r="D274" s="57" t="s">
        <v>143</v>
      </c>
      <c r="E274" s="66">
        <v>0</v>
      </c>
      <c r="F274" s="57" t="s">
        <v>143</v>
      </c>
      <c r="G274" s="66">
        <v>0</v>
      </c>
      <c r="H274" s="57" t="s">
        <v>143</v>
      </c>
      <c r="I274" s="66">
        <v>0</v>
      </c>
      <c r="J274" s="57" t="s">
        <v>143</v>
      </c>
      <c r="K274" s="36">
        <v>5</v>
      </c>
      <c r="L274" s="57">
        <v>-0.6875</v>
      </c>
      <c r="M274" s="36">
        <v>0</v>
      </c>
      <c r="N274" s="57" t="s">
        <v>143</v>
      </c>
      <c r="O274" s="36">
        <v>5</v>
      </c>
      <c r="P274" s="57">
        <v>-0.6875</v>
      </c>
      <c r="Q274" s="66">
        <v>115</v>
      </c>
      <c r="R274" s="57">
        <v>4.2272727272727275</v>
      </c>
      <c r="S274" s="66">
        <v>497</v>
      </c>
      <c r="T274" s="57">
        <v>5.2911392405063289</v>
      </c>
      <c r="U274" s="66">
        <v>612</v>
      </c>
      <c r="V274" s="57">
        <v>5.0594059405940595</v>
      </c>
      <c r="W274" s="36">
        <v>122</v>
      </c>
      <c r="X274" s="57">
        <v>2.2105263157894739</v>
      </c>
      <c r="Y274" s="36">
        <v>497</v>
      </c>
      <c r="Z274" s="57">
        <v>5.2911392405063289</v>
      </c>
      <c r="AA274" s="36">
        <v>619</v>
      </c>
      <c r="AB274" s="57">
        <v>4.2905982905982905</v>
      </c>
    </row>
    <row r="275" spans="2:28" ht="15" hidden="1" customHeight="1" outlineLevel="1">
      <c r="B275" s="63" t="s">
        <v>83</v>
      </c>
      <c r="C275" s="36">
        <v>0</v>
      </c>
      <c r="D275" s="57">
        <v>-1</v>
      </c>
      <c r="E275" s="66">
        <v>4</v>
      </c>
      <c r="F275" s="57" t="s">
        <v>143</v>
      </c>
      <c r="G275" s="66">
        <v>0</v>
      </c>
      <c r="H275" s="57" t="s">
        <v>143</v>
      </c>
      <c r="I275" s="66">
        <v>4</v>
      </c>
      <c r="J275" s="57" t="s">
        <v>143</v>
      </c>
      <c r="K275" s="36">
        <v>9</v>
      </c>
      <c r="L275" s="57">
        <v>-0.30769230769230771</v>
      </c>
      <c r="M275" s="36">
        <v>15</v>
      </c>
      <c r="N275" s="57">
        <v>-0.44444444444444442</v>
      </c>
      <c r="O275" s="36">
        <v>24</v>
      </c>
      <c r="P275" s="57">
        <v>-0.4</v>
      </c>
      <c r="Q275" s="66">
        <v>38</v>
      </c>
      <c r="R275" s="57">
        <v>-0.30909090909090908</v>
      </c>
      <c r="S275" s="66">
        <v>140</v>
      </c>
      <c r="T275" s="57">
        <v>1.449275362318847E-2</v>
      </c>
      <c r="U275" s="66">
        <v>178</v>
      </c>
      <c r="V275" s="57">
        <v>-7.7720207253886064E-2</v>
      </c>
      <c r="W275" s="36">
        <v>51</v>
      </c>
      <c r="X275" s="57">
        <v>-0.27142857142857146</v>
      </c>
      <c r="Y275" s="36">
        <v>155</v>
      </c>
      <c r="Z275" s="57">
        <v>-6.0606060606060552E-2</v>
      </c>
      <c r="AA275" s="36">
        <v>206</v>
      </c>
      <c r="AB275" s="57">
        <v>-0.12340425531914889</v>
      </c>
    </row>
    <row r="276" spans="2:28" ht="15" hidden="1" customHeight="1" outlineLevel="1">
      <c r="B276" s="63" t="s">
        <v>82</v>
      </c>
      <c r="C276" s="36">
        <v>142</v>
      </c>
      <c r="D276" s="57">
        <v>-0.33953488372093021</v>
      </c>
      <c r="E276" s="66">
        <v>1</v>
      </c>
      <c r="F276" s="57" t="s">
        <v>143</v>
      </c>
      <c r="G276" s="66">
        <v>6</v>
      </c>
      <c r="H276" s="57" t="s">
        <v>143</v>
      </c>
      <c r="I276" s="66">
        <v>7</v>
      </c>
      <c r="J276" s="57" t="s">
        <v>143</v>
      </c>
      <c r="K276" s="36">
        <v>294</v>
      </c>
      <c r="L276" s="57">
        <v>-0.45353159851301117</v>
      </c>
      <c r="M276" s="36">
        <v>579</v>
      </c>
      <c r="N276" s="57">
        <v>-0.63584905660377355</v>
      </c>
      <c r="O276" s="36">
        <v>873</v>
      </c>
      <c r="P276" s="57">
        <v>-0.58975563909774431</v>
      </c>
      <c r="Q276" s="66">
        <v>1317</v>
      </c>
      <c r="R276" s="57">
        <v>-0.37848041529023124</v>
      </c>
      <c r="S276" s="66">
        <v>2466</v>
      </c>
      <c r="T276" s="57">
        <v>-0.4073540014419611</v>
      </c>
      <c r="U276" s="66">
        <v>3783</v>
      </c>
      <c r="V276" s="57">
        <v>-0.39761146496815292</v>
      </c>
      <c r="W276" s="36">
        <v>1754</v>
      </c>
      <c r="X276" s="57">
        <v>-0.3892757660167131</v>
      </c>
      <c r="Y276" s="36">
        <v>3051</v>
      </c>
      <c r="Z276" s="57">
        <v>-0.46948356807511737</v>
      </c>
      <c r="AA276" s="36">
        <v>4805</v>
      </c>
      <c r="AB276" s="57">
        <v>-0.44276933781746497</v>
      </c>
    </row>
    <row r="277" spans="2:28" ht="15" hidden="1" customHeight="1" outlineLevel="1">
      <c r="B277" s="63" t="s">
        <v>81</v>
      </c>
      <c r="C277" s="36">
        <v>365</v>
      </c>
      <c r="D277" s="57">
        <v>-0.30608365019011408</v>
      </c>
      <c r="E277" s="66">
        <v>1</v>
      </c>
      <c r="F277" s="57">
        <v>-0.5</v>
      </c>
      <c r="G277" s="66">
        <v>5</v>
      </c>
      <c r="H277" s="57">
        <v>0</v>
      </c>
      <c r="I277" s="66">
        <v>6</v>
      </c>
      <c r="J277" s="57">
        <v>-0.1428571428571429</v>
      </c>
      <c r="K277" s="36">
        <v>1066</v>
      </c>
      <c r="L277" s="57">
        <v>-1.8726591760299671E-3</v>
      </c>
      <c r="M277" s="36">
        <v>2468</v>
      </c>
      <c r="N277" s="57">
        <v>-0.26460071513706795</v>
      </c>
      <c r="O277" s="36">
        <v>3534</v>
      </c>
      <c r="P277" s="57">
        <v>-0.2011754068716094</v>
      </c>
      <c r="Q277" s="66">
        <v>5388</v>
      </c>
      <c r="R277" s="57">
        <v>0.42652899126290711</v>
      </c>
      <c r="S277" s="66">
        <v>8863</v>
      </c>
      <c r="T277" s="57">
        <v>-1.9144144144144226E-3</v>
      </c>
      <c r="U277" s="66">
        <v>14251</v>
      </c>
      <c r="V277" s="57">
        <v>0.12593821600695265</v>
      </c>
      <c r="W277" s="36">
        <v>6820</v>
      </c>
      <c r="X277" s="57">
        <v>0.26930951051554075</v>
      </c>
      <c r="Y277" s="36">
        <v>11336</v>
      </c>
      <c r="Z277" s="57">
        <v>-7.3931868311412519E-2</v>
      </c>
      <c r="AA277" s="36">
        <v>18156</v>
      </c>
      <c r="AB277" s="57">
        <v>3.0770977631429552E-2</v>
      </c>
    </row>
    <row r="278" spans="2:28" ht="15" hidden="1" customHeight="1" outlineLevel="1">
      <c r="B278" s="63" t="s">
        <v>80</v>
      </c>
      <c r="C278" s="36">
        <v>356</v>
      </c>
      <c r="D278" s="57">
        <v>0.21917808219178081</v>
      </c>
      <c r="E278" s="66">
        <v>0</v>
      </c>
      <c r="F278" s="57" t="s">
        <v>143</v>
      </c>
      <c r="G278" s="66">
        <v>3</v>
      </c>
      <c r="H278" s="57">
        <v>-0.4</v>
      </c>
      <c r="I278" s="66">
        <v>3</v>
      </c>
      <c r="J278" s="57">
        <v>-0.4</v>
      </c>
      <c r="K278" s="36">
        <v>820</v>
      </c>
      <c r="L278" s="57">
        <v>-5.3117782909930744E-2</v>
      </c>
      <c r="M278" s="36">
        <v>2602</v>
      </c>
      <c r="N278" s="57">
        <v>-0.40197655711330726</v>
      </c>
      <c r="O278" s="36">
        <v>3422</v>
      </c>
      <c r="P278" s="57">
        <v>-0.34406747172704621</v>
      </c>
      <c r="Q278" s="66">
        <v>4273</v>
      </c>
      <c r="R278" s="57">
        <v>7.173313268121384E-2</v>
      </c>
      <c r="S278" s="66">
        <v>8472</v>
      </c>
      <c r="T278" s="57">
        <v>-5.2772808586762032E-2</v>
      </c>
      <c r="U278" s="66">
        <v>12745</v>
      </c>
      <c r="V278" s="57">
        <v>-1.4384038357435625E-2</v>
      </c>
      <c r="W278" s="36">
        <v>5449</v>
      </c>
      <c r="X278" s="57">
        <v>5.9086491739553049E-2</v>
      </c>
      <c r="Y278" s="36">
        <v>11077</v>
      </c>
      <c r="Z278" s="57">
        <v>-0.16714285714285715</v>
      </c>
      <c r="AA278" s="36">
        <v>16526</v>
      </c>
      <c r="AB278" s="57">
        <v>-0.10403903496882627</v>
      </c>
    </row>
    <row r="279" spans="2:28" ht="15" hidden="1" customHeight="1" outlineLevel="1">
      <c r="B279" s="63" t="s">
        <v>79</v>
      </c>
      <c r="C279" s="36">
        <v>336</v>
      </c>
      <c r="D279" s="57">
        <v>-0.33333333333333337</v>
      </c>
      <c r="E279" s="66">
        <v>0</v>
      </c>
      <c r="F279" s="57">
        <v>-1</v>
      </c>
      <c r="G279" s="66">
        <v>9</v>
      </c>
      <c r="H279" s="57">
        <v>0.8</v>
      </c>
      <c r="I279" s="66">
        <v>9</v>
      </c>
      <c r="J279" s="57">
        <v>0.5</v>
      </c>
      <c r="K279" s="36">
        <v>968</v>
      </c>
      <c r="L279" s="57">
        <v>0.15928143712574849</v>
      </c>
      <c r="M279" s="36">
        <v>3276</v>
      </c>
      <c r="N279" s="57">
        <v>-0.1029572836801752</v>
      </c>
      <c r="O279" s="36">
        <v>4244</v>
      </c>
      <c r="P279" s="57">
        <v>-5.4156451972364628E-2</v>
      </c>
      <c r="Q279" s="66">
        <v>3512</v>
      </c>
      <c r="R279" s="57">
        <v>-7.1390798519301968E-2</v>
      </c>
      <c r="S279" s="66">
        <v>7296</v>
      </c>
      <c r="T279" s="57">
        <v>-0.17633777376382931</v>
      </c>
      <c r="U279" s="66">
        <v>10808</v>
      </c>
      <c r="V279" s="57">
        <v>-0.14493670886075949</v>
      </c>
      <c r="W279" s="36">
        <v>4816</v>
      </c>
      <c r="X279" s="57">
        <v>-5.9742288168684099E-2</v>
      </c>
      <c r="Y279" s="36">
        <v>10581</v>
      </c>
      <c r="Z279" s="57">
        <v>-0.15453455852976428</v>
      </c>
      <c r="AA279" s="36">
        <v>15397</v>
      </c>
      <c r="AB279" s="57">
        <v>-0.12700572659749387</v>
      </c>
    </row>
    <row r="280" spans="2:28" collapsed="1">
      <c r="B280" s="173">
        <v>1991</v>
      </c>
      <c r="C280" s="66">
        <v>2073</v>
      </c>
      <c r="D280" s="67">
        <v>-0.14444903012794053</v>
      </c>
      <c r="E280" s="66">
        <v>12</v>
      </c>
      <c r="F280" s="67">
        <v>-0.29411764705882348</v>
      </c>
      <c r="G280" s="66">
        <v>55</v>
      </c>
      <c r="H280" s="67">
        <v>1.2000000000000002</v>
      </c>
      <c r="I280" s="66">
        <v>67</v>
      </c>
      <c r="J280" s="67">
        <v>0.59523809523809534</v>
      </c>
      <c r="K280" s="66">
        <v>5795</v>
      </c>
      <c r="L280" s="67">
        <v>-2.4100533654674017E-3</v>
      </c>
      <c r="M280" s="66">
        <v>17040</v>
      </c>
      <c r="N280" s="67">
        <v>-9.9841521394611776E-2</v>
      </c>
      <c r="O280" s="66">
        <v>22835</v>
      </c>
      <c r="P280" s="67">
        <v>-7.696349892881682E-2</v>
      </c>
      <c r="Q280" s="66">
        <v>27238</v>
      </c>
      <c r="R280" s="67">
        <v>2.6183927965942155E-2</v>
      </c>
      <c r="S280" s="66">
        <v>50170</v>
      </c>
      <c r="T280" s="67">
        <v>-3.3445073787230717E-2</v>
      </c>
      <c r="U280" s="66">
        <v>77408</v>
      </c>
      <c r="V280" s="67">
        <v>-1.3269767619727424E-2</v>
      </c>
      <c r="W280" s="66">
        <v>35118</v>
      </c>
      <c r="X280" s="67">
        <v>9.3699701080707243E-3</v>
      </c>
      <c r="Y280" s="66">
        <v>67265</v>
      </c>
      <c r="Z280" s="67">
        <v>-5.0747237549568891E-2</v>
      </c>
      <c r="AA280" s="66">
        <v>102383</v>
      </c>
      <c r="AB280" s="67">
        <v>-3.0950375285131559E-2</v>
      </c>
    </row>
    <row r="281" spans="2:28" ht="15" hidden="1" customHeight="1" outlineLevel="1">
      <c r="B281" s="63" t="s">
        <v>90</v>
      </c>
      <c r="C281" s="36">
        <v>396</v>
      </c>
      <c r="D281" s="57">
        <v>-4.3478260869565188E-2</v>
      </c>
      <c r="E281" s="66">
        <v>6</v>
      </c>
      <c r="F281" s="57" t="s">
        <v>143</v>
      </c>
      <c r="G281" s="66">
        <v>3</v>
      </c>
      <c r="H281" s="57" t="s">
        <v>143</v>
      </c>
      <c r="I281" s="66">
        <v>9</v>
      </c>
      <c r="J281" s="57" t="s">
        <v>143</v>
      </c>
      <c r="K281" s="36">
        <v>893</v>
      </c>
      <c r="L281" s="57">
        <v>-0.22076788830715532</v>
      </c>
      <c r="M281" s="36">
        <v>2555</v>
      </c>
      <c r="N281" s="57">
        <v>-0.23525890451960496</v>
      </c>
      <c r="O281" s="36">
        <v>3448</v>
      </c>
      <c r="P281" s="57">
        <v>-0.23155783374192107</v>
      </c>
      <c r="Q281" s="66">
        <v>5800</v>
      </c>
      <c r="R281" s="57">
        <v>0.8119337706966574</v>
      </c>
      <c r="S281" s="66">
        <v>10555</v>
      </c>
      <c r="T281" s="57">
        <v>0.349226639396651</v>
      </c>
      <c r="U281" s="66">
        <v>16355</v>
      </c>
      <c r="V281" s="57">
        <v>0.48358127721335276</v>
      </c>
      <c r="W281" s="36">
        <v>7095</v>
      </c>
      <c r="X281" s="57">
        <v>0.4902331442974166</v>
      </c>
      <c r="Y281" s="36">
        <v>13113</v>
      </c>
      <c r="Z281" s="57">
        <v>0.1745790039412396</v>
      </c>
      <c r="AA281" s="36">
        <v>20208</v>
      </c>
      <c r="AB281" s="57">
        <v>0.26894819466248032</v>
      </c>
    </row>
    <row r="282" spans="2:28" ht="15" hidden="1" customHeight="1" outlineLevel="1">
      <c r="B282" s="63" t="s">
        <v>89</v>
      </c>
      <c r="C282" s="36">
        <v>349</v>
      </c>
      <c r="D282" s="57">
        <v>6.270833333333333</v>
      </c>
      <c r="E282" s="66">
        <v>1</v>
      </c>
      <c r="F282" s="57" t="s">
        <v>143</v>
      </c>
      <c r="G282" s="66">
        <v>7</v>
      </c>
      <c r="H282" s="57" t="s">
        <v>143</v>
      </c>
      <c r="I282" s="66">
        <v>8</v>
      </c>
      <c r="J282" s="57" t="s">
        <v>143</v>
      </c>
      <c r="K282" s="36">
        <v>1183</v>
      </c>
      <c r="L282" s="57">
        <v>3.1386224934611962E-2</v>
      </c>
      <c r="M282" s="36">
        <v>2474</v>
      </c>
      <c r="N282" s="57">
        <v>-9.675063891931357E-2</v>
      </c>
      <c r="O282" s="36">
        <v>3657</v>
      </c>
      <c r="P282" s="57">
        <v>-5.8929490478641267E-2</v>
      </c>
      <c r="Q282" s="66">
        <v>3870</v>
      </c>
      <c r="R282" s="57">
        <v>-5.8394160583941646E-2</v>
      </c>
      <c r="S282" s="66">
        <v>7752</v>
      </c>
      <c r="T282" s="57">
        <v>0.23478814909206758</v>
      </c>
      <c r="U282" s="66">
        <v>11622</v>
      </c>
      <c r="V282" s="57">
        <v>0.11879091259145169</v>
      </c>
      <c r="W282" s="36">
        <v>5403</v>
      </c>
      <c r="X282" s="57">
        <v>1.8473138548539048E-2</v>
      </c>
      <c r="Y282" s="36">
        <v>10233</v>
      </c>
      <c r="Z282" s="57">
        <v>0.13485638238882114</v>
      </c>
      <c r="AA282" s="36">
        <v>15636</v>
      </c>
      <c r="AB282" s="57">
        <v>9.1746962714704727E-2</v>
      </c>
    </row>
    <row r="283" spans="2:28" ht="15" hidden="1" customHeight="1" outlineLevel="1">
      <c r="B283" s="63" t="s">
        <v>88</v>
      </c>
      <c r="C283" s="36">
        <v>115</v>
      </c>
      <c r="D283" s="57">
        <v>1.1698113207547172</v>
      </c>
      <c r="E283" s="66">
        <v>1</v>
      </c>
      <c r="F283" s="57" t="s">
        <v>143</v>
      </c>
      <c r="G283" s="66">
        <v>0</v>
      </c>
      <c r="H283" s="57" t="s">
        <v>143</v>
      </c>
      <c r="I283" s="66">
        <v>1</v>
      </c>
      <c r="J283" s="57" t="s">
        <v>143</v>
      </c>
      <c r="K283" s="36">
        <v>328</v>
      </c>
      <c r="L283" s="57">
        <v>-0.4204946996466431</v>
      </c>
      <c r="M283" s="36">
        <v>908</v>
      </c>
      <c r="N283" s="57">
        <v>-0.17153284671532842</v>
      </c>
      <c r="O283" s="36">
        <v>1236</v>
      </c>
      <c r="P283" s="57">
        <v>-0.2563176895306859</v>
      </c>
      <c r="Q283" s="66">
        <v>3083</v>
      </c>
      <c r="R283" s="57">
        <v>0.62348604528699325</v>
      </c>
      <c r="S283" s="66">
        <v>2205</v>
      </c>
      <c r="T283" s="57">
        <v>-0.37179487179487181</v>
      </c>
      <c r="U283" s="66">
        <v>5288</v>
      </c>
      <c r="V283" s="57">
        <v>-2.2370123867628045E-2</v>
      </c>
      <c r="W283" s="36">
        <v>3527</v>
      </c>
      <c r="X283" s="57">
        <v>0.40071485305798249</v>
      </c>
      <c r="Y283" s="36">
        <v>3113</v>
      </c>
      <c r="Z283" s="57">
        <v>-0.32414242292661744</v>
      </c>
      <c r="AA283" s="36">
        <v>6640</v>
      </c>
      <c r="AB283" s="57">
        <v>-6.7939359910162866E-2</v>
      </c>
    </row>
    <row r="284" spans="2:28" ht="15" hidden="1" customHeight="1" outlineLevel="1">
      <c r="B284" s="63" t="s">
        <v>87</v>
      </c>
      <c r="C284" s="36">
        <v>18</v>
      </c>
      <c r="D284" s="57">
        <v>3.5</v>
      </c>
      <c r="E284" s="66">
        <v>6</v>
      </c>
      <c r="F284" s="57" t="s">
        <v>143</v>
      </c>
      <c r="G284" s="66">
        <v>0</v>
      </c>
      <c r="H284" s="57" t="s">
        <v>143</v>
      </c>
      <c r="I284" s="66">
        <v>6</v>
      </c>
      <c r="J284" s="57" t="s">
        <v>143</v>
      </c>
      <c r="K284" s="36">
        <v>46</v>
      </c>
      <c r="L284" s="57">
        <v>1.1904761904761907</v>
      </c>
      <c r="M284" s="36">
        <v>11</v>
      </c>
      <c r="N284" s="57">
        <v>-0.69444444444444442</v>
      </c>
      <c r="O284" s="36">
        <v>57</v>
      </c>
      <c r="P284" s="57">
        <v>0</v>
      </c>
      <c r="Q284" s="66">
        <v>33</v>
      </c>
      <c r="R284" s="57">
        <v>-0.625</v>
      </c>
      <c r="S284" s="66">
        <v>78</v>
      </c>
      <c r="T284" s="57">
        <v>1.2285714285714286</v>
      </c>
      <c r="U284" s="66">
        <v>111</v>
      </c>
      <c r="V284" s="57">
        <v>-9.7560975609756073E-2</v>
      </c>
      <c r="W284" s="36">
        <v>103</v>
      </c>
      <c r="X284" s="57">
        <v>-8.8495575221238965E-2</v>
      </c>
      <c r="Y284" s="36">
        <v>89</v>
      </c>
      <c r="Z284" s="57">
        <v>0.25352112676056349</v>
      </c>
      <c r="AA284" s="36">
        <v>192</v>
      </c>
      <c r="AB284" s="57">
        <v>4.3478260869565188E-2</v>
      </c>
    </row>
    <row r="285" spans="2:28" ht="15" hidden="1" customHeight="1" outlineLevel="1">
      <c r="B285" s="63" t="s">
        <v>86</v>
      </c>
      <c r="C285" s="36">
        <v>6</v>
      </c>
      <c r="D285" s="57" t="s">
        <v>143</v>
      </c>
      <c r="E285" s="66">
        <v>0</v>
      </c>
      <c r="F285" s="57" t="s">
        <v>143</v>
      </c>
      <c r="G285" s="66">
        <v>0</v>
      </c>
      <c r="H285" s="57" t="s">
        <v>143</v>
      </c>
      <c r="I285" s="66">
        <v>0</v>
      </c>
      <c r="J285" s="57" t="s">
        <v>143</v>
      </c>
      <c r="K285" s="36">
        <v>13</v>
      </c>
      <c r="L285" s="57">
        <v>-7.1428571428571397E-2</v>
      </c>
      <c r="M285" s="36">
        <v>0</v>
      </c>
      <c r="N285" s="57">
        <v>-1</v>
      </c>
      <c r="O285" s="36">
        <v>13</v>
      </c>
      <c r="P285" s="57">
        <v>-0.55172413793103448</v>
      </c>
      <c r="Q285" s="66">
        <v>5</v>
      </c>
      <c r="R285" s="57">
        <v>-0.2857142857142857</v>
      </c>
      <c r="S285" s="66">
        <v>103</v>
      </c>
      <c r="T285" s="57" t="s">
        <v>143</v>
      </c>
      <c r="U285" s="66">
        <v>108</v>
      </c>
      <c r="V285" s="57">
        <v>14.428571428571429</v>
      </c>
      <c r="W285" s="36">
        <v>24</v>
      </c>
      <c r="X285" s="57">
        <v>0.14285714285714279</v>
      </c>
      <c r="Y285" s="36">
        <v>103</v>
      </c>
      <c r="Z285" s="57">
        <v>5.8666666666666663</v>
      </c>
      <c r="AA285" s="36">
        <v>127</v>
      </c>
      <c r="AB285" s="57">
        <v>2.5277777777777777</v>
      </c>
    </row>
    <row r="286" spans="2:28" ht="15" hidden="1" customHeight="1" outlineLevel="1">
      <c r="B286" s="63" t="s">
        <v>85</v>
      </c>
      <c r="C286" s="36">
        <v>0</v>
      </c>
      <c r="D286" s="57">
        <v>-1</v>
      </c>
      <c r="E286" s="66">
        <v>0</v>
      </c>
      <c r="F286" s="57" t="s">
        <v>143</v>
      </c>
      <c r="G286" s="66">
        <v>0</v>
      </c>
      <c r="H286" s="57" t="s">
        <v>143</v>
      </c>
      <c r="I286" s="66">
        <v>0</v>
      </c>
      <c r="J286" s="57" t="s">
        <v>143</v>
      </c>
      <c r="K286" s="36">
        <v>10</v>
      </c>
      <c r="L286" s="57">
        <v>0.11111111111111116</v>
      </c>
      <c r="M286" s="36">
        <v>6</v>
      </c>
      <c r="N286" s="57">
        <v>-0.625</v>
      </c>
      <c r="O286" s="36">
        <v>16</v>
      </c>
      <c r="P286" s="57">
        <v>-0.36</v>
      </c>
      <c r="Q286" s="66">
        <v>10</v>
      </c>
      <c r="R286" s="57">
        <v>2.3333333333333335</v>
      </c>
      <c r="S286" s="66">
        <v>153</v>
      </c>
      <c r="T286" s="57">
        <v>0.35398230088495586</v>
      </c>
      <c r="U286" s="66">
        <v>163</v>
      </c>
      <c r="V286" s="57">
        <v>0.40517241379310343</v>
      </c>
      <c r="W286" s="36">
        <v>20</v>
      </c>
      <c r="X286" s="57">
        <v>0.33333333333333326</v>
      </c>
      <c r="Y286" s="36">
        <v>159</v>
      </c>
      <c r="Z286" s="57">
        <v>0.23255813953488369</v>
      </c>
      <c r="AA286" s="36">
        <v>179</v>
      </c>
      <c r="AB286" s="57">
        <v>0.24305555555555558</v>
      </c>
    </row>
    <row r="287" spans="2:28" ht="15" hidden="1" customHeight="1" outlineLevel="1">
      <c r="B287" s="63" t="s">
        <v>84</v>
      </c>
      <c r="C287" s="36">
        <v>0</v>
      </c>
      <c r="D287" s="57">
        <v>-1</v>
      </c>
      <c r="E287" s="66">
        <v>0</v>
      </c>
      <c r="F287" s="57" t="s">
        <v>143</v>
      </c>
      <c r="G287" s="66">
        <v>0</v>
      </c>
      <c r="H287" s="57" t="s">
        <v>143</v>
      </c>
      <c r="I287" s="66">
        <v>0</v>
      </c>
      <c r="J287" s="57" t="s">
        <v>143</v>
      </c>
      <c r="K287" s="36">
        <v>16</v>
      </c>
      <c r="L287" s="57">
        <v>-0.55555555555555558</v>
      </c>
      <c r="M287" s="36">
        <v>0</v>
      </c>
      <c r="N287" s="57">
        <v>-1</v>
      </c>
      <c r="O287" s="36">
        <v>16</v>
      </c>
      <c r="P287" s="57">
        <v>-0.70909090909090911</v>
      </c>
      <c r="Q287" s="66">
        <v>22</v>
      </c>
      <c r="R287" s="57">
        <v>1</v>
      </c>
      <c r="S287" s="66">
        <v>79</v>
      </c>
      <c r="T287" s="57">
        <v>0.38596491228070184</v>
      </c>
      <c r="U287" s="66">
        <v>101</v>
      </c>
      <c r="V287" s="57">
        <v>0.48529411764705888</v>
      </c>
      <c r="W287" s="36">
        <v>38</v>
      </c>
      <c r="X287" s="57">
        <v>-0.34482758620689657</v>
      </c>
      <c r="Y287" s="36">
        <v>79</v>
      </c>
      <c r="Z287" s="57">
        <v>3.9473684210526327E-2</v>
      </c>
      <c r="AA287" s="36">
        <v>117</v>
      </c>
      <c r="AB287" s="57">
        <v>-0.12686567164179108</v>
      </c>
    </row>
    <row r="288" spans="2:28" ht="15" hidden="1" customHeight="1" outlineLevel="1">
      <c r="B288" s="63" t="s">
        <v>83</v>
      </c>
      <c r="C288" s="36">
        <v>2</v>
      </c>
      <c r="D288" s="57">
        <v>-0.66666666666666674</v>
      </c>
      <c r="E288" s="66">
        <v>0</v>
      </c>
      <c r="F288" s="57" t="s">
        <v>143</v>
      </c>
      <c r="G288" s="66">
        <v>0</v>
      </c>
      <c r="H288" s="57" t="s">
        <v>143</v>
      </c>
      <c r="I288" s="66">
        <v>0</v>
      </c>
      <c r="J288" s="57" t="s">
        <v>143</v>
      </c>
      <c r="K288" s="36">
        <v>13</v>
      </c>
      <c r="L288" s="57">
        <v>-0.31578947368421051</v>
      </c>
      <c r="M288" s="36">
        <v>27</v>
      </c>
      <c r="N288" s="57">
        <v>2.8571428571428572</v>
      </c>
      <c r="O288" s="36">
        <v>40</v>
      </c>
      <c r="P288" s="57">
        <v>0.53846153846153855</v>
      </c>
      <c r="Q288" s="66">
        <v>55</v>
      </c>
      <c r="R288" s="57">
        <v>2.4375</v>
      </c>
      <c r="S288" s="66">
        <v>138</v>
      </c>
      <c r="T288" s="57">
        <v>0.42268041237113407</v>
      </c>
      <c r="U288" s="66">
        <v>193</v>
      </c>
      <c r="V288" s="57">
        <v>0.70796460176991149</v>
      </c>
      <c r="W288" s="36">
        <v>70</v>
      </c>
      <c r="X288" s="57">
        <v>0.70731707317073167</v>
      </c>
      <c r="Y288" s="36">
        <v>165</v>
      </c>
      <c r="Z288" s="57">
        <v>0.58653846153846145</v>
      </c>
      <c r="AA288" s="36">
        <v>235</v>
      </c>
      <c r="AB288" s="57">
        <v>0.6206896551724137</v>
      </c>
    </row>
    <row r="289" spans="2:28" ht="15" hidden="1" customHeight="1" outlineLevel="1">
      <c r="B289" s="63" t="s">
        <v>82</v>
      </c>
      <c r="C289" s="36">
        <v>215</v>
      </c>
      <c r="D289" s="57">
        <v>-0.4844124700239808</v>
      </c>
      <c r="E289" s="66">
        <v>0</v>
      </c>
      <c r="F289" s="57" t="s">
        <v>143</v>
      </c>
      <c r="G289" s="66">
        <v>0</v>
      </c>
      <c r="H289" s="57" t="s">
        <v>143</v>
      </c>
      <c r="I289" s="66">
        <v>0</v>
      </c>
      <c r="J289" s="57" t="s">
        <v>143</v>
      </c>
      <c r="K289" s="36">
        <v>538</v>
      </c>
      <c r="L289" s="57">
        <v>0.18502202643171817</v>
      </c>
      <c r="M289" s="36">
        <v>1590</v>
      </c>
      <c r="N289" s="57">
        <v>-0.12396694214876036</v>
      </c>
      <c r="O289" s="36">
        <v>2128</v>
      </c>
      <c r="P289" s="57">
        <v>-6.2141912736888516E-2</v>
      </c>
      <c r="Q289" s="66">
        <v>2119</v>
      </c>
      <c r="R289" s="57">
        <v>0.14416846652267812</v>
      </c>
      <c r="S289" s="66">
        <v>4161</v>
      </c>
      <c r="T289" s="57">
        <v>0.21453590192644478</v>
      </c>
      <c r="U289" s="66">
        <v>6280</v>
      </c>
      <c r="V289" s="57">
        <v>0.18984463812050012</v>
      </c>
      <c r="W289" s="36">
        <v>2872</v>
      </c>
      <c r="X289" s="57">
        <v>5.4719059860448116E-2</v>
      </c>
      <c r="Y289" s="36">
        <v>5751</v>
      </c>
      <c r="Z289" s="57">
        <v>9.7309673726388102E-2</v>
      </c>
      <c r="AA289" s="36">
        <v>8623</v>
      </c>
      <c r="AB289" s="57">
        <v>8.2747363134103358E-2</v>
      </c>
    </row>
    <row r="290" spans="2:28" ht="15" hidden="1" customHeight="1" outlineLevel="1">
      <c r="B290" s="63" t="s">
        <v>81</v>
      </c>
      <c r="C290" s="36">
        <v>526</v>
      </c>
      <c r="D290" s="57">
        <v>-0.17425431711146</v>
      </c>
      <c r="E290" s="66">
        <v>2</v>
      </c>
      <c r="F290" s="57" t="s">
        <v>143</v>
      </c>
      <c r="G290" s="66">
        <v>5</v>
      </c>
      <c r="H290" s="57" t="s">
        <v>143</v>
      </c>
      <c r="I290" s="66">
        <v>7</v>
      </c>
      <c r="J290" s="57" t="s">
        <v>143</v>
      </c>
      <c r="K290" s="36">
        <v>1068</v>
      </c>
      <c r="L290" s="57">
        <v>-0.24947294448348556</v>
      </c>
      <c r="M290" s="36">
        <v>3356</v>
      </c>
      <c r="N290" s="57">
        <v>4.1891083183722699E-3</v>
      </c>
      <c r="O290" s="36">
        <v>4424</v>
      </c>
      <c r="P290" s="57">
        <v>-7.1563483735571864E-2</v>
      </c>
      <c r="Q290" s="66">
        <v>3777</v>
      </c>
      <c r="R290" s="57">
        <v>-0.10327635327635332</v>
      </c>
      <c r="S290" s="66">
        <v>8880</v>
      </c>
      <c r="T290" s="57">
        <v>0.10585305105853049</v>
      </c>
      <c r="U290" s="66">
        <v>12657</v>
      </c>
      <c r="V290" s="57">
        <v>3.3899689593203775E-2</v>
      </c>
      <c r="W290" s="36">
        <v>5373</v>
      </c>
      <c r="X290" s="57">
        <v>-0.14333545918367352</v>
      </c>
      <c r="Y290" s="36">
        <v>12241</v>
      </c>
      <c r="Z290" s="57">
        <v>7.6415758002110534E-2</v>
      </c>
      <c r="AA290" s="36">
        <v>17614</v>
      </c>
      <c r="AB290" s="57">
        <v>-1.7002947177511274E-3</v>
      </c>
    </row>
    <row r="291" spans="2:28" ht="15" hidden="1" customHeight="1" outlineLevel="1">
      <c r="B291" s="63" t="s">
        <v>80</v>
      </c>
      <c r="C291" s="36">
        <v>292</v>
      </c>
      <c r="D291" s="57">
        <v>-0.13095238095238093</v>
      </c>
      <c r="E291" s="66">
        <v>0</v>
      </c>
      <c r="F291" s="57">
        <v>-1</v>
      </c>
      <c r="G291" s="66">
        <v>5</v>
      </c>
      <c r="H291" s="57" t="s">
        <v>143</v>
      </c>
      <c r="I291" s="66">
        <v>5</v>
      </c>
      <c r="J291" s="57">
        <v>0.66666666666666674</v>
      </c>
      <c r="K291" s="36">
        <v>866</v>
      </c>
      <c r="L291" s="57">
        <v>-0.28547854785478544</v>
      </c>
      <c r="M291" s="36">
        <v>4351</v>
      </c>
      <c r="N291" s="57">
        <v>0.26482558139534884</v>
      </c>
      <c r="O291" s="36">
        <v>5217</v>
      </c>
      <c r="P291" s="57">
        <v>0.12145313843508165</v>
      </c>
      <c r="Q291" s="66">
        <v>3987</v>
      </c>
      <c r="R291" s="57">
        <v>-0.14515437392795882</v>
      </c>
      <c r="S291" s="66">
        <v>8944</v>
      </c>
      <c r="T291" s="57">
        <v>0.23826664820711607</v>
      </c>
      <c r="U291" s="66">
        <v>12931</v>
      </c>
      <c r="V291" s="57">
        <v>8.7827037940607422E-2</v>
      </c>
      <c r="W291" s="36">
        <v>5145</v>
      </c>
      <c r="X291" s="57">
        <v>-0.17216411906677398</v>
      </c>
      <c r="Y291" s="36">
        <v>13300</v>
      </c>
      <c r="Z291" s="57">
        <v>0.24730376066772952</v>
      </c>
      <c r="AA291" s="36">
        <v>18445</v>
      </c>
      <c r="AB291" s="57">
        <v>9.2842753880791662E-2</v>
      </c>
    </row>
    <row r="292" spans="2:28" ht="15" hidden="1" customHeight="1" outlineLevel="1">
      <c r="B292" s="63" t="s">
        <v>79</v>
      </c>
      <c r="C292" s="36">
        <v>504</v>
      </c>
      <c r="D292" s="57">
        <v>0.32283464566929143</v>
      </c>
      <c r="E292" s="66">
        <v>1</v>
      </c>
      <c r="F292" s="57" t="s">
        <v>143</v>
      </c>
      <c r="G292" s="66">
        <v>5</v>
      </c>
      <c r="H292" s="57" t="s">
        <v>143</v>
      </c>
      <c r="I292" s="66">
        <v>6</v>
      </c>
      <c r="J292" s="57" t="s">
        <v>143</v>
      </c>
      <c r="K292" s="36">
        <v>835</v>
      </c>
      <c r="L292" s="57">
        <v>-0.2511210762331838</v>
      </c>
      <c r="M292" s="36">
        <v>3652</v>
      </c>
      <c r="N292" s="57">
        <v>-0.13026911169326028</v>
      </c>
      <c r="O292" s="36">
        <v>4487</v>
      </c>
      <c r="P292" s="57">
        <v>-0.15562664659390291</v>
      </c>
      <c r="Q292" s="66">
        <v>3782</v>
      </c>
      <c r="R292" s="57">
        <v>-0.28303317535545025</v>
      </c>
      <c r="S292" s="66">
        <v>8858</v>
      </c>
      <c r="T292" s="57">
        <v>-8.9245321817807977E-2</v>
      </c>
      <c r="U292" s="66">
        <v>12640</v>
      </c>
      <c r="V292" s="57">
        <v>-0.15738950736617563</v>
      </c>
      <c r="W292" s="36">
        <v>5122</v>
      </c>
      <c r="X292" s="57">
        <v>-0.24353862058780096</v>
      </c>
      <c r="Y292" s="36">
        <v>12515</v>
      </c>
      <c r="Z292" s="57">
        <v>-0.1012567324955117</v>
      </c>
      <c r="AA292" s="36">
        <v>17637</v>
      </c>
      <c r="AB292" s="57">
        <v>-0.14780633938925392</v>
      </c>
    </row>
    <row r="293" spans="2:28" collapsed="1">
      <c r="B293" s="173">
        <v>1990</v>
      </c>
      <c r="C293" s="66">
        <v>2423</v>
      </c>
      <c r="D293" s="67">
        <v>4.8917748917749027E-2</v>
      </c>
      <c r="E293" s="66">
        <v>17</v>
      </c>
      <c r="F293" s="67">
        <v>4.666666666666667</v>
      </c>
      <c r="G293" s="66">
        <v>25</v>
      </c>
      <c r="H293" s="67" t="s">
        <v>143</v>
      </c>
      <c r="I293" s="66">
        <v>42</v>
      </c>
      <c r="J293" s="67">
        <v>13</v>
      </c>
      <c r="K293" s="66">
        <v>5809</v>
      </c>
      <c r="L293" s="67">
        <v>-0.18891371125383971</v>
      </c>
      <c r="M293" s="66">
        <v>18930</v>
      </c>
      <c r="N293" s="67">
        <v>-5.6566159980064756E-2</v>
      </c>
      <c r="O293" s="66">
        <v>24739</v>
      </c>
      <c r="P293" s="67">
        <v>-9.1379880265912483E-2</v>
      </c>
      <c r="Q293" s="66">
        <v>26543</v>
      </c>
      <c r="R293" s="67">
        <v>4.7557028968348014E-2</v>
      </c>
      <c r="S293" s="66">
        <v>51906</v>
      </c>
      <c r="T293" s="67">
        <v>0.12064424197936008</v>
      </c>
      <c r="U293" s="66">
        <v>78449</v>
      </c>
      <c r="V293" s="67">
        <v>9.4800156302333294E-2</v>
      </c>
      <c r="W293" s="66">
        <v>34792</v>
      </c>
      <c r="X293" s="67">
        <v>-6.0322293396142257E-4</v>
      </c>
      <c r="Y293" s="66">
        <v>70861</v>
      </c>
      <c r="Z293" s="67">
        <v>6.7457029661208479E-2</v>
      </c>
      <c r="AA293" s="66">
        <v>105653</v>
      </c>
      <c r="AB293" s="67">
        <v>4.4043242815921646E-2</v>
      </c>
    </row>
    <row r="294" spans="2:28" ht="15" hidden="1" customHeight="1" outlineLevel="1">
      <c r="B294" s="63" t="s">
        <v>90</v>
      </c>
      <c r="C294" s="36">
        <v>414</v>
      </c>
      <c r="D294" s="57">
        <v>0.27777777777777768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1146</v>
      </c>
      <c r="L294" s="57">
        <v>-0.2756005056890013</v>
      </c>
      <c r="M294" s="36">
        <v>3341</v>
      </c>
      <c r="N294" s="57">
        <v>-0.2804221408572044</v>
      </c>
      <c r="O294" s="36">
        <v>4487</v>
      </c>
      <c r="P294" s="57">
        <v>-0.27919678714859442</v>
      </c>
      <c r="Q294" s="66">
        <v>3201</v>
      </c>
      <c r="R294" s="57">
        <v>-0.18797564687975643</v>
      </c>
      <c r="S294" s="66">
        <v>7823</v>
      </c>
      <c r="T294" s="57">
        <v>0.18083018867924538</v>
      </c>
      <c r="U294" s="66">
        <v>11024</v>
      </c>
      <c r="V294" s="57">
        <v>4.3247847071070211E-2</v>
      </c>
      <c r="W294" s="36">
        <v>4761</v>
      </c>
      <c r="X294" s="57">
        <v>-0.185875512995896</v>
      </c>
      <c r="Y294" s="36">
        <v>11164</v>
      </c>
      <c r="Z294" s="57">
        <v>-9.2296769613063878E-3</v>
      </c>
      <c r="AA294" s="36">
        <v>15925</v>
      </c>
      <c r="AB294" s="57">
        <v>-6.9584014956765583E-2</v>
      </c>
    </row>
    <row r="295" spans="2:28" ht="15" hidden="1" customHeight="1" outlineLevel="1">
      <c r="B295" s="63" t="s">
        <v>89</v>
      </c>
      <c r="C295" s="36">
        <v>48</v>
      </c>
      <c r="D295" s="57">
        <v>1.5263157894736841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1147</v>
      </c>
      <c r="L295" s="57">
        <v>-0.22656776803776124</v>
      </c>
      <c r="M295" s="36">
        <v>2739</v>
      </c>
      <c r="N295" s="57">
        <v>-0.25020531070353136</v>
      </c>
      <c r="O295" s="36">
        <v>3886</v>
      </c>
      <c r="P295" s="57">
        <v>-0.24338006230529596</v>
      </c>
      <c r="Q295" s="66">
        <v>4110</v>
      </c>
      <c r="R295" s="57">
        <v>-3.589021815622806E-2</v>
      </c>
      <c r="S295" s="66">
        <v>6278</v>
      </c>
      <c r="T295" s="57">
        <v>0.11213463241806898</v>
      </c>
      <c r="U295" s="66">
        <v>10388</v>
      </c>
      <c r="V295" s="57">
        <v>4.8445700444085693E-2</v>
      </c>
      <c r="W295" s="36">
        <v>5305</v>
      </c>
      <c r="X295" s="57">
        <v>-7.9791847354726775E-2</v>
      </c>
      <c r="Y295" s="36">
        <v>9017</v>
      </c>
      <c r="Z295" s="57">
        <v>-3.0221553022155345E-2</v>
      </c>
      <c r="AA295" s="36">
        <v>14322</v>
      </c>
      <c r="AB295" s="57">
        <v>-4.9193387771360286E-2</v>
      </c>
    </row>
    <row r="296" spans="2:28" ht="15" hidden="1" customHeight="1" outlineLevel="1">
      <c r="B296" s="63" t="s">
        <v>88</v>
      </c>
      <c r="C296" s="36">
        <v>53</v>
      </c>
      <c r="D296" s="57">
        <v>3.8181818181818183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566</v>
      </c>
      <c r="L296" s="57">
        <v>-0.19602272727272729</v>
      </c>
      <c r="M296" s="36">
        <v>1096</v>
      </c>
      <c r="N296" s="57">
        <v>-0.45199999999999996</v>
      </c>
      <c r="O296" s="36">
        <v>1662</v>
      </c>
      <c r="P296" s="57">
        <v>-0.38535502958579881</v>
      </c>
      <c r="Q296" s="66">
        <v>1899</v>
      </c>
      <c r="R296" s="57">
        <v>-0.17146596858638741</v>
      </c>
      <c r="S296" s="66">
        <v>3510</v>
      </c>
      <c r="T296" s="57">
        <v>0.27589967284623773</v>
      </c>
      <c r="U296" s="66">
        <v>5409</v>
      </c>
      <c r="V296" s="57">
        <v>7.2575847709696717E-2</v>
      </c>
      <c r="W296" s="36">
        <v>2518</v>
      </c>
      <c r="X296" s="57">
        <v>-0.16262055204522785</v>
      </c>
      <c r="Y296" s="36">
        <v>4606</v>
      </c>
      <c r="Z296" s="57">
        <v>-3.0519890549357998E-2</v>
      </c>
      <c r="AA296" s="36">
        <v>7124</v>
      </c>
      <c r="AB296" s="57">
        <v>-8.1722093323021383E-2</v>
      </c>
    </row>
    <row r="297" spans="2:28" ht="15" hidden="1" customHeight="1" outlineLevel="1">
      <c r="B297" s="63" t="s">
        <v>87</v>
      </c>
      <c r="C297" s="36">
        <v>4</v>
      </c>
      <c r="D297" s="57">
        <v>1</v>
      </c>
      <c r="E297" s="66">
        <v>0</v>
      </c>
      <c r="F297" s="57" t="s">
        <v>143</v>
      </c>
      <c r="G297" s="66">
        <v>0</v>
      </c>
      <c r="H297" s="57" t="s">
        <v>143</v>
      </c>
      <c r="I297" s="66">
        <v>0</v>
      </c>
      <c r="J297" s="57" t="s">
        <v>143</v>
      </c>
      <c r="K297" s="36">
        <v>21</v>
      </c>
      <c r="L297" s="57">
        <v>0.3125</v>
      </c>
      <c r="M297" s="36">
        <v>36</v>
      </c>
      <c r="N297" s="57">
        <v>-0.55000000000000004</v>
      </c>
      <c r="O297" s="36">
        <v>57</v>
      </c>
      <c r="P297" s="57">
        <v>-0.40625</v>
      </c>
      <c r="Q297" s="66">
        <v>88</v>
      </c>
      <c r="R297" s="57">
        <v>13.666666666666666</v>
      </c>
      <c r="S297" s="66">
        <v>35</v>
      </c>
      <c r="T297" s="57">
        <v>2.5</v>
      </c>
      <c r="U297" s="66">
        <v>123</v>
      </c>
      <c r="V297" s="57">
        <v>6.6875</v>
      </c>
      <c r="W297" s="36">
        <v>113</v>
      </c>
      <c r="X297" s="57">
        <v>3.708333333333333</v>
      </c>
      <c r="Y297" s="36">
        <v>71</v>
      </c>
      <c r="Z297" s="57">
        <v>-0.21111111111111114</v>
      </c>
      <c r="AA297" s="36">
        <v>184</v>
      </c>
      <c r="AB297" s="57">
        <v>0.61403508771929816</v>
      </c>
    </row>
    <row r="298" spans="2:28" ht="15" hidden="1" customHeight="1" outlineLevel="1">
      <c r="B298" s="63" t="s">
        <v>86</v>
      </c>
      <c r="C298" s="36">
        <v>0</v>
      </c>
      <c r="D298" s="57">
        <v>-1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14</v>
      </c>
      <c r="L298" s="57">
        <v>-0.58823529411764708</v>
      </c>
      <c r="M298" s="36">
        <v>15</v>
      </c>
      <c r="N298" s="57">
        <v>-0.86363636363636365</v>
      </c>
      <c r="O298" s="36">
        <v>29</v>
      </c>
      <c r="P298" s="57">
        <v>-0.79861111111111116</v>
      </c>
      <c r="Q298" s="66">
        <v>7</v>
      </c>
      <c r="R298" s="57">
        <v>-0.68181818181818188</v>
      </c>
      <c r="S298" s="66">
        <v>0</v>
      </c>
      <c r="T298" s="57">
        <v>-1</v>
      </c>
      <c r="U298" s="66">
        <v>7</v>
      </c>
      <c r="V298" s="57">
        <v>-0.95035460992907805</v>
      </c>
      <c r="W298" s="36">
        <v>21</v>
      </c>
      <c r="X298" s="57">
        <v>-0.671875</v>
      </c>
      <c r="Y298" s="36">
        <v>15</v>
      </c>
      <c r="Z298" s="57">
        <v>-0.93449781659388642</v>
      </c>
      <c r="AA298" s="36">
        <v>36</v>
      </c>
      <c r="AB298" s="57">
        <v>-0.87713310580204773</v>
      </c>
    </row>
    <row r="299" spans="2:28" ht="15" hidden="1" customHeight="1" outlineLevel="1">
      <c r="B299" s="63" t="s">
        <v>85</v>
      </c>
      <c r="C299" s="36">
        <v>3</v>
      </c>
      <c r="D299" s="57">
        <v>-0.75</v>
      </c>
      <c r="E299" s="66">
        <v>0</v>
      </c>
      <c r="F299" s="57" t="s">
        <v>143</v>
      </c>
      <c r="G299" s="66">
        <v>0</v>
      </c>
      <c r="H299" s="57" t="s">
        <v>143</v>
      </c>
      <c r="I299" s="66">
        <v>0</v>
      </c>
      <c r="J299" s="57" t="s">
        <v>143</v>
      </c>
      <c r="K299" s="36">
        <v>9</v>
      </c>
      <c r="L299" s="57">
        <v>0.125</v>
      </c>
      <c r="M299" s="36">
        <v>16</v>
      </c>
      <c r="N299" s="57">
        <v>-0.7142857142857143</v>
      </c>
      <c r="O299" s="36">
        <v>25</v>
      </c>
      <c r="P299" s="57">
        <v>-0.609375</v>
      </c>
      <c r="Q299" s="66">
        <v>3</v>
      </c>
      <c r="R299" s="57">
        <v>-0.8125</v>
      </c>
      <c r="S299" s="66">
        <v>113</v>
      </c>
      <c r="T299" s="57">
        <v>-0.70801033591731266</v>
      </c>
      <c r="U299" s="66">
        <v>116</v>
      </c>
      <c r="V299" s="57">
        <v>-0.71215880893300243</v>
      </c>
      <c r="W299" s="36">
        <v>15</v>
      </c>
      <c r="X299" s="57">
        <v>-0.58333333333333326</v>
      </c>
      <c r="Y299" s="36">
        <v>129</v>
      </c>
      <c r="Z299" s="57">
        <v>-0.70880361173814899</v>
      </c>
      <c r="AA299" s="36">
        <v>144</v>
      </c>
      <c r="AB299" s="57">
        <v>-0.69937369519832981</v>
      </c>
    </row>
    <row r="300" spans="2:28" ht="15" hidden="1" customHeight="1" outlineLevel="1">
      <c r="B300" s="63" t="s">
        <v>84</v>
      </c>
      <c r="C300" s="36">
        <v>11</v>
      </c>
      <c r="D300" s="57" t="s">
        <v>143</v>
      </c>
      <c r="E300" s="66">
        <v>0</v>
      </c>
      <c r="F300" s="57" t="s">
        <v>143</v>
      </c>
      <c r="G300" s="66">
        <v>0</v>
      </c>
      <c r="H300" s="57" t="s">
        <v>143</v>
      </c>
      <c r="I300" s="66">
        <v>0</v>
      </c>
      <c r="J300" s="57" t="s">
        <v>143</v>
      </c>
      <c r="K300" s="36">
        <v>36</v>
      </c>
      <c r="L300" s="57">
        <v>2.6</v>
      </c>
      <c r="M300" s="36">
        <v>19</v>
      </c>
      <c r="N300" s="57">
        <v>8.5</v>
      </c>
      <c r="O300" s="36">
        <v>55</v>
      </c>
      <c r="P300" s="57">
        <v>3.583333333333333</v>
      </c>
      <c r="Q300" s="66">
        <v>11</v>
      </c>
      <c r="R300" s="57">
        <v>-0.2142857142857143</v>
      </c>
      <c r="S300" s="66">
        <v>57</v>
      </c>
      <c r="T300" s="57">
        <v>-0.703125</v>
      </c>
      <c r="U300" s="66">
        <v>68</v>
      </c>
      <c r="V300" s="57">
        <v>-0.66990291262135915</v>
      </c>
      <c r="W300" s="36">
        <v>58</v>
      </c>
      <c r="X300" s="57">
        <v>1.4166666666666665</v>
      </c>
      <c r="Y300" s="36">
        <v>76</v>
      </c>
      <c r="Z300" s="57">
        <v>-0.60824742268041243</v>
      </c>
      <c r="AA300" s="36">
        <v>134</v>
      </c>
      <c r="AB300" s="57">
        <v>-0.38532110091743121</v>
      </c>
    </row>
    <row r="301" spans="2:28" ht="15" hidden="1" customHeight="1" outlineLevel="1">
      <c r="B301" s="63" t="s">
        <v>83</v>
      </c>
      <c r="C301" s="36">
        <v>6</v>
      </c>
      <c r="D301" s="57" t="s">
        <v>143</v>
      </c>
      <c r="E301" s="66">
        <v>0</v>
      </c>
      <c r="F301" s="57" t="s">
        <v>143</v>
      </c>
      <c r="G301" s="66">
        <v>0</v>
      </c>
      <c r="H301" s="57" t="s">
        <v>143</v>
      </c>
      <c r="I301" s="66">
        <v>0</v>
      </c>
      <c r="J301" s="57" t="s">
        <v>143</v>
      </c>
      <c r="K301" s="36">
        <v>19</v>
      </c>
      <c r="L301" s="57">
        <v>0.46153846153846145</v>
      </c>
      <c r="M301" s="36">
        <v>7</v>
      </c>
      <c r="N301" s="57">
        <v>-0.96744186046511627</v>
      </c>
      <c r="O301" s="36">
        <v>26</v>
      </c>
      <c r="P301" s="57">
        <v>-0.88596491228070173</v>
      </c>
      <c r="Q301" s="66">
        <v>16</v>
      </c>
      <c r="R301" s="57">
        <v>-0.4285714285714286</v>
      </c>
      <c r="S301" s="66">
        <v>97</v>
      </c>
      <c r="T301" s="57">
        <v>5.9285714285714288</v>
      </c>
      <c r="U301" s="66">
        <v>113</v>
      </c>
      <c r="V301" s="57">
        <v>1.6904761904761907</v>
      </c>
      <c r="W301" s="36">
        <v>41</v>
      </c>
      <c r="X301" s="57">
        <v>0</v>
      </c>
      <c r="Y301" s="36">
        <v>104</v>
      </c>
      <c r="Z301" s="57">
        <v>-0.54585152838427953</v>
      </c>
      <c r="AA301" s="36">
        <v>145</v>
      </c>
      <c r="AB301" s="57">
        <v>-0.46296296296296291</v>
      </c>
    </row>
    <row r="302" spans="2:28" ht="15" hidden="1" customHeight="1" outlineLevel="1">
      <c r="B302" s="63" t="s">
        <v>82</v>
      </c>
      <c r="C302" s="36">
        <v>417</v>
      </c>
      <c r="D302" s="57">
        <v>20.94736842105263</v>
      </c>
      <c r="E302" s="66">
        <v>0</v>
      </c>
      <c r="F302" s="57" t="s">
        <v>143</v>
      </c>
      <c r="G302" s="66">
        <v>0</v>
      </c>
      <c r="H302" s="57" t="s">
        <v>143</v>
      </c>
      <c r="I302" s="66">
        <v>0</v>
      </c>
      <c r="J302" s="57" t="s">
        <v>143</v>
      </c>
      <c r="K302" s="36">
        <v>454</v>
      </c>
      <c r="L302" s="57">
        <v>-0.36944444444444446</v>
      </c>
      <c r="M302" s="36">
        <v>1815</v>
      </c>
      <c r="N302" s="57">
        <v>0.2955032119914347</v>
      </c>
      <c r="O302" s="36">
        <v>2269</v>
      </c>
      <c r="P302" s="57">
        <v>6.9778406412069671E-2</v>
      </c>
      <c r="Q302" s="66">
        <v>1852</v>
      </c>
      <c r="R302" s="57">
        <v>-0.26067864271457086</v>
      </c>
      <c r="S302" s="66">
        <v>3426</v>
      </c>
      <c r="T302" s="57">
        <v>0.23637675929267421</v>
      </c>
      <c r="U302" s="66">
        <v>5278</v>
      </c>
      <c r="V302" s="57">
        <v>3.7907505686129994E-4</v>
      </c>
      <c r="W302" s="36">
        <v>2723</v>
      </c>
      <c r="X302" s="57">
        <v>-0.16060419235511714</v>
      </c>
      <c r="Y302" s="36">
        <v>5241</v>
      </c>
      <c r="Z302" s="57">
        <v>0.25623202301054659</v>
      </c>
      <c r="AA302" s="36">
        <v>7964</v>
      </c>
      <c r="AB302" s="57">
        <v>7.3894282632146702E-2</v>
      </c>
    </row>
    <row r="303" spans="2:28" ht="15" hidden="1" customHeight="1" outlineLevel="1">
      <c r="B303" s="63" t="s">
        <v>81</v>
      </c>
      <c r="C303" s="36">
        <v>637</v>
      </c>
      <c r="D303" s="57">
        <v>48</v>
      </c>
      <c r="E303" s="66">
        <v>0</v>
      </c>
      <c r="F303" s="57" t="s">
        <v>143</v>
      </c>
      <c r="G303" s="66">
        <v>0</v>
      </c>
      <c r="H303" s="57" t="s">
        <v>143</v>
      </c>
      <c r="I303" s="66">
        <v>0</v>
      </c>
      <c r="J303" s="57" t="s">
        <v>143</v>
      </c>
      <c r="K303" s="36">
        <v>1423</v>
      </c>
      <c r="L303" s="57">
        <v>-0.36416443252904374</v>
      </c>
      <c r="M303" s="36">
        <v>3342</v>
      </c>
      <c r="N303" s="57">
        <v>-0.28999362651370297</v>
      </c>
      <c r="O303" s="36">
        <v>4765</v>
      </c>
      <c r="P303" s="57">
        <v>-0.31389488840892732</v>
      </c>
      <c r="Q303" s="66">
        <v>4212</v>
      </c>
      <c r="R303" s="57">
        <v>-0.1057324840764331</v>
      </c>
      <c r="S303" s="66">
        <v>8030</v>
      </c>
      <c r="T303" s="57">
        <v>0.416975472031057</v>
      </c>
      <c r="U303" s="66">
        <v>12242</v>
      </c>
      <c r="V303" s="57">
        <v>0.17972439047894384</v>
      </c>
      <c r="W303" s="36">
        <v>6272</v>
      </c>
      <c r="X303" s="57">
        <v>-9.8980031604654517E-2</v>
      </c>
      <c r="Y303" s="36">
        <v>11372</v>
      </c>
      <c r="Z303" s="57">
        <v>9.620204357046469E-2</v>
      </c>
      <c r="AA303" s="36">
        <v>17644</v>
      </c>
      <c r="AB303" s="57">
        <v>1.7825209114508134E-2</v>
      </c>
    </row>
    <row r="304" spans="2:28" ht="15" hidden="1" customHeight="1" outlineLevel="1">
      <c r="B304" s="63" t="s">
        <v>80</v>
      </c>
      <c r="C304" s="36">
        <v>336</v>
      </c>
      <c r="D304" s="57">
        <v>55</v>
      </c>
      <c r="E304" s="66">
        <v>3</v>
      </c>
      <c r="F304" s="57" t="s">
        <v>143</v>
      </c>
      <c r="G304" s="66">
        <v>0</v>
      </c>
      <c r="H304" s="57" t="s">
        <v>143</v>
      </c>
      <c r="I304" s="66">
        <v>3</v>
      </c>
      <c r="J304" s="57" t="s">
        <v>143</v>
      </c>
      <c r="K304" s="36">
        <v>1212</v>
      </c>
      <c r="L304" s="57">
        <v>-0.40266140956136032</v>
      </c>
      <c r="M304" s="36">
        <v>3440</v>
      </c>
      <c r="N304" s="57">
        <v>-3.9642657733110043E-2</v>
      </c>
      <c r="O304" s="36">
        <v>4652</v>
      </c>
      <c r="P304" s="57">
        <v>-0.17091427553020855</v>
      </c>
      <c r="Q304" s="66">
        <v>4664</v>
      </c>
      <c r="R304" s="57">
        <v>-8.9247768805780225E-3</v>
      </c>
      <c r="S304" s="66">
        <v>7223</v>
      </c>
      <c r="T304" s="57">
        <v>0.27524717514124286</v>
      </c>
      <c r="U304" s="66">
        <v>11887</v>
      </c>
      <c r="V304" s="57">
        <v>0.14628736740597881</v>
      </c>
      <c r="W304" s="36">
        <v>6215</v>
      </c>
      <c r="X304" s="57">
        <v>-7.8029965880433205E-2</v>
      </c>
      <c r="Y304" s="36">
        <v>10663</v>
      </c>
      <c r="Z304" s="57">
        <v>0.15325546182132821</v>
      </c>
      <c r="AA304" s="36">
        <v>16878</v>
      </c>
      <c r="AB304" s="57">
        <v>5.5732782886094956E-2</v>
      </c>
    </row>
    <row r="305" spans="2:28" ht="15" hidden="1" customHeight="1" outlineLevel="1">
      <c r="B305" s="63" t="s">
        <v>79</v>
      </c>
      <c r="C305" s="36">
        <v>381</v>
      </c>
      <c r="D305" s="57">
        <v>18.05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1115</v>
      </c>
      <c r="L305" s="57">
        <v>-0.49433106575963714</v>
      </c>
      <c r="M305" s="36">
        <v>4199</v>
      </c>
      <c r="N305" s="57">
        <v>-9.4848027592153494E-2</v>
      </c>
      <c r="O305" s="36">
        <v>5314</v>
      </c>
      <c r="P305" s="57">
        <v>-0.22355347749853882</v>
      </c>
      <c r="Q305" s="66">
        <v>5275</v>
      </c>
      <c r="R305" s="57">
        <v>-0.13989890754932333</v>
      </c>
      <c r="S305" s="66">
        <v>9726</v>
      </c>
      <c r="T305" s="57">
        <v>0.39681171908660051</v>
      </c>
      <c r="U305" s="66">
        <v>15001</v>
      </c>
      <c r="V305" s="57">
        <v>0.14546426389737332</v>
      </c>
      <c r="W305" s="36">
        <v>6771</v>
      </c>
      <c r="X305" s="57">
        <v>-0.18987796123474521</v>
      </c>
      <c r="Y305" s="36">
        <v>13925</v>
      </c>
      <c r="Z305" s="57">
        <v>0.20022409929322538</v>
      </c>
      <c r="AA305" s="36">
        <v>20696</v>
      </c>
      <c r="AB305" s="57">
        <v>3.6873747494990061E-2</v>
      </c>
    </row>
    <row r="306" spans="2:28" collapsed="1">
      <c r="B306" s="173">
        <v>1989</v>
      </c>
      <c r="C306" s="66">
        <v>2310</v>
      </c>
      <c r="D306" s="67">
        <v>4.32258064516129</v>
      </c>
      <c r="E306" s="66">
        <v>3</v>
      </c>
      <c r="F306" s="67" t="s">
        <v>143</v>
      </c>
      <c r="G306" s="66">
        <v>0</v>
      </c>
      <c r="H306" s="67" t="s">
        <v>143</v>
      </c>
      <c r="I306" s="66">
        <v>3</v>
      </c>
      <c r="J306" s="67" t="s">
        <v>143</v>
      </c>
      <c r="K306" s="66">
        <v>7162</v>
      </c>
      <c r="L306" s="67">
        <v>-0.35138561854736461</v>
      </c>
      <c r="M306" s="66">
        <v>20065</v>
      </c>
      <c r="N306" s="67">
        <v>-0.20021524234693877</v>
      </c>
      <c r="O306" s="66">
        <v>27227</v>
      </c>
      <c r="P306" s="67">
        <v>-0.246415721007473</v>
      </c>
      <c r="Q306" s="66">
        <v>25338</v>
      </c>
      <c r="R306" s="67">
        <v>-0.11520061458951703</v>
      </c>
      <c r="S306" s="66">
        <v>46318</v>
      </c>
      <c r="T306" s="67">
        <v>0.25836774614214297</v>
      </c>
      <c r="U306" s="66">
        <v>71656</v>
      </c>
      <c r="V306" s="67">
        <v>9.4904117961647216E-2</v>
      </c>
      <c r="W306" s="66">
        <v>34813</v>
      </c>
      <c r="X306" s="67">
        <v>-0.13212674195398</v>
      </c>
      <c r="Y306" s="66">
        <v>66383</v>
      </c>
      <c r="Z306" s="67">
        <v>7.2492568178880612E-2</v>
      </c>
      <c r="AA306" s="66">
        <v>101196</v>
      </c>
      <c r="AB306" s="67">
        <v>-7.9698850101461716E-3</v>
      </c>
    </row>
    <row r="307" spans="2:28" ht="15" hidden="1" customHeight="1" outlineLevel="1">
      <c r="B307" s="63" t="s">
        <v>90</v>
      </c>
      <c r="C307" s="36">
        <v>324</v>
      </c>
      <c r="D307" s="57">
        <v>22.142857142857142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1582</v>
      </c>
      <c r="L307" s="57">
        <v>-0.4070464767616192</v>
      </c>
      <c r="M307" s="36">
        <v>4643</v>
      </c>
      <c r="N307" s="57">
        <v>0.22152065245987895</v>
      </c>
      <c r="O307" s="36">
        <v>6225</v>
      </c>
      <c r="P307" s="57">
        <v>-3.771834904931215E-2</v>
      </c>
      <c r="Q307" s="66">
        <v>3942</v>
      </c>
      <c r="R307" s="57">
        <v>-8.6654309545875829E-2</v>
      </c>
      <c r="S307" s="66">
        <v>6625</v>
      </c>
      <c r="T307" s="57">
        <v>0.14125753660637375</v>
      </c>
      <c r="U307" s="66">
        <v>10567</v>
      </c>
      <c r="V307" s="57">
        <v>4.4066791818990314E-2</v>
      </c>
      <c r="W307" s="36">
        <v>5848</v>
      </c>
      <c r="X307" s="57">
        <v>-0.16433266647613609</v>
      </c>
      <c r="Y307" s="36">
        <v>11268</v>
      </c>
      <c r="Z307" s="57">
        <v>0.17301686445971276</v>
      </c>
      <c r="AA307" s="36">
        <v>17116</v>
      </c>
      <c r="AB307" s="57">
        <v>3.0835943146229727E-2</v>
      </c>
    </row>
    <row r="308" spans="2:28" ht="15" hidden="1" customHeight="1" outlineLevel="1">
      <c r="B308" s="63" t="s">
        <v>89</v>
      </c>
      <c r="C308" s="36">
        <v>19</v>
      </c>
      <c r="D308" s="57">
        <v>2.8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1483</v>
      </c>
      <c r="L308" s="57">
        <v>-0.53641763050953428</v>
      </c>
      <c r="M308" s="36">
        <v>3653</v>
      </c>
      <c r="N308" s="57">
        <v>-6.237166324435317E-2</v>
      </c>
      <c r="O308" s="36">
        <v>5136</v>
      </c>
      <c r="P308" s="57">
        <v>-0.27610993657505289</v>
      </c>
      <c r="Q308" s="66">
        <v>4263</v>
      </c>
      <c r="R308" s="57">
        <v>-0.38758799023128865</v>
      </c>
      <c r="S308" s="66">
        <v>5645</v>
      </c>
      <c r="T308" s="57">
        <v>-0.25271379401641514</v>
      </c>
      <c r="U308" s="66">
        <v>9908</v>
      </c>
      <c r="V308" s="57">
        <v>-0.31739579745091284</v>
      </c>
      <c r="W308" s="36">
        <v>5765</v>
      </c>
      <c r="X308" s="57">
        <v>-0.43285784554845053</v>
      </c>
      <c r="Y308" s="36">
        <v>9298</v>
      </c>
      <c r="Z308" s="57">
        <v>-0.18794759825327512</v>
      </c>
      <c r="AA308" s="36">
        <v>15063</v>
      </c>
      <c r="AB308" s="57">
        <v>-0.30312283136710616</v>
      </c>
    </row>
    <row r="309" spans="2:28" ht="15" hidden="1" customHeight="1" outlineLevel="1">
      <c r="B309" s="63" t="s">
        <v>88</v>
      </c>
      <c r="C309" s="36">
        <v>11</v>
      </c>
      <c r="D309" s="57">
        <v>0.375</v>
      </c>
      <c r="E309" s="66">
        <v>0</v>
      </c>
      <c r="F309" s="57" t="s">
        <v>143</v>
      </c>
      <c r="G309" s="66">
        <v>0</v>
      </c>
      <c r="H309" s="57" t="s">
        <v>143</v>
      </c>
      <c r="I309" s="66">
        <v>0</v>
      </c>
      <c r="J309" s="57" t="s">
        <v>143</v>
      </c>
      <c r="K309" s="36">
        <v>704</v>
      </c>
      <c r="L309" s="57">
        <v>-0.48462664714494874</v>
      </c>
      <c r="M309" s="36">
        <v>2000</v>
      </c>
      <c r="N309" s="57">
        <v>0.79856115107913661</v>
      </c>
      <c r="O309" s="36">
        <v>2704</v>
      </c>
      <c r="P309" s="57">
        <v>9.120258272800652E-2</v>
      </c>
      <c r="Q309" s="66">
        <v>2292</v>
      </c>
      <c r="R309" s="57">
        <v>-6.6014669926650393E-2</v>
      </c>
      <c r="S309" s="66">
        <v>2751</v>
      </c>
      <c r="T309" s="57">
        <v>-0.18633540372670809</v>
      </c>
      <c r="U309" s="66">
        <v>5043</v>
      </c>
      <c r="V309" s="57">
        <v>-0.13573264781491001</v>
      </c>
      <c r="W309" s="36">
        <v>3007</v>
      </c>
      <c r="X309" s="57">
        <v>-0.21447230929989547</v>
      </c>
      <c r="Y309" s="36">
        <v>4751</v>
      </c>
      <c r="Z309" s="57">
        <v>5.7422657467171234E-2</v>
      </c>
      <c r="AA309" s="36">
        <v>7758</v>
      </c>
      <c r="AB309" s="57">
        <v>-6.7660137002764076E-2</v>
      </c>
    </row>
    <row r="310" spans="2:28" ht="15" hidden="1" customHeight="1" outlineLevel="1">
      <c r="B310" s="63" t="s">
        <v>87</v>
      </c>
      <c r="C310" s="36">
        <v>2</v>
      </c>
      <c r="D310" s="57" t="s">
        <v>143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16</v>
      </c>
      <c r="L310" s="57">
        <v>0.23076923076923084</v>
      </c>
      <c r="M310" s="36">
        <v>80</v>
      </c>
      <c r="N310" s="57">
        <v>0.31147540983606548</v>
      </c>
      <c r="O310" s="36">
        <v>96</v>
      </c>
      <c r="P310" s="57">
        <v>0.29729729729729737</v>
      </c>
      <c r="Q310" s="66">
        <v>6</v>
      </c>
      <c r="R310" s="57">
        <v>-0.7931034482758621</v>
      </c>
      <c r="S310" s="66">
        <v>10</v>
      </c>
      <c r="T310" s="57">
        <v>-0.375</v>
      </c>
      <c r="U310" s="66">
        <v>16</v>
      </c>
      <c r="V310" s="57">
        <v>-0.64444444444444438</v>
      </c>
      <c r="W310" s="36">
        <v>24</v>
      </c>
      <c r="X310" s="57">
        <v>-0.4285714285714286</v>
      </c>
      <c r="Y310" s="36">
        <v>90</v>
      </c>
      <c r="Z310" s="57">
        <v>0.16883116883116878</v>
      </c>
      <c r="AA310" s="36">
        <v>114</v>
      </c>
      <c r="AB310" s="57">
        <v>-4.2016806722689037E-2</v>
      </c>
    </row>
    <row r="311" spans="2:28" ht="15" hidden="1" customHeight="1" outlineLevel="1">
      <c r="B311" s="63" t="s">
        <v>86</v>
      </c>
      <c r="C311" s="36">
        <v>8</v>
      </c>
      <c r="D311" s="57" t="s">
        <v>143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34</v>
      </c>
      <c r="L311" s="57">
        <v>0.88888888888888884</v>
      </c>
      <c r="M311" s="36">
        <v>110</v>
      </c>
      <c r="N311" s="57">
        <v>0.69230769230769229</v>
      </c>
      <c r="O311" s="36">
        <v>144</v>
      </c>
      <c r="P311" s="57">
        <v>0.73493975903614461</v>
      </c>
      <c r="Q311" s="66">
        <v>22</v>
      </c>
      <c r="R311" s="57">
        <v>-0.33333333333333337</v>
      </c>
      <c r="S311" s="66">
        <v>119</v>
      </c>
      <c r="T311" s="57" t="s">
        <v>143</v>
      </c>
      <c r="U311" s="66">
        <v>141</v>
      </c>
      <c r="V311" s="57">
        <v>3.2727272727272725</v>
      </c>
      <c r="W311" s="36">
        <v>64</v>
      </c>
      <c r="X311" s="57">
        <v>0.25490196078431371</v>
      </c>
      <c r="Y311" s="36">
        <v>229</v>
      </c>
      <c r="Z311" s="57">
        <v>2.523076923076923</v>
      </c>
      <c r="AA311" s="36">
        <v>293</v>
      </c>
      <c r="AB311" s="57">
        <v>1.5258620689655173</v>
      </c>
    </row>
    <row r="312" spans="2:28" ht="15" hidden="1" customHeight="1" outlineLevel="1">
      <c r="B312" s="63" t="s">
        <v>85</v>
      </c>
      <c r="C312" s="36">
        <v>12</v>
      </c>
      <c r="D312" s="57">
        <v>5</v>
      </c>
      <c r="E312" s="66">
        <v>0</v>
      </c>
      <c r="F312" s="57" t="s">
        <v>143</v>
      </c>
      <c r="G312" s="66">
        <v>0</v>
      </c>
      <c r="H312" s="57" t="s">
        <v>143</v>
      </c>
      <c r="I312" s="66">
        <v>0</v>
      </c>
      <c r="J312" s="57" t="s">
        <v>143</v>
      </c>
      <c r="K312" s="36">
        <v>8</v>
      </c>
      <c r="L312" s="57">
        <v>-0.52941176470588236</v>
      </c>
      <c r="M312" s="36">
        <v>56</v>
      </c>
      <c r="N312" s="57">
        <v>0.4358974358974359</v>
      </c>
      <c r="O312" s="36">
        <v>64</v>
      </c>
      <c r="P312" s="57">
        <v>0.14285714285714279</v>
      </c>
      <c r="Q312" s="66">
        <v>16</v>
      </c>
      <c r="R312" s="57">
        <v>0</v>
      </c>
      <c r="S312" s="66">
        <v>387</v>
      </c>
      <c r="T312" s="57">
        <v>37.700000000000003</v>
      </c>
      <c r="U312" s="66">
        <v>403</v>
      </c>
      <c r="V312" s="57">
        <v>14.5</v>
      </c>
      <c r="W312" s="36">
        <v>36</v>
      </c>
      <c r="X312" s="57">
        <v>2.857142857142847E-2</v>
      </c>
      <c r="Y312" s="36">
        <v>443</v>
      </c>
      <c r="Z312" s="57">
        <v>8.0408163265306118</v>
      </c>
      <c r="AA312" s="36">
        <v>479</v>
      </c>
      <c r="AB312" s="57">
        <v>4.7023809523809526</v>
      </c>
    </row>
    <row r="313" spans="2:28" ht="15" hidden="1" customHeight="1" outlineLevel="1">
      <c r="B313" s="63" t="s">
        <v>84</v>
      </c>
      <c r="C313" s="36">
        <v>0</v>
      </c>
      <c r="D313" s="57">
        <v>-1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10</v>
      </c>
      <c r="L313" s="57">
        <v>-9.0909090909090939E-2</v>
      </c>
      <c r="M313" s="36">
        <v>2</v>
      </c>
      <c r="N313" s="57">
        <v>-0.95833333333333337</v>
      </c>
      <c r="O313" s="36">
        <v>12</v>
      </c>
      <c r="P313" s="57">
        <v>-0.79661016949152541</v>
      </c>
      <c r="Q313" s="66">
        <v>14</v>
      </c>
      <c r="R313" s="57">
        <v>-0.43999999999999995</v>
      </c>
      <c r="S313" s="66">
        <v>192</v>
      </c>
      <c r="T313" s="57" t="s">
        <v>143</v>
      </c>
      <c r="U313" s="66">
        <v>206</v>
      </c>
      <c r="V313" s="57">
        <v>7.24</v>
      </c>
      <c r="W313" s="36">
        <v>24</v>
      </c>
      <c r="X313" s="57">
        <v>-0.35135135135135132</v>
      </c>
      <c r="Y313" s="36">
        <v>194</v>
      </c>
      <c r="Z313" s="57">
        <v>3.041666666666667</v>
      </c>
      <c r="AA313" s="36">
        <v>218</v>
      </c>
      <c r="AB313" s="57">
        <v>1.5647058823529414</v>
      </c>
    </row>
    <row r="314" spans="2:28" ht="15" hidden="1" customHeight="1" outlineLevel="1">
      <c r="B314" s="63" t="s">
        <v>83</v>
      </c>
      <c r="C314" s="36">
        <v>0</v>
      </c>
      <c r="D314" s="57">
        <v>-1</v>
      </c>
      <c r="E314" s="66">
        <v>0</v>
      </c>
      <c r="F314" s="57">
        <v>-1</v>
      </c>
      <c r="G314" s="66">
        <v>0</v>
      </c>
      <c r="H314" s="57" t="s">
        <v>143</v>
      </c>
      <c r="I314" s="66">
        <v>0</v>
      </c>
      <c r="J314" s="57">
        <v>-1</v>
      </c>
      <c r="K314" s="36">
        <v>13</v>
      </c>
      <c r="L314" s="57">
        <v>-0.1333333333333333</v>
      </c>
      <c r="M314" s="36">
        <v>215</v>
      </c>
      <c r="N314" s="57">
        <v>1.6219512195121952</v>
      </c>
      <c r="O314" s="36">
        <v>228</v>
      </c>
      <c r="P314" s="57">
        <v>1.3505154639175259</v>
      </c>
      <c r="Q314" s="66">
        <v>28</v>
      </c>
      <c r="R314" s="57">
        <v>3.7037037037036979E-2</v>
      </c>
      <c r="S314" s="66">
        <v>14</v>
      </c>
      <c r="T314" s="57">
        <v>0.55555555555555558</v>
      </c>
      <c r="U314" s="66">
        <v>42</v>
      </c>
      <c r="V314" s="57">
        <v>0.16666666666666674</v>
      </c>
      <c r="W314" s="36">
        <v>41</v>
      </c>
      <c r="X314" s="57">
        <v>-0.19607843137254899</v>
      </c>
      <c r="Y314" s="36">
        <v>229</v>
      </c>
      <c r="Z314" s="57">
        <v>1.5164835164835164</v>
      </c>
      <c r="AA314" s="36">
        <v>270</v>
      </c>
      <c r="AB314" s="57">
        <v>0.90140845070422526</v>
      </c>
    </row>
    <row r="315" spans="2:28" ht="15" hidden="1" customHeight="1" outlineLevel="1">
      <c r="B315" s="63" t="s">
        <v>82</v>
      </c>
      <c r="C315" s="36">
        <v>19</v>
      </c>
      <c r="D315" s="57">
        <v>-0.40625</v>
      </c>
      <c r="E315" s="66">
        <v>0</v>
      </c>
      <c r="F315" s="57" t="s">
        <v>143</v>
      </c>
      <c r="G315" s="66">
        <v>0</v>
      </c>
      <c r="H315" s="57" t="s">
        <v>143</v>
      </c>
      <c r="I315" s="66">
        <v>0</v>
      </c>
      <c r="J315" s="57" t="s">
        <v>143</v>
      </c>
      <c r="K315" s="36">
        <v>720</v>
      </c>
      <c r="L315" s="57">
        <v>-0.5440151994933502</v>
      </c>
      <c r="M315" s="36">
        <v>1401</v>
      </c>
      <c r="N315" s="57">
        <v>-0.20802713397399664</v>
      </c>
      <c r="O315" s="36">
        <v>2121</v>
      </c>
      <c r="P315" s="57">
        <v>-0.36648745519713266</v>
      </c>
      <c r="Q315" s="66">
        <v>2505</v>
      </c>
      <c r="R315" s="57">
        <v>0.34822389666307862</v>
      </c>
      <c r="S315" s="66">
        <v>2771</v>
      </c>
      <c r="T315" s="57">
        <v>-0.39179104477611937</v>
      </c>
      <c r="U315" s="66">
        <v>5276</v>
      </c>
      <c r="V315" s="57">
        <v>-0.17742438415965078</v>
      </c>
      <c r="W315" s="36">
        <v>3244</v>
      </c>
      <c r="X315" s="57">
        <v>-6.7548146018970967E-2</v>
      </c>
      <c r="Y315" s="36">
        <v>4172</v>
      </c>
      <c r="Z315" s="57">
        <v>-0.34039525691699601</v>
      </c>
      <c r="AA315" s="36">
        <v>7416</v>
      </c>
      <c r="AB315" s="57">
        <v>-0.2435740514075887</v>
      </c>
    </row>
    <row r="316" spans="2:28" ht="15" hidden="1" customHeight="1" outlineLevel="1">
      <c r="B316" s="63" t="s">
        <v>81</v>
      </c>
      <c r="C316" s="36">
        <v>13</v>
      </c>
      <c r="D316" s="57">
        <v>-0.38095238095238093</v>
      </c>
      <c r="E316" s="66">
        <v>0</v>
      </c>
      <c r="F316" s="57">
        <v>-1</v>
      </c>
      <c r="G316" s="66">
        <v>0</v>
      </c>
      <c r="H316" s="57" t="s">
        <v>143</v>
      </c>
      <c r="I316" s="66">
        <v>0</v>
      </c>
      <c r="J316" s="57">
        <v>-1</v>
      </c>
      <c r="K316" s="36">
        <v>2238</v>
      </c>
      <c r="L316" s="57">
        <v>-0.29688972667294999</v>
      </c>
      <c r="M316" s="36">
        <v>4707</v>
      </c>
      <c r="N316" s="57">
        <v>5.6565656565656486E-2</v>
      </c>
      <c r="O316" s="36">
        <v>6945</v>
      </c>
      <c r="P316" s="57">
        <v>-9.0730557737627615E-2</v>
      </c>
      <c r="Q316" s="66">
        <v>4710</v>
      </c>
      <c r="R316" s="57">
        <v>0.41314131413141308</v>
      </c>
      <c r="S316" s="66">
        <v>5667</v>
      </c>
      <c r="T316" s="57">
        <v>-0.35958865408520735</v>
      </c>
      <c r="U316" s="66">
        <v>10377</v>
      </c>
      <c r="V316" s="57">
        <v>-0.14816943030701035</v>
      </c>
      <c r="W316" s="36">
        <v>6961</v>
      </c>
      <c r="X316" s="57">
        <v>6.4535861752561541E-2</v>
      </c>
      <c r="Y316" s="36">
        <v>10374</v>
      </c>
      <c r="Z316" s="57">
        <v>-0.22023451593505716</v>
      </c>
      <c r="AA316" s="36">
        <v>17335</v>
      </c>
      <c r="AB316" s="57">
        <v>-0.1263921786020259</v>
      </c>
    </row>
    <row r="317" spans="2:28" ht="15" hidden="1" customHeight="1" outlineLevel="1">
      <c r="B317" s="63" t="s">
        <v>80</v>
      </c>
      <c r="C317" s="36">
        <v>6</v>
      </c>
      <c r="D317" s="57">
        <v>5</v>
      </c>
      <c r="E317" s="66">
        <v>0</v>
      </c>
      <c r="F317" s="57">
        <v>-1</v>
      </c>
      <c r="G317" s="66">
        <v>0</v>
      </c>
      <c r="H317" s="57" t="s">
        <v>143</v>
      </c>
      <c r="I317" s="66">
        <v>0</v>
      </c>
      <c r="J317" s="57">
        <v>-1</v>
      </c>
      <c r="K317" s="36">
        <v>2029</v>
      </c>
      <c r="L317" s="57">
        <v>-0.25948905109489051</v>
      </c>
      <c r="M317" s="36">
        <v>3582</v>
      </c>
      <c r="N317" s="57">
        <v>0.10521443998765823</v>
      </c>
      <c r="O317" s="36">
        <v>5611</v>
      </c>
      <c r="P317" s="57">
        <v>-6.1862564788496943E-2</v>
      </c>
      <c r="Q317" s="66">
        <v>4706</v>
      </c>
      <c r="R317" s="57">
        <v>0.37321272249781146</v>
      </c>
      <c r="S317" s="66">
        <v>5664</v>
      </c>
      <c r="T317" s="57">
        <v>-0.29244222361024363</v>
      </c>
      <c r="U317" s="66">
        <v>10370</v>
      </c>
      <c r="V317" s="57">
        <v>-9.2897130860741806E-2</v>
      </c>
      <c r="W317" s="36">
        <v>6741</v>
      </c>
      <c r="X317" s="57">
        <v>9.1659919028340031E-2</v>
      </c>
      <c r="Y317" s="36">
        <v>9246</v>
      </c>
      <c r="Z317" s="57">
        <v>-0.17784101013693754</v>
      </c>
      <c r="AA317" s="36">
        <v>15987</v>
      </c>
      <c r="AB317" s="57">
        <v>-8.2314448079903513E-2</v>
      </c>
    </row>
    <row r="318" spans="2:28" ht="15" hidden="1" customHeight="1" outlineLevel="1">
      <c r="B318" s="63" t="s">
        <v>79</v>
      </c>
      <c r="C318" s="36">
        <v>20</v>
      </c>
      <c r="D318" s="57">
        <v>-0.39393939393939392</v>
      </c>
      <c r="E318" s="66">
        <v>0</v>
      </c>
      <c r="F318" s="57">
        <v>-1</v>
      </c>
      <c r="G318" s="66">
        <v>0</v>
      </c>
      <c r="H318" s="57" t="s">
        <v>143</v>
      </c>
      <c r="I318" s="66">
        <v>0</v>
      </c>
      <c r="J318" s="57">
        <v>-1</v>
      </c>
      <c r="K318" s="36">
        <v>2205</v>
      </c>
      <c r="L318" s="57">
        <v>-0.36656133295030169</v>
      </c>
      <c r="M318" s="36">
        <v>4639</v>
      </c>
      <c r="N318" s="57">
        <v>0.21662732756359815</v>
      </c>
      <c r="O318" s="36">
        <v>6844</v>
      </c>
      <c r="P318" s="57">
        <v>-6.1694543460378393E-2</v>
      </c>
      <c r="Q318" s="66">
        <v>6133</v>
      </c>
      <c r="R318" s="57">
        <v>0.50947575682992863</v>
      </c>
      <c r="S318" s="66">
        <v>6963</v>
      </c>
      <c r="T318" s="57">
        <v>4.1897351488852319E-2</v>
      </c>
      <c r="U318" s="66">
        <v>13096</v>
      </c>
      <c r="V318" s="57">
        <v>0.21868602270612314</v>
      </c>
      <c r="W318" s="36">
        <v>8358</v>
      </c>
      <c r="X318" s="57">
        <v>0.10263852242744065</v>
      </c>
      <c r="Y318" s="36">
        <v>11602</v>
      </c>
      <c r="Z318" s="57">
        <v>0.10537347560975618</v>
      </c>
      <c r="AA318" s="36">
        <v>19960</v>
      </c>
      <c r="AB318" s="57">
        <v>0.10422659880504526</v>
      </c>
    </row>
    <row r="319" spans="2:28" collapsed="1">
      <c r="B319" s="173">
        <v>1988</v>
      </c>
      <c r="C319" s="66">
        <v>434</v>
      </c>
      <c r="D319" s="67">
        <v>2.472</v>
      </c>
      <c r="E319" s="66">
        <v>0</v>
      </c>
      <c r="F319" s="67">
        <v>-1</v>
      </c>
      <c r="G319" s="66">
        <v>0</v>
      </c>
      <c r="H319" s="67" t="s">
        <v>143</v>
      </c>
      <c r="I319" s="66">
        <v>0</v>
      </c>
      <c r="J319" s="67">
        <v>-1</v>
      </c>
      <c r="K319" s="66">
        <v>11042</v>
      </c>
      <c r="L319" s="67">
        <v>-0.39628212137780205</v>
      </c>
      <c r="M319" s="66">
        <v>25088</v>
      </c>
      <c r="N319" s="67">
        <v>0.12090072379590744</v>
      </c>
      <c r="O319" s="66">
        <v>36130</v>
      </c>
      <c r="P319" s="67">
        <v>-0.11167387883556257</v>
      </c>
      <c r="Q319" s="66">
        <v>28637</v>
      </c>
      <c r="R319" s="67">
        <v>7.8931504784869322E-2</v>
      </c>
      <c r="S319" s="66">
        <v>36808</v>
      </c>
      <c r="T319" s="67">
        <v>-0.17963804938931982</v>
      </c>
      <c r="U319" s="66">
        <v>65445</v>
      </c>
      <c r="V319" s="67">
        <v>-8.3531718246744102E-2</v>
      </c>
      <c r="W319" s="66">
        <v>40113</v>
      </c>
      <c r="X319" s="67">
        <v>-0.10820364606491772</v>
      </c>
      <c r="Y319" s="66">
        <v>61896</v>
      </c>
      <c r="Z319" s="67">
        <v>-7.9613382899628271E-2</v>
      </c>
      <c r="AA319" s="66">
        <v>102009</v>
      </c>
      <c r="AB319" s="67">
        <v>-9.1071905907511352E-2</v>
      </c>
    </row>
    <row r="320" spans="2:28" ht="15" hidden="1" customHeight="1" outlineLevel="1">
      <c r="B320" s="63" t="s">
        <v>90</v>
      </c>
      <c r="C320" s="36">
        <v>14</v>
      </c>
      <c r="D320" s="57">
        <v>-0.43999999999999995</v>
      </c>
      <c r="E320" s="66">
        <v>0</v>
      </c>
      <c r="F320" s="57">
        <v>-1</v>
      </c>
      <c r="G320" s="66">
        <v>0</v>
      </c>
      <c r="H320" s="57" t="s">
        <v>143</v>
      </c>
      <c r="I320" s="66">
        <v>0</v>
      </c>
      <c r="J320" s="57">
        <v>-1</v>
      </c>
      <c r="K320" s="36">
        <v>2668</v>
      </c>
      <c r="L320" s="57">
        <v>6.3795853269537517E-2</v>
      </c>
      <c r="M320" s="36">
        <v>3801</v>
      </c>
      <c r="N320" s="57">
        <v>-3.1345565749235527E-2</v>
      </c>
      <c r="O320" s="36">
        <v>6469</v>
      </c>
      <c r="P320" s="57">
        <v>5.7524875621890459E-3</v>
      </c>
      <c r="Q320" s="66">
        <v>4316</v>
      </c>
      <c r="R320" s="57">
        <v>0.47555555555555551</v>
      </c>
      <c r="S320" s="66">
        <v>5805</v>
      </c>
      <c r="T320" s="57">
        <v>-2.4059116686715454E-3</v>
      </c>
      <c r="U320" s="66">
        <v>10121</v>
      </c>
      <c r="V320" s="57">
        <v>0.15747941445562663</v>
      </c>
      <c r="W320" s="36">
        <v>6998</v>
      </c>
      <c r="X320" s="57">
        <v>0.28191976552482134</v>
      </c>
      <c r="Y320" s="36">
        <v>9606</v>
      </c>
      <c r="Z320" s="57">
        <v>-1.4061377399158359E-2</v>
      </c>
      <c r="AA320" s="36">
        <v>16604</v>
      </c>
      <c r="AB320" s="57">
        <v>9.2224707275358586E-2</v>
      </c>
    </row>
    <row r="321" spans="2:28" ht="15" hidden="1" customHeight="1" outlineLevel="1">
      <c r="B321" s="63" t="s">
        <v>89</v>
      </c>
      <c r="C321" s="36">
        <v>5</v>
      </c>
      <c r="D321" s="57">
        <v>-0.6875</v>
      </c>
      <c r="E321" s="66">
        <v>0</v>
      </c>
      <c r="F321" s="57">
        <v>-1</v>
      </c>
      <c r="G321" s="66">
        <v>0</v>
      </c>
      <c r="H321" s="57" t="s">
        <v>143</v>
      </c>
      <c r="I321" s="66">
        <v>0</v>
      </c>
      <c r="J321" s="57">
        <v>-1</v>
      </c>
      <c r="K321" s="36">
        <v>3199</v>
      </c>
      <c r="L321" s="57">
        <v>-4.976671850699832E-3</v>
      </c>
      <c r="M321" s="36">
        <v>3896</v>
      </c>
      <c r="N321" s="57">
        <v>-0.10395584176632933</v>
      </c>
      <c r="O321" s="36">
        <v>7095</v>
      </c>
      <c r="P321" s="57">
        <v>-6.1880206267354243E-2</v>
      </c>
      <c r="Q321" s="66">
        <v>6961</v>
      </c>
      <c r="R321" s="57">
        <v>1.1841857546281771</v>
      </c>
      <c r="S321" s="66">
        <v>7554</v>
      </c>
      <c r="T321" s="57">
        <v>0.39914799036858684</v>
      </c>
      <c r="U321" s="66">
        <v>14515</v>
      </c>
      <c r="V321" s="57">
        <v>0.69054274400186344</v>
      </c>
      <c r="W321" s="36">
        <v>10165</v>
      </c>
      <c r="X321" s="57">
        <v>0.58308674661267723</v>
      </c>
      <c r="Y321" s="36">
        <v>11450</v>
      </c>
      <c r="Z321" s="57">
        <v>0.17472042679798916</v>
      </c>
      <c r="AA321" s="36">
        <v>21615</v>
      </c>
      <c r="AB321" s="57">
        <v>0.33690004948045527</v>
      </c>
    </row>
    <row r="322" spans="2:28" ht="15" hidden="1" customHeight="1" outlineLevel="1">
      <c r="B322" s="63" t="s">
        <v>88</v>
      </c>
      <c r="C322" s="36">
        <v>8</v>
      </c>
      <c r="D322" s="57">
        <v>-0.55555555555555558</v>
      </c>
      <c r="E322" s="66">
        <v>0</v>
      </c>
      <c r="F322" s="57">
        <v>-1</v>
      </c>
      <c r="G322" s="66">
        <v>0</v>
      </c>
      <c r="H322" s="57" t="s">
        <v>143</v>
      </c>
      <c r="I322" s="66">
        <v>0</v>
      </c>
      <c r="J322" s="57">
        <v>-1</v>
      </c>
      <c r="K322" s="36">
        <v>1366</v>
      </c>
      <c r="L322" s="57">
        <v>-2.4285714285714244E-2</v>
      </c>
      <c r="M322" s="36">
        <v>1112</v>
      </c>
      <c r="N322" s="57">
        <v>-0.37492973580663291</v>
      </c>
      <c r="O322" s="36">
        <v>2478</v>
      </c>
      <c r="P322" s="57">
        <v>-0.22050959421201632</v>
      </c>
      <c r="Q322" s="66">
        <v>2454</v>
      </c>
      <c r="R322" s="57">
        <v>1.2248413417951043</v>
      </c>
      <c r="S322" s="66">
        <v>3381</v>
      </c>
      <c r="T322" s="57">
        <v>0.23664959765910742</v>
      </c>
      <c r="U322" s="66">
        <v>5835</v>
      </c>
      <c r="V322" s="57">
        <v>0.52071931196247068</v>
      </c>
      <c r="W322" s="36">
        <v>3828</v>
      </c>
      <c r="X322" s="57">
        <v>0.51724137931034475</v>
      </c>
      <c r="Y322" s="36">
        <v>4493</v>
      </c>
      <c r="Z322" s="57">
        <v>-4.4316419233325632E-3</v>
      </c>
      <c r="AA322" s="36">
        <v>8321</v>
      </c>
      <c r="AB322" s="57">
        <v>0.18263217737350756</v>
      </c>
    </row>
    <row r="323" spans="2:28" ht="15" hidden="1" customHeight="1" outlineLevel="1">
      <c r="B323" s="63" t="s">
        <v>87</v>
      </c>
      <c r="C323" s="36">
        <v>0</v>
      </c>
      <c r="D323" s="57">
        <v>-1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13</v>
      </c>
      <c r="L323" s="57">
        <v>3.333333333333333</v>
      </c>
      <c r="M323" s="36">
        <v>61</v>
      </c>
      <c r="N323" s="57">
        <v>-0.75600000000000001</v>
      </c>
      <c r="O323" s="36">
        <v>74</v>
      </c>
      <c r="P323" s="57">
        <v>-0.70750988142292492</v>
      </c>
      <c r="Q323" s="66">
        <v>29</v>
      </c>
      <c r="R323" s="57">
        <v>4.8</v>
      </c>
      <c r="S323" s="66">
        <v>16</v>
      </c>
      <c r="T323" s="57">
        <v>-0.64444444444444438</v>
      </c>
      <c r="U323" s="66">
        <v>45</v>
      </c>
      <c r="V323" s="57">
        <v>-9.9999999999999978E-2</v>
      </c>
      <c r="W323" s="36">
        <v>42</v>
      </c>
      <c r="X323" s="57">
        <v>0.55555555555555558</v>
      </c>
      <c r="Y323" s="36">
        <v>77</v>
      </c>
      <c r="Z323" s="57">
        <v>-0.73898305084745763</v>
      </c>
      <c r="AA323" s="36">
        <v>119</v>
      </c>
      <c r="AB323" s="57">
        <v>-0.63043478260869568</v>
      </c>
    </row>
    <row r="324" spans="2:28" ht="15" hidden="1" customHeight="1" outlineLevel="1">
      <c r="B324" s="63" t="s">
        <v>86</v>
      </c>
      <c r="C324" s="36">
        <v>0</v>
      </c>
      <c r="D324" s="57">
        <v>-1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18</v>
      </c>
      <c r="L324" s="57">
        <v>-0.53846153846153844</v>
      </c>
      <c r="M324" s="36">
        <v>65</v>
      </c>
      <c r="N324" s="57">
        <v>-0.6542553191489362</v>
      </c>
      <c r="O324" s="36">
        <v>83</v>
      </c>
      <c r="P324" s="57">
        <v>-0.63436123348017626</v>
      </c>
      <c r="Q324" s="66">
        <v>33</v>
      </c>
      <c r="R324" s="57">
        <v>7.25</v>
      </c>
      <c r="S324" s="66">
        <v>0</v>
      </c>
      <c r="T324" s="57">
        <v>-1</v>
      </c>
      <c r="U324" s="66">
        <v>33</v>
      </c>
      <c r="V324" s="57">
        <v>3.125</v>
      </c>
      <c r="W324" s="36">
        <v>51</v>
      </c>
      <c r="X324" s="57">
        <v>-1.9230769230769273E-2</v>
      </c>
      <c r="Y324" s="36">
        <v>65</v>
      </c>
      <c r="Z324" s="57">
        <v>-0.66145833333333326</v>
      </c>
      <c r="AA324" s="36">
        <v>116</v>
      </c>
      <c r="AB324" s="57">
        <v>-0.52459016393442626</v>
      </c>
    </row>
    <row r="325" spans="2:28" ht="15" hidden="1" customHeight="1" outlineLevel="1">
      <c r="B325" s="63" t="s">
        <v>85</v>
      </c>
      <c r="C325" s="36">
        <v>2</v>
      </c>
      <c r="D325" s="57">
        <v>-0.91304347826086962</v>
      </c>
      <c r="E325" s="66">
        <v>0</v>
      </c>
      <c r="F325" s="57" t="s">
        <v>143</v>
      </c>
      <c r="G325" s="66">
        <v>0</v>
      </c>
      <c r="H325" s="57" t="s">
        <v>143</v>
      </c>
      <c r="I325" s="66">
        <v>0</v>
      </c>
      <c r="J325" s="57" t="s">
        <v>143</v>
      </c>
      <c r="K325" s="36">
        <v>17</v>
      </c>
      <c r="L325" s="57">
        <v>0.88888888888888884</v>
      </c>
      <c r="M325" s="36">
        <v>39</v>
      </c>
      <c r="N325" s="57">
        <v>-0.76923076923076916</v>
      </c>
      <c r="O325" s="36">
        <v>56</v>
      </c>
      <c r="P325" s="57">
        <v>-0.6853932584269663</v>
      </c>
      <c r="Q325" s="66">
        <v>16</v>
      </c>
      <c r="R325" s="57">
        <v>0.33333333333333326</v>
      </c>
      <c r="S325" s="66">
        <v>10</v>
      </c>
      <c r="T325" s="57">
        <v>-0.61538461538461542</v>
      </c>
      <c r="U325" s="66">
        <v>26</v>
      </c>
      <c r="V325" s="57">
        <v>-0.31578947368421051</v>
      </c>
      <c r="W325" s="36">
        <v>35</v>
      </c>
      <c r="X325" s="57">
        <v>-0.20454545454545459</v>
      </c>
      <c r="Y325" s="36">
        <v>49</v>
      </c>
      <c r="Z325" s="57">
        <v>-0.74871794871794872</v>
      </c>
      <c r="AA325" s="36">
        <v>84</v>
      </c>
      <c r="AB325" s="57">
        <v>-0.64853556485355646</v>
      </c>
    </row>
    <row r="326" spans="2:28" ht="15" hidden="1" customHeight="1" outlineLevel="1">
      <c r="B326" s="63" t="s">
        <v>84</v>
      </c>
      <c r="C326" s="36">
        <v>1</v>
      </c>
      <c r="D326" s="57">
        <v>-0.91666666666666663</v>
      </c>
      <c r="E326" s="66">
        <v>0</v>
      </c>
      <c r="F326" s="57" t="s">
        <v>143</v>
      </c>
      <c r="G326" s="66">
        <v>0</v>
      </c>
      <c r="H326" s="57">
        <v>-1</v>
      </c>
      <c r="I326" s="66">
        <v>0</v>
      </c>
      <c r="J326" s="57">
        <v>-1</v>
      </c>
      <c r="K326" s="36">
        <v>11</v>
      </c>
      <c r="L326" s="57">
        <v>-0.44999999999999996</v>
      </c>
      <c r="M326" s="36">
        <v>48</v>
      </c>
      <c r="N326" s="57">
        <v>-0.79831932773109249</v>
      </c>
      <c r="O326" s="36">
        <v>59</v>
      </c>
      <c r="P326" s="57">
        <v>-0.77131782945736438</v>
      </c>
      <c r="Q326" s="66">
        <v>25</v>
      </c>
      <c r="R326" s="57">
        <v>1.2727272727272729</v>
      </c>
      <c r="S326" s="66">
        <v>0</v>
      </c>
      <c r="T326" s="57">
        <v>-1</v>
      </c>
      <c r="U326" s="66">
        <v>25</v>
      </c>
      <c r="V326" s="57">
        <v>0.31578947368421062</v>
      </c>
      <c r="W326" s="36">
        <v>37</v>
      </c>
      <c r="X326" s="57">
        <v>-0.13953488372093026</v>
      </c>
      <c r="Y326" s="36">
        <v>48</v>
      </c>
      <c r="Z326" s="57">
        <v>-0.80566801619433193</v>
      </c>
      <c r="AA326" s="36">
        <v>85</v>
      </c>
      <c r="AB326" s="57">
        <v>-0.7068965517241379</v>
      </c>
    </row>
    <row r="327" spans="2:28" ht="15" hidden="1" customHeight="1" outlineLevel="1">
      <c r="B327" s="63" t="s">
        <v>83</v>
      </c>
      <c r="C327" s="36">
        <v>8</v>
      </c>
      <c r="D327" s="57">
        <v>-0.61904761904761907</v>
      </c>
      <c r="E327" s="66">
        <v>1</v>
      </c>
      <c r="F327" s="57" t="s">
        <v>143</v>
      </c>
      <c r="G327" s="66">
        <v>0</v>
      </c>
      <c r="H327" s="57" t="s">
        <v>143</v>
      </c>
      <c r="I327" s="66">
        <v>1</v>
      </c>
      <c r="J327" s="57" t="s">
        <v>143</v>
      </c>
      <c r="K327" s="36">
        <v>15</v>
      </c>
      <c r="L327" s="57">
        <v>6.5</v>
      </c>
      <c r="M327" s="36">
        <v>82</v>
      </c>
      <c r="N327" s="57">
        <v>-0.12765957446808507</v>
      </c>
      <c r="O327" s="36">
        <v>97</v>
      </c>
      <c r="P327" s="57">
        <v>1.0416666666666741E-2</v>
      </c>
      <c r="Q327" s="66">
        <v>27</v>
      </c>
      <c r="R327" s="57">
        <v>0.9285714285714286</v>
      </c>
      <c r="S327" s="66">
        <v>9</v>
      </c>
      <c r="T327" s="57" t="s">
        <v>143</v>
      </c>
      <c r="U327" s="66">
        <v>36</v>
      </c>
      <c r="V327" s="57">
        <v>1.5714285714285716</v>
      </c>
      <c r="W327" s="36">
        <v>51</v>
      </c>
      <c r="X327" s="57">
        <v>0.37837837837837829</v>
      </c>
      <c r="Y327" s="36">
        <v>91</v>
      </c>
      <c r="Z327" s="57">
        <v>-3.1914893617021267E-2</v>
      </c>
      <c r="AA327" s="36">
        <v>142</v>
      </c>
      <c r="AB327" s="57">
        <v>8.3969465648854991E-2</v>
      </c>
    </row>
    <row r="328" spans="2:28" ht="15" hidden="1" customHeight="1" outlineLevel="1">
      <c r="B328" s="63" t="s">
        <v>82</v>
      </c>
      <c r="C328" s="36">
        <v>32</v>
      </c>
      <c r="D328" s="57">
        <v>1.4615384615384617</v>
      </c>
      <c r="E328" s="66">
        <v>0</v>
      </c>
      <c r="F328" s="57">
        <v>-1</v>
      </c>
      <c r="G328" s="66">
        <v>0</v>
      </c>
      <c r="H328" s="57" t="s">
        <v>143</v>
      </c>
      <c r="I328" s="66">
        <v>0</v>
      </c>
      <c r="J328" s="57">
        <v>-1</v>
      </c>
      <c r="K328" s="36">
        <v>1579</v>
      </c>
      <c r="L328" s="57">
        <v>6.1869535978480217E-2</v>
      </c>
      <c r="M328" s="36">
        <v>1769</v>
      </c>
      <c r="N328" s="57">
        <v>-0.36091040462427748</v>
      </c>
      <c r="O328" s="36">
        <v>3348</v>
      </c>
      <c r="P328" s="57">
        <v>-0.21316098707403053</v>
      </c>
      <c r="Q328" s="66">
        <v>1858</v>
      </c>
      <c r="R328" s="57">
        <v>0.16052467207995003</v>
      </c>
      <c r="S328" s="66">
        <v>4556</v>
      </c>
      <c r="T328" s="57">
        <v>0.75568400770712918</v>
      </c>
      <c r="U328" s="66">
        <v>6414</v>
      </c>
      <c r="V328" s="57">
        <v>0.52859866539561495</v>
      </c>
      <c r="W328" s="36">
        <v>3479</v>
      </c>
      <c r="X328" s="57">
        <v>0.12117305833064784</v>
      </c>
      <c r="Y328" s="36">
        <v>6325</v>
      </c>
      <c r="Z328" s="57">
        <v>0.17937721424575792</v>
      </c>
      <c r="AA328" s="36">
        <v>9804</v>
      </c>
      <c r="AB328" s="57">
        <v>0.15804394046775339</v>
      </c>
    </row>
    <row r="329" spans="2:28" ht="15" hidden="1" customHeight="1" outlineLevel="1">
      <c r="B329" s="63" t="s">
        <v>81</v>
      </c>
      <c r="C329" s="36">
        <v>21</v>
      </c>
      <c r="D329" s="57">
        <v>2.5</v>
      </c>
      <c r="E329" s="66">
        <v>2</v>
      </c>
      <c r="F329" s="57" t="s">
        <v>143</v>
      </c>
      <c r="G329" s="66">
        <v>0</v>
      </c>
      <c r="H329" s="57">
        <v>-1</v>
      </c>
      <c r="I329" s="66">
        <v>2</v>
      </c>
      <c r="J329" s="57">
        <v>-0.6</v>
      </c>
      <c r="K329" s="36">
        <v>3183</v>
      </c>
      <c r="L329" s="57">
        <v>0.19841867469879526</v>
      </c>
      <c r="M329" s="36">
        <v>4455</v>
      </c>
      <c r="N329" s="57">
        <v>9.0842311459353509E-2</v>
      </c>
      <c r="O329" s="36">
        <v>7638</v>
      </c>
      <c r="P329" s="57">
        <v>0.1332344213649852</v>
      </c>
      <c r="Q329" s="66">
        <v>3333</v>
      </c>
      <c r="R329" s="57">
        <v>1.1572815533980583</v>
      </c>
      <c r="S329" s="66">
        <v>8849</v>
      </c>
      <c r="T329" s="57">
        <v>12.468797564687975</v>
      </c>
      <c r="U329" s="66">
        <v>12182</v>
      </c>
      <c r="V329" s="57">
        <v>4.5322434150772022</v>
      </c>
      <c r="W329" s="36">
        <v>6539</v>
      </c>
      <c r="X329" s="57">
        <v>0.22338634237605248</v>
      </c>
      <c r="Y329" s="36">
        <v>13304</v>
      </c>
      <c r="Z329" s="57">
        <v>0.54967967384973782</v>
      </c>
      <c r="AA329" s="36">
        <v>19843</v>
      </c>
      <c r="AB329" s="57">
        <v>0.42447954055994264</v>
      </c>
    </row>
    <row r="330" spans="2:28" ht="15" hidden="1" customHeight="1" outlineLevel="1">
      <c r="B330" s="63" t="s">
        <v>80</v>
      </c>
      <c r="C330" s="36">
        <v>1</v>
      </c>
      <c r="D330" s="57">
        <v>-0.95238095238095233</v>
      </c>
      <c r="E330" s="66">
        <v>7</v>
      </c>
      <c r="F330" s="57">
        <v>0.75</v>
      </c>
      <c r="G330" s="66">
        <v>0</v>
      </c>
      <c r="H330" s="57" t="s">
        <v>143</v>
      </c>
      <c r="I330" s="66">
        <v>7</v>
      </c>
      <c r="J330" s="57">
        <v>0.75</v>
      </c>
      <c r="K330" s="36">
        <v>2740</v>
      </c>
      <c r="L330" s="57">
        <v>0.13740141137401407</v>
      </c>
      <c r="M330" s="36">
        <v>3241</v>
      </c>
      <c r="N330" s="57">
        <v>-8.7299352295128085E-2</v>
      </c>
      <c r="O330" s="36">
        <v>5981</v>
      </c>
      <c r="P330" s="57">
        <v>3.5234899328859814E-3</v>
      </c>
      <c r="Q330" s="66">
        <v>3427</v>
      </c>
      <c r="R330" s="57">
        <v>0.31655781790242021</v>
      </c>
      <c r="S330" s="66">
        <v>8005</v>
      </c>
      <c r="T330" s="57">
        <v>0.74591057797164662</v>
      </c>
      <c r="U330" s="66">
        <v>11432</v>
      </c>
      <c r="V330" s="57">
        <v>0.59042849193099611</v>
      </c>
      <c r="W330" s="36">
        <v>6175</v>
      </c>
      <c r="X330" s="57">
        <v>0.22592813182449878</v>
      </c>
      <c r="Y330" s="36">
        <v>11246</v>
      </c>
      <c r="Z330" s="57">
        <v>0.38225172074729596</v>
      </c>
      <c r="AA330" s="36">
        <v>17421</v>
      </c>
      <c r="AB330" s="57">
        <v>0.32247779549077649</v>
      </c>
    </row>
    <row r="331" spans="2:28" ht="15" hidden="1" customHeight="1" outlineLevel="1">
      <c r="B331" s="63" t="s">
        <v>79</v>
      </c>
      <c r="C331" s="36">
        <v>33</v>
      </c>
      <c r="D331" s="57">
        <v>0.375</v>
      </c>
      <c r="E331" s="66">
        <v>3</v>
      </c>
      <c r="F331" s="57">
        <v>-0.5</v>
      </c>
      <c r="G331" s="66">
        <v>0</v>
      </c>
      <c r="H331" s="57">
        <v>-1</v>
      </c>
      <c r="I331" s="66">
        <v>3</v>
      </c>
      <c r="J331" s="57">
        <v>-0.72727272727272729</v>
      </c>
      <c r="K331" s="36">
        <v>3481</v>
      </c>
      <c r="L331" s="57">
        <v>0.42780968006562747</v>
      </c>
      <c r="M331" s="36">
        <v>3813</v>
      </c>
      <c r="N331" s="57">
        <v>-0.10091959443527465</v>
      </c>
      <c r="O331" s="36">
        <v>7294</v>
      </c>
      <c r="P331" s="57">
        <v>9.2079652642611087E-2</v>
      </c>
      <c r="Q331" s="66">
        <v>4063</v>
      </c>
      <c r="R331" s="57">
        <v>0.50648869113830175</v>
      </c>
      <c r="S331" s="66">
        <v>6683</v>
      </c>
      <c r="T331" s="57">
        <v>0.39870238593553786</v>
      </c>
      <c r="U331" s="66">
        <v>10746</v>
      </c>
      <c r="V331" s="57">
        <v>0.43759197324414711</v>
      </c>
      <c r="W331" s="36">
        <v>7580</v>
      </c>
      <c r="X331" s="57">
        <v>0.46757018393030014</v>
      </c>
      <c r="Y331" s="36">
        <v>10496</v>
      </c>
      <c r="Z331" s="57">
        <v>0.16312056737588643</v>
      </c>
      <c r="AA331" s="36">
        <v>18076</v>
      </c>
      <c r="AB331" s="57">
        <v>0.27394460497568529</v>
      </c>
    </row>
    <row r="332" spans="2:28" collapsed="1">
      <c r="B332" s="173">
        <v>1987</v>
      </c>
      <c r="C332" s="66">
        <v>125</v>
      </c>
      <c r="D332" s="67">
        <v>-0.39613526570048307</v>
      </c>
      <c r="E332" s="66">
        <v>13</v>
      </c>
      <c r="F332" s="67">
        <v>-0.27777777777777779</v>
      </c>
      <c r="G332" s="66">
        <v>0</v>
      </c>
      <c r="H332" s="67">
        <v>-1</v>
      </c>
      <c r="I332" s="66">
        <v>13</v>
      </c>
      <c r="J332" s="67">
        <v>-0.55172413793103448</v>
      </c>
      <c r="K332" s="66">
        <v>18290</v>
      </c>
      <c r="L332" s="67">
        <v>0.12998887927838876</v>
      </c>
      <c r="M332" s="66">
        <v>22382</v>
      </c>
      <c r="N332" s="67">
        <v>-0.12686276039634858</v>
      </c>
      <c r="O332" s="66">
        <v>40672</v>
      </c>
      <c r="P332" s="67">
        <v>-2.7450980392156876E-2</v>
      </c>
      <c r="Q332" s="66">
        <v>26542</v>
      </c>
      <c r="R332" s="67">
        <v>0.68981982555548482</v>
      </c>
      <c r="S332" s="66">
        <v>44868</v>
      </c>
      <c r="T332" s="67">
        <v>0.68360225140712938</v>
      </c>
      <c r="U332" s="66">
        <v>71410</v>
      </c>
      <c r="V332" s="67">
        <v>0.68590787827277655</v>
      </c>
      <c r="W332" s="66">
        <v>44980</v>
      </c>
      <c r="X332" s="67">
        <v>0.3525378878999279</v>
      </c>
      <c r="Y332" s="66">
        <v>67250</v>
      </c>
      <c r="Z332" s="67">
        <v>0.19802615170841209</v>
      </c>
      <c r="AA332" s="66">
        <v>112230</v>
      </c>
      <c r="AB332" s="67">
        <v>0.25550956482828058</v>
      </c>
    </row>
    <row r="333" spans="2:28" ht="15" hidden="1" customHeight="1" outlineLevel="1">
      <c r="B333" s="63" t="s">
        <v>90</v>
      </c>
      <c r="C333" s="36">
        <v>25</v>
      </c>
      <c r="D333" s="57">
        <v>1.2727272727272729</v>
      </c>
      <c r="E333" s="66">
        <v>1</v>
      </c>
      <c r="F333" s="57" t="s">
        <v>143</v>
      </c>
      <c r="G333" s="66">
        <v>0</v>
      </c>
      <c r="H333" s="57">
        <v>-1</v>
      </c>
      <c r="I333" s="66">
        <v>1</v>
      </c>
      <c r="J333" s="57">
        <v>-0.5</v>
      </c>
      <c r="K333" s="36">
        <v>2508</v>
      </c>
      <c r="L333" s="57">
        <v>-8.7668242997453572E-2</v>
      </c>
      <c r="M333" s="36">
        <v>3924</v>
      </c>
      <c r="N333" s="57">
        <v>-0.17441615821586365</v>
      </c>
      <c r="O333" s="36">
        <v>6432</v>
      </c>
      <c r="P333" s="57">
        <v>-0.1426286323647028</v>
      </c>
      <c r="Q333" s="66">
        <v>2925</v>
      </c>
      <c r="R333" s="57">
        <v>-0.36468288444830577</v>
      </c>
      <c r="S333" s="66">
        <v>5819</v>
      </c>
      <c r="T333" s="57">
        <v>-0.1362624313492653</v>
      </c>
      <c r="U333" s="66">
        <v>8744</v>
      </c>
      <c r="V333" s="57">
        <v>-0.22899215236751613</v>
      </c>
      <c r="W333" s="36">
        <v>5459</v>
      </c>
      <c r="X333" s="57">
        <v>-0.25869092884302014</v>
      </c>
      <c r="Y333" s="36">
        <v>9743</v>
      </c>
      <c r="Z333" s="57">
        <v>-0.15219282979463977</v>
      </c>
      <c r="AA333" s="36">
        <v>15202</v>
      </c>
      <c r="AB333" s="57">
        <v>-0.19378447178616887</v>
      </c>
    </row>
    <row r="334" spans="2:28" ht="15" hidden="1" customHeight="1" outlineLevel="1">
      <c r="B334" s="63" t="s">
        <v>89</v>
      </c>
      <c r="C334" s="36">
        <v>16</v>
      </c>
      <c r="D334" s="57">
        <v>0.60000000000000009</v>
      </c>
      <c r="E334" s="66">
        <v>3</v>
      </c>
      <c r="F334" s="57">
        <v>0</v>
      </c>
      <c r="G334" s="66">
        <v>0</v>
      </c>
      <c r="H334" s="57">
        <v>-1</v>
      </c>
      <c r="I334" s="66">
        <v>3</v>
      </c>
      <c r="J334" s="57">
        <v>-0.625</v>
      </c>
      <c r="K334" s="36">
        <v>3215</v>
      </c>
      <c r="L334" s="57">
        <v>0.13084769609567348</v>
      </c>
      <c r="M334" s="36">
        <v>4348</v>
      </c>
      <c r="N334" s="57">
        <v>0.10355329949238579</v>
      </c>
      <c r="O334" s="36">
        <v>7563</v>
      </c>
      <c r="P334" s="57">
        <v>0.11499336576735963</v>
      </c>
      <c r="Q334" s="66">
        <v>3187</v>
      </c>
      <c r="R334" s="57">
        <v>-8.3141542002301505E-2</v>
      </c>
      <c r="S334" s="66">
        <v>5399</v>
      </c>
      <c r="T334" s="57">
        <v>0.50348092453355608</v>
      </c>
      <c r="U334" s="66">
        <v>8586</v>
      </c>
      <c r="V334" s="57">
        <v>0.2149426913824819</v>
      </c>
      <c r="W334" s="36">
        <v>6421</v>
      </c>
      <c r="X334" s="57">
        <v>1.4055590650663197E-2</v>
      </c>
      <c r="Y334" s="36">
        <v>9747</v>
      </c>
      <c r="Z334" s="57">
        <v>0.29339171974522293</v>
      </c>
      <c r="AA334" s="36">
        <v>16168</v>
      </c>
      <c r="AB334" s="57">
        <v>0.16584943755408132</v>
      </c>
    </row>
    <row r="335" spans="2:28" ht="15" hidden="1" customHeight="1" outlineLevel="1">
      <c r="B335" s="63" t="s">
        <v>88</v>
      </c>
      <c r="C335" s="36">
        <v>18</v>
      </c>
      <c r="D335" s="57">
        <v>0.63636363636363646</v>
      </c>
      <c r="E335" s="66">
        <v>2</v>
      </c>
      <c r="F335" s="57">
        <v>-0.33333333333333337</v>
      </c>
      <c r="G335" s="66">
        <v>0</v>
      </c>
      <c r="H335" s="57" t="s">
        <v>143</v>
      </c>
      <c r="I335" s="66">
        <v>2</v>
      </c>
      <c r="J335" s="57">
        <v>-0.33333333333333337</v>
      </c>
      <c r="K335" s="36">
        <v>1400</v>
      </c>
      <c r="L335" s="57">
        <v>-0.14529914529914534</v>
      </c>
      <c r="M335" s="36">
        <v>1779</v>
      </c>
      <c r="N335" s="57">
        <v>-0.19392840960579971</v>
      </c>
      <c r="O335" s="36">
        <v>3179</v>
      </c>
      <c r="P335" s="57">
        <v>-0.17321196358907676</v>
      </c>
      <c r="Q335" s="66">
        <v>1103</v>
      </c>
      <c r="R335" s="57">
        <v>-1.25335720680394E-2</v>
      </c>
      <c r="S335" s="66">
        <v>2734</v>
      </c>
      <c r="T335" s="57">
        <v>-7.2621641249092095E-3</v>
      </c>
      <c r="U335" s="66">
        <v>3837</v>
      </c>
      <c r="V335" s="57">
        <v>-8.7832601394988163E-3</v>
      </c>
      <c r="W335" s="36">
        <v>2523</v>
      </c>
      <c r="X335" s="57">
        <v>-8.8840736728060699E-2</v>
      </c>
      <c r="Y335" s="36">
        <v>4513</v>
      </c>
      <c r="Z335" s="57">
        <v>-9.0304374118121311E-2</v>
      </c>
      <c r="AA335" s="36">
        <v>7036</v>
      </c>
      <c r="AB335" s="57">
        <v>-8.9780077619663667E-2</v>
      </c>
    </row>
    <row r="336" spans="2:28" ht="15" hidden="1" customHeight="1" outlineLevel="1">
      <c r="B336" s="63" t="s">
        <v>87</v>
      </c>
      <c r="C336" s="36">
        <v>19</v>
      </c>
      <c r="D336" s="57">
        <v>0.58333333333333326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3</v>
      </c>
      <c r="L336" s="57">
        <v>-0.98920863309352514</v>
      </c>
      <c r="M336" s="36">
        <v>250</v>
      </c>
      <c r="N336" s="57">
        <v>18.23076923076923</v>
      </c>
      <c r="O336" s="36">
        <v>253</v>
      </c>
      <c r="P336" s="57">
        <v>-0.13058419243986252</v>
      </c>
      <c r="Q336" s="66">
        <v>5</v>
      </c>
      <c r="R336" s="57">
        <v>0</v>
      </c>
      <c r="S336" s="66">
        <v>45</v>
      </c>
      <c r="T336" s="57" t="s">
        <v>143</v>
      </c>
      <c r="U336" s="66">
        <v>50</v>
      </c>
      <c r="V336" s="57">
        <v>9</v>
      </c>
      <c r="W336" s="36">
        <v>27</v>
      </c>
      <c r="X336" s="57">
        <v>-0.90847457627118644</v>
      </c>
      <c r="Y336" s="36">
        <v>295</v>
      </c>
      <c r="Z336" s="57">
        <v>21.692307692307693</v>
      </c>
      <c r="AA336" s="36">
        <v>322</v>
      </c>
      <c r="AB336" s="57">
        <v>4.5454545454545414E-2</v>
      </c>
    </row>
    <row r="337" spans="2:28" ht="15" hidden="1" customHeight="1" outlineLevel="1">
      <c r="B337" s="63" t="s">
        <v>86</v>
      </c>
      <c r="C337" s="36">
        <v>9</v>
      </c>
      <c r="D337" s="57">
        <v>-0.30769230769230771</v>
      </c>
      <c r="E337" s="66">
        <v>0</v>
      </c>
      <c r="F337" s="57" t="s">
        <v>143</v>
      </c>
      <c r="G337" s="66">
        <v>0</v>
      </c>
      <c r="H337" s="57" t="s">
        <v>143</v>
      </c>
      <c r="I337" s="66">
        <v>0</v>
      </c>
      <c r="J337" s="57" t="s">
        <v>143</v>
      </c>
      <c r="K337" s="36">
        <v>39</v>
      </c>
      <c r="L337" s="57">
        <v>-0.93229166666666663</v>
      </c>
      <c r="M337" s="36">
        <v>188</v>
      </c>
      <c r="N337" s="57" t="s">
        <v>143</v>
      </c>
      <c r="O337" s="36">
        <v>227</v>
      </c>
      <c r="P337" s="57">
        <v>-0.60590277777777779</v>
      </c>
      <c r="Q337" s="66">
        <v>4</v>
      </c>
      <c r="R337" s="57">
        <v>-0.5</v>
      </c>
      <c r="S337" s="66">
        <v>4</v>
      </c>
      <c r="T337" s="57" t="s">
        <v>143</v>
      </c>
      <c r="U337" s="66">
        <v>8</v>
      </c>
      <c r="V337" s="57">
        <v>0</v>
      </c>
      <c r="W337" s="36">
        <v>52</v>
      </c>
      <c r="X337" s="57">
        <v>-0.91289782244556117</v>
      </c>
      <c r="Y337" s="36">
        <v>192</v>
      </c>
      <c r="Z337" s="57" t="s">
        <v>143</v>
      </c>
      <c r="AA337" s="36">
        <v>244</v>
      </c>
      <c r="AB337" s="57">
        <v>-0.59128978224455619</v>
      </c>
    </row>
    <row r="338" spans="2:28" ht="15" hidden="1" customHeight="1" outlineLevel="1">
      <c r="B338" s="63" t="s">
        <v>85</v>
      </c>
      <c r="C338" s="36">
        <v>23</v>
      </c>
      <c r="D338" s="57">
        <v>1.875</v>
      </c>
      <c r="E338" s="66">
        <v>0</v>
      </c>
      <c r="F338" s="57" t="s">
        <v>143</v>
      </c>
      <c r="G338" s="66">
        <v>0</v>
      </c>
      <c r="H338" s="57" t="s">
        <v>143</v>
      </c>
      <c r="I338" s="66">
        <v>0</v>
      </c>
      <c r="J338" s="57" t="s">
        <v>143</v>
      </c>
      <c r="K338" s="36">
        <v>9</v>
      </c>
      <c r="L338" s="57">
        <v>0</v>
      </c>
      <c r="M338" s="36">
        <v>169</v>
      </c>
      <c r="N338" s="57">
        <v>55.333333333333336</v>
      </c>
      <c r="O338" s="36">
        <v>178</v>
      </c>
      <c r="P338" s="57">
        <v>13.833333333333334</v>
      </c>
      <c r="Q338" s="66">
        <v>12</v>
      </c>
      <c r="R338" s="57">
        <v>-0.53846153846153844</v>
      </c>
      <c r="S338" s="66">
        <v>26</v>
      </c>
      <c r="T338" s="57">
        <v>0.625</v>
      </c>
      <c r="U338" s="66">
        <v>38</v>
      </c>
      <c r="V338" s="57">
        <v>-9.5238095238095233E-2</v>
      </c>
      <c r="W338" s="36">
        <v>44</v>
      </c>
      <c r="X338" s="57">
        <v>2.3255813953488413E-2</v>
      </c>
      <c r="Y338" s="36">
        <v>195</v>
      </c>
      <c r="Z338" s="57">
        <v>9.2631578947368425</v>
      </c>
      <c r="AA338" s="36">
        <v>239</v>
      </c>
      <c r="AB338" s="57">
        <v>2.8548387096774195</v>
      </c>
    </row>
    <row r="339" spans="2:28" ht="15" hidden="1" customHeight="1" outlineLevel="1">
      <c r="B339" s="63" t="s">
        <v>84</v>
      </c>
      <c r="C339" s="36">
        <v>12</v>
      </c>
      <c r="D339" s="57">
        <v>-0.29411764705882348</v>
      </c>
      <c r="E339" s="66">
        <v>0</v>
      </c>
      <c r="F339" s="57">
        <v>-1</v>
      </c>
      <c r="G339" s="66">
        <v>1</v>
      </c>
      <c r="H339" s="57" t="s">
        <v>143</v>
      </c>
      <c r="I339" s="66">
        <v>1</v>
      </c>
      <c r="J339" s="57">
        <v>0</v>
      </c>
      <c r="K339" s="36">
        <v>20</v>
      </c>
      <c r="L339" s="57">
        <v>-0.2857142857142857</v>
      </c>
      <c r="M339" s="36">
        <v>238</v>
      </c>
      <c r="N339" s="57">
        <v>22.8</v>
      </c>
      <c r="O339" s="36">
        <v>258</v>
      </c>
      <c r="P339" s="57">
        <v>5.7894736842105265</v>
      </c>
      <c r="Q339" s="66">
        <v>11</v>
      </c>
      <c r="R339" s="57">
        <v>1.75</v>
      </c>
      <c r="S339" s="66">
        <v>8</v>
      </c>
      <c r="T339" s="57">
        <v>0.60000000000000009</v>
      </c>
      <c r="U339" s="66">
        <v>19</v>
      </c>
      <c r="V339" s="57">
        <v>1.1111111111111112</v>
      </c>
      <c r="W339" s="36">
        <v>43</v>
      </c>
      <c r="X339" s="57">
        <v>-0.14000000000000001</v>
      </c>
      <c r="Y339" s="36">
        <v>247</v>
      </c>
      <c r="Z339" s="57">
        <v>15.466666666666665</v>
      </c>
      <c r="AA339" s="36">
        <v>290</v>
      </c>
      <c r="AB339" s="57">
        <v>3.4615384615384617</v>
      </c>
    </row>
    <row r="340" spans="2:28" ht="15" hidden="1" customHeight="1" outlineLevel="1">
      <c r="B340" s="63" t="s">
        <v>83</v>
      </c>
      <c r="C340" s="36">
        <v>21</v>
      </c>
      <c r="D340" s="57">
        <v>-0.16000000000000003</v>
      </c>
      <c r="E340" s="66">
        <v>0</v>
      </c>
      <c r="F340" s="57" t="s">
        <v>143</v>
      </c>
      <c r="G340" s="66">
        <v>0</v>
      </c>
      <c r="H340" s="57">
        <v>-1</v>
      </c>
      <c r="I340" s="66">
        <v>0</v>
      </c>
      <c r="J340" s="57">
        <v>-1</v>
      </c>
      <c r="K340" s="36">
        <v>2</v>
      </c>
      <c r="L340" s="57">
        <v>-0.90476190476190477</v>
      </c>
      <c r="M340" s="36">
        <v>94</v>
      </c>
      <c r="N340" s="57">
        <v>9.4444444444444446</v>
      </c>
      <c r="O340" s="36">
        <v>96</v>
      </c>
      <c r="P340" s="57">
        <v>2.2000000000000002</v>
      </c>
      <c r="Q340" s="66">
        <v>14</v>
      </c>
      <c r="R340" s="57">
        <v>-0.95512820512820518</v>
      </c>
      <c r="S340" s="66">
        <v>0</v>
      </c>
      <c r="T340" s="57">
        <v>-1</v>
      </c>
      <c r="U340" s="66">
        <v>14</v>
      </c>
      <c r="V340" s="57">
        <v>-0.98842975206611572</v>
      </c>
      <c r="W340" s="36">
        <v>37</v>
      </c>
      <c r="X340" s="57">
        <v>-0.8966480446927374</v>
      </c>
      <c r="Y340" s="36">
        <v>94</v>
      </c>
      <c r="Z340" s="57">
        <v>-0.89681668496158062</v>
      </c>
      <c r="AA340" s="36">
        <v>131</v>
      </c>
      <c r="AB340" s="57">
        <v>-0.89676910953506694</v>
      </c>
    </row>
    <row r="341" spans="2:28" ht="15" hidden="1" customHeight="1" outlineLevel="1">
      <c r="B341" s="63" t="s">
        <v>82</v>
      </c>
      <c r="C341" s="36">
        <v>13</v>
      </c>
      <c r="D341" s="57">
        <v>0.30000000000000004</v>
      </c>
      <c r="E341" s="66">
        <v>2</v>
      </c>
      <c r="F341" s="57" t="s">
        <v>143</v>
      </c>
      <c r="G341" s="66">
        <v>0</v>
      </c>
      <c r="H341" s="57" t="s">
        <v>143</v>
      </c>
      <c r="I341" s="66">
        <v>2</v>
      </c>
      <c r="J341" s="57" t="s">
        <v>143</v>
      </c>
      <c r="K341" s="36">
        <v>1487</v>
      </c>
      <c r="L341" s="57">
        <v>0.37685185185185177</v>
      </c>
      <c r="M341" s="36">
        <v>2768</v>
      </c>
      <c r="N341" s="57">
        <v>0.31496437054631832</v>
      </c>
      <c r="O341" s="36">
        <v>4255</v>
      </c>
      <c r="P341" s="57">
        <v>0.33594976452119307</v>
      </c>
      <c r="Q341" s="66">
        <v>1601</v>
      </c>
      <c r="R341" s="57">
        <v>9.8079561042524022E-2</v>
      </c>
      <c r="S341" s="66">
        <v>2595</v>
      </c>
      <c r="T341" s="57">
        <v>0.34665282823040999</v>
      </c>
      <c r="U341" s="66">
        <v>4196</v>
      </c>
      <c r="V341" s="57">
        <v>0.23958641063515507</v>
      </c>
      <c r="W341" s="36">
        <v>3103</v>
      </c>
      <c r="X341" s="57">
        <v>0.21781789638932492</v>
      </c>
      <c r="Y341" s="36">
        <v>5363</v>
      </c>
      <c r="Z341" s="57">
        <v>0.33010912698412698</v>
      </c>
      <c r="AA341" s="36">
        <v>8466</v>
      </c>
      <c r="AB341" s="57">
        <v>0.28662613981762908</v>
      </c>
    </row>
    <row r="342" spans="2:28" ht="15" hidden="1" customHeight="1" outlineLevel="1">
      <c r="B342" s="63" t="s">
        <v>81</v>
      </c>
      <c r="C342" s="36">
        <v>6</v>
      </c>
      <c r="D342" s="57">
        <v>-0.88461538461538458</v>
      </c>
      <c r="E342" s="66">
        <v>0</v>
      </c>
      <c r="F342" s="57" t="s">
        <v>143</v>
      </c>
      <c r="G342" s="66">
        <v>5</v>
      </c>
      <c r="H342" s="57">
        <v>4</v>
      </c>
      <c r="I342" s="66">
        <v>5</v>
      </c>
      <c r="J342" s="57">
        <v>4</v>
      </c>
      <c r="K342" s="36">
        <v>2656</v>
      </c>
      <c r="L342" s="57">
        <v>0.10299003322259126</v>
      </c>
      <c r="M342" s="36">
        <v>4084</v>
      </c>
      <c r="N342" s="57">
        <v>-4.6907817969661592E-2</v>
      </c>
      <c r="O342" s="36">
        <v>6740</v>
      </c>
      <c r="P342" s="57">
        <v>7.0222620648439094E-3</v>
      </c>
      <c r="Q342" s="66">
        <v>1545</v>
      </c>
      <c r="R342" s="57">
        <v>-0.46595229865191845</v>
      </c>
      <c r="S342" s="66">
        <v>657</v>
      </c>
      <c r="T342" s="57">
        <v>-0.86089349989413511</v>
      </c>
      <c r="U342" s="66">
        <v>2202</v>
      </c>
      <c r="V342" s="57">
        <v>-0.71087184873949583</v>
      </c>
      <c r="W342" s="36">
        <v>5345</v>
      </c>
      <c r="X342" s="57">
        <v>-1.4944890715486991E-3</v>
      </c>
      <c r="Y342" s="36">
        <v>8585</v>
      </c>
      <c r="Z342" s="57">
        <v>-4.7064047064047099E-2</v>
      </c>
      <c r="AA342" s="36">
        <v>13930</v>
      </c>
      <c r="AB342" s="57">
        <v>-3.0079376131458058E-2</v>
      </c>
    </row>
    <row r="343" spans="2:28" ht="15" hidden="1" customHeight="1" outlineLevel="1">
      <c r="B343" s="63" t="s">
        <v>80</v>
      </c>
      <c r="C343" s="36">
        <v>21</v>
      </c>
      <c r="D343" s="57">
        <v>-0.54347826086956519</v>
      </c>
      <c r="E343" s="66">
        <v>4</v>
      </c>
      <c r="F343" s="57" t="s">
        <v>143</v>
      </c>
      <c r="G343" s="66">
        <v>0</v>
      </c>
      <c r="H343" s="57">
        <v>-1</v>
      </c>
      <c r="I343" s="66">
        <v>4</v>
      </c>
      <c r="J343" s="57">
        <v>3</v>
      </c>
      <c r="K343" s="36">
        <v>2409</v>
      </c>
      <c r="L343" s="57">
        <v>0.21912955465587047</v>
      </c>
      <c r="M343" s="36">
        <v>3551</v>
      </c>
      <c r="N343" s="57">
        <v>1.1969222000570046E-2</v>
      </c>
      <c r="O343" s="36">
        <v>5960</v>
      </c>
      <c r="P343" s="57">
        <v>8.6599817684594349E-2</v>
      </c>
      <c r="Q343" s="66">
        <v>2603</v>
      </c>
      <c r="R343" s="57">
        <v>0.21635514018691593</v>
      </c>
      <c r="S343" s="66">
        <v>4585</v>
      </c>
      <c r="T343" s="57">
        <v>0.32476162958682453</v>
      </c>
      <c r="U343" s="66">
        <v>7188</v>
      </c>
      <c r="V343" s="57">
        <v>0.28334226031065879</v>
      </c>
      <c r="W343" s="36">
        <v>5037</v>
      </c>
      <c r="X343" s="57">
        <v>0.21023546371936574</v>
      </c>
      <c r="Y343" s="36">
        <v>8136</v>
      </c>
      <c r="Z343" s="57">
        <v>0.16712092956534219</v>
      </c>
      <c r="AA343" s="36">
        <v>13173</v>
      </c>
      <c r="AB343" s="57">
        <v>0.18323901913230944</v>
      </c>
    </row>
    <row r="344" spans="2:28" ht="15" hidden="1" customHeight="1" outlineLevel="1">
      <c r="B344" s="63" t="s">
        <v>79</v>
      </c>
      <c r="C344" s="36">
        <v>24</v>
      </c>
      <c r="D344" s="57">
        <v>-0.19999999999999996</v>
      </c>
      <c r="E344" s="66">
        <v>6</v>
      </c>
      <c r="F344" s="57">
        <v>5</v>
      </c>
      <c r="G344" s="66">
        <v>5</v>
      </c>
      <c r="H344" s="57">
        <v>0</v>
      </c>
      <c r="I344" s="66">
        <v>11</v>
      </c>
      <c r="J344" s="57">
        <v>0.83333333333333326</v>
      </c>
      <c r="K344" s="36">
        <v>2438</v>
      </c>
      <c r="L344" s="57">
        <v>0.15874524714828908</v>
      </c>
      <c r="M344" s="36">
        <v>4241</v>
      </c>
      <c r="N344" s="57">
        <v>0.28320726172465971</v>
      </c>
      <c r="O344" s="36">
        <v>6679</v>
      </c>
      <c r="P344" s="57">
        <v>0.2347938620817156</v>
      </c>
      <c r="Q344" s="66">
        <v>2697</v>
      </c>
      <c r="R344" s="57">
        <v>2.7820121951219523E-2</v>
      </c>
      <c r="S344" s="66">
        <v>4778</v>
      </c>
      <c r="T344" s="57">
        <v>0.22512820512820508</v>
      </c>
      <c r="U344" s="66">
        <v>7475</v>
      </c>
      <c r="V344" s="57">
        <v>0.14576946658491718</v>
      </c>
      <c r="W344" s="36">
        <v>5165</v>
      </c>
      <c r="X344" s="57">
        <v>8.5312040344610152E-2</v>
      </c>
      <c r="Y344" s="36">
        <v>9024</v>
      </c>
      <c r="Z344" s="57">
        <v>0.25159500693481274</v>
      </c>
      <c r="AA344" s="36">
        <v>14189</v>
      </c>
      <c r="AB344" s="57">
        <v>0.18547915448241281</v>
      </c>
    </row>
    <row r="345" spans="2:28" collapsed="1">
      <c r="B345" s="173">
        <v>1986</v>
      </c>
      <c r="C345" s="66">
        <v>207</v>
      </c>
      <c r="D345" s="67">
        <v>-0.1551020408163265</v>
      </c>
      <c r="E345" s="66">
        <v>18</v>
      </c>
      <c r="F345" s="67">
        <v>1.25</v>
      </c>
      <c r="G345" s="66">
        <v>11</v>
      </c>
      <c r="H345" s="67">
        <v>-0.38888888888888884</v>
      </c>
      <c r="I345" s="66">
        <v>29</v>
      </c>
      <c r="J345" s="67">
        <v>0.11538461538461542</v>
      </c>
      <c r="K345" s="66">
        <v>16186</v>
      </c>
      <c r="L345" s="67">
        <v>3.0299172501591309E-2</v>
      </c>
      <c r="M345" s="66">
        <v>25634</v>
      </c>
      <c r="N345" s="67">
        <v>6.1932971539831794E-2</v>
      </c>
      <c r="O345" s="66">
        <v>41820</v>
      </c>
      <c r="P345" s="67">
        <v>4.9461717985394893E-2</v>
      </c>
      <c r="Q345" s="66">
        <v>15707</v>
      </c>
      <c r="R345" s="67">
        <v>-0.15856859698933945</v>
      </c>
      <c r="S345" s="66">
        <v>26650</v>
      </c>
      <c r="T345" s="67">
        <v>-4.862201913465658E-2</v>
      </c>
      <c r="U345" s="66">
        <v>42357</v>
      </c>
      <c r="V345" s="67">
        <v>-9.2589815548747789E-2</v>
      </c>
      <c r="W345" s="66">
        <v>33256</v>
      </c>
      <c r="X345" s="67">
        <v>-3.9676580999133737E-2</v>
      </c>
      <c r="Y345" s="66">
        <v>56134</v>
      </c>
      <c r="Z345" s="67">
        <v>7.6002990281584859E-2</v>
      </c>
      <c r="AA345" s="66">
        <v>89390</v>
      </c>
      <c r="AB345" s="67">
        <v>2.9850574315372302E-2</v>
      </c>
    </row>
    <row r="346" spans="2:28" ht="15" hidden="1" customHeight="1" outlineLevel="1">
      <c r="B346" s="63" t="s">
        <v>90</v>
      </c>
      <c r="C346" s="36">
        <v>11</v>
      </c>
      <c r="D346" s="57">
        <v>-0.47619047619047616</v>
      </c>
      <c r="E346" s="66">
        <v>0</v>
      </c>
      <c r="F346" s="57" t="s">
        <v>143</v>
      </c>
      <c r="G346" s="66">
        <v>2</v>
      </c>
      <c r="H346" s="57">
        <v>-0.75</v>
      </c>
      <c r="I346" s="66">
        <v>2</v>
      </c>
      <c r="J346" s="57">
        <v>-0.75</v>
      </c>
      <c r="K346" s="36">
        <v>2749</v>
      </c>
      <c r="L346" s="57">
        <v>8.9575901704320282E-2</v>
      </c>
      <c r="M346" s="36">
        <v>4753</v>
      </c>
      <c r="N346" s="57">
        <v>5.810329474621545E-2</v>
      </c>
      <c r="O346" s="36">
        <v>7502</v>
      </c>
      <c r="P346" s="57">
        <v>6.9422665716322163E-2</v>
      </c>
      <c r="Q346" s="66">
        <v>4604</v>
      </c>
      <c r="R346" s="57">
        <v>1.2546523016650344</v>
      </c>
      <c r="S346" s="66">
        <v>6737</v>
      </c>
      <c r="T346" s="57">
        <v>0.54695752009184839</v>
      </c>
      <c r="U346" s="66">
        <v>11341</v>
      </c>
      <c r="V346" s="57">
        <v>0.77286227919337191</v>
      </c>
      <c r="W346" s="36">
        <v>7364</v>
      </c>
      <c r="X346" s="57">
        <v>0.6057566506759704</v>
      </c>
      <c r="Y346" s="36">
        <v>11492</v>
      </c>
      <c r="Z346" s="57">
        <v>0.29779785431959338</v>
      </c>
      <c r="AA346" s="36">
        <v>18856</v>
      </c>
      <c r="AB346" s="57">
        <v>0.40287181013317452</v>
      </c>
    </row>
    <row r="347" spans="2:28" ht="15" hidden="1" customHeight="1" outlineLevel="1">
      <c r="B347" s="63" t="s">
        <v>89</v>
      </c>
      <c r="C347" s="36">
        <v>10</v>
      </c>
      <c r="D347" s="57">
        <v>-0.5</v>
      </c>
      <c r="E347" s="66">
        <v>3</v>
      </c>
      <c r="F347" s="57" t="s">
        <v>143</v>
      </c>
      <c r="G347" s="66">
        <v>5</v>
      </c>
      <c r="H347" s="57" t="s">
        <v>143</v>
      </c>
      <c r="I347" s="66">
        <v>8</v>
      </c>
      <c r="J347" s="57" t="s">
        <v>143</v>
      </c>
      <c r="K347" s="36">
        <v>2843</v>
      </c>
      <c r="L347" s="57">
        <v>0.13357256778309412</v>
      </c>
      <c r="M347" s="36">
        <v>3940</v>
      </c>
      <c r="N347" s="57">
        <v>5.6300268096514783E-2</v>
      </c>
      <c r="O347" s="36">
        <v>6783</v>
      </c>
      <c r="P347" s="57">
        <v>8.7367746072459118E-2</v>
      </c>
      <c r="Q347" s="66">
        <v>3476</v>
      </c>
      <c r="R347" s="57">
        <v>1.1509900990099009</v>
      </c>
      <c r="S347" s="66">
        <v>3591</v>
      </c>
      <c r="T347" s="57">
        <v>4.4198895027624419E-2</v>
      </c>
      <c r="U347" s="66">
        <v>7067</v>
      </c>
      <c r="V347" s="57">
        <v>0.39802176063303651</v>
      </c>
      <c r="W347" s="36">
        <v>6332</v>
      </c>
      <c r="X347" s="57">
        <v>0.5279922779922781</v>
      </c>
      <c r="Y347" s="36">
        <v>7536</v>
      </c>
      <c r="Z347" s="57">
        <v>5.1192634956060745E-2</v>
      </c>
      <c r="AA347" s="36">
        <v>13868</v>
      </c>
      <c r="AB347" s="57">
        <v>0.22584637143109698</v>
      </c>
    </row>
    <row r="348" spans="2:28" ht="15" hidden="1" customHeight="1" outlineLevel="1">
      <c r="B348" s="63" t="s">
        <v>88</v>
      </c>
      <c r="C348" s="36">
        <v>11</v>
      </c>
      <c r="D348" s="57">
        <v>0.83333333333333326</v>
      </c>
      <c r="E348" s="66">
        <v>3</v>
      </c>
      <c r="F348" s="57" t="s">
        <v>143</v>
      </c>
      <c r="G348" s="66">
        <v>0</v>
      </c>
      <c r="H348" s="57" t="s">
        <v>143</v>
      </c>
      <c r="I348" s="66">
        <v>3</v>
      </c>
      <c r="J348" s="57" t="s">
        <v>143</v>
      </c>
      <c r="K348" s="36">
        <v>1638</v>
      </c>
      <c r="L348" s="57">
        <v>0.37071129707112971</v>
      </c>
      <c r="M348" s="36">
        <v>2207</v>
      </c>
      <c r="N348" s="57">
        <v>-1.7801513128615887E-2</v>
      </c>
      <c r="O348" s="36">
        <v>3845</v>
      </c>
      <c r="P348" s="57">
        <v>0.11708309122603144</v>
      </c>
      <c r="Q348" s="66">
        <v>1117</v>
      </c>
      <c r="R348" s="57">
        <v>0.23835920177383585</v>
      </c>
      <c r="S348" s="66">
        <v>2754</v>
      </c>
      <c r="T348" s="57">
        <v>0.2234562416703687</v>
      </c>
      <c r="U348" s="66">
        <v>3871</v>
      </c>
      <c r="V348" s="57">
        <v>0.2277196320964161</v>
      </c>
      <c r="W348" s="36">
        <v>2769</v>
      </c>
      <c r="X348" s="57">
        <v>0.31669044222539222</v>
      </c>
      <c r="Y348" s="36">
        <v>4961</v>
      </c>
      <c r="Z348" s="57">
        <v>0.10293463761671862</v>
      </c>
      <c r="AA348" s="36">
        <v>7730</v>
      </c>
      <c r="AB348" s="57">
        <v>0.17103469171337671</v>
      </c>
    </row>
    <row r="349" spans="2:28" ht="15" hidden="1" customHeight="1" outlineLevel="1">
      <c r="B349" s="63" t="s">
        <v>87</v>
      </c>
      <c r="C349" s="36">
        <v>12</v>
      </c>
      <c r="D349" s="57">
        <v>-0.1428571428571429</v>
      </c>
      <c r="E349" s="66">
        <v>0</v>
      </c>
      <c r="F349" s="57">
        <v>-1</v>
      </c>
      <c r="G349" s="66">
        <v>0</v>
      </c>
      <c r="H349" s="57" t="s">
        <v>143</v>
      </c>
      <c r="I349" s="66">
        <v>0</v>
      </c>
      <c r="J349" s="57">
        <v>-1</v>
      </c>
      <c r="K349" s="36">
        <v>278</v>
      </c>
      <c r="L349" s="57">
        <v>24.272727272727273</v>
      </c>
      <c r="M349" s="36">
        <v>13</v>
      </c>
      <c r="N349" s="57">
        <v>0.30000000000000004</v>
      </c>
      <c r="O349" s="36">
        <v>291</v>
      </c>
      <c r="P349" s="57">
        <v>12.857142857142858</v>
      </c>
      <c r="Q349" s="66">
        <v>5</v>
      </c>
      <c r="R349" s="57">
        <v>-0.58333333333333326</v>
      </c>
      <c r="S349" s="66">
        <v>0</v>
      </c>
      <c r="T349" s="57">
        <v>-1</v>
      </c>
      <c r="U349" s="66">
        <v>5</v>
      </c>
      <c r="V349" s="57">
        <v>-0.70588235294117641</v>
      </c>
      <c r="W349" s="36">
        <v>295</v>
      </c>
      <c r="X349" s="57">
        <v>4.2678571428571432</v>
      </c>
      <c r="Y349" s="36">
        <v>13</v>
      </c>
      <c r="Z349" s="57">
        <v>-0.1333333333333333</v>
      </c>
      <c r="AA349" s="36">
        <v>308</v>
      </c>
      <c r="AB349" s="57">
        <v>3.3380281690140849</v>
      </c>
    </row>
    <row r="350" spans="2:28" ht="15" hidden="1" customHeight="1" outlineLevel="1">
      <c r="B350" s="63" t="s">
        <v>86</v>
      </c>
      <c r="C350" s="36">
        <v>13</v>
      </c>
      <c r="D350" s="57">
        <v>-0.31578947368421051</v>
      </c>
      <c r="E350" s="66">
        <v>0</v>
      </c>
      <c r="F350" s="57" t="s">
        <v>143</v>
      </c>
      <c r="G350" s="66">
        <v>0</v>
      </c>
      <c r="H350" s="57" t="s">
        <v>143</v>
      </c>
      <c r="I350" s="66">
        <v>0</v>
      </c>
      <c r="J350" s="57" t="s">
        <v>143</v>
      </c>
      <c r="K350" s="36">
        <v>576</v>
      </c>
      <c r="L350" s="57">
        <v>56.6</v>
      </c>
      <c r="M350" s="36">
        <v>0</v>
      </c>
      <c r="N350" s="57">
        <v>-1</v>
      </c>
      <c r="O350" s="36">
        <v>576</v>
      </c>
      <c r="P350" s="57">
        <v>15.457142857142856</v>
      </c>
      <c r="Q350" s="66">
        <v>8</v>
      </c>
      <c r="R350" s="57">
        <v>1.6666666666666665</v>
      </c>
      <c r="S350" s="66">
        <v>0</v>
      </c>
      <c r="T350" s="57">
        <v>-1</v>
      </c>
      <c r="U350" s="66">
        <v>8</v>
      </c>
      <c r="V350" s="57">
        <v>-0.38461538461538458</v>
      </c>
      <c r="W350" s="36">
        <v>597</v>
      </c>
      <c r="X350" s="57">
        <v>17.65625</v>
      </c>
      <c r="Y350" s="36">
        <v>0</v>
      </c>
      <c r="Z350" s="57">
        <v>-1</v>
      </c>
      <c r="AA350" s="36">
        <v>597</v>
      </c>
      <c r="AB350" s="57">
        <v>7.91044776119403</v>
      </c>
    </row>
    <row r="351" spans="2:28" ht="15" hidden="1" customHeight="1" outlineLevel="1">
      <c r="B351" s="63" t="s">
        <v>85</v>
      </c>
      <c r="C351" s="36">
        <v>8</v>
      </c>
      <c r="D351" s="57">
        <v>-0.4285714285714286</v>
      </c>
      <c r="E351" s="66">
        <v>0</v>
      </c>
      <c r="F351" s="57">
        <v>-1</v>
      </c>
      <c r="G351" s="66">
        <v>0</v>
      </c>
      <c r="H351" s="57" t="s">
        <v>143</v>
      </c>
      <c r="I351" s="66">
        <v>0</v>
      </c>
      <c r="J351" s="57">
        <v>-1</v>
      </c>
      <c r="K351" s="36">
        <v>9</v>
      </c>
      <c r="L351" s="57">
        <v>0.28571428571428581</v>
      </c>
      <c r="M351" s="36">
        <v>3</v>
      </c>
      <c r="N351" s="57">
        <v>-0.625</v>
      </c>
      <c r="O351" s="36">
        <v>12</v>
      </c>
      <c r="P351" s="57">
        <v>-0.19999999999999996</v>
      </c>
      <c r="Q351" s="66">
        <v>26</v>
      </c>
      <c r="R351" s="57">
        <v>7.6666666666666661</v>
      </c>
      <c r="S351" s="66">
        <v>16</v>
      </c>
      <c r="T351" s="57">
        <v>-0.5</v>
      </c>
      <c r="U351" s="66">
        <v>42</v>
      </c>
      <c r="V351" s="57">
        <v>0.19999999999999996</v>
      </c>
      <c r="W351" s="36">
        <v>43</v>
      </c>
      <c r="X351" s="57">
        <v>0.65384615384615374</v>
      </c>
      <c r="Y351" s="36">
        <v>19</v>
      </c>
      <c r="Z351" s="57">
        <v>-0.52500000000000002</v>
      </c>
      <c r="AA351" s="36">
        <v>62</v>
      </c>
      <c r="AB351" s="57">
        <v>-6.0606060606060552E-2</v>
      </c>
    </row>
    <row r="352" spans="2:28" ht="15" hidden="1" customHeight="1" outlineLevel="1">
      <c r="B352" s="63" t="s">
        <v>84</v>
      </c>
      <c r="C352" s="36">
        <v>17</v>
      </c>
      <c r="D352" s="57">
        <v>0.21428571428571419</v>
      </c>
      <c r="E352" s="66">
        <v>1</v>
      </c>
      <c r="F352" s="57" t="s">
        <v>143</v>
      </c>
      <c r="G352" s="66">
        <v>0</v>
      </c>
      <c r="H352" s="57" t="s">
        <v>143</v>
      </c>
      <c r="I352" s="66">
        <v>1</v>
      </c>
      <c r="J352" s="57" t="s">
        <v>143</v>
      </c>
      <c r="K352" s="36">
        <v>28</v>
      </c>
      <c r="L352" s="57">
        <v>2.5</v>
      </c>
      <c r="M352" s="36">
        <v>10</v>
      </c>
      <c r="N352" s="57">
        <v>0</v>
      </c>
      <c r="O352" s="36">
        <v>38</v>
      </c>
      <c r="P352" s="57">
        <v>1.1111111111111112</v>
      </c>
      <c r="Q352" s="66">
        <v>4</v>
      </c>
      <c r="R352" s="57">
        <v>-0.4285714285714286</v>
      </c>
      <c r="S352" s="66">
        <v>5</v>
      </c>
      <c r="T352" s="57">
        <v>0.66666666666666674</v>
      </c>
      <c r="U352" s="66">
        <v>9</v>
      </c>
      <c r="V352" s="57">
        <v>-9.9999999999999978E-2</v>
      </c>
      <c r="W352" s="36">
        <v>50</v>
      </c>
      <c r="X352" s="57">
        <v>0.72413793103448265</v>
      </c>
      <c r="Y352" s="36">
        <v>15</v>
      </c>
      <c r="Z352" s="57">
        <v>0.15384615384615374</v>
      </c>
      <c r="AA352" s="36">
        <v>65</v>
      </c>
      <c r="AB352" s="57">
        <v>0.54761904761904767</v>
      </c>
    </row>
    <row r="353" spans="2:28" ht="15" hidden="1" customHeight="1" outlineLevel="1">
      <c r="B353" s="63" t="s">
        <v>83</v>
      </c>
      <c r="C353" s="36">
        <v>25</v>
      </c>
      <c r="D353" s="57">
        <v>0.31578947368421062</v>
      </c>
      <c r="E353" s="66">
        <v>0</v>
      </c>
      <c r="F353" s="57" t="s">
        <v>143</v>
      </c>
      <c r="G353" s="66">
        <v>4</v>
      </c>
      <c r="H353" s="57">
        <v>1</v>
      </c>
      <c r="I353" s="66">
        <v>4</v>
      </c>
      <c r="J353" s="57">
        <v>1</v>
      </c>
      <c r="K353" s="36">
        <v>21</v>
      </c>
      <c r="L353" s="57">
        <v>0.75</v>
      </c>
      <c r="M353" s="36">
        <v>9</v>
      </c>
      <c r="N353" s="57">
        <v>8</v>
      </c>
      <c r="O353" s="36">
        <v>30</v>
      </c>
      <c r="P353" s="57">
        <v>1.3076923076923075</v>
      </c>
      <c r="Q353" s="66">
        <v>312</v>
      </c>
      <c r="R353" s="57">
        <v>27.363636363636363</v>
      </c>
      <c r="S353" s="66">
        <v>898</v>
      </c>
      <c r="T353" s="57">
        <v>298.33333333333331</v>
      </c>
      <c r="U353" s="66">
        <v>1210</v>
      </c>
      <c r="V353" s="57">
        <v>85.428571428571431</v>
      </c>
      <c r="W353" s="36">
        <v>358</v>
      </c>
      <c r="X353" s="57">
        <v>7.5238095238095237</v>
      </c>
      <c r="Y353" s="36">
        <v>911</v>
      </c>
      <c r="Z353" s="57">
        <v>150.83333333333334</v>
      </c>
      <c r="AA353" s="36">
        <v>1269</v>
      </c>
      <c r="AB353" s="57">
        <v>25.4375</v>
      </c>
    </row>
    <row r="354" spans="2:28" ht="15" hidden="1" customHeight="1" outlineLevel="1">
      <c r="B354" s="63" t="s">
        <v>82</v>
      </c>
      <c r="C354" s="36">
        <v>10</v>
      </c>
      <c r="D354" s="57">
        <v>-0.83333333333333337</v>
      </c>
      <c r="E354" s="66">
        <v>0</v>
      </c>
      <c r="F354" s="57" t="s">
        <v>143</v>
      </c>
      <c r="G354" s="66">
        <v>0</v>
      </c>
      <c r="H354" s="57" t="s">
        <v>143</v>
      </c>
      <c r="I354" s="66">
        <v>0</v>
      </c>
      <c r="J354" s="57" t="s">
        <v>143</v>
      </c>
      <c r="K354" s="36">
        <v>1080</v>
      </c>
      <c r="L354" s="57">
        <v>-0.36507936507936511</v>
      </c>
      <c r="M354" s="36">
        <v>2105</v>
      </c>
      <c r="N354" s="57">
        <v>-4.5784224841341814E-2</v>
      </c>
      <c r="O354" s="36">
        <v>3185</v>
      </c>
      <c r="P354" s="57">
        <v>-0.18479651906833883</v>
      </c>
      <c r="Q354" s="66">
        <v>1458</v>
      </c>
      <c r="R354" s="57">
        <v>-5.3246753246753209E-2</v>
      </c>
      <c r="S354" s="66">
        <v>1927</v>
      </c>
      <c r="T354" s="57">
        <v>-0.20634266886326191</v>
      </c>
      <c r="U354" s="66">
        <v>3385</v>
      </c>
      <c r="V354" s="57">
        <v>-0.14692540322580649</v>
      </c>
      <c r="W354" s="36">
        <v>2548</v>
      </c>
      <c r="X354" s="57">
        <v>-0.22811269312329596</v>
      </c>
      <c r="Y354" s="36">
        <v>4032</v>
      </c>
      <c r="Z354" s="57">
        <v>-0.12990936555891242</v>
      </c>
      <c r="AA354" s="36">
        <v>6580</v>
      </c>
      <c r="AB354" s="57">
        <v>-0.1707624448645243</v>
      </c>
    </row>
    <row r="355" spans="2:28" ht="15" hidden="1" customHeight="1" outlineLevel="1">
      <c r="B355" s="63" t="s">
        <v>81</v>
      </c>
      <c r="C355" s="36">
        <v>52</v>
      </c>
      <c r="D355" s="57">
        <v>-7.1428571428571397E-2</v>
      </c>
      <c r="E355" s="66">
        <v>0</v>
      </c>
      <c r="F355" s="57">
        <v>-1</v>
      </c>
      <c r="G355" s="66">
        <v>1</v>
      </c>
      <c r="H355" s="57">
        <v>-0.5</v>
      </c>
      <c r="I355" s="66">
        <v>1</v>
      </c>
      <c r="J355" s="57">
        <v>-0.83333333333333337</v>
      </c>
      <c r="K355" s="36">
        <v>2408</v>
      </c>
      <c r="L355" s="57">
        <v>0.18155053974484781</v>
      </c>
      <c r="M355" s="36">
        <v>4285</v>
      </c>
      <c r="N355" s="57">
        <v>0.32293917875887623</v>
      </c>
      <c r="O355" s="36">
        <v>6693</v>
      </c>
      <c r="P355" s="57">
        <v>0.26833428084138711</v>
      </c>
      <c r="Q355" s="66">
        <v>2893</v>
      </c>
      <c r="R355" s="57">
        <v>-7.0372750642673565E-2</v>
      </c>
      <c r="S355" s="66">
        <v>4723</v>
      </c>
      <c r="T355" s="57">
        <v>0.51523901187038823</v>
      </c>
      <c r="U355" s="66">
        <v>7616</v>
      </c>
      <c r="V355" s="57">
        <v>0.22266816503451592</v>
      </c>
      <c r="W355" s="36">
        <v>5353</v>
      </c>
      <c r="X355" s="57">
        <v>2.7447216890595039E-2</v>
      </c>
      <c r="Y355" s="36">
        <v>9009</v>
      </c>
      <c r="Z355" s="57">
        <v>0.41695501730103812</v>
      </c>
      <c r="AA355" s="36">
        <v>14362</v>
      </c>
      <c r="AB355" s="57">
        <v>0.24152835408022133</v>
      </c>
    </row>
    <row r="356" spans="2:28" ht="15" hidden="1" customHeight="1" outlineLevel="1">
      <c r="B356" s="63" t="s">
        <v>80</v>
      </c>
      <c r="C356" s="36">
        <v>46</v>
      </c>
      <c r="D356" s="57">
        <v>-0.32352941176470584</v>
      </c>
      <c r="E356" s="66">
        <v>0</v>
      </c>
      <c r="F356" s="57">
        <v>-1</v>
      </c>
      <c r="G356" s="66">
        <v>1</v>
      </c>
      <c r="H356" s="57" t="s">
        <v>143</v>
      </c>
      <c r="I356" s="66">
        <v>1</v>
      </c>
      <c r="J356" s="57">
        <v>0</v>
      </c>
      <c r="K356" s="36">
        <v>1976</v>
      </c>
      <c r="L356" s="57">
        <v>0.14418066010422703</v>
      </c>
      <c r="M356" s="36">
        <v>3509</v>
      </c>
      <c r="N356" s="57">
        <v>0.56791778373547808</v>
      </c>
      <c r="O356" s="36">
        <v>5485</v>
      </c>
      <c r="P356" s="57">
        <v>0.38335435056746525</v>
      </c>
      <c r="Q356" s="66">
        <v>2140</v>
      </c>
      <c r="R356" s="57">
        <v>-0.21207658321060385</v>
      </c>
      <c r="S356" s="66">
        <v>3461</v>
      </c>
      <c r="T356" s="57">
        <v>-6.0786974219810053E-2</v>
      </c>
      <c r="U356" s="66">
        <v>5601</v>
      </c>
      <c r="V356" s="57">
        <v>-0.12498047180128102</v>
      </c>
      <c r="W356" s="36">
        <v>4162</v>
      </c>
      <c r="X356" s="57">
        <v>-7.7570921985815611E-2</v>
      </c>
      <c r="Y356" s="36">
        <v>6971</v>
      </c>
      <c r="Z356" s="57">
        <v>0.17693736282289385</v>
      </c>
      <c r="AA356" s="36">
        <v>11133</v>
      </c>
      <c r="AB356" s="57">
        <v>6.6890273119309951E-2</v>
      </c>
    </row>
    <row r="357" spans="2:28" ht="15" hidden="1" customHeight="1" outlineLevel="1">
      <c r="B357" s="63" t="s">
        <v>79</v>
      </c>
      <c r="C357" s="36">
        <v>30</v>
      </c>
      <c r="D357" s="57">
        <v>-0.31818181818181823</v>
      </c>
      <c r="E357" s="66">
        <v>1</v>
      </c>
      <c r="F357" s="57">
        <v>-0.875</v>
      </c>
      <c r="G357" s="66">
        <v>5</v>
      </c>
      <c r="H357" s="57">
        <v>1.5</v>
      </c>
      <c r="I357" s="66">
        <v>6</v>
      </c>
      <c r="J357" s="57">
        <v>-0.4</v>
      </c>
      <c r="K357" s="36">
        <v>2104</v>
      </c>
      <c r="L357" s="57">
        <v>2.0863658418243558E-2</v>
      </c>
      <c r="M357" s="36">
        <v>3305</v>
      </c>
      <c r="N357" s="57">
        <v>7.8655352480417662E-2</v>
      </c>
      <c r="O357" s="36">
        <v>5409</v>
      </c>
      <c r="P357" s="57">
        <v>5.5414634146341513E-2</v>
      </c>
      <c r="Q357" s="66">
        <v>2624</v>
      </c>
      <c r="R357" s="57">
        <v>-0.15300193673337636</v>
      </c>
      <c r="S357" s="66">
        <v>3900</v>
      </c>
      <c r="T357" s="57">
        <v>-7.1870537839124227E-2</v>
      </c>
      <c r="U357" s="66">
        <v>6524</v>
      </c>
      <c r="V357" s="57">
        <v>-0.10630136986301375</v>
      </c>
      <c r="W357" s="36">
        <v>4759</v>
      </c>
      <c r="X357" s="57">
        <v>-8.6739589330262934E-2</v>
      </c>
      <c r="Y357" s="36">
        <v>7210</v>
      </c>
      <c r="Z357" s="57">
        <v>-7.9801871216290676E-3</v>
      </c>
      <c r="AA357" s="36">
        <v>11969</v>
      </c>
      <c r="AB357" s="57">
        <v>-4.0868659347704117E-2</v>
      </c>
    </row>
    <row r="358" spans="2:28" collapsed="1">
      <c r="B358" s="173">
        <v>1985</v>
      </c>
      <c r="C358" s="66">
        <v>245</v>
      </c>
      <c r="D358" s="67">
        <v>-0.3098591549295775</v>
      </c>
      <c r="E358" s="66">
        <v>8</v>
      </c>
      <c r="F358" s="67">
        <v>-0.76470588235294112</v>
      </c>
      <c r="G358" s="66">
        <v>18</v>
      </c>
      <c r="H358" s="67">
        <v>0.28571428571428581</v>
      </c>
      <c r="I358" s="66">
        <v>26</v>
      </c>
      <c r="J358" s="67">
        <v>-0.45833333333333337</v>
      </c>
      <c r="K358" s="66">
        <v>15710</v>
      </c>
      <c r="L358" s="67">
        <v>0.13832330990507935</v>
      </c>
      <c r="M358" s="66">
        <v>24139</v>
      </c>
      <c r="N358" s="67">
        <v>0.1348848142924306</v>
      </c>
      <c r="O358" s="66">
        <v>39849</v>
      </c>
      <c r="P358" s="67">
        <v>0.13623791736762558</v>
      </c>
      <c r="Q358" s="66">
        <v>18667</v>
      </c>
      <c r="R358" s="67">
        <v>0.239344044615589</v>
      </c>
      <c r="S358" s="66">
        <v>28012</v>
      </c>
      <c r="T358" s="67">
        <v>0.19048023799405023</v>
      </c>
      <c r="U358" s="66">
        <v>46679</v>
      </c>
      <c r="V358" s="67">
        <v>0.20955120232172475</v>
      </c>
      <c r="W358" s="66">
        <v>34630</v>
      </c>
      <c r="X358" s="67">
        <v>0.18385067687679468</v>
      </c>
      <c r="Y358" s="66">
        <v>52169</v>
      </c>
      <c r="Z358" s="67">
        <v>0.16412281876199408</v>
      </c>
      <c r="AA358" s="66">
        <v>86799</v>
      </c>
      <c r="AB358" s="67">
        <v>0.17191423865201316</v>
      </c>
    </row>
    <row r="359" spans="2:28" ht="15" hidden="1" customHeight="1" outlineLevel="1">
      <c r="B359" s="63" t="s">
        <v>90</v>
      </c>
      <c r="C359" s="36">
        <v>21</v>
      </c>
      <c r="D359" s="57">
        <v>-0.43243243243243246</v>
      </c>
      <c r="E359" s="66">
        <v>0</v>
      </c>
      <c r="F359" s="57">
        <v>-1</v>
      </c>
      <c r="G359" s="66">
        <v>8</v>
      </c>
      <c r="H359" s="57" t="s">
        <v>143</v>
      </c>
      <c r="I359" s="66">
        <v>8</v>
      </c>
      <c r="J359" s="57">
        <v>1</v>
      </c>
      <c r="K359" s="36">
        <v>2523</v>
      </c>
      <c r="L359" s="57">
        <v>0.65877712031558189</v>
      </c>
      <c r="M359" s="36">
        <v>4492</v>
      </c>
      <c r="N359" s="57">
        <v>0.36121212121212132</v>
      </c>
      <c r="O359" s="36">
        <v>7015</v>
      </c>
      <c r="P359" s="57">
        <v>0.4550923045011408</v>
      </c>
      <c r="Q359" s="66">
        <v>2042</v>
      </c>
      <c r="R359" s="57">
        <v>-0.41439632922282765</v>
      </c>
      <c r="S359" s="66">
        <v>4355</v>
      </c>
      <c r="T359" s="57">
        <v>0.15886109632783385</v>
      </c>
      <c r="U359" s="66">
        <v>6397</v>
      </c>
      <c r="V359" s="57">
        <v>-0.11704623878536924</v>
      </c>
      <c r="W359" s="36">
        <v>4586</v>
      </c>
      <c r="X359" s="57">
        <v>-9.1701326995444643E-2</v>
      </c>
      <c r="Y359" s="36">
        <v>8855</v>
      </c>
      <c r="Z359" s="57">
        <v>0.25460470388211953</v>
      </c>
      <c r="AA359" s="36">
        <v>13441</v>
      </c>
      <c r="AB359" s="57">
        <v>0.11018419096390519</v>
      </c>
    </row>
    <row r="360" spans="2:28" ht="15" hidden="1" customHeight="1" outlineLevel="1">
      <c r="B360" s="63" t="s">
        <v>89</v>
      </c>
      <c r="C360" s="36">
        <v>20</v>
      </c>
      <c r="D360" s="57">
        <v>-0.65517241379310343</v>
      </c>
      <c r="E360" s="66">
        <v>0</v>
      </c>
      <c r="F360" s="57" t="s">
        <v>143</v>
      </c>
      <c r="G360" s="66">
        <v>0</v>
      </c>
      <c r="H360" s="57" t="s">
        <v>143</v>
      </c>
      <c r="I360" s="66">
        <v>0</v>
      </c>
      <c r="J360" s="57" t="s">
        <v>143</v>
      </c>
      <c r="K360" s="36">
        <v>2508</v>
      </c>
      <c r="L360" s="57">
        <v>0.37953795379537958</v>
      </c>
      <c r="M360" s="36">
        <v>3730</v>
      </c>
      <c r="N360" s="57">
        <v>0.13270573944731257</v>
      </c>
      <c r="O360" s="36">
        <v>6238</v>
      </c>
      <c r="P360" s="57">
        <v>0.22050479358246911</v>
      </c>
      <c r="Q360" s="66">
        <v>1616</v>
      </c>
      <c r="R360" s="57">
        <v>-0.42470630117479535</v>
      </c>
      <c r="S360" s="66">
        <v>3439</v>
      </c>
      <c r="T360" s="57">
        <v>4.1490006056935202E-2</v>
      </c>
      <c r="U360" s="66">
        <v>5055</v>
      </c>
      <c r="V360" s="57">
        <v>-0.17280314187530688</v>
      </c>
      <c r="W360" s="36">
        <v>4144</v>
      </c>
      <c r="X360" s="57">
        <v>-0.11547491995731052</v>
      </c>
      <c r="Y360" s="36">
        <v>7169</v>
      </c>
      <c r="Z360" s="57">
        <v>8.7035633055345007E-2</v>
      </c>
      <c r="AA360" s="36">
        <v>11313</v>
      </c>
      <c r="AB360" s="57">
        <v>2.925531914893531E-3</v>
      </c>
    </row>
    <row r="361" spans="2:28" ht="15" hidden="1" customHeight="1" outlineLevel="1">
      <c r="B361" s="63" t="s">
        <v>88</v>
      </c>
      <c r="C361" s="36">
        <v>6</v>
      </c>
      <c r="D361" s="57">
        <v>-0.89655172413793105</v>
      </c>
      <c r="E361" s="66">
        <v>0</v>
      </c>
      <c r="F361" s="57" t="s">
        <v>143</v>
      </c>
      <c r="G361" s="66">
        <v>0</v>
      </c>
      <c r="H361" s="57" t="s">
        <v>143</v>
      </c>
      <c r="I361" s="66">
        <v>0</v>
      </c>
      <c r="J361" s="57" t="s">
        <v>143</v>
      </c>
      <c r="K361" s="36">
        <v>1195</v>
      </c>
      <c r="L361" s="57">
        <v>0.4467312348668282</v>
      </c>
      <c r="M361" s="36">
        <v>2247</v>
      </c>
      <c r="N361" s="57">
        <v>0.12971342383107087</v>
      </c>
      <c r="O361" s="36">
        <v>3442</v>
      </c>
      <c r="P361" s="57">
        <v>0.22273534635879222</v>
      </c>
      <c r="Q361" s="66">
        <v>902</v>
      </c>
      <c r="R361" s="57">
        <v>-8.0530071355759403E-2</v>
      </c>
      <c r="S361" s="66">
        <v>2251</v>
      </c>
      <c r="T361" s="57">
        <v>0.41483343808925199</v>
      </c>
      <c r="U361" s="66">
        <v>3153</v>
      </c>
      <c r="V361" s="57">
        <v>0.22589424572317274</v>
      </c>
      <c r="W361" s="36">
        <v>2103</v>
      </c>
      <c r="X361" s="57">
        <v>0.12761394101876666</v>
      </c>
      <c r="Y361" s="36">
        <v>4498</v>
      </c>
      <c r="Z361" s="57">
        <v>0.25642458100558652</v>
      </c>
      <c r="AA361" s="36">
        <v>6601</v>
      </c>
      <c r="AB361" s="57">
        <v>0.21230486685032135</v>
      </c>
    </row>
    <row r="362" spans="2:28" ht="15" hidden="1" customHeight="1" outlineLevel="1">
      <c r="B362" s="63" t="s">
        <v>87</v>
      </c>
      <c r="C362" s="36">
        <v>14</v>
      </c>
      <c r="D362" s="57">
        <v>-0.125</v>
      </c>
      <c r="E362" s="66">
        <v>19</v>
      </c>
      <c r="F362" s="57" t="s">
        <v>143</v>
      </c>
      <c r="G362" s="66">
        <v>0</v>
      </c>
      <c r="H362" s="57" t="s">
        <v>143</v>
      </c>
      <c r="I362" s="66">
        <v>19</v>
      </c>
      <c r="J362" s="57" t="s">
        <v>143</v>
      </c>
      <c r="K362" s="36">
        <v>11</v>
      </c>
      <c r="L362" s="57">
        <v>-0.64516129032258063</v>
      </c>
      <c r="M362" s="36">
        <v>10</v>
      </c>
      <c r="N362" s="57">
        <v>0.25</v>
      </c>
      <c r="O362" s="36">
        <v>21</v>
      </c>
      <c r="P362" s="57">
        <v>-0.46153846153846156</v>
      </c>
      <c r="Q362" s="66">
        <v>12</v>
      </c>
      <c r="R362" s="57">
        <v>-0.96284829721362231</v>
      </c>
      <c r="S362" s="66">
        <v>5</v>
      </c>
      <c r="T362" s="57" t="s">
        <v>143</v>
      </c>
      <c r="U362" s="66">
        <v>17</v>
      </c>
      <c r="V362" s="57">
        <v>-0.94736842105263164</v>
      </c>
      <c r="W362" s="36">
        <v>56</v>
      </c>
      <c r="X362" s="57">
        <v>-0.84864864864864864</v>
      </c>
      <c r="Y362" s="36">
        <v>15</v>
      </c>
      <c r="Z362" s="57">
        <v>0.875</v>
      </c>
      <c r="AA362" s="36">
        <v>71</v>
      </c>
      <c r="AB362" s="57">
        <v>-0.81216931216931221</v>
      </c>
    </row>
    <row r="363" spans="2:28" ht="15" hidden="1" customHeight="1" outlineLevel="1">
      <c r="B363" s="63" t="s">
        <v>86</v>
      </c>
      <c r="C363" s="36">
        <v>19</v>
      </c>
      <c r="D363" s="57">
        <v>0.46153846153846145</v>
      </c>
      <c r="E363" s="66">
        <v>0</v>
      </c>
      <c r="F363" s="57" t="s">
        <v>143</v>
      </c>
      <c r="G363" s="66">
        <v>0</v>
      </c>
      <c r="H363" s="57" t="s">
        <v>143</v>
      </c>
      <c r="I363" s="66">
        <v>0</v>
      </c>
      <c r="J363" s="57" t="s">
        <v>143</v>
      </c>
      <c r="K363" s="36">
        <v>10</v>
      </c>
      <c r="L363" s="57">
        <v>-0.33333333333333337</v>
      </c>
      <c r="M363" s="36">
        <v>25</v>
      </c>
      <c r="N363" s="57">
        <v>11.5</v>
      </c>
      <c r="O363" s="36">
        <v>35</v>
      </c>
      <c r="P363" s="57">
        <v>1.0588235294117645</v>
      </c>
      <c r="Q363" s="66">
        <v>3</v>
      </c>
      <c r="R363" s="57">
        <v>-0.5714285714285714</v>
      </c>
      <c r="S363" s="66">
        <v>10</v>
      </c>
      <c r="T363" s="57">
        <v>-0.41176470588235292</v>
      </c>
      <c r="U363" s="66">
        <v>13</v>
      </c>
      <c r="V363" s="57">
        <v>-0.45833333333333337</v>
      </c>
      <c r="W363" s="36">
        <v>32</v>
      </c>
      <c r="X363" s="57">
        <v>-8.5714285714285743E-2</v>
      </c>
      <c r="Y363" s="36">
        <v>35</v>
      </c>
      <c r="Z363" s="57">
        <v>0.84210526315789469</v>
      </c>
      <c r="AA363" s="36">
        <v>67</v>
      </c>
      <c r="AB363" s="57">
        <v>0.2407407407407407</v>
      </c>
    </row>
    <row r="364" spans="2:28" ht="15" hidden="1" customHeight="1" outlineLevel="1">
      <c r="B364" s="63" t="s">
        <v>85</v>
      </c>
      <c r="C364" s="36">
        <v>14</v>
      </c>
      <c r="D364" s="57" t="s">
        <v>143</v>
      </c>
      <c r="E364" s="66">
        <v>2</v>
      </c>
      <c r="F364" s="57" t="s">
        <v>143</v>
      </c>
      <c r="G364" s="66">
        <v>0</v>
      </c>
      <c r="H364" s="57" t="s">
        <v>143</v>
      </c>
      <c r="I364" s="66">
        <v>2</v>
      </c>
      <c r="J364" s="57" t="s">
        <v>143</v>
      </c>
      <c r="K364" s="36">
        <v>7</v>
      </c>
      <c r="L364" s="57">
        <v>-0.81578947368421051</v>
      </c>
      <c r="M364" s="36">
        <v>8</v>
      </c>
      <c r="N364" s="57" t="s">
        <v>143</v>
      </c>
      <c r="O364" s="36">
        <v>15</v>
      </c>
      <c r="P364" s="57">
        <v>-0.60526315789473684</v>
      </c>
      <c r="Q364" s="66">
        <v>3</v>
      </c>
      <c r="R364" s="57">
        <v>-0.86363636363636365</v>
      </c>
      <c r="S364" s="66">
        <v>32</v>
      </c>
      <c r="T364" s="57" t="s">
        <v>143</v>
      </c>
      <c r="U364" s="66">
        <v>35</v>
      </c>
      <c r="V364" s="57">
        <v>0.59090909090909083</v>
      </c>
      <c r="W364" s="36">
        <v>26</v>
      </c>
      <c r="X364" s="57">
        <v>-0.56666666666666665</v>
      </c>
      <c r="Y364" s="36">
        <v>40</v>
      </c>
      <c r="Z364" s="57" t="s">
        <v>143</v>
      </c>
      <c r="AA364" s="36">
        <v>66</v>
      </c>
      <c r="AB364" s="57">
        <v>0.10000000000000009</v>
      </c>
    </row>
    <row r="365" spans="2:28" ht="15" hidden="1" customHeight="1" outlineLevel="1">
      <c r="B365" s="63" t="s">
        <v>84</v>
      </c>
      <c r="C365" s="36">
        <v>14</v>
      </c>
      <c r="D365" s="57">
        <v>-0.26315789473684215</v>
      </c>
      <c r="E365" s="66">
        <v>0</v>
      </c>
      <c r="F365" s="57" t="s">
        <v>143</v>
      </c>
      <c r="G365" s="66">
        <v>0</v>
      </c>
      <c r="H365" s="57">
        <v>-1</v>
      </c>
      <c r="I365" s="66">
        <v>0</v>
      </c>
      <c r="J365" s="57">
        <v>-1</v>
      </c>
      <c r="K365" s="36">
        <v>8</v>
      </c>
      <c r="L365" s="57">
        <v>3</v>
      </c>
      <c r="M365" s="36">
        <v>10</v>
      </c>
      <c r="N365" s="57">
        <v>1</v>
      </c>
      <c r="O365" s="36">
        <v>18</v>
      </c>
      <c r="P365" s="57">
        <v>1.5714285714285716</v>
      </c>
      <c r="Q365" s="66">
        <v>7</v>
      </c>
      <c r="R365" s="57">
        <v>1.3333333333333335</v>
      </c>
      <c r="S365" s="66">
        <v>3</v>
      </c>
      <c r="T365" s="57">
        <v>-0.5714285714285714</v>
      </c>
      <c r="U365" s="66">
        <v>10</v>
      </c>
      <c r="V365" s="57">
        <v>0</v>
      </c>
      <c r="W365" s="36">
        <v>29</v>
      </c>
      <c r="X365" s="57">
        <v>0.20833333333333326</v>
      </c>
      <c r="Y365" s="36">
        <v>13</v>
      </c>
      <c r="Z365" s="57">
        <v>0</v>
      </c>
      <c r="AA365" s="36">
        <v>42</v>
      </c>
      <c r="AB365" s="57">
        <v>0.13513513513513509</v>
      </c>
    </row>
    <row r="366" spans="2:28" ht="15" hidden="1" customHeight="1" outlineLevel="1">
      <c r="B366" s="63" t="s">
        <v>83</v>
      </c>
      <c r="C366" s="36">
        <v>19</v>
      </c>
      <c r="D366" s="57">
        <v>-0.54761904761904767</v>
      </c>
      <c r="E366" s="66">
        <v>0</v>
      </c>
      <c r="F366" s="57" t="s">
        <v>143</v>
      </c>
      <c r="G366" s="66">
        <v>2</v>
      </c>
      <c r="H366" s="57" t="s">
        <v>143</v>
      </c>
      <c r="I366" s="66">
        <v>2</v>
      </c>
      <c r="J366" s="57" t="s">
        <v>143</v>
      </c>
      <c r="K366" s="36">
        <v>12</v>
      </c>
      <c r="L366" s="57">
        <v>0</v>
      </c>
      <c r="M366" s="36">
        <v>1</v>
      </c>
      <c r="N366" s="57">
        <v>-0.9</v>
      </c>
      <c r="O366" s="36">
        <v>13</v>
      </c>
      <c r="P366" s="57">
        <v>-0.40909090909090906</v>
      </c>
      <c r="Q366" s="66">
        <v>11</v>
      </c>
      <c r="R366" s="57">
        <v>0.5714285714285714</v>
      </c>
      <c r="S366" s="66">
        <v>3</v>
      </c>
      <c r="T366" s="57">
        <v>0.5</v>
      </c>
      <c r="U366" s="66">
        <v>14</v>
      </c>
      <c r="V366" s="57">
        <v>0.55555555555555558</v>
      </c>
      <c r="W366" s="36">
        <v>42</v>
      </c>
      <c r="X366" s="57">
        <v>-0.31147540983606559</v>
      </c>
      <c r="Y366" s="36">
        <v>6</v>
      </c>
      <c r="Z366" s="57">
        <v>-0.5</v>
      </c>
      <c r="AA366" s="36">
        <v>48</v>
      </c>
      <c r="AB366" s="57">
        <v>-0.34246575342465757</v>
      </c>
    </row>
    <row r="367" spans="2:28" ht="15" hidden="1" customHeight="1" outlineLevel="1">
      <c r="B367" s="63" t="s">
        <v>82</v>
      </c>
      <c r="C367" s="36">
        <v>60</v>
      </c>
      <c r="D367" s="57">
        <v>2.3333333333333335</v>
      </c>
      <c r="E367" s="66">
        <v>0</v>
      </c>
      <c r="F367" s="57">
        <v>-1</v>
      </c>
      <c r="G367" s="66">
        <v>0</v>
      </c>
      <c r="H367" s="57" t="s">
        <v>143</v>
      </c>
      <c r="I367" s="66">
        <v>0</v>
      </c>
      <c r="J367" s="57">
        <v>-1</v>
      </c>
      <c r="K367" s="36">
        <v>1701</v>
      </c>
      <c r="L367" s="57">
        <v>4.4840294840294836E-2</v>
      </c>
      <c r="M367" s="36">
        <v>2206</v>
      </c>
      <c r="N367" s="57">
        <v>0.32412965186074438</v>
      </c>
      <c r="O367" s="36">
        <v>3907</v>
      </c>
      <c r="P367" s="57">
        <v>0.18609593199757124</v>
      </c>
      <c r="Q367" s="66">
        <v>1540</v>
      </c>
      <c r="R367" s="57">
        <v>3.2863849765258246E-2</v>
      </c>
      <c r="S367" s="66">
        <v>2428</v>
      </c>
      <c r="T367" s="57">
        <v>0.22688226376958065</v>
      </c>
      <c r="U367" s="66">
        <v>3968</v>
      </c>
      <c r="V367" s="57">
        <v>0.14351585014409229</v>
      </c>
      <c r="W367" s="36">
        <v>3301</v>
      </c>
      <c r="X367" s="57">
        <v>5.1273885350318515E-2</v>
      </c>
      <c r="Y367" s="36">
        <v>4634</v>
      </c>
      <c r="Z367" s="57">
        <v>0.27133058984910829</v>
      </c>
      <c r="AA367" s="36">
        <v>7935</v>
      </c>
      <c r="AB367" s="57">
        <v>0.16949152542372881</v>
      </c>
    </row>
    <row r="368" spans="2:28" ht="15" hidden="1" customHeight="1" outlineLevel="1">
      <c r="B368" s="63" t="s">
        <v>81</v>
      </c>
      <c r="C368" s="36">
        <v>56</v>
      </c>
      <c r="D368" s="57">
        <v>-0.16417910447761197</v>
      </c>
      <c r="E368" s="66">
        <v>4</v>
      </c>
      <c r="F368" s="57" t="s">
        <v>143</v>
      </c>
      <c r="G368" s="66">
        <v>2</v>
      </c>
      <c r="H368" s="57" t="s">
        <v>143</v>
      </c>
      <c r="I368" s="66">
        <v>6</v>
      </c>
      <c r="J368" s="57" t="s">
        <v>143</v>
      </c>
      <c r="K368" s="36">
        <v>2038</v>
      </c>
      <c r="L368" s="57">
        <v>-0.4065230052417006</v>
      </c>
      <c r="M368" s="36">
        <v>3239</v>
      </c>
      <c r="N368" s="57">
        <v>8.3277591973244247E-2</v>
      </c>
      <c r="O368" s="36">
        <v>5277</v>
      </c>
      <c r="P368" s="57">
        <v>-0.1785491905354919</v>
      </c>
      <c r="Q368" s="66">
        <v>3112</v>
      </c>
      <c r="R368" s="57">
        <v>6.1429033301001468E-3</v>
      </c>
      <c r="S368" s="66">
        <v>3117</v>
      </c>
      <c r="T368" s="57">
        <v>-0.1607431340872375</v>
      </c>
      <c r="U368" s="66">
        <v>6229</v>
      </c>
      <c r="V368" s="57">
        <v>-8.4912589980902009E-2</v>
      </c>
      <c r="W368" s="36">
        <v>5210</v>
      </c>
      <c r="X368" s="57">
        <v>-0.20988777676675763</v>
      </c>
      <c r="Y368" s="36">
        <v>6358</v>
      </c>
      <c r="Z368" s="57">
        <v>-5.1610978520286399E-2</v>
      </c>
      <c r="AA368" s="36">
        <v>11568</v>
      </c>
      <c r="AB368" s="57">
        <v>-0.13009475109038948</v>
      </c>
    </row>
    <row r="369" spans="2:28" ht="15" hidden="1" customHeight="1" outlineLevel="1">
      <c r="B369" s="63" t="s">
        <v>80</v>
      </c>
      <c r="C369" s="36">
        <v>68</v>
      </c>
      <c r="D369" s="57">
        <v>3.5333333333333332</v>
      </c>
      <c r="E369" s="66">
        <v>1</v>
      </c>
      <c r="F369" s="57">
        <v>-0.66666666666666674</v>
      </c>
      <c r="G369" s="66">
        <v>0</v>
      </c>
      <c r="H369" s="57">
        <v>-1</v>
      </c>
      <c r="I369" s="66">
        <v>1</v>
      </c>
      <c r="J369" s="57">
        <v>-0.83333333333333337</v>
      </c>
      <c r="K369" s="36">
        <v>1727</v>
      </c>
      <c r="L369" s="57">
        <v>-0.30530973451327437</v>
      </c>
      <c r="M369" s="36">
        <v>2238</v>
      </c>
      <c r="N369" s="57">
        <v>-0.15066413662239087</v>
      </c>
      <c r="O369" s="36">
        <v>3965</v>
      </c>
      <c r="P369" s="57">
        <v>-0.22573716071079863</v>
      </c>
      <c r="Q369" s="66">
        <v>2716</v>
      </c>
      <c r="R369" s="57">
        <v>-0.13115802943058219</v>
      </c>
      <c r="S369" s="66">
        <v>3685</v>
      </c>
      <c r="T369" s="57">
        <v>6.6878980891719841E-2</v>
      </c>
      <c r="U369" s="66">
        <v>6401</v>
      </c>
      <c r="V369" s="57">
        <v>-2.7203647416413346E-2</v>
      </c>
      <c r="W369" s="36">
        <v>4512</v>
      </c>
      <c r="X369" s="57">
        <v>-0.19857904085257549</v>
      </c>
      <c r="Y369" s="36">
        <v>5923</v>
      </c>
      <c r="Z369" s="57">
        <v>-2.7741300065659891E-2</v>
      </c>
      <c r="AA369" s="36">
        <v>10435</v>
      </c>
      <c r="AB369" s="57">
        <v>-0.10979355058863671</v>
      </c>
    </row>
    <row r="370" spans="2:28" ht="15" hidden="1" customHeight="1" outlineLevel="1">
      <c r="B370" s="63" t="s">
        <v>79</v>
      </c>
      <c r="C370" s="36">
        <v>44</v>
      </c>
      <c r="D370" s="57">
        <v>0.41935483870967749</v>
      </c>
      <c r="E370" s="66">
        <v>8</v>
      </c>
      <c r="F370" s="57" t="s">
        <v>143</v>
      </c>
      <c r="G370" s="66">
        <v>2</v>
      </c>
      <c r="H370" s="57">
        <v>-0.6</v>
      </c>
      <c r="I370" s="66">
        <v>10</v>
      </c>
      <c r="J370" s="57">
        <v>1</v>
      </c>
      <c r="K370" s="36">
        <v>2061</v>
      </c>
      <c r="L370" s="57">
        <v>-0.39560117302052789</v>
      </c>
      <c r="M370" s="36">
        <v>3064</v>
      </c>
      <c r="N370" s="57">
        <v>3.3389544688027017E-2</v>
      </c>
      <c r="O370" s="36">
        <v>5125</v>
      </c>
      <c r="P370" s="57">
        <v>-0.19607843137254899</v>
      </c>
      <c r="Q370" s="66">
        <v>3098</v>
      </c>
      <c r="R370" s="57">
        <v>-0.14348907934752553</v>
      </c>
      <c r="S370" s="66">
        <v>4202</v>
      </c>
      <c r="T370" s="57">
        <v>-1.6631028747920995E-3</v>
      </c>
      <c r="U370" s="66">
        <v>7300</v>
      </c>
      <c r="V370" s="57">
        <v>-6.7211857909532324E-2</v>
      </c>
      <c r="W370" s="36">
        <v>5211</v>
      </c>
      <c r="X370" s="57">
        <v>-0.26168886370076505</v>
      </c>
      <c r="Y370" s="36">
        <v>7268</v>
      </c>
      <c r="Z370" s="57">
        <v>1.2397269814737433E-2</v>
      </c>
      <c r="AA370" s="36">
        <v>12479</v>
      </c>
      <c r="AB370" s="57">
        <v>-0.12348107045023526</v>
      </c>
    </row>
    <row r="371" spans="2:28" collapsed="1">
      <c r="B371" s="173">
        <v>1984</v>
      </c>
      <c r="C371" s="66">
        <v>355</v>
      </c>
      <c r="D371" s="67">
        <v>-5.0802139037433136E-2</v>
      </c>
      <c r="E371" s="66">
        <v>34</v>
      </c>
      <c r="F371" s="67">
        <v>2.4</v>
      </c>
      <c r="G371" s="66">
        <v>14</v>
      </c>
      <c r="H371" s="67">
        <v>0.55555555555555558</v>
      </c>
      <c r="I371" s="66">
        <v>48</v>
      </c>
      <c r="J371" s="67">
        <v>1.5263157894736841</v>
      </c>
      <c r="K371" s="66">
        <v>13801</v>
      </c>
      <c r="L371" s="67">
        <v>-9.3292162144405721E-2</v>
      </c>
      <c r="M371" s="66">
        <v>21270</v>
      </c>
      <c r="N371" s="67">
        <v>0.1276043047235329</v>
      </c>
      <c r="O371" s="66">
        <v>35071</v>
      </c>
      <c r="P371" s="67">
        <v>2.8957868794742492E-2</v>
      </c>
      <c r="Q371" s="66">
        <v>15062</v>
      </c>
      <c r="R371" s="67">
        <v>-0.20584203311188443</v>
      </c>
      <c r="S371" s="66">
        <v>23530</v>
      </c>
      <c r="T371" s="67">
        <v>6.7943539236599682E-2</v>
      </c>
      <c r="U371" s="66">
        <v>38592</v>
      </c>
      <c r="V371" s="67">
        <v>-5.8708748993877902E-2</v>
      </c>
      <c r="W371" s="66">
        <v>29252</v>
      </c>
      <c r="X371" s="67">
        <v>-0.15385727922246972</v>
      </c>
      <c r="Y371" s="66">
        <v>44814</v>
      </c>
      <c r="Z371" s="67">
        <v>9.5562889622295533E-2</v>
      </c>
      <c r="AA371" s="66">
        <v>74066</v>
      </c>
      <c r="AB371" s="67">
        <v>-1.868143515819598E-2</v>
      </c>
    </row>
    <row r="372" spans="2:28" ht="15" hidden="1" customHeight="1" outlineLevel="1">
      <c r="B372" s="63" t="s">
        <v>90</v>
      </c>
      <c r="C372" s="36">
        <v>37</v>
      </c>
      <c r="D372" s="57">
        <v>2.0833333333333335</v>
      </c>
      <c r="E372" s="66">
        <v>4</v>
      </c>
      <c r="F372" s="57" t="s">
        <v>143</v>
      </c>
      <c r="G372" s="66">
        <v>0</v>
      </c>
      <c r="H372" s="57" t="s">
        <v>143</v>
      </c>
      <c r="I372" s="66">
        <v>4</v>
      </c>
      <c r="J372" s="57" t="s">
        <v>143</v>
      </c>
      <c r="K372" s="36">
        <v>1521</v>
      </c>
      <c r="L372" s="57">
        <v>-0.45814036337727115</v>
      </c>
      <c r="M372" s="36">
        <v>3300</v>
      </c>
      <c r="N372" s="57">
        <v>0.143847487001733</v>
      </c>
      <c r="O372" s="36">
        <v>4821</v>
      </c>
      <c r="P372" s="57">
        <v>-0.15302178496134922</v>
      </c>
      <c r="Q372" s="66">
        <v>3487</v>
      </c>
      <c r="R372" s="57">
        <v>0.27216344399854075</v>
      </c>
      <c r="S372" s="66">
        <v>3758</v>
      </c>
      <c r="T372" s="57">
        <v>0.11778703152885184</v>
      </c>
      <c r="U372" s="66">
        <v>7245</v>
      </c>
      <c r="V372" s="57">
        <v>0.18712108798951332</v>
      </c>
      <c r="W372" s="36">
        <v>5049</v>
      </c>
      <c r="X372" s="57">
        <v>-9.1906474820143913E-2</v>
      </c>
      <c r="Y372" s="36">
        <v>7058</v>
      </c>
      <c r="Z372" s="57">
        <v>0.12982231471106132</v>
      </c>
      <c r="AA372" s="36">
        <v>12107</v>
      </c>
      <c r="AB372" s="57">
        <v>2.5408655882103837E-2</v>
      </c>
    </row>
    <row r="373" spans="2:28" ht="15" hidden="1" customHeight="1" outlineLevel="1">
      <c r="B373" s="63" t="s">
        <v>89</v>
      </c>
      <c r="C373" s="36">
        <v>58</v>
      </c>
      <c r="D373" s="57">
        <v>0.65714285714285725</v>
      </c>
      <c r="E373" s="66">
        <v>0</v>
      </c>
      <c r="F373" s="57" t="s">
        <v>143</v>
      </c>
      <c r="G373" s="66">
        <v>0</v>
      </c>
      <c r="H373" s="57" t="s">
        <v>143</v>
      </c>
      <c r="I373" s="66">
        <v>0</v>
      </c>
      <c r="J373" s="57" t="s">
        <v>143</v>
      </c>
      <c r="K373" s="36">
        <v>1818</v>
      </c>
      <c r="L373" s="57">
        <v>-0.45257452574525747</v>
      </c>
      <c r="M373" s="36">
        <v>3293</v>
      </c>
      <c r="N373" s="57">
        <v>6.0771801883929832E-4</v>
      </c>
      <c r="O373" s="36">
        <v>5111</v>
      </c>
      <c r="P373" s="57">
        <v>-0.22701149425287359</v>
      </c>
      <c r="Q373" s="66">
        <v>2809</v>
      </c>
      <c r="R373" s="57">
        <v>3.0447542186353704E-2</v>
      </c>
      <c r="S373" s="66">
        <v>3302</v>
      </c>
      <c r="T373" s="57">
        <v>0.18521177315147175</v>
      </c>
      <c r="U373" s="66">
        <v>6111</v>
      </c>
      <c r="V373" s="57">
        <v>0.10867198838896952</v>
      </c>
      <c r="W373" s="36">
        <v>4685</v>
      </c>
      <c r="X373" s="57">
        <v>-0.22969417954620186</v>
      </c>
      <c r="Y373" s="36">
        <v>6595</v>
      </c>
      <c r="Z373" s="57">
        <v>8.5239427349020902E-2</v>
      </c>
      <c r="AA373" s="36">
        <v>11280</v>
      </c>
      <c r="AB373" s="57">
        <v>-7.2292129286947948E-2</v>
      </c>
    </row>
    <row r="374" spans="2:28" ht="15" hidden="1" customHeight="1" outlineLevel="1">
      <c r="B374" s="63" t="s">
        <v>88</v>
      </c>
      <c r="C374" s="36">
        <v>58</v>
      </c>
      <c r="D374" s="57">
        <v>0.87096774193548376</v>
      </c>
      <c r="E374" s="66">
        <v>0</v>
      </c>
      <c r="F374" s="57" t="s">
        <v>143</v>
      </c>
      <c r="G374" s="66">
        <v>0</v>
      </c>
      <c r="H374" s="57" t="s">
        <v>143</v>
      </c>
      <c r="I374" s="66">
        <v>0</v>
      </c>
      <c r="J374" s="57" t="s">
        <v>143</v>
      </c>
      <c r="K374" s="36">
        <v>826</v>
      </c>
      <c r="L374" s="57">
        <v>-0.46812620734063104</v>
      </c>
      <c r="M374" s="36">
        <v>1989</v>
      </c>
      <c r="N374" s="57">
        <v>-0.19991954947707158</v>
      </c>
      <c r="O374" s="36">
        <v>2815</v>
      </c>
      <c r="P374" s="57">
        <v>-0.30304530824461495</v>
      </c>
      <c r="Q374" s="66">
        <v>981</v>
      </c>
      <c r="R374" s="57">
        <v>-0.13871817383669882</v>
      </c>
      <c r="S374" s="66">
        <v>1591</v>
      </c>
      <c r="T374" s="57">
        <v>7.3549257759784048E-2</v>
      </c>
      <c r="U374" s="66">
        <v>2572</v>
      </c>
      <c r="V374" s="57">
        <v>-1.8695154521175095E-2</v>
      </c>
      <c r="W374" s="36">
        <v>1865</v>
      </c>
      <c r="X374" s="57">
        <v>-0.31509364671318396</v>
      </c>
      <c r="Y374" s="36">
        <v>3580</v>
      </c>
      <c r="Z374" s="57">
        <v>-9.7782258064516125E-2</v>
      </c>
      <c r="AA374" s="36">
        <v>5445</v>
      </c>
      <c r="AB374" s="57">
        <v>-0.18622029591989242</v>
      </c>
    </row>
    <row r="375" spans="2:28" ht="15" hidden="1" customHeight="1" outlineLevel="1">
      <c r="B375" s="63" t="s">
        <v>87</v>
      </c>
      <c r="C375" s="36">
        <v>16</v>
      </c>
      <c r="D375" s="57">
        <v>-5.8823529411764719E-2</v>
      </c>
      <c r="E375" s="66">
        <v>0</v>
      </c>
      <c r="F375" s="57">
        <v>-1</v>
      </c>
      <c r="G375" s="66">
        <v>0</v>
      </c>
      <c r="H375" s="57" t="s">
        <v>143</v>
      </c>
      <c r="I375" s="66">
        <v>0</v>
      </c>
      <c r="J375" s="57">
        <v>-1</v>
      </c>
      <c r="K375" s="36">
        <v>31</v>
      </c>
      <c r="L375" s="57">
        <v>0.63157894736842102</v>
      </c>
      <c r="M375" s="36">
        <v>8</v>
      </c>
      <c r="N375" s="57" t="s">
        <v>143</v>
      </c>
      <c r="O375" s="36">
        <v>39</v>
      </c>
      <c r="P375" s="57">
        <v>1.0526315789473686</v>
      </c>
      <c r="Q375" s="66">
        <v>323</v>
      </c>
      <c r="R375" s="57">
        <v>22.071428571428573</v>
      </c>
      <c r="S375" s="66">
        <v>0</v>
      </c>
      <c r="T375" s="57">
        <v>-1</v>
      </c>
      <c r="U375" s="66">
        <v>323</v>
      </c>
      <c r="V375" s="57">
        <v>19.1875</v>
      </c>
      <c r="W375" s="36">
        <v>370</v>
      </c>
      <c r="X375" s="57">
        <v>5.8518518518518521</v>
      </c>
      <c r="Y375" s="36">
        <v>8</v>
      </c>
      <c r="Z375" s="57">
        <v>3</v>
      </c>
      <c r="AA375" s="36">
        <v>378</v>
      </c>
      <c r="AB375" s="57">
        <v>5.75</v>
      </c>
    </row>
    <row r="376" spans="2:28" ht="15" hidden="1" customHeight="1" outlineLevel="1">
      <c r="B376" s="63" t="s">
        <v>86</v>
      </c>
      <c r="C376" s="36">
        <v>13</v>
      </c>
      <c r="D376" s="57">
        <v>-0.23529411764705888</v>
      </c>
      <c r="E376" s="66">
        <v>0</v>
      </c>
      <c r="F376" s="57">
        <v>-1</v>
      </c>
      <c r="G376" s="66">
        <v>0</v>
      </c>
      <c r="H376" s="57" t="s">
        <v>143</v>
      </c>
      <c r="I376" s="66">
        <v>0</v>
      </c>
      <c r="J376" s="57">
        <v>-1</v>
      </c>
      <c r="K376" s="36">
        <v>15</v>
      </c>
      <c r="L376" s="57">
        <v>0.875</v>
      </c>
      <c r="M376" s="36">
        <v>2</v>
      </c>
      <c r="N376" s="57" t="s">
        <v>143</v>
      </c>
      <c r="O376" s="36">
        <v>17</v>
      </c>
      <c r="P376" s="57">
        <v>1.125</v>
      </c>
      <c r="Q376" s="66">
        <v>7</v>
      </c>
      <c r="R376" s="57">
        <v>-0.125</v>
      </c>
      <c r="S376" s="66">
        <v>17</v>
      </c>
      <c r="T376" s="57">
        <v>3.25</v>
      </c>
      <c r="U376" s="66">
        <v>24</v>
      </c>
      <c r="V376" s="57">
        <v>1</v>
      </c>
      <c r="W376" s="36">
        <v>35</v>
      </c>
      <c r="X376" s="57">
        <v>0</v>
      </c>
      <c r="Y376" s="36">
        <v>19</v>
      </c>
      <c r="Z376" s="57">
        <v>3.75</v>
      </c>
      <c r="AA376" s="36">
        <v>54</v>
      </c>
      <c r="AB376" s="57">
        <v>0.38461538461538458</v>
      </c>
    </row>
    <row r="377" spans="2:28" ht="15" hidden="1" customHeight="1" outlineLevel="1">
      <c r="B377" s="63" t="s">
        <v>85</v>
      </c>
      <c r="C377" s="36">
        <v>0</v>
      </c>
      <c r="D377" s="57">
        <v>-1</v>
      </c>
      <c r="E377" s="66">
        <v>0</v>
      </c>
      <c r="F377" s="57" t="s">
        <v>143</v>
      </c>
      <c r="G377" s="66">
        <v>0</v>
      </c>
      <c r="H377" s="57" t="s">
        <v>143</v>
      </c>
      <c r="I377" s="66">
        <v>0</v>
      </c>
      <c r="J377" s="57" t="s">
        <v>143</v>
      </c>
      <c r="K377" s="36">
        <v>38</v>
      </c>
      <c r="L377" s="57">
        <v>2.1666666666666665</v>
      </c>
      <c r="M377" s="36">
        <v>0</v>
      </c>
      <c r="N377" s="57">
        <v>-1</v>
      </c>
      <c r="O377" s="36">
        <v>38</v>
      </c>
      <c r="P377" s="57">
        <v>1.5333333333333332</v>
      </c>
      <c r="Q377" s="66">
        <v>22</v>
      </c>
      <c r="R377" s="57">
        <v>0.83333333333333326</v>
      </c>
      <c r="S377" s="66">
        <v>0</v>
      </c>
      <c r="T377" s="57" t="s">
        <v>143</v>
      </c>
      <c r="U377" s="66">
        <v>22</v>
      </c>
      <c r="V377" s="57">
        <v>0.83333333333333326</v>
      </c>
      <c r="W377" s="36">
        <v>60</v>
      </c>
      <c r="X377" s="57">
        <v>1.0689655172413794</v>
      </c>
      <c r="Y377" s="36">
        <v>0</v>
      </c>
      <c r="Z377" s="57">
        <v>-1</v>
      </c>
      <c r="AA377" s="36">
        <v>60</v>
      </c>
      <c r="AB377" s="57">
        <v>0.875</v>
      </c>
    </row>
    <row r="378" spans="2:28" ht="15" hidden="1" customHeight="1" outlineLevel="1">
      <c r="B378" s="63" t="s">
        <v>84</v>
      </c>
      <c r="C378" s="36">
        <v>19</v>
      </c>
      <c r="D378" s="57">
        <v>1.7142857142857144</v>
      </c>
      <c r="E378" s="66">
        <v>0</v>
      </c>
      <c r="F378" s="57" t="s">
        <v>143</v>
      </c>
      <c r="G378" s="66">
        <v>1</v>
      </c>
      <c r="H378" s="57">
        <v>-0.66666666666666674</v>
      </c>
      <c r="I378" s="66">
        <v>1</v>
      </c>
      <c r="J378" s="57">
        <v>-0.66666666666666674</v>
      </c>
      <c r="K378" s="36">
        <v>2</v>
      </c>
      <c r="L378" s="57">
        <v>-0.6</v>
      </c>
      <c r="M378" s="36">
        <v>5</v>
      </c>
      <c r="N378" s="57">
        <v>0.66666666666666674</v>
      </c>
      <c r="O378" s="36">
        <v>7</v>
      </c>
      <c r="P378" s="57">
        <v>-0.125</v>
      </c>
      <c r="Q378" s="66">
        <v>3</v>
      </c>
      <c r="R378" s="57">
        <v>-0.76923076923076916</v>
      </c>
      <c r="S378" s="66">
        <v>7</v>
      </c>
      <c r="T378" s="57">
        <v>-0.30000000000000004</v>
      </c>
      <c r="U378" s="66">
        <v>10</v>
      </c>
      <c r="V378" s="57">
        <v>-0.56521739130434789</v>
      </c>
      <c r="W378" s="36">
        <v>24</v>
      </c>
      <c r="X378" s="57">
        <v>-4.0000000000000036E-2</v>
      </c>
      <c r="Y378" s="36">
        <v>13</v>
      </c>
      <c r="Z378" s="57">
        <v>-0.1875</v>
      </c>
      <c r="AA378" s="36">
        <v>37</v>
      </c>
      <c r="AB378" s="57">
        <v>-9.7560975609756073E-2</v>
      </c>
    </row>
    <row r="379" spans="2:28" ht="15" hidden="1" customHeight="1" outlineLevel="1">
      <c r="B379" s="63" t="s">
        <v>83</v>
      </c>
      <c r="C379" s="36">
        <v>42</v>
      </c>
      <c r="D379" s="57">
        <v>0.35483870967741926</v>
      </c>
      <c r="E379" s="66">
        <v>0</v>
      </c>
      <c r="F379" s="57" t="s">
        <v>143</v>
      </c>
      <c r="G379" s="66">
        <v>0</v>
      </c>
      <c r="H379" s="57" t="s">
        <v>143</v>
      </c>
      <c r="I379" s="66">
        <v>0</v>
      </c>
      <c r="J379" s="57" t="s">
        <v>143</v>
      </c>
      <c r="K379" s="36">
        <v>12</v>
      </c>
      <c r="L379" s="57">
        <v>0.33333333333333326</v>
      </c>
      <c r="M379" s="36">
        <v>10</v>
      </c>
      <c r="N379" s="57" t="s">
        <v>143</v>
      </c>
      <c r="O379" s="36">
        <v>22</v>
      </c>
      <c r="P379" s="57">
        <v>1.4444444444444446</v>
      </c>
      <c r="Q379" s="66">
        <v>7</v>
      </c>
      <c r="R379" s="57">
        <v>-0.66666666666666674</v>
      </c>
      <c r="S379" s="66">
        <v>2</v>
      </c>
      <c r="T379" s="57" t="s">
        <v>143</v>
      </c>
      <c r="U379" s="66">
        <v>9</v>
      </c>
      <c r="V379" s="57">
        <v>-0.5714285714285714</v>
      </c>
      <c r="W379" s="36">
        <v>61</v>
      </c>
      <c r="X379" s="57">
        <v>0</v>
      </c>
      <c r="Y379" s="36">
        <v>12</v>
      </c>
      <c r="Z379" s="57" t="s">
        <v>143</v>
      </c>
      <c r="AA379" s="36">
        <v>73</v>
      </c>
      <c r="AB379" s="57">
        <v>0.19672131147540983</v>
      </c>
    </row>
    <row r="380" spans="2:28" ht="15" hidden="1" customHeight="1" outlineLevel="1">
      <c r="B380" s="63" t="s">
        <v>82</v>
      </c>
      <c r="C380" s="36">
        <v>18</v>
      </c>
      <c r="D380" s="57">
        <v>1.5714285714285716</v>
      </c>
      <c r="E380" s="66">
        <v>3</v>
      </c>
      <c r="F380" s="57" t="s">
        <v>143</v>
      </c>
      <c r="G380" s="66">
        <v>0</v>
      </c>
      <c r="H380" s="57" t="s">
        <v>143</v>
      </c>
      <c r="I380" s="66">
        <v>3</v>
      </c>
      <c r="J380" s="57" t="s">
        <v>143</v>
      </c>
      <c r="K380" s="36">
        <v>1628</v>
      </c>
      <c r="L380" s="57">
        <v>-0.127545551982851</v>
      </c>
      <c r="M380" s="36">
        <v>1666</v>
      </c>
      <c r="N380" s="57">
        <v>-9.7018970189701847E-2</v>
      </c>
      <c r="O380" s="36">
        <v>3294</v>
      </c>
      <c r="P380" s="57">
        <v>-0.11236863379143092</v>
      </c>
      <c r="Q380" s="66">
        <v>1491</v>
      </c>
      <c r="R380" s="57">
        <v>0.30104712041884807</v>
      </c>
      <c r="S380" s="66">
        <v>1979</v>
      </c>
      <c r="T380" s="57">
        <v>-4.5805207328833197E-2</v>
      </c>
      <c r="U380" s="66">
        <v>3470</v>
      </c>
      <c r="V380" s="57">
        <v>7.7639751552795122E-2</v>
      </c>
      <c r="W380" s="36">
        <v>3140</v>
      </c>
      <c r="X380" s="57">
        <v>4.0079496522027247E-2</v>
      </c>
      <c r="Y380" s="36">
        <v>3645</v>
      </c>
      <c r="Z380" s="57">
        <v>-6.9915794845623935E-2</v>
      </c>
      <c r="AA380" s="36">
        <v>6785</v>
      </c>
      <c r="AB380" s="57">
        <v>-2.2052464687229767E-2</v>
      </c>
    </row>
    <row r="381" spans="2:28" ht="15" hidden="1" customHeight="1" outlineLevel="1">
      <c r="B381" s="63" t="s">
        <v>81</v>
      </c>
      <c r="C381" s="36">
        <v>67</v>
      </c>
      <c r="D381" s="57">
        <v>-5.633802816901412E-2</v>
      </c>
      <c r="E381" s="66">
        <v>0</v>
      </c>
      <c r="F381" s="57">
        <v>-1</v>
      </c>
      <c r="G381" s="66">
        <v>0</v>
      </c>
      <c r="H381" s="57" t="s">
        <v>143</v>
      </c>
      <c r="I381" s="66">
        <v>0</v>
      </c>
      <c r="J381" s="57">
        <v>-1</v>
      </c>
      <c r="K381" s="36">
        <v>3434</v>
      </c>
      <c r="L381" s="57">
        <v>8.5335018963337506E-2</v>
      </c>
      <c r="M381" s="36">
        <v>2990</v>
      </c>
      <c r="N381" s="57">
        <v>2.1872863978127155E-2</v>
      </c>
      <c r="O381" s="36">
        <v>6424</v>
      </c>
      <c r="P381" s="57">
        <v>5.4844006568144588E-2</v>
      </c>
      <c r="Q381" s="66">
        <v>3093</v>
      </c>
      <c r="R381" s="57">
        <v>-3.3135354798374483E-2</v>
      </c>
      <c r="S381" s="66">
        <v>3714</v>
      </c>
      <c r="T381" s="57">
        <v>-6.0460409815330074E-2</v>
      </c>
      <c r="U381" s="66">
        <v>6807</v>
      </c>
      <c r="V381" s="57">
        <v>-4.8238255033557054E-2</v>
      </c>
      <c r="W381" s="36">
        <v>6594</v>
      </c>
      <c r="X381" s="57">
        <v>2.1691973969631295E-2</v>
      </c>
      <c r="Y381" s="36">
        <v>6704</v>
      </c>
      <c r="Z381" s="57">
        <v>-2.5439744148858856E-2</v>
      </c>
      <c r="AA381" s="36">
        <v>13298</v>
      </c>
      <c r="AB381" s="57">
        <v>-2.6250656266406658E-3</v>
      </c>
    </row>
    <row r="382" spans="2:28" ht="15" hidden="1" customHeight="1" outlineLevel="1">
      <c r="B382" s="63" t="s">
        <v>80</v>
      </c>
      <c r="C382" s="36">
        <v>15</v>
      </c>
      <c r="D382" s="57">
        <v>-0.7</v>
      </c>
      <c r="E382" s="66">
        <v>3</v>
      </c>
      <c r="F382" s="57">
        <v>0.5</v>
      </c>
      <c r="G382" s="66">
        <v>3</v>
      </c>
      <c r="H382" s="57">
        <v>-0.91891891891891886</v>
      </c>
      <c r="I382" s="66">
        <v>6</v>
      </c>
      <c r="J382" s="57">
        <v>-0.84615384615384615</v>
      </c>
      <c r="K382" s="36">
        <v>2486</v>
      </c>
      <c r="L382" s="57">
        <v>-1.8167456556082096E-2</v>
      </c>
      <c r="M382" s="36">
        <v>2635</v>
      </c>
      <c r="N382" s="57">
        <v>3.090766823161184E-2</v>
      </c>
      <c r="O382" s="36">
        <v>5121</v>
      </c>
      <c r="P382" s="57">
        <v>6.4858490566037652E-3</v>
      </c>
      <c r="Q382" s="66">
        <v>3126</v>
      </c>
      <c r="R382" s="57">
        <v>0.12002866356144759</v>
      </c>
      <c r="S382" s="66">
        <v>3454</v>
      </c>
      <c r="T382" s="57">
        <v>6.3423645320197064E-2</v>
      </c>
      <c r="U382" s="66">
        <v>6580</v>
      </c>
      <c r="V382" s="57">
        <v>8.9584368272892956E-2</v>
      </c>
      <c r="W382" s="36">
        <v>5630</v>
      </c>
      <c r="X382" s="57">
        <v>4.7441860465116337E-2</v>
      </c>
      <c r="Y382" s="36">
        <v>6092</v>
      </c>
      <c r="Z382" s="57">
        <v>4.2972093819551471E-2</v>
      </c>
      <c r="AA382" s="36">
        <v>11722</v>
      </c>
      <c r="AB382" s="57">
        <v>4.5114122681882973E-2</v>
      </c>
    </row>
    <row r="383" spans="2:28" ht="15" hidden="1" customHeight="1" outlineLevel="1">
      <c r="B383" s="63" t="s">
        <v>79</v>
      </c>
      <c r="C383" s="36">
        <v>31</v>
      </c>
      <c r="D383" s="57">
        <v>-0.60759493670886078</v>
      </c>
      <c r="E383" s="66">
        <v>0</v>
      </c>
      <c r="F383" s="57">
        <v>-1</v>
      </c>
      <c r="G383" s="66">
        <v>5</v>
      </c>
      <c r="H383" s="57" t="s">
        <v>143</v>
      </c>
      <c r="I383" s="66">
        <v>5</v>
      </c>
      <c r="J383" s="57">
        <v>-0.2857142857142857</v>
      </c>
      <c r="K383" s="36">
        <v>3410</v>
      </c>
      <c r="L383" s="57">
        <v>0.21309142653859836</v>
      </c>
      <c r="M383" s="36">
        <v>2965</v>
      </c>
      <c r="N383" s="57">
        <v>-0.17547274749721908</v>
      </c>
      <c r="O383" s="36">
        <v>6375</v>
      </c>
      <c r="P383" s="57">
        <v>-4.9945372249102782E-3</v>
      </c>
      <c r="Q383" s="66">
        <v>3617</v>
      </c>
      <c r="R383" s="57">
        <v>2.6390465380249806E-2</v>
      </c>
      <c r="S383" s="66">
        <v>4209</v>
      </c>
      <c r="T383" s="57">
        <v>-2.4113146301877997E-2</v>
      </c>
      <c r="U383" s="66">
        <v>7826</v>
      </c>
      <c r="V383" s="57">
        <v>-1.403598315682042E-3</v>
      </c>
      <c r="W383" s="36">
        <v>7058</v>
      </c>
      <c r="X383" s="57">
        <v>9.9205731194518032E-2</v>
      </c>
      <c r="Y383" s="36">
        <v>7179</v>
      </c>
      <c r="Z383" s="57">
        <v>-9.2299911493235576E-2</v>
      </c>
      <c r="AA383" s="36">
        <v>14237</v>
      </c>
      <c r="AB383" s="57">
        <v>-6.4898813677599643E-3</v>
      </c>
    </row>
    <row r="384" spans="2:28" collapsed="1">
      <c r="B384" s="173">
        <v>1983</v>
      </c>
      <c r="C384" s="66">
        <v>374</v>
      </c>
      <c r="D384" s="67">
        <v>3.3149171270718147E-2</v>
      </c>
      <c r="E384" s="66">
        <v>10</v>
      </c>
      <c r="F384" s="67">
        <v>-0.7142857142857143</v>
      </c>
      <c r="G384" s="66">
        <v>9</v>
      </c>
      <c r="H384" s="67">
        <v>-0.77500000000000002</v>
      </c>
      <c r="I384" s="66">
        <v>19</v>
      </c>
      <c r="J384" s="67">
        <v>-0.74666666666666659</v>
      </c>
      <c r="K384" s="66">
        <v>15221</v>
      </c>
      <c r="L384" s="67">
        <v>-0.15938587286684702</v>
      </c>
      <c r="M384" s="66">
        <v>18863</v>
      </c>
      <c r="N384" s="67">
        <v>-3.7159920371599209E-2</v>
      </c>
      <c r="O384" s="66">
        <v>34084</v>
      </c>
      <c r="P384" s="67">
        <v>-9.5867154756220541E-2</v>
      </c>
      <c r="Q384" s="66">
        <v>18966</v>
      </c>
      <c r="R384" s="67">
        <v>9.4150224991346398E-2</v>
      </c>
      <c r="S384" s="66">
        <v>22033</v>
      </c>
      <c r="T384" s="67">
        <v>3.7628331920504854E-2</v>
      </c>
      <c r="U384" s="66">
        <v>40999</v>
      </c>
      <c r="V384" s="67">
        <v>6.3031528728479502E-2</v>
      </c>
      <c r="W384" s="66">
        <v>34571</v>
      </c>
      <c r="X384" s="67">
        <v>-3.5353535353535359E-2</v>
      </c>
      <c r="Y384" s="66">
        <v>40905</v>
      </c>
      <c r="Z384" s="67">
        <v>9.7883274195531556E-4</v>
      </c>
      <c r="AA384" s="66">
        <v>75476</v>
      </c>
      <c r="AB384" s="67">
        <v>-1.5996766749670766E-2</v>
      </c>
    </row>
    <row r="385" spans="2:28" ht="15" hidden="1" customHeight="1" outlineLevel="1">
      <c r="B385" s="63" t="s">
        <v>90</v>
      </c>
      <c r="C385" s="36">
        <v>12</v>
      </c>
      <c r="D385" s="57">
        <v>-0.65714285714285714</v>
      </c>
      <c r="E385" s="66">
        <v>0</v>
      </c>
      <c r="F385" s="57">
        <v>-1</v>
      </c>
      <c r="G385" s="66">
        <v>0</v>
      </c>
      <c r="H385" s="57">
        <v>-1</v>
      </c>
      <c r="I385" s="66">
        <v>0</v>
      </c>
      <c r="J385" s="57">
        <v>-1</v>
      </c>
      <c r="K385" s="36">
        <v>2807</v>
      </c>
      <c r="L385" s="57">
        <v>3.0469897209985275E-2</v>
      </c>
      <c r="M385" s="36">
        <v>2885</v>
      </c>
      <c r="N385" s="57">
        <v>-0.13128575730201741</v>
      </c>
      <c r="O385" s="36">
        <v>5692</v>
      </c>
      <c r="P385" s="57">
        <v>-5.8395368072787446E-2</v>
      </c>
      <c r="Q385" s="66">
        <v>2741</v>
      </c>
      <c r="R385" s="57">
        <v>-0.10483344219464408</v>
      </c>
      <c r="S385" s="66">
        <v>3362</v>
      </c>
      <c r="T385" s="57">
        <v>1.6324062877871803E-2</v>
      </c>
      <c r="U385" s="66">
        <v>6103</v>
      </c>
      <c r="V385" s="57">
        <v>-4.1915227629513385E-2</v>
      </c>
      <c r="W385" s="36">
        <v>5560</v>
      </c>
      <c r="X385" s="57">
        <v>-4.973508801914206E-2</v>
      </c>
      <c r="Y385" s="36">
        <v>6247</v>
      </c>
      <c r="Z385" s="57">
        <v>-5.861965039180228E-2</v>
      </c>
      <c r="AA385" s="36">
        <v>11807</v>
      </c>
      <c r="AB385" s="57">
        <v>-5.4456634900296286E-2</v>
      </c>
    </row>
    <row r="386" spans="2:28" ht="15" hidden="1" customHeight="1" outlineLevel="1">
      <c r="B386" s="63" t="s">
        <v>89</v>
      </c>
      <c r="C386" s="36">
        <v>35</v>
      </c>
      <c r="D386" s="57">
        <v>-0.72440944881889768</v>
      </c>
      <c r="E386" s="66">
        <v>0</v>
      </c>
      <c r="F386" s="57" t="s">
        <v>143</v>
      </c>
      <c r="G386" s="66">
        <v>0</v>
      </c>
      <c r="H386" s="57" t="s">
        <v>143</v>
      </c>
      <c r="I386" s="66">
        <v>0</v>
      </c>
      <c r="J386" s="57" t="s">
        <v>143</v>
      </c>
      <c r="K386" s="36">
        <v>3321</v>
      </c>
      <c r="L386" s="57">
        <v>0.20807566387777365</v>
      </c>
      <c r="M386" s="36">
        <v>3291</v>
      </c>
      <c r="N386" s="57">
        <v>0.24611889435819756</v>
      </c>
      <c r="O386" s="36">
        <v>6612</v>
      </c>
      <c r="P386" s="57">
        <v>0.22671614100185522</v>
      </c>
      <c r="Q386" s="66">
        <v>2726</v>
      </c>
      <c r="R386" s="57">
        <v>-9.40511797939515E-2</v>
      </c>
      <c r="S386" s="66">
        <v>2786</v>
      </c>
      <c r="T386" s="57">
        <v>-0.12828535669586982</v>
      </c>
      <c r="U386" s="66">
        <v>5512</v>
      </c>
      <c r="V386" s="57">
        <v>-0.11168412570507658</v>
      </c>
      <c r="W386" s="36">
        <v>6082</v>
      </c>
      <c r="X386" s="57">
        <v>3.3474936278674594E-2</v>
      </c>
      <c r="Y386" s="36">
        <v>6077</v>
      </c>
      <c r="Z386" s="57">
        <v>4.1117012163782718E-2</v>
      </c>
      <c r="AA386" s="36">
        <v>12159</v>
      </c>
      <c r="AB386" s="57">
        <v>3.7280327589148676E-2</v>
      </c>
    </row>
    <row r="387" spans="2:28" ht="15" hidden="1" customHeight="1" outlineLevel="1">
      <c r="B387" s="63" t="s">
        <v>88</v>
      </c>
      <c r="C387" s="36">
        <v>31</v>
      </c>
      <c r="D387" s="57">
        <v>-0.32608695652173914</v>
      </c>
      <c r="E387" s="66">
        <v>0</v>
      </c>
      <c r="F387" s="57" t="s">
        <v>143</v>
      </c>
      <c r="G387" s="66">
        <v>0</v>
      </c>
      <c r="H387" s="57" t="s">
        <v>143</v>
      </c>
      <c r="I387" s="66">
        <v>0</v>
      </c>
      <c r="J387" s="57" t="s">
        <v>143</v>
      </c>
      <c r="K387" s="36">
        <v>1553</v>
      </c>
      <c r="L387" s="57">
        <v>0.3183361629881154</v>
      </c>
      <c r="M387" s="36">
        <v>2486</v>
      </c>
      <c r="N387" s="57">
        <v>0.47888161808447349</v>
      </c>
      <c r="O387" s="36">
        <v>4039</v>
      </c>
      <c r="P387" s="57">
        <v>0.41273172437915351</v>
      </c>
      <c r="Q387" s="66">
        <v>1139</v>
      </c>
      <c r="R387" s="57">
        <v>0.25302530253025313</v>
      </c>
      <c r="S387" s="66">
        <v>1482</v>
      </c>
      <c r="T387" s="57">
        <v>-4.0776699029126173E-2</v>
      </c>
      <c r="U387" s="66">
        <v>2621</v>
      </c>
      <c r="V387" s="57">
        <v>6.8052159739201201E-2</v>
      </c>
      <c r="W387" s="36">
        <v>2723</v>
      </c>
      <c r="X387" s="57">
        <v>0.2766057196436944</v>
      </c>
      <c r="Y387" s="36">
        <v>3968</v>
      </c>
      <c r="Z387" s="57">
        <v>0.23000619962802227</v>
      </c>
      <c r="AA387" s="36">
        <v>6691</v>
      </c>
      <c r="AB387" s="57">
        <v>0.24855383467064751</v>
      </c>
    </row>
    <row r="388" spans="2:28" ht="15" hidden="1" customHeight="1" outlineLevel="1">
      <c r="B388" s="63" t="s">
        <v>87</v>
      </c>
      <c r="C388" s="36">
        <v>17</v>
      </c>
      <c r="D388" s="57">
        <v>-0.22727272727272729</v>
      </c>
      <c r="E388" s="66">
        <v>4</v>
      </c>
      <c r="F388" s="57" t="s">
        <v>143</v>
      </c>
      <c r="G388" s="66">
        <v>0</v>
      </c>
      <c r="H388" s="57" t="s">
        <v>143</v>
      </c>
      <c r="I388" s="66">
        <v>4</v>
      </c>
      <c r="J388" s="57" t="s">
        <v>143</v>
      </c>
      <c r="K388" s="36">
        <v>19</v>
      </c>
      <c r="L388" s="57">
        <v>-9.5238095238095233E-2</v>
      </c>
      <c r="M388" s="36">
        <v>0</v>
      </c>
      <c r="N388" s="57" t="s">
        <v>143</v>
      </c>
      <c r="O388" s="36">
        <v>19</v>
      </c>
      <c r="P388" s="57">
        <v>-9.5238095238095233E-2</v>
      </c>
      <c r="Q388" s="66">
        <v>14</v>
      </c>
      <c r="R388" s="57">
        <v>-0.36363636363636365</v>
      </c>
      <c r="S388" s="66">
        <v>2</v>
      </c>
      <c r="T388" s="57" t="s">
        <v>143</v>
      </c>
      <c r="U388" s="66">
        <v>16</v>
      </c>
      <c r="V388" s="57">
        <v>-0.27272727272727271</v>
      </c>
      <c r="W388" s="36">
        <v>54</v>
      </c>
      <c r="X388" s="57">
        <v>-0.16923076923076918</v>
      </c>
      <c r="Y388" s="36">
        <v>2</v>
      </c>
      <c r="Z388" s="57" t="s">
        <v>143</v>
      </c>
      <c r="AA388" s="36">
        <v>56</v>
      </c>
      <c r="AB388" s="57">
        <v>-0.13846153846153841</v>
      </c>
    </row>
    <row r="389" spans="2:28" ht="15" hidden="1" customHeight="1" outlineLevel="1">
      <c r="B389" s="63" t="s">
        <v>86</v>
      </c>
      <c r="C389" s="36">
        <v>17</v>
      </c>
      <c r="D389" s="57">
        <v>4.666666666666667</v>
      </c>
      <c r="E389" s="66">
        <v>2</v>
      </c>
      <c r="F389" s="57" t="s">
        <v>143</v>
      </c>
      <c r="G389" s="66">
        <v>0</v>
      </c>
      <c r="H389" s="57" t="s">
        <v>143</v>
      </c>
      <c r="I389" s="66">
        <v>2</v>
      </c>
      <c r="J389" s="57" t="s">
        <v>143</v>
      </c>
      <c r="K389" s="36">
        <v>8</v>
      </c>
      <c r="L389" s="57">
        <v>0.33333333333333326</v>
      </c>
      <c r="M389" s="36">
        <v>0</v>
      </c>
      <c r="N389" s="57">
        <v>-1</v>
      </c>
      <c r="O389" s="36">
        <v>8</v>
      </c>
      <c r="P389" s="57">
        <v>-0.27272727272727271</v>
      </c>
      <c r="Q389" s="66">
        <v>8</v>
      </c>
      <c r="R389" s="57">
        <v>-0.76470588235294112</v>
      </c>
      <c r="S389" s="66">
        <v>4</v>
      </c>
      <c r="T389" s="57">
        <v>-0.33333333333333337</v>
      </c>
      <c r="U389" s="66">
        <v>12</v>
      </c>
      <c r="V389" s="57">
        <v>-0.7</v>
      </c>
      <c r="W389" s="36">
        <v>35</v>
      </c>
      <c r="X389" s="57">
        <v>-0.18604651162790697</v>
      </c>
      <c r="Y389" s="36">
        <v>4</v>
      </c>
      <c r="Z389" s="57">
        <v>-0.63636363636363635</v>
      </c>
      <c r="AA389" s="36">
        <v>39</v>
      </c>
      <c r="AB389" s="57">
        <v>-0.27777777777777779</v>
      </c>
    </row>
    <row r="390" spans="2:28" ht="15" hidden="1" customHeight="1" outlineLevel="1">
      <c r="B390" s="63" t="s">
        <v>85</v>
      </c>
      <c r="C390" s="36">
        <v>5</v>
      </c>
      <c r="D390" s="57">
        <v>-0.58333333333333326</v>
      </c>
      <c r="E390" s="66">
        <v>0</v>
      </c>
      <c r="F390" s="57" t="s">
        <v>143</v>
      </c>
      <c r="G390" s="66">
        <v>0</v>
      </c>
      <c r="H390" s="57" t="s">
        <v>143</v>
      </c>
      <c r="I390" s="66">
        <v>0</v>
      </c>
      <c r="J390" s="57" t="s">
        <v>143</v>
      </c>
      <c r="K390" s="36">
        <v>12</v>
      </c>
      <c r="L390" s="57">
        <v>9.0909090909090828E-2</v>
      </c>
      <c r="M390" s="36">
        <v>3</v>
      </c>
      <c r="N390" s="57">
        <v>-0.96153846153846156</v>
      </c>
      <c r="O390" s="36">
        <v>15</v>
      </c>
      <c r="P390" s="57">
        <v>-0.8314606741573034</v>
      </c>
      <c r="Q390" s="66">
        <v>12</v>
      </c>
      <c r="R390" s="57">
        <v>0.19999999999999996</v>
      </c>
      <c r="S390" s="66">
        <v>0</v>
      </c>
      <c r="T390" s="57">
        <v>-1</v>
      </c>
      <c r="U390" s="66">
        <v>12</v>
      </c>
      <c r="V390" s="57">
        <v>-0.65714285714285714</v>
      </c>
      <c r="W390" s="36">
        <v>29</v>
      </c>
      <c r="X390" s="57">
        <v>-0.12121212121212122</v>
      </c>
      <c r="Y390" s="36">
        <v>3</v>
      </c>
      <c r="Z390" s="57">
        <v>-0.970873786407767</v>
      </c>
      <c r="AA390" s="36">
        <v>32</v>
      </c>
      <c r="AB390" s="57">
        <v>-0.76470588235294112</v>
      </c>
    </row>
    <row r="391" spans="2:28" ht="15" hidden="1" customHeight="1" outlineLevel="1">
      <c r="B391" s="63" t="s">
        <v>84</v>
      </c>
      <c r="C391" s="36">
        <v>7</v>
      </c>
      <c r="D391" s="57">
        <v>-0.78787878787878785</v>
      </c>
      <c r="E391" s="66">
        <v>0</v>
      </c>
      <c r="F391" s="57" t="s">
        <v>143</v>
      </c>
      <c r="G391" s="66">
        <v>3</v>
      </c>
      <c r="H391" s="57" t="s">
        <v>143</v>
      </c>
      <c r="I391" s="66">
        <v>3</v>
      </c>
      <c r="J391" s="57" t="s">
        <v>143</v>
      </c>
      <c r="K391" s="36">
        <v>5</v>
      </c>
      <c r="L391" s="57">
        <v>-0.58333333333333326</v>
      </c>
      <c r="M391" s="36">
        <v>3</v>
      </c>
      <c r="N391" s="57" t="s">
        <v>143</v>
      </c>
      <c r="O391" s="36">
        <v>8</v>
      </c>
      <c r="P391" s="57">
        <v>-0.33333333333333337</v>
      </c>
      <c r="Q391" s="66">
        <v>13</v>
      </c>
      <c r="R391" s="57">
        <v>0.30000000000000004</v>
      </c>
      <c r="S391" s="66">
        <v>10</v>
      </c>
      <c r="T391" s="57">
        <v>-0.66666666666666674</v>
      </c>
      <c r="U391" s="66">
        <v>23</v>
      </c>
      <c r="V391" s="57">
        <v>-0.42500000000000004</v>
      </c>
      <c r="W391" s="36">
        <v>25</v>
      </c>
      <c r="X391" s="57">
        <v>-0.54545454545454541</v>
      </c>
      <c r="Y391" s="36">
        <v>16</v>
      </c>
      <c r="Z391" s="57">
        <v>-0.46666666666666667</v>
      </c>
      <c r="AA391" s="36">
        <v>41</v>
      </c>
      <c r="AB391" s="57">
        <v>-0.51764705882352935</v>
      </c>
    </row>
    <row r="392" spans="2:28" ht="15" hidden="1" customHeight="1" outlineLevel="1">
      <c r="B392" s="63" t="s">
        <v>83</v>
      </c>
      <c r="C392" s="36">
        <v>31</v>
      </c>
      <c r="D392" s="57">
        <v>0.72222222222222232</v>
      </c>
      <c r="E392" s="66">
        <v>0</v>
      </c>
      <c r="F392" s="57" t="s">
        <v>143</v>
      </c>
      <c r="G392" s="66">
        <v>0</v>
      </c>
      <c r="H392" s="57" t="s">
        <v>143</v>
      </c>
      <c r="I392" s="66">
        <v>0</v>
      </c>
      <c r="J392" s="57" t="s">
        <v>143</v>
      </c>
      <c r="K392" s="36">
        <v>9</v>
      </c>
      <c r="L392" s="57">
        <v>-0.74285714285714288</v>
      </c>
      <c r="M392" s="36">
        <v>0</v>
      </c>
      <c r="N392" s="57">
        <v>-1</v>
      </c>
      <c r="O392" s="36">
        <v>9</v>
      </c>
      <c r="P392" s="57">
        <v>-0.7567567567567568</v>
      </c>
      <c r="Q392" s="66">
        <v>21</v>
      </c>
      <c r="R392" s="57">
        <v>0.39999999999999991</v>
      </c>
      <c r="S392" s="66">
        <v>0</v>
      </c>
      <c r="T392" s="57">
        <v>-1</v>
      </c>
      <c r="U392" s="66">
        <v>21</v>
      </c>
      <c r="V392" s="57">
        <v>-0.53333333333333333</v>
      </c>
      <c r="W392" s="36">
        <v>61</v>
      </c>
      <c r="X392" s="57">
        <v>-0.1029411764705882</v>
      </c>
      <c r="Y392" s="36">
        <v>0</v>
      </c>
      <c r="Z392" s="57">
        <v>-1</v>
      </c>
      <c r="AA392" s="36">
        <v>61</v>
      </c>
      <c r="AB392" s="57">
        <v>-0.39</v>
      </c>
    </row>
    <row r="393" spans="2:28" ht="15" hidden="1" customHeight="1" outlineLevel="1">
      <c r="B393" s="63" t="s">
        <v>82</v>
      </c>
      <c r="C393" s="36">
        <v>7</v>
      </c>
      <c r="D393" s="57">
        <v>-0.72</v>
      </c>
      <c r="E393" s="66">
        <v>0</v>
      </c>
      <c r="F393" s="57" t="s">
        <v>143</v>
      </c>
      <c r="G393" s="66">
        <v>0</v>
      </c>
      <c r="H393" s="57" t="s">
        <v>143</v>
      </c>
      <c r="I393" s="66">
        <v>0</v>
      </c>
      <c r="J393" s="57" t="s">
        <v>143</v>
      </c>
      <c r="K393" s="36">
        <v>1866</v>
      </c>
      <c r="L393" s="57">
        <v>-2.4058577405857706E-2</v>
      </c>
      <c r="M393" s="36">
        <v>1845</v>
      </c>
      <c r="N393" s="57">
        <v>0.8017578125</v>
      </c>
      <c r="O393" s="36">
        <v>3711</v>
      </c>
      <c r="P393" s="57">
        <v>0.26396457765667569</v>
      </c>
      <c r="Q393" s="66">
        <v>1146</v>
      </c>
      <c r="R393" s="57">
        <v>-0.28419737663960021</v>
      </c>
      <c r="S393" s="66">
        <v>2074</v>
      </c>
      <c r="T393" s="57">
        <v>-0.17958860759493667</v>
      </c>
      <c r="U393" s="66">
        <v>3220</v>
      </c>
      <c r="V393" s="57">
        <v>-0.22015015742310484</v>
      </c>
      <c r="W393" s="36">
        <v>3019</v>
      </c>
      <c r="X393" s="57">
        <v>-0.14669304691916341</v>
      </c>
      <c r="Y393" s="36">
        <v>3919</v>
      </c>
      <c r="Z393" s="57">
        <v>0.103322072072072</v>
      </c>
      <c r="AA393" s="36">
        <v>6938</v>
      </c>
      <c r="AB393" s="57">
        <v>-2.1438645980253912E-2</v>
      </c>
    </row>
    <row r="394" spans="2:28" ht="15" hidden="1" customHeight="1" outlineLevel="1">
      <c r="B394" s="63" t="s">
        <v>81</v>
      </c>
      <c r="C394" s="36">
        <v>71</v>
      </c>
      <c r="D394" s="57">
        <v>1.21875</v>
      </c>
      <c r="E394" s="66">
        <v>20</v>
      </c>
      <c r="F394" s="57" t="s">
        <v>143</v>
      </c>
      <c r="G394" s="66">
        <v>0</v>
      </c>
      <c r="H394" s="57" t="s">
        <v>143</v>
      </c>
      <c r="I394" s="66">
        <v>20</v>
      </c>
      <c r="J394" s="57" t="s">
        <v>143</v>
      </c>
      <c r="K394" s="36">
        <v>3164</v>
      </c>
      <c r="L394" s="57">
        <v>3.1615554852981731E-4</v>
      </c>
      <c r="M394" s="36">
        <v>2926</v>
      </c>
      <c r="N394" s="57">
        <v>0.71512309495896842</v>
      </c>
      <c r="O394" s="36">
        <v>6090</v>
      </c>
      <c r="P394" s="57">
        <v>0.25077017868145401</v>
      </c>
      <c r="Q394" s="66">
        <v>3199</v>
      </c>
      <c r="R394" s="57">
        <v>0.2122015915119364</v>
      </c>
      <c r="S394" s="66">
        <v>3953</v>
      </c>
      <c r="T394" s="57">
        <v>0.32562038900067058</v>
      </c>
      <c r="U394" s="66">
        <v>7152</v>
      </c>
      <c r="V394" s="57">
        <v>0.27237146415228608</v>
      </c>
      <c r="W394" s="36">
        <v>6454</v>
      </c>
      <c r="X394" s="57">
        <v>0.10627356873500182</v>
      </c>
      <c r="Y394" s="36">
        <v>6879</v>
      </c>
      <c r="Z394" s="57">
        <v>0.46736348122866889</v>
      </c>
      <c r="AA394" s="36">
        <v>13333</v>
      </c>
      <c r="AB394" s="57">
        <v>0.26715453335867712</v>
      </c>
    </row>
    <row r="395" spans="2:28" ht="15" hidden="1" customHeight="1" outlineLevel="1">
      <c r="B395" s="63" t="s">
        <v>80</v>
      </c>
      <c r="C395" s="36">
        <v>50</v>
      </c>
      <c r="D395" s="57">
        <v>1.1739130434782608</v>
      </c>
      <c r="E395" s="66">
        <v>2</v>
      </c>
      <c r="F395" s="57">
        <v>0</v>
      </c>
      <c r="G395" s="66">
        <v>37</v>
      </c>
      <c r="H395" s="57" t="s">
        <v>143</v>
      </c>
      <c r="I395" s="66">
        <v>39</v>
      </c>
      <c r="J395" s="57">
        <v>18.5</v>
      </c>
      <c r="K395" s="36">
        <v>2532</v>
      </c>
      <c r="L395" s="57">
        <v>-9.861160555357773E-2</v>
      </c>
      <c r="M395" s="36">
        <v>2556</v>
      </c>
      <c r="N395" s="57">
        <v>0.73877551020408161</v>
      </c>
      <c r="O395" s="36">
        <v>5088</v>
      </c>
      <c r="P395" s="57">
        <v>0.18906286515541004</v>
      </c>
      <c r="Q395" s="66">
        <v>2791</v>
      </c>
      <c r="R395" s="57">
        <v>0.53099286889742192</v>
      </c>
      <c r="S395" s="66">
        <v>3248</v>
      </c>
      <c r="T395" s="57">
        <v>-0.11329511329511333</v>
      </c>
      <c r="U395" s="66">
        <v>6039</v>
      </c>
      <c r="V395" s="57">
        <v>0.10080204156033545</v>
      </c>
      <c r="W395" s="36">
        <v>5375</v>
      </c>
      <c r="X395" s="57">
        <v>0.15417650848185538</v>
      </c>
      <c r="Y395" s="36">
        <v>5841</v>
      </c>
      <c r="Z395" s="57">
        <v>0.13793103448275867</v>
      </c>
      <c r="AA395" s="36">
        <v>11216</v>
      </c>
      <c r="AB395" s="57">
        <v>0.14565883554647607</v>
      </c>
    </row>
    <row r="396" spans="2:28" ht="15" hidden="1" customHeight="1" outlineLevel="1">
      <c r="B396" s="63" t="s">
        <v>79</v>
      </c>
      <c r="C396" s="36">
        <v>79</v>
      </c>
      <c r="D396" s="57">
        <v>5.0769230769230766</v>
      </c>
      <c r="E396" s="66">
        <v>7</v>
      </c>
      <c r="F396" s="57">
        <v>0.75</v>
      </c>
      <c r="G396" s="66">
        <v>0</v>
      </c>
      <c r="H396" s="57" t="s">
        <v>143</v>
      </c>
      <c r="I396" s="66">
        <v>7</v>
      </c>
      <c r="J396" s="57">
        <v>0.75</v>
      </c>
      <c r="K396" s="36">
        <v>2811</v>
      </c>
      <c r="L396" s="57">
        <v>0.1280096308186196</v>
      </c>
      <c r="M396" s="36">
        <v>3596</v>
      </c>
      <c r="N396" s="57">
        <v>0.8516992790937179</v>
      </c>
      <c r="O396" s="36">
        <v>6407</v>
      </c>
      <c r="P396" s="57">
        <v>0.44497068110058646</v>
      </c>
      <c r="Q396" s="66">
        <v>3524</v>
      </c>
      <c r="R396" s="57">
        <v>0.42039500201531643</v>
      </c>
      <c r="S396" s="66">
        <v>4313</v>
      </c>
      <c r="T396" s="57">
        <v>-2.3545392800543352E-2</v>
      </c>
      <c r="U396" s="66">
        <v>7837</v>
      </c>
      <c r="V396" s="57">
        <v>0.13612641345317478</v>
      </c>
      <c r="W396" s="36">
        <v>6421</v>
      </c>
      <c r="X396" s="57">
        <v>0.28677354709418834</v>
      </c>
      <c r="Y396" s="36">
        <v>7909</v>
      </c>
      <c r="Z396" s="57">
        <v>0.2437490171410599</v>
      </c>
      <c r="AA396" s="36">
        <v>14330</v>
      </c>
      <c r="AB396" s="57">
        <v>0.26266631421270592</v>
      </c>
    </row>
    <row r="397" spans="2:28" collapsed="1">
      <c r="B397" s="173">
        <v>1982</v>
      </c>
      <c r="C397" s="66">
        <v>362</v>
      </c>
      <c r="D397" s="67">
        <v>-6.9408740359897192E-2</v>
      </c>
      <c r="E397" s="66">
        <v>35</v>
      </c>
      <c r="F397" s="67">
        <v>-2.777777777777779E-2</v>
      </c>
      <c r="G397" s="66">
        <v>40</v>
      </c>
      <c r="H397" s="67">
        <v>4.7142857142857144</v>
      </c>
      <c r="I397" s="66">
        <v>75</v>
      </c>
      <c r="J397" s="67">
        <v>0.7441860465116279</v>
      </c>
      <c r="K397" s="66">
        <v>18107</v>
      </c>
      <c r="L397" s="67">
        <v>5.8146330060776075E-2</v>
      </c>
      <c r="M397" s="66">
        <v>19591</v>
      </c>
      <c r="N397" s="67">
        <v>0.41247296322999283</v>
      </c>
      <c r="O397" s="66">
        <v>37698</v>
      </c>
      <c r="P397" s="67">
        <v>0.21677102833903561</v>
      </c>
      <c r="Q397" s="66">
        <v>17334</v>
      </c>
      <c r="R397" s="67">
        <v>0.11008645533141204</v>
      </c>
      <c r="S397" s="66">
        <v>21234</v>
      </c>
      <c r="T397" s="67">
        <v>-2.2825586746433535E-2</v>
      </c>
      <c r="U397" s="66">
        <v>38568</v>
      </c>
      <c r="V397" s="67">
        <v>3.2748694604364692E-2</v>
      </c>
      <c r="W397" s="66">
        <v>35838</v>
      </c>
      <c r="X397" s="67">
        <v>8.1020752895752945E-2</v>
      </c>
      <c r="Y397" s="66">
        <v>40865</v>
      </c>
      <c r="Z397" s="67">
        <v>0.14766759345072589</v>
      </c>
      <c r="AA397" s="66">
        <v>76703</v>
      </c>
      <c r="AB397" s="67">
        <v>0.11553396646257208</v>
      </c>
    </row>
    <row r="398" spans="2:28" ht="15" hidden="1" customHeight="1" outlineLevel="1">
      <c r="B398" s="63" t="s">
        <v>90</v>
      </c>
      <c r="C398" s="36">
        <v>35</v>
      </c>
      <c r="D398" s="57">
        <v>-2.777777777777779E-2</v>
      </c>
      <c r="E398" s="66">
        <v>30</v>
      </c>
      <c r="F398" s="57" t="s">
        <v>143</v>
      </c>
      <c r="G398" s="66">
        <v>7</v>
      </c>
      <c r="H398" s="57" t="s">
        <v>143</v>
      </c>
      <c r="I398" s="66">
        <v>37</v>
      </c>
      <c r="J398" s="57" t="s">
        <v>143</v>
      </c>
      <c r="K398" s="36">
        <v>2724</v>
      </c>
      <c r="L398" s="57">
        <v>0.25994449583718771</v>
      </c>
      <c r="M398" s="36">
        <v>3321</v>
      </c>
      <c r="N398" s="57">
        <v>0.61921014139444175</v>
      </c>
      <c r="O398" s="36">
        <v>6045</v>
      </c>
      <c r="P398" s="57">
        <v>0.4348445288393068</v>
      </c>
      <c r="Q398" s="66">
        <v>3062</v>
      </c>
      <c r="R398" s="57">
        <v>4.261168384879725</v>
      </c>
      <c r="S398" s="66">
        <v>3308</v>
      </c>
      <c r="T398" s="57">
        <v>0.22609340252038557</v>
      </c>
      <c r="U398" s="66">
        <v>6370</v>
      </c>
      <c r="V398" s="57">
        <v>0.94207317073170738</v>
      </c>
      <c r="W398" s="36">
        <v>5851</v>
      </c>
      <c r="X398" s="57">
        <v>1.1046762589928059</v>
      </c>
      <c r="Y398" s="36">
        <v>6636</v>
      </c>
      <c r="Z398" s="57">
        <v>0.23944714232349651</v>
      </c>
      <c r="AA398" s="36">
        <v>12487</v>
      </c>
      <c r="AB398" s="57">
        <v>0.53516105237275635</v>
      </c>
    </row>
    <row r="399" spans="2:28" ht="15" hidden="1" customHeight="1" outlineLevel="1">
      <c r="B399" s="63" t="s">
        <v>89</v>
      </c>
      <c r="C399" s="36">
        <v>127</v>
      </c>
      <c r="D399" s="57">
        <v>11.7</v>
      </c>
      <c r="E399" s="66">
        <v>0</v>
      </c>
      <c r="F399" s="57" t="s">
        <v>143</v>
      </c>
      <c r="G399" s="66">
        <v>0</v>
      </c>
      <c r="H399" s="57" t="s">
        <v>143</v>
      </c>
      <c r="I399" s="66">
        <v>0</v>
      </c>
      <c r="J399" s="57" t="s">
        <v>143</v>
      </c>
      <c r="K399" s="36">
        <v>2749</v>
      </c>
      <c r="L399" s="57">
        <v>0.11295546558704461</v>
      </c>
      <c r="M399" s="36">
        <v>2641</v>
      </c>
      <c r="N399" s="57">
        <v>0.1613896218117854</v>
      </c>
      <c r="O399" s="36">
        <v>5390</v>
      </c>
      <c r="P399" s="57">
        <v>0.13617200674536267</v>
      </c>
      <c r="Q399" s="66">
        <v>3009</v>
      </c>
      <c r="R399" s="57">
        <v>4.0913705583756341</v>
      </c>
      <c r="S399" s="66">
        <v>3196</v>
      </c>
      <c r="T399" s="57">
        <v>-0.25657129565015124</v>
      </c>
      <c r="U399" s="66">
        <v>6205</v>
      </c>
      <c r="V399" s="57">
        <v>0.26891615541922298</v>
      </c>
      <c r="W399" s="36">
        <v>5885</v>
      </c>
      <c r="X399" s="57">
        <v>0.91631390426571158</v>
      </c>
      <c r="Y399" s="36">
        <v>5837</v>
      </c>
      <c r="Z399" s="57">
        <v>-0.11197322379431007</v>
      </c>
      <c r="AA399" s="36">
        <v>11722</v>
      </c>
      <c r="AB399" s="57">
        <v>0.21547075902115309</v>
      </c>
    </row>
    <row r="400" spans="2:28" ht="15" hidden="1" customHeight="1" outlineLevel="1">
      <c r="B400" s="63" t="s">
        <v>88</v>
      </c>
      <c r="C400" s="36">
        <v>46</v>
      </c>
      <c r="D400" s="57">
        <v>2.8333333333333335</v>
      </c>
      <c r="E400" s="66">
        <v>0</v>
      </c>
      <c r="F400" s="57" t="s">
        <v>143</v>
      </c>
      <c r="G400" s="66">
        <v>0</v>
      </c>
      <c r="H400" s="57" t="s">
        <v>143</v>
      </c>
      <c r="I400" s="66">
        <v>0</v>
      </c>
      <c r="J400" s="57" t="s">
        <v>143</v>
      </c>
      <c r="K400" s="36">
        <v>1178</v>
      </c>
      <c r="L400" s="57">
        <v>-0.17737430167597767</v>
      </c>
      <c r="M400" s="36">
        <v>1681</v>
      </c>
      <c r="N400" s="57">
        <v>0.57102803738317753</v>
      </c>
      <c r="O400" s="36">
        <v>2859</v>
      </c>
      <c r="P400" s="57">
        <v>0.14268585131894485</v>
      </c>
      <c r="Q400" s="66">
        <v>909</v>
      </c>
      <c r="R400" s="57">
        <v>2.8516949152542375</v>
      </c>
      <c r="S400" s="66">
        <v>1545</v>
      </c>
      <c r="T400" s="57">
        <v>0.1967467079783114</v>
      </c>
      <c r="U400" s="66">
        <v>2454</v>
      </c>
      <c r="V400" s="57">
        <v>0.60707269155206278</v>
      </c>
      <c r="W400" s="36">
        <v>2133</v>
      </c>
      <c r="X400" s="57">
        <v>0.26964285714285707</v>
      </c>
      <c r="Y400" s="36">
        <v>3226</v>
      </c>
      <c r="Z400" s="57">
        <v>0.36637018212621775</v>
      </c>
      <c r="AA400" s="36">
        <v>5359</v>
      </c>
      <c r="AB400" s="57">
        <v>0.32615689185845098</v>
      </c>
    </row>
    <row r="401" spans="2:28" ht="15" hidden="1" customHeight="1" outlineLevel="1">
      <c r="B401" s="63" t="s">
        <v>87</v>
      </c>
      <c r="C401" s="36">
        <v>22</v>
      </c>
      <c r="D401" s="57" t="s">
        <v>143</v>
      </c>
      <c r="E401" s="66">
        <v>0</v>
      </c>
      <c r="F401" s="57" t="s">
        <v>143</v>
      </c>
      <c r="G401" s="66">
        <v>0</v>
      </c>
      <c r="H401" s="57">
        <v>-1</v>
      </c>
      <c r="I401" s="66">
        <v>0</v>
      </c>
      <c r="J401" s="57">
        <v>-1</v>
      </c>
      <c r="K401" s="36">
        <v>21</v>
      </c>
      <c r="L401" s="57">
        <v>-0.22222222222222221</v>
      </c>
      <c r="M401" s="36">
        <v>0</v>
      </c>
      <c r="N401" s="57">
        <v>-1</v>
      </c>
      <c r="O401" s="36">
        <v>21</v>
      </c>
      <c r="P401" s="57">
        <v>-0.30000000000000004</v>
      </c>
      <c r="Q401" s="66">
        <v>22</v>
      </c>
      <c r="R401" s="57">
        <v>10</v>
      </c>
      <c r="S401" s="66">
        <v>0</v>
      </c>
      <c r="T401" s="57">
        <v>-1</v>
      </c>
      <c r="U401" s="66">
        <v>22</v>
      </c>
      <c r="V401" s="57">
        <v>0.29411764705882359</v>
      </c>
      <c r="W401" s="36">
        <v>65</v>
      </c>
      <c r="X401" s="57">
        <v>1.2413793103448274</v>
      </c>
      <c r="Y401" s="36">
        <v>0</v>
      </c>
      <c r="Z401" s="57">
        <v>-1</v>
      </c>
      <c r="AA401" s="36">
        <v>65</v>
      </c>
      <c r="AB401" s="57">
        <v>0.32653061224489788</v>
      </c>
    </row>
    <row r="402" spans="2:28" ht="15" hidden="1" customHeight="1" outlineLevel="1">
      <c r="B402" s="63" t="s">
        <v>86</v>
      </c>
      <c r="C402" s="36">
        <v>3</v>
      </c>
      <c r="D402" s="57">
        <v>-0.72727272727272729</v>
      </c>
      <c r="E402" s="66">
        <v>0</v>
      </c>
      <c r="F402" s="57">
        <v>-1</v>
      </c>
      <c r="G402" s="66">
        <v>0</v>
      </c>
      <c r="H402" s="57" t="s">
        <v>143</v>
      </c>
      <c r="I402" s="66">
        <v>0</v>
      </c>
      <c r="J402" s="57">
        <v>-1</v>
      </c>
      <c r="K402" s="36">
        <v>6</v>
      </c>
      <c r="L402" s="57">
        <v>-0.7931034482758621</v>
      </c>
      <c r="M402" s="36">
        <v>5</v>
      </c>
      <c r="N402" s="57">
        <v>0.66666666666666674</v>
      </c>
      <c r="O402" s="36">
        <v>11</v>
      </c>
      <c r="P402" s="57">
        <v>-0.65625</v>
      </c>
      <c r="Q402" s="66">
        <v>34</v>
      </c>
      <c r="R402" s="57">
        <v>5.8</v>
      </c>
      <c r="S402" s="66">
        <v>6</v>
      </c>
      <c r="T402" s="57" t="s">
        <v>143</v>
      </c>
      <c r="U402" s="66">
        <v>40</v>
      </c>
      <c r="V402" s="57">
        <v>7</v>
      </c>
      <c r="W402" s="36">
        <v>43</v>
      </c>
      <c r="X402" s="57">
        <v>-0.12244897959183676</v>
      </c>
      <c r="Y402" s="36">
        <v>11</v>
      </c>
      <c r="Z402" s="57">
        <v>2.6666666666666665</v>
      </c>
      <c r="AA402" s="36">
        <v>54</v>
      </c>
      <c r="AB402" s="57">
        <v>3.8461538461538547E-2</v>
      </c>
    </row>
    <row r="403" spans="2:28" ht="15" hidden="1" customHeight="1" outlineLevel="1">
      <c r="B403" s="63" t="s">
        <v>85</v>
      </c>
      <c r="C403" s="36">
        <v>12</v>
      </c>
      <c r="D403" s="57">
        <v>-7.6923076923076872E-2</v>
      </c>
      <c r="E403" s="66">
        <v>0</v>
      </c>
      <c r="F403" s="57" t="s">
        <v>143</v>
      </c>
      <c r="G403" s="66">
        <v>0</v>
      </c>
      <c r="H403" s="57" t="s">
        <v>143</v>
      </c>
      <c r="I403" s="66">
        <v>0</v>
      </c>
      <c r="J403" s="57" t="s">
        <v>143</v>
      </c>
      <c r="K403" s="36">
        <v>11</v>
      </c>
      <c r="L403" s="57">
        <v>0.83333333333333326</v>
      </c>
      <c r="M403" s="36">
        <v>78</v>
      </c>
      <c r="N403" s="57">
        <v>38</v>
      </c>
      <c r="O403" s="36">
        <v>89</v>
      </c>
      <c r="P403" s="57">
        <v>10.125</v>
      </c>
      <c r="Q403" s="66">
        <v>10</v>
      </c>
      <c r="R403" s="57">
        <v>0</v>
      </c>
      <c r="S403" s="66">
        <v>25</v>
      </c>
      <c r="T403" s="57" t="s">
        <v>143</v>
      </c>
      <c r="U403" s="66">
        <v>35</v>
      </c>
      <c r="V403" s="57">
        <v>2.5</v>
      </c>
      <c r="W403" s="36">
        <v>33</v>
      </c>
      <c r="X403" s="57">
        <v>0.13793103448275867</v>
      </c>
      <c r="Y403" s="36">
        <v>103</v>
      </c>
      <c r="Z403" s="57">
        <v>50.5</v>
      </c>
      <c r="AA403" s="36">
        <v>136</v>
      </c>
      <c r="AB403" s="57">
        <v>3.387096774193548</v>
      </c>
    </row>
    <row r="404" spans="2:28" ht="15" hidden="1" customHeight="1" outlineLevel="1">
      <c r="B404" s="63" t="s">
        <v>84</v>
      </c>
      <c r="C404" s="36">
        <v>33</v>
      </c>
      <c r="D404" s="57">
        <v>0.64999999999999991</v>
      </c>
      <c r="E404" s="66">
        <v>0</v>
      </c>
      <c r="F404" s="57" t="s">
        <v>143</v>
      </c>
      <c r="G404" s="66">
        <v>0</v>
      </c>
      <c r="H404" s="57" t="s">
        <v>143</v>
      </c>
      <c r="I404" s="66">
        <v>0</v>
      </c>
      <c r="J404" s="57" t="s">
        <v>143</v>
      </c>
      <c r="K404" s="36">
        <v>12</v>
      </c>
      <c r="L404" s="57">
        <v>0.33333333333333326</v>
      </c>
      <c r="M404" s="36">
        <v>0</v>
      </c>
      <c r="N404" s="57" t="s">
        <v>143</v>
      </c>
      <c r="O404" s="36">
        <v>12</v>
      </c>
      <c r="P404" s="57">
        <v>0.33333333333333326</v>
      </c>
      <c r="Q404" s="66">
        <v>10</v>
      </c>
      <c r="R404" s="57">
        <v>1.5</v>
      </c>
      <c r="S404" s="66">
        <v>30</v>
      </c>
      <c r="T404" s="57">
        <v>-0.2857142857142857</v>
      </c>
      <c r="U404" s="66">
        <v>40</v>
      </c>
      <c r="V404" s="57">
        <v>-0.13043478260869568</v>
      </c>
      <c r="W404" s="36">
        <v>55</v>
      </c>
      <c r="X404" s="57">
        <v>0.66666666666666674</v>
      </c>
      <c r="Y404" s="36">
        <v>30</v>
      </c>
      <c r="Z404" s="57">
        <v>-0.2857142857142857</v>
      </c>
      <c r="AA404" s="36">
        <v>85</v>
      </c>
      <c r="AB404" s="57">
        <v>0.1333333333333333</v>
      </c>
    </row>
    <row r="405" spans="2:28" ht="15" hidden="1" customHeight="1" outlineLevel="1">
      <c r="B405" s="63" t="s">
        <v>83</v>
      </c>
      <c r="C405" s="36">
        <v>18</v>
      </c>
      <c r="D405" s="57">
        <v>3.5</v>
      </c>
      <c r="E405" s="66">
        <v>0</v>
      </c>
      <c r="F405" s="57" t="s">
        <v>143</v>
      </c>
      <c r="G405" s="66">
        <v>0</v>
      </c>
      <c r="H405" s="57" t="s">
        <v>143</v>
      </c>
      <c r="I405" s="66">
        <v>0</v>
      </c>
      <c r="J405" s="57" t="s">
        <v>143</v>
      </c>
      <c r="K405" s="36">
        <v>35</v>
      </c>
      <c r="L405" s="57">
        <v>0.84210526315789469</v>
      </c>
      <c r="M405" s="36">
        <v>2</v>
      </c>
      <c r="N405" s="57">
        <v>-0.33333333333333337</v>
      </c>
      <c r="O405" s="36">
        <v>37</v>
      </c>
      <c r="P405" s="57">
        <v>0.68181818181818188</v>
      </c>
      <c r="Q405" s="66">
        <v>15</v>
      </c>
      <c r="R405" s="57">
        <v>2</v>
      </c>
      <c r="S405" s="66">
        <v>30</v>
      </c>
      <c r="T405" s="57">
        <v>2.75</v>
      </c>
      <c r="U405" s="66">
        <v>45</v>
      </c>
      <c r="V405" s="57">
        <v>2.4615384615384617</v>
      </c>
      <c r="W405" s="36">
        <v>68</v>
      </c>
      <c r="X405" s="57">
        <v>1.4285714285714284</v>
      </c>
      <c r="Y405" s="36">
        <v>32</v>
      </c>
      <c r="Z405" s="57">
        <v>1.9090909090909092</v>
      </c>
      <c r="AA405" s="36">
        <v>100</v>
      </c>
      <c r="AB405" s="57">
        <v>1.5641025641025643</v>
      </c>
    </row>
    <row r="406" spans="2:28" ht="15" hidden="1" customHeight="1" outlineLevel="1">
      <c r="B406" s="63" t="s">
        <v>82</v>
      </c>
      <c r="C406" s="36">
        <v>25</v>
      </c>
      <c r="D406" s="57">
        <v>-0.72222222222222221</v>
      </c>
      <c r="E406" s="66">
        <v>0</v>
      </c>
      <c r="F406" s="57" t="s">
        <v>143</v>
      </c>
      <c r="G406" s="66">
        <v>0</v>
      </c>
      <c r="H406" s="57" t="s">
        <v>143</v>
      </c>
      <c r="I406" s="66">
        <v>0</v>
      </c>
      <c r="J406" s="57" t="s">
        <v>143</v>
      </c>
      <c r="K406" s="36">
        <v>1912</v>
      </c>
      <c r="L406" s="57">
        <v>0.65397923875432529</v>
      </c>
      <c r="M406" s="36">
        <v>1024</v>
      </c>
      <c r="N406" s="57">
        <v>-0.18923198733174984</v>
      </c>
      <c r="O406" s="36">
        <v>2936</v>
      </c>
      <c r="P406" s="57">
        <v>0.21372467961967745</v>
      </c>
      <c r="Q406" s="66">
        <v>1601</v>
      </c>
      <c r="R406" s="57">
        <v>5.25390625</v>
      </c>
      <c r="S406" s="66">
        <v>2528</v>
      </c>
      <c r="T406" s="57">
        <v>-3.7319116527037344E-2</v>
      </c>
      <c r="U406" s="66">
        <v>4129</v>
      </c>
      <c r="V406" s="57">
        <v>0.43268563497571133</v>
      </c>
      <c r="W406" s="36">
        <v>3538</v>
      </c>
      <c r="X406" s="57">
        <v>1.3555259653794942</v>
      </c>
      <c r="Y406" s="36">
        <v>3552</v>
      </c>
      <c r="Z406" s="57">
        <v>-8.6654667009513964E-2</v>
      </c>
      <c r="AA406" s="36">
        <v>7090</v>
      </c>
      <c r="AB406" s="57">
        <v>0.31515488777592293</v>
      </c>
    </row>
    <row r="407" spans="2:28" ht="15" hidden="1" customHeight="1" outlineLevel="1">
      <c r="B407" s="63" t="s">
        <v>81</v>
      </c>
      <c r="C407" s="36">
        <v>32</v>
      </c>
      <c r="D407" s="57">
        <v>-0.75193798449612403</v>
      </c>
      <c r="E407" s="66">
        <v>0</v>
      </c>
      <c r="F407" s="57" t="s">
        <v>143</v>
      </c>
      <c r="G407" s="66">
        <v>0</v>
      </c>
      <c r="H407" s="57" t="s">
        <v>143</v>
      </c>
      <c r="I407" s="66">
        <v>0</v>
      </c>
      <c r="J407" s="57" t="s">
        <v>143</v>
      </c>
      <c r="K407" s="36">
        <v>3163</v>
      </c>
      <c r="L407" s="57">
        <v>4.7350993377483386E-2</v>
      </c>
      <c r="M407" s="36">
        <v>1706</v>
      </c>
      <c r="N407" s="57">
        <v>-0.34910339565051507</v>
      </c>
      <c r="O407" s="36">
        <v>4869</v>
      </c>
      <c r="P407" s="57">
        <v>-0.1368551675234887</v>
      </c>
      <c r="Q407" s="66">
        <v>2639</v>
      </c>
      <c r="R407" s="57">
        <v>0.86238532110091737</v>
      </c>
      <c r="S407" s="66">
        <v>2982</v>
      </c>
      <c r="T407" s="57">
        <v>-0.46835443037974689</v>
      </c>
      <c r="U407" s="66">
        <v>5621</v>
      </c>
      <c r="V407" s="57">
        <v>-0.1999715343011671</v>
      </c>
      <c r="W407" s="36">
        <v>5834</v>
      </c>
      <c r="X407" s="57">
        <v>0.27770477441962327</v>
      </c>
      <c r="Y407" s="36">
        <v>4688</v>
      </c>
      <c r="Z407" s="57">
        <v>-0.43037667071688945</v>
      </c>
      <c r="AA407" s="36">
        <v>10522</v>
      </c>
      <c r="AB407" s="57">
        <v>-0.17771178493279149</v>
      </c>
    </row>
    <row r="408" spans="2:28" ht="15" hidden="1" customHeight="1" outlineLevel="1">
      <c r="B408" s="63" t="s">
        <v>80</v>
      </c>
      <c r="C408" s="36">
        <v>23</v>
      </c>
      <c r="D408" s="57">
        <v>-0.76288659793814428</v>
      </c>
      <c r="E408" s="66">
        <v>2</v>
      </c>
      <c r="F408" s="57">
        <v>0</v>
      </c>
      <c r="G408" s="66">
        <v>0</v>
      </c>
      <c r="H408" s="57" t="s">
        <v>143</v>
      </c>
      <c r="I408" s="66">
        <v>2</v>
      </c>
      <c r="J408" s="57">
        <v>0</v>
      </c>
      <c r="K408" s="36">
        <v>2809</v>
      </c>
      <c r="L408" s="57">
        <v>-6.9867549668874207E-2</v>
      </c>
      <c r="M408" s="36">
        <v>1470</v>
      </c>
      <c r="N408" s="57">
        <v>-0.38493723849372385</v>
      </c>
      <c r="O408" s="36">
        <v>4279</v>
      </c>
      <c r="P408" s="57">
        <v>-0.20905730129390021</v>
      </c>
      <c r="Q408" s="66">
        <v>1823</v>
      </c>
      <c r="R408" s="57">
        <v>0.55811965811965814</v>
      </c>
      <c r="S408" s="66">
        <v>3663</v>
      </c>
      <c r="T408" s="57">
        <v>-0.30703745743473321</v>
      </c>
      <c r="U408" s="66">
        <v>5486</v>
      </c>
      <c r="V408" s="57">
        <v>-0.1502478314745973</v>
      </c>
      <c r="W408" s="36">
        <v>4657</v>
      </c>
      <c r="X408" s="57">
        <v>8.5800885987409758E-2</v>
      </c>
      <c r="Y408" s="36">
        <v>5133</v>
      </c>
      <c r="Z408" s="57">
        <v>-0.33129233976029182</v>
      </c>
      <c r="AA408" s="36">
        <v>9790</v>
      </c>
      <c r="AB408" s="57">
        <v>-0.18178019222732966</v>
      </c>
    </row>
    <row r="409" spans="2:28" ht="15" hidden="1" customHeight="1" outlineLevel="1">
      <c r="B409" s="63" t="s">
        <v>79</v>
      </c>
      <c r="C409" s="36">
        <v>13</v>
      </c>
      <c r="D409" s="57">
        <v>-0.81159420289855078</v>
      </c>
      <c r="E409" s="66">
        <v>4</v>
      </c>
      <c r="F409" s="57">
        <v>1</v>
      </c>
      <c r="G409" s="66">
        <v>0</v>
      </c>
      <c r="H409" s="57" t="s">
        <v>143</v>
      </c>
      <c r="I409" s="66">
        <v>4</v>
      </c>
      <c r="J409" s="57">
        <v>1</v>
      </c>
      <c r="K409" s="36">
        <v>2492</v>
      </c>
      <c r="L409" s="57">
        <v>-7.0496083550913857E-2</v>
      </c>
      <c r="M409" s="36">
        <v>1942</v>
      </c>
      <c r="N409" s="57">
        <v>-0.16076058772687984</v>
      </c>
      <c r="O409" s="36">
        <v>4434</v>
      </c>
      <c r="P409" s="57">
        <v>-0.11231231231231231</v>
      </c>
      <c r="Q409" s="66">
        <v>2481</v>
      </c>
      <c r="R409" s="57">
        <v>0.9397967161845191</v>
      </c>
      <c r="S409" s="66">
        <v>4417</v>
      </c>
      <c r="T409" s="57">
        <v>-0.12046993229788927</v>
      </c>
      <c r="U409" s="66">
        <v>6898</v>
      </c>
      <c r="V409" s="57">
        <v>9.4746865576892603E-2</v>
      </c>
      <c r="W409" s="36">
        <v>4990</v>
      </c>
      <c r="X409" s="57">
        <v>0.23790622674274364</v>
      </c>
      <c r="Y409" s="36">
        <v>6359</v>
      </c>
      <c r="Z409" s="57">
        <v>-0.13317884405670666</v>
      </c>
      <c r="AA409" s="36">
        <v>11349</v>
      </c>
      <c r="AB409" s="57">
        <v>-1.5835312747426444E-3</v>
      </c>
    </row>
    <row r="410" spans="2:28" collapsed="1">
      <c r="B410" s="173">
        <v>1981</v>
      </c>
      <c r="C410" s="66">
        <v>389</v>
      </c>
      <c r="D410" s="67">
        <v>-0.20773930753564152</v>
      </c>
      <c r="E410" s="66">
        <v>36</v>
      </c>
      <c r="F410" s="67">
        <v>3.5</v>
      </c>
      <c r="G410" s="66">
        <v>7</v>
      </c>
      <c r="H410" s="67">
        <v>2.5</v>
      </c>
      <c r="I410" s="66">
        <v>43</v>
      </c>
      <c r="J410" s="67">
        <v>3.3</v>
      </c>
      <c r="K410" s="66">
        <v>17112</v>
      </c>
      <c r="L410" s="67">
        <v>6.7431850789096082E-2</v>
      </c>
      <c r="M410" s="66">
        <v>13870</v>
      </c>
      <c r="N410" s="67">
        <v>-8.8609404030298711E-3</v>
      </c>
      <c r="O410" s="66">
        <v>30982</v>
      </c>
      <c r="P410" s="67">
        <v>3.1873438800999132E-2</v>
      </c>
      <c r="Q410" s="66">
        <v>15615</v>
      </c>
      <c r="R410" s="67">
        <v>1.8099694079539321</v>
      </c>
      <c r="S410" s="66">
        <v>21730</v>
      </c>
      <c r="T410" s="67">
        <v>-0.19207317073170727</v>
      </c>
      <c r="U410" s="66">
        <v>37345</v>
      </c>
      <c r="V410" s="67">
        <v>0.15074107170369455</v>
      </c>
      <c r="W410" s="66">
        <v>33152</v>
      </c>
      <c r="X410" s="67">
        <v>0.50097342328066286</v>
      </c>
      <c r="Y410" s="66">
        <v>35607</v>
      </c>
      <c r="Z410" s="67">
        <v>-0.14193797141962072</v>
      </c>
      <c r="AA410" s="66">
        <v>68759</v>
      </c>
      <c r="AB410" s="67">
        <v>8.1388399597382977E-2</v>
      </c>
    </row>
    <row r="411" spans="2:28" ht="15" hidden="1" customHeight="1" outlineLevel="1">
      <c r="B411" s="63" t="s">
        <v>90</v>
      </c>
      <c r="C411" s="36">
        <v>36</v>
      </c>
      <c r="D411" s="57">
        <v>1.7692307692307692</v>
      </c>
      <c r="E411" s="66">
        <v>0</v>
      </c>
      <c r="F411" s="57" t="s">
        <v>143</v>
      </c>
      <c r="G411" s="66">
        <v>0</v>
      </c>
      <c r="H411" s="57">
        <v>-1</v>
      </c>
      <c r="I411" s="66">
        <v>0</v>
      </c>
      <c r="J411" s="57">
        <v>-1</v>
      </c>
      <c r="K411" s="36">
        <v>2162</v>
      </c>
      <c r="L411" s="57">
        <v>-0.27740641711229952</v>
      </c>
      <c r="M411" s="36">
        <v>2051</v>
      </c>
      <c r="N411" s="57">
        <v>-8.6414253897550086E-2</v>
      </c>
      <c r="O411" s="36">
        <v>4213</v>
      </c>
      <c r="P411" s="57">
        <v>-0.195531793011266</v>
      </c>
      <c r="Q411" s="66">
        <v>582</v>
      </c>
      <c r="R411" s="57">
        <v>-0.51174496644295298</v>
      </c>
      <c r="S411" s="66">
        <v>2698</v>
      </c>
      <c r="T411" s="57">
        <v>-0.54571476679575692</v>
      </c>
      <c r="U411" s="66">
        <v>3280</v>
      </c>
      <c r="V411" s="57">
        <v>-0.54003646052447063</v>
      </c>
      <c r="W411" s="36">
        <v>2780</v>
      </c>
      <c r="X411" s="57">
        <v>-0.33762211103168926</v>
      </c>
      <c r="Y411" s="36">
        <v>5354</v>
      </c>
      <c r="Z411" s="57">
        <v>-0.34834469328140216</v>
      </c>
      <c r="AA411" s="36">
        <v>8134</v>
      </c>
      <c r="AB411" s="57">
        <v>-0.34471924595182468</v>
      </c>
    </row>
    <row r="412" spans="2:28" ht="15" hidden="1" customHeight="1" outlineLevel="1">
      <c r="B412" s="63" t="s">
        <v>89</v>
      </c>
      <c r="C412" s="36">
        <v>10</v>
      </c>
      <c r="D412" s="57">
        <v>-0.47368421052631582</v>
      </c>
      <c r="E412" s="66">
        <v>0</v>
      </c>
      <c r="F412" s="57" t="s">
        <v>143</v>
      </c>
      <c r="G412" s="66">
        <v>0</v>
      </c>
      <c r="H412" s="57" t="s">
        <v>143</v>
      </c>
      <c r="I412" s="66">
        <v>0</v>
      </c>
      <c r="J412" s="57" t="s">
        <v>143</v>
      </c>
      <c r="K412" s="36">
        <v>2470</v>
      </c>
      <c r="L412" s="57">
        <v>-0.31673582295988933</v>
      </c>
      <c r="M412" s="36">
        <v>2274</v>
      </c>
      <c r="N412" s="57">
        <v>0.32594752186588916</v>
      </c>
      <c r="O412" s="36">
        <v>4744</v>
      </c>
      <c r="P412" s="57">
        <v>-0.10994371482176357</v>
      </c>
      <c r="Q412" s="66">
        <v>591</v>
      </c>
      <c r="R412" s="57">
        <v>-0.34187082405345215</v>
      </c>
      <c r="S412" s="66">
        <v>4299</v>
      </c>
      <c r="T412" s="57">
        <v>-2.6053466243769807E-2</v>
      </c>
      <c r="U412" s="66">
        <v>4890</v>
      </c>
      <c r="V412" s="57">
        <v>-7.9442771084337394E-2</v>
      </c>
      <c r="W412" s="36">
        <v>3071</v>
      </c>
      <c r="X412" s="57">
        <v>-0.32237422771403357</v>
      </c>
      <c r="Y412" s="36">
        <v>6573</v>
      </c>
      <c r="Z412" s="57">
        <v>7.2442486539402884E-2</v>
      </c>
      <c r="AA412" s="36">
        <v>9644</v>
      </c>
      <c r="AB412" s="57">
        <v>-9.5394428290029087E-2</v>
      </c>
    </row>
    <row r="413" spans="2:28" ht="15" hidden="1" customHeight="1" outlineLevel="1">
      <c r="B413" s="63" t="s">
        <v>88</v>
      </c>
      <c r="C413" s="36">
        <v>12</v>
      </c>
      <c r="D413" s="57">
        <v>-0.52</v>
      </c>
      <c r="E413" s="66">
        <v>0</v>
      </c>
      <c r="F413" s="57" t="s">
        <v>143</v>
      </c>
      <c r="G413" s="66">
        <v>0</v>
      </c>
      <c r="H413" s="57" t="s">
        <v>143</v>
      </c>
      <c r="I413" s="66">
        <v>0</v>
      </c>
      <c r="J413" s="57" t="s">
        <v>143</v>
      </c>
      <c r="K413" s="36">
        <v>1432</v>
      </c>
      <c r="L413" s="57">
        <v>-0.29527559055118113</v>
      </c>
      <c r="M413" s="36">
        <v>1070</v>
      </c>
      <c r="N413" s="57">
        <v>-7.3593073593073544E-2</v>
      </c>
      <c r="O413" s="36">
        <v>2502</v>
      </c>
      <c r="P413" s="57">
        <v>-0.21493567618449949</v>
      </c>
      <c r="Q413" s="66">
        <v>236</v>
      </c>
      <c r="R413" s="57">
        <v>-0.6</v>
      </c>
      <c r="S413" s="66">
        <v>1291</v>
      </c>
      <c r="T413" s="57">
        <v>-0.60313556716876726</v>
      </c>
      <c r="U413" s="66">
        <v>1527</v>
      </c>
      <c r="V413" s="57">
        <v>-0.60265417642466823</v>
      </c>
      <c r="W413" s="36">
        <v>1680</v>
      </c>
      <c r="X413" s="57">
        <v>-0.36531922931620697</v>
      </c>
      <c r="Y413" s="36">
        <v>2361</v>
      </c>
      <c r="Z413" s="57">
        <v>-0.46438294010889292</v>
      </c>
      <c r="AA413" s="36">
        <v>4041</v>
      </c>
      <c r="AB413" s="57">
        <v>-0.42721474131821402</v>
      </c>
    </row>
    <row r="414" spans="2:28" ht="15" hidden="1" customHeight="1" outlineLevel="1">
      <c r="B414" s="63" t="s">
        <v>87</v>
      </c>
      <c r="C414" s="36">
        <v>0</v>
      </c>
      <c r="D414" s="57">
        <v>-1</v>
      </c>
      <c r="E414" s="66">
        <v>0</v>
      </c>
      <c r="F414" s="57" t="s">
        <v>143</v>
      </c>
      <c r="G414" s="66">
        <v>2</v>
      </c>
      <c r="H414" s="57" t="s">
        <v>143</v>
      </c>
      <c r="I414" s="66">
        <v>2</v>
      </c>
      <c r="J414" s="57" t="s">
        <v>143</v>
      </c>
      <c r="K414" s="36">
        <v>27</v>
      </c>
      <c r="L414" s="57">
        <v>0.17391304347826098</v>
      </c>
      <c r="M414" s="36">
        <v>3</v>
      </c>
      <c r="N414" s="57">
        <v>-0.92105263157894735</v>
      </c>
      <c r="O414" s="36">
        <v>30</v>
      </c>
      <c r="P414" s="57">
        <v>-0.50819672131147542</v>
      </c>
      <c r="Q414" s="66">
        <v>2</v>
      </c>
      <c r="R414" s="57">
        <v>-0.66666666666666674</v>
      </c>
      <c r="S414" s="66">
        <v>15</v>
      </c>
      <c r="T414" s="57" t="s">
        <v>143</v>
      </c>
      <c r="U414" s="66">
        <v>17</v>
      </c>
      <c r="V414" s="57">
        <v>1.8333333333333335</v>
      </c>
      <c r="W414" s="36">
        <v>29</v>
      </c>
      <c r="X414" s="57">
        <v>-0.27500000000000002</v>
      </c>
      <c r="Y414" s="36">
        <v>20</v>
      </c>
      <c r="Z414" s="57">
        <v>-0.47368421052631582</v>
      </c>
      <c r="AA414" s="36">
        <v>49</v>
      </c>
      <c r="AB414" s="57">
        <v>-0.37179487179487181</v>
      </c>
    </row>
    <row r="415" spans="2:28" ht="15" hidden="1" customHeight="1" outlineLevel="1">
      <c r="B415" s="63" t="s">
        <v>86</v>
      </c>
      <c r="C415" s="36">
        <v>11</v>
      </c>
      <c r="D415" s="57">
        <v>0.375</v>
      </c>
      <c r="E415" s="66">
        <v>4</v>
      </c>
      <c r="F415" s="57" t="s">
        <v>143</v>
      </c>
      <c r="G415" s="66">
        <v>0</v>
      </c>
      <c r="H415" s="57" t="s">
        <v>143</v>
      </c>
      <c r="I415" s="66">
        <v>4</v>
      </c>
      <c r="J415" s="57" t="s">
        <v>143</v>
      </c>
      <c r="K415" s="36">
        <v>29</v>
      </c>
      <c r="L415" s="57">
        <v>0.38095238095238093</v>
      </c>
      <c r="M415" s="36">
        <v>3</v>
      </c>
      <c r="N415" s="57">
        <v>0.5</v>
      </c>
      <c r="O415" s="36">
        <v>32</v>
      </c>
      <c r="P415" s="57">
        <v>0.39130434782608692</v>
      </c>
      <c r="Q415" s="66">
        <v>5</v>
      </c>
      <c r="R415" s="57" t="s">
        <v>143</v>
      </c>
      <c r="S415" s="66">
        <v>0</v>
      </c>
      <c r="T415" s="57" t="s">
        <v>143</v>
      </c>
      <c r="U415" s="66">
        <v>5</v>
      </c>
      <c r="V415" s="57" t="s">
        <v>143</v>
      </c>
      <c r="W415" s="36">
        <v>49</v>
      </c>
      <c r="X415" s="57">
        <v>0.68965517241379315</v>
      </c>
      <c r="Y415" s="36">
        <v>3</v>
      </c>
      <c r="Z415" s="57">
        <v>0.5</v>
      </c>
      <c r="AA415" s="36">
        <v>52</v>
      </c>
      <c r="AB415" s="57">
        <v>0.67741935483870974</v>
      </c>
    </row>
    <row r="416" spans="2:28" ht="15" hidden="1" customHeight="1" outlineLevel="1">
      <c r="B416" s="63" t="s">
        <v>85</v>
      </c>
      <c r="C416" s="36">
        <v>13</v>
      </c>
      <c r="D416" s="57">
        <v>1.1666666666666665</v>
      </c>
      <c r="E416" s="66">
        <v>0</v>
      </c>
      <c r="F416" s="57" t="s">
        <v>143</v>
      </c>
      <c r="G416" s="66">
        <v>0</v>
      </c>
      <c r="H416" s="57">
        <v>-1</v>
      </c>
      <c r="I416" s="66">
        <v>0</v>
      </c>
      <c r="J416" s="57">
        <v>-1</v>
      </c>
      <c r="K416" s="36">
        <v>6</v>
      </c>
      <c r="L416" s="57">
        <v>-0.68421052631578949</v>
      </c>
      <c r="M416" s="36">
        <v>2</v>
      </c>
      <c r="N416" s="57">
        <v>-0.66666666666666674</v>
      </c>
      <c r="O416" s="36">
        <v>8</v>
      </c>
      <c r="P416" s="57">
        <v>-0.67999999999999994</v>
      </c>
      <c r="Q416" s="66">
        <v>10</v>
      </c>
      <c r="R416" s="57">
        <v>0.4285714285714286</v>
      </c>
      <c r="S416" s="66">
        <v>0</v>
      </c>
      <c r="T416" s="57" t="s">
        <v>143</v>
      </c>
      <c r="U416" s="66">
        <v>10</v>
      </c>
      <c r="V416" s="57">
        <v>0.4285714285714286</v>
      </c>
      <c r="W416" s="36">
        <v>29</v>
      </c>
      <c r="X416" s="57">
        <v>-9.375E-2</v>
      </c>
      <c r="Y416" s="36">
        <v>2</v>
      </c>
      <c r="Z416" s="57">
        <v>-0.875</v>
      </c>
      <c r="AA416" s="36">
        <v>31</v>
      </c>
      <c r="AB416" s="57">
        <v>-0.35416666666666663</v>
      </c>
    </row>
    <row r="417" spans="2:28" ht="15" hidden="1" customHeight="1" outlineLevel="1">
      <c r="B417" s="63" t="s">
        <v>84</v>
      </c>
      <c r="C417" s="36">
        <v>20</v>
      </c>
      <c r="D417" s="57">
        <v>3</v>
      </c>
      <c r="E417" s="66">
        <v>0</v>
      </c>
      <c r="F417" s="57" t="s">
        <v>143</v>
      </c>
      <c r="G417" s="66">
        <v>0</v>
      </c>
      <c r="H417" s="57" t="s">
        <v>143</v>
      </c>
      <c r="I417" s="66">
        <v>0</v>
      </c>
      <c r="J417" s="57" t="s">
        <v>143</v>
      </c>
      <c r="K417" s="36">
        <v>9</v>
      </c>
      <c r="L417" s="57">
        <v>-0.60869565217391308</v>
      </c>
      <c r="M417" s="36">
        <v>0</v>
      </c>
      <c r="N417" s="57">
        <v>-1</v>
      </c>
      <c r="O417" s="36">
        <v>9</v>
      </c>
      <c r="P417" s="57">
        <v>-0.64</v>
      </c>
      <c r="Q417" s="66">
        <v>4</v>
      </c>
      <c r="R417" s="57">
        <v>-0.33333333333333337</v>
      </c>
      <c r="S417" s="66">
        <v>42</v>
      </c>
      <c r="T417" s="57" t="s">
        <v>143</v>
      </c>
      <c r="U417" s="66">
        <v>46</v>
      </c>
      <c r="V417" s="57">
        <v>6.666666666666667</v>
      </c>
      <c r="W417" s="36">
        <v>33</v>
      </c>
      <c r="X417" s="57">
        <v>-2.9411764705882359E-2</v>
      </c>
      <c r="Y417" s="36">
        <v>42</v>
      </c>
      <c r="Z417" s="57">
        <v>20</v>
      </c>
      <c r="AA417" s="36">
        <v>75</v>
      </c>
      <c r="AB417" s="57">
        <v>1.0833333333333335</v>
      </c>
    </row>
    <row r="418" spans="2:28" ht="15" hidden="1" customHeight="1" outlineLevel="1">
      <c r="B418" s="63" t="s">
        <v>83</v>
      </c>
      <c r="C418" s="36">
        <v>4</v>
      </c>
      <c r="D418" s="57">
        <v>-0.8666666666666667</v>
      </c>
      <c r="E418" s="66">
        <v>0</v>
      </c>
      <c r="F418" s="57">
        <v>-1</v>
      </c>
      <c r="G418" s="66">
        <v>0</v>
      </c>
      <c r="H418" s="57" t="s">
        <v>143</v>
      </c>
      <c r="I418" s="66">
        <v>0</v>
      </c>
      <c r="J418" s="57">
        <v>-1</v>
      </c>
      <c r="K418" s="36">
        <v>19</v>
      </c>
      <c r="L418" s="57">
        <v>-0.38709677419354838</v>
      </c>
      <c r="M418" s="36">
        <v>3</v>
      </c>
      <c r="N418" s="57">
        <v>-0.7</v>
      </c>
      <c r="O418" s="36">
        <v>22</v>
      </c>
      <c r="P418" s="57">
        <v>-0.46341463414634143</v>
      </c>
      <c r="Q418" s="66">
        <v>5</v>
      </c>
      <c r="R418" s="57">
        <v>-0.44444444444444442</v>
      </c>
      <c r="S418" s="66">
        <v>8</v>
      </c>
      <c r="T418" s="57" t="s">
        <v>143</v>
      </c>
      <c r="U418" s="66">
        <v>13</v>
      </c>
      <c r="V418" s="57">
        <v>0.44444444444444442</v>
      </c>
      <c r="W418" s="36">
        <v>28</v>
      </c>
      <c r="X418" s="57">
        <v>-0.61643835616438358</v>
      </c>
      <c r="Y418" s="36">
        <v>11</v>
      </c>
      <c r="Z418" s="57">
        <v>0.10000000000000009</v>
      </c>
      <c r="AA418" s="36">
        <v>39</v>
      </c>
      <c r="AB418" s="57">
        <v>-0.53012048192771077</v>
      </c>
    </row>
    <row r="419" spans="2:28" ht="15" hidden="1" customHeight="1" outlineLevel="1">
      <c r="B419" s="63" t="s">
        <v>82</v>
      </c>
      <c r="C419" s="36">
        <v>90</v>
      </c>
      <c r="D419" s="57">
        <v>-0.625</v>
      </c>
      <c r="E419" s="66">
        <v>0</v>
      </c>
      <c r="F419" s="57" t="s">
        <v>143</v>
      </c>
      <c r="G419" s="66">
        <v>0</v>
      </c>
      <c r="H419" s="57" t="s">
        <v>143</v>
      </c>
      <c r="I419" s="66">
        <v>0</v>
      </c>
      <c r="J419" s="57" t="s">
        <v>143</v>
      </c>
      <c r="K419" s="36">
        <v>1156</v>
      </c>
      <c r="L419" s="57">
        <v>-0.39253809774040993</v>
      </c>
      <c r="M419" s="36">
        <v>1263</v>
      </c>
      <c r="N419" s="57">
        <v>4.4665012406947868E-2</v>
      </c>
      <c r="O419" s="36">
        <v>2419</v>
      </c>
      <c r="P419" s="57">
        <v>-0.22268637532133673</v>
      </c>
      <c r="Q419" s="66">
        <v>256</v>
      </c>
      <c r="R419" s="57">
        <v>-0.55632582322357016</v>
      </c>
      <c r="S419" s="66">
        <v>2626</v>
      </c>
      <c r="T419" s="57">
        <v>0.90152063721940623</v>
      </c>
      <c r="U419" s="66">
        <v>2882</v>
      </c>
      <c r="V419" s="57">
        <v>0.4719101123595506</v>
      </c>
      <c r="W419" s="36">
        <v>1502</v>
      </c>
      <c r="X419" s="57">
        <v>-0.44779411764705879</v>
      </c>
      <c r="Y419" s="36">
        <v>3889</v>
      </c>
      <c r="Z419" s="57">
        <v>0.5015444015444015</v>
      </c>
      <c r="AA419" s="36">
        <v>5391</v>
      </c>
      <c r="AB419" s="57">
        <v>1.5254237288135686E-2</v>
      </c>
    </row>
    <row r="420" spans="2:28" ht="15" hidden="1" customHeight="1" outlineLevel="1">
      <c r="B420" s="63" t="s">
        <v>81</v>
      </c>
      <c r="C420" s="36">
        <v>129</v>
      </c>
      <c r="D420" s="57">
        <v>0.7432432432432432</v>
      </c>
      <c r="E420" s="66">
        <v>0</v>
      </c>
      <c r="F420" s="57" t="s">
        <v>143</v>
      </c>
      <c r="G420" s="66">
        <v>0</v>
      </c>
      <c r="H420" s="57" t="s">
        <v>143</v>
      </c>
      <c r="I420" s="66">
        <v>0</v>
      </c>
      <c r="J420" s="57" t="s">
        <v>143</v>
      </c>
      <c r="K420" s="36">
        <v>3020</v>
      </c>
      <c r="L420" s="57">
        <v>-0.45100890747136879</v>
      </c>
      <c r="M420" s="36">
        <v>2621</v>
      </c>
      <c r="N420" s="57">
        <v>-0.24050999710228915</v>
      </c>
      <c r="O420" s="36">
        <v>5641</v>
      </c>
      <c r="P420" s="57">
        <v>-0.36986148346738157</v>
      </c>
      <c r="Q420" s="66">
        <v>1417</v>
      </c>
      <c r="R420" s="57">
        <v>-0.13702801461632153</v>
      </c>
      <c r="S420" s="66">
        <v>5609</v>
      </c>
      <c r="T420" s="57">
        <v>-0.23195946871148843</v>
      </c>
      <c r="U420" s="66">
        <v>7026</v>
      </c>
      <c r="V420" s="57">
        <v>-0.21453325880380103</v>
      </c>
      <c r="W420" s="36">
        <v>4566</v>
      </c>
      <c r="X420" s="57">
        <v>-0.36732714424276014</v>
      </c>
      <c r="Y420" s="36">
        <v>8230</v>
      </c>
      <c r="Z420" s="57">
        <v>-0.23470336618932486</v>
      </c>
      <c r="AA420" s="36">
        <v>12796</v>
      </c>
      <c r="AB420" s="57">
        <v>-0.28796394190640473</v>
      </c>
    </row>
    <row r="421" spans="2:28" ht="15" hidden="1" customHeight="1" outlineLevel="1">
      <c r="B421" s="63" t="s">
        <v>80</v>
      </c>
      <c r="C421" s="36">
        <v>97</v>
      </c>
      <c r="D421" s="57">
        <v>0.27631578947368429</v>
      </c>
      <c r="E421" s="66">
        <v>2</v>
      </c>
      <c r="F421" s="57">
        <v>-0.33333333333333337</v>
      </c>
      <c r="G421" s="66">
        <v>0</v>
      </c>
      <c r="H421" s="57" t="s">
        <v>143</v>
      </c>
      <c r="I421" s="66">
        <v>2</v>
      </c>
      <c r="J421" s="57">
        <v>-0.33333333333333337</v>
      </c>
      <c r="K421" s="36">
        <v>3020</v>
      </c>
      <c r="L421" s="57">
        <v>-0.24819517052526763</v>
      </c>
      <c r="M421" s="36">
        <v>2390</v>
      </c>
      <c r="N421" s="57">
        <v>-0.3138099339649727</v>
      </c>
      <c r="O421" s="36">
        <v>5410</v>
      </c>
      <c r="P421" s="57">
        <v>-0.27866666666666662</v>
      </c>
      <c r="Q421" s="66">
        <v>1170</v>
      </c>
      <c r="R421" s="57">
        <v>-0.17314487632508835</v>
      </c>
      <c r="S421" s="66">
        <v>5286</v>
      </c>
      <c r="T421" s="57">
        <v>-0.14659347755892804</v>
      </c>
      <c r="U421" s="66">
        <v>6456</v>
      </c>
      <c r="V421" s="57">
        <v>-0.15153108161387829</v>
      </c>
      <c r="W421" s="36">
        <v>4289</v>
      </c>
      <c r="X421" s="57">
        <v>-0.22173834149882055</v>
      </c>
      <c r="Y421" s="36">
        <v>7676</v>
      </c>
      <c r="Z421" s="57">
        <v>-0.20677896042161825</v>
      </c>
      <c r="AA421" s="36">
        <v>11965</v>
      </c>
      <c r="AB421" s="57">
        <v>-0.21220700553068217</v>
      </c>
    </row>
    <row r="422" spans="2:28" ht="15" hidden="1" customHeight="1" outlineLevel="1">
      <c r="B422" s="63" t="s">
        <v>79</v>
      </c>
      <c r="C422" s="36">
        <v>69</v>
      </c>
      <c r="D422" s="57">
        <v>0.97142857142857153</v>
      </c>
      <c r="E422" s="66">
        <v>2</v>
      </c>
      <c r="F422" s="57">
        <v>-0.6</v>
      </c>
      <c r="G422" s="66">
        <v>0</v>
      </c>
      <c r="H422" s="57" t="s">
        <v>143</v>
      </c>
      <c r="I422" s="66">
        <v>2</v>
      </c>
      <c r="J422" s="57">
        <v>-0.6</v>
      </c>
      <c r="K422" s="36">
        <v>2681</v>
      </c>
      <c r="L422" s="57">
        <v>-0.35444257163496262</v>
      </c>
      <c r="M422" s="36">
        <v>2314</v>
      </c>
      <c r="N422" s="57">
        <v>-0.40939254721796836</v>
      </c>
      <c r="O422" s="36">
        <v>4995</v>
      </c>
      <c r="P422" s="57">
        <v>-0.38111758146450259</v>
      </c>
      <c r="Q422" s="66">
        <v>1279</v>
      </c>
      <c r="R422" s="57">
        <v>1.5078431372549019</v>
      </c>
      <c r="S422" s="66">
        <v>5022</v>
      </c>
      <c r="T422" s="57">
        <v>-0.14939024390243905</v>
      </c>
      <c r="U422" s="66">
        <v>6301</v>
      </c>
      <c r="V422" s="57">
        <v>-1.7617711256626145E-2</v>
      </c>
      <c r="W422" s="36">
        <v>4031</v>
      </c>
      <c r="X422" s="57">
        <v>-0.1428875186051457</v>
      </c>
      <c r="Y422" s="36">
        <v>7336</v>
      </c>
      <c r="Z422" s="57">
        <v>-0.2531052738749745</v>
      </c>
      <c r="AA422" s="36">
        <v>11367</v>
      </c>
      <c r="AB422" s="57">
        <v>-0.21741824440619617</v>
      </c>
    </row>
    <row r="423" spans="2:28" collapsed="1">
      <c r="B423" s="173">
        <v>1980</v>
      </c>
      <c r="C423" s="66">
        <v>491</v>
      </c>
      <c r="D423" s="67">
        <v>-9.4095940959409541E-2</v>
      </c>
      <c r="E423" s="66">
        <v>8</v>
      </c>
      <c r="F423" s="67">
        <v>-0.27272727272727271</v>
      </c>
      <c r="G423" s="66">
        <v>2</v>
      </c>
      <c r="H423" s="67">
        <v>-0.95238095238095233</v>
      </c>
      <c r="I423" s="66">
        <v>10</v>
      </c>
      <c r="J423" s="67">
        <v>-0.81132075471698117</v>
      </c>
      <c r="K423" s="66">
        <v>16031</v>
      </c>
      <c r="L423" s="67">
        <v>-0.34110152075626798</v>
      </c>
      <c r="M423" s="66">
        <v>13994</v>
      </c>
      <c r="N423" s="67">
        <v>-0.188000464198677</v>
      </c>
      <c r="O423" s="66">
        <v>30025</v>
      </c>
      <c r="P423" s="67">
        <v>-0.27762005581753435</v>
      </c>
      <c r="Q423" s="66">
        <v>5557</v>
      </c>
      <c r="R423" s="67">
        <v>-0.18899591360186807</v>
      </c>
      <c r="S423" s="66">
        <v>26896</v>
      </c>
      <c r="T423" s="67">
        <v>-0.21786669768523903</v>
      </c>
      <c r="U423" s="66">
        <v>32453</v>
      </c>
      <c r="V423" s="67">
        <v>-0.21306983511154221</v>
      </c>
      <c r="W423" s="66">
        <v>22087</v>
      </c>
      <c r="X423" s="67">
        <v>-0.30401764613203086</v>
      </c>
      <c r="Y423" s="66">
        <v>41497</v>
      </c>
      <c r="Z423" s="67">
        <v>-0.19679080210591515</v>
      </c>
      <c r="AA423" s="66">
        <v>63584</v>
      </c>
      <c r="AB423" s="67">
        <v>-0.23759277689180924</v>
      </c>
    </row>
    <row r="424" spans="2:28" ht="15" hidden="1" customHeight="1" outlineLevel="1">
      <c r="B424" s="63" t="s">
        <v>90</v>
      </c>
      <c r="C424" s="36">
        <v>13</v>
      </c>
      <c r="D424" s="57">
        <v>-0.84337349397590367</v>
      </c>
      <c r="E424" s="66">
        <v>0</v>
      </c>
      <c r="F424" s="57" t="s">
        <v>143</v>
      </c>
      <c r="G424" s="66">
        <v>32</v>
      </c>
      <c r="H424" s="57">
        <v>1</v>
      </c>
      <c r="I424" s="66">
        <v>32</v>
      </c>
      <c r="J424" s="57">
        <v>1</v>
      </c>
      <c r="K424" s="36">
        <v>2992</v>
      </c>
      <c r="L424" s="57">
        <v>-0.20573400584019108</v>
      </c>
      <c r="M424" s="36">
        <v>2245</v>
      </c>
      <c r="N424" s="57">
        <v>-8.6284086284086237E-2</v>
      </c>
      <c r="O424" s="36">
        <v>5237</v>
      </c>
      <c r="P424" s="57">
        <v>-0.15857969151670948</v>
      </c>
      <c r="Q424" s="66">
        <v>1192</v>
      </c>
      <c r="R424" s="57">
        <v>0.98666666666666658</v>
      </c>
      <c r="S424" s="66">
        <v>5939</v>
      </c>
      <c r="T424" s="57">
        <v>-0.18251892635925671</v>
      </c>
      <c r="U424" s="66">
        <v>7131</v>
      </c>
      <c r="V424" s="57">
        <v>-9.3324856961220615E-2</v>
      </c>
      <c r="W424" s="36">
        <v>4197</v>
      </c>
      <c r="X424" s="57">
        <v>-5.6853932584269629E-2</v>
      </c>
      <c r="Y424" s="36">
        <v>8216</v>
      </c>
      <c r="Z424" s="57">
        <v>-0.15629492708975146</v>
      </c>
      <c r="AA424" s="36">
        <v>12413</v>
      </c>
      <c r="AB424" s="57">
        <v>-0.12510572314632085</v>
      </c>
    </row>
    <row r="425" spans="2:28" ht="15" hidden="1" customHeight="1" outlineLevel="1">
      <c r="B425" s="63" t="s">
        <v>89</v>
      </c>
      <c r="C425" s="36">
        <v>19</v>
      </c>
      <c r="D425" s="57">
        <v>-0.48648648648648651</v>
      </c>
      <c r="E425" s="66">
        <v>0</v>
      </c>
      <c r="F425" s="57" t="s">
        <v>143</v>
      </c>
      <c r="G425" s="66">
        <v>0</v>
      </c>
      <c r="H425" s="57" t="s">
        <v>143</v>
      </c>
      <c r="I425" s="66">
        <v>0</v>
      </c>
      <c r="J425" s="57" t="s">
        <v>143</v>
      </c>
      <c r="K425" s="36">
        <v>3615</v>
      </c>
      <c r="L425" s="57">
        <v>0.40716231996885943</v>
      </c>
      <c r="M425" s="36">
        <v>1715</v>
      </c>
      <c r="N425" s="57">
        <v>-0.39334984082065794</v>
      </c>
      <c r="O425" s="36">
        <v>5330</v>
      </c>
      <c r="P425" s="57">
        <v>-1.2231282431430679E-2</v>
      </c>
      <c r="Q425" s="66">
        <v>898</v>
      </c>
      <c r="R425" s="57">
        <v>0.36474164133738607</v>
      </c>
      <c r="S425" s="66">
        <v>4414</v>
      </c>
      <c r="T425" s="57">
        <v>-0.25401385837417612</v>
      </c>
      <c r="U425" s="66">
        <v>5312</v>
      </c>
      <c r="V425" s="57">
        <v>-0.19209125475285171</v>
      </c>
      <c r="W425" s="36">
        <v>4532</v>
      </c>
      <c r="X425" s="57">
        <v>0.3884803921568627</v>
      </c>
      <c r="Y425" s="36">
        <v>6129</v>
      </c>
      <c r="Z425" s="57">
        <v>-0.29906221408966149</v>
      </c>
      <c r="AA425" s="36">
        <v>10661</v>
      </c>
      <c r="AB425" s="57">
        <v>-0.11217521652231843</v>
      </c>
    </row>
    <row r="426" spans="2:28" ht="15" hidden="1" customHeight="1" outlineLevel="1">
      <c r="B426" s="63" t="s">
        <v>88</v>
      </c>
      <c r="C426" s="36">
        <v>25</v>
      </c>
      <c r="D426" s="57">
        <v>-0.40476190476190477</v>
      </c>
      <c r="E426" s="66">
        <v>0</v>
      </c>
      <c r="F426" s="57">
        <v>-1</v>
      </c>
      <c r="G426" s="66">
        <v>0</v>
      </c>
      <c r="H426" s="57" t="s">
        <v>143</v>
      </c>
      <c r="I426" s="66">
        <v>0</v>
      </c>
      <c r="J426" s="57">
        <v>-1</v>
      </c>
      <c r="K426" s="36">
        <v>2032</v>
      </c>
      <c r="L426" s="57">
        <v>-6.57471264367816E-2</v>
      </c>
      <c r="M426" s="36">
        <v>1155</v>
      </c>
      <c r="N426" s="57">
        <v>0.23794212218649524</v>
      </c>
      <c r="O426" s="36">
        <v>3187</v>
      </c>
      <c r="P426" s="57">
        <v>2.541827541827546E-2</v>
      </c>
      <c r="Q426" s="66">
        <v>590</v>
      </c>
      <c r="R426" s="57">
        <v>1.1223021582733814</v>
      </c>
      <c r="S426" s="66">
        <v>3253</v>
      </c>
      <c r="T426" s="57">
        <v>-0.24959630911188002</v>
      </c>
      <c r="U426" s="66">
        <v>3843</v>
      </c>
      <c r="V426" s="57">
        <v>-0.16691957511380884</v>
      </c>
      <c r="W426" s="36">
        <v>2647</v>
      </c>
      <c r="X426" s="57">
        <v>6.0496794871794934E-2</v>
      </c>
      <c r="Y426" s="36">
        <v>4408</v>
      </c>
      <c r="Z426" s="57">
        <v>-0.16324981017463935</v>
      </c>
      <c r="AA426" s="36">
        <v>7055</v>
      </c>
      <c r="AB426" s="57">
        <v>-9.131890777949514E-2</v>
      </c>
    </row>
    <row r="427" spans="2:28" ht="15" hidden="1" customHeight="1" outlineLevel="1">
      <c r="B427" s="63" t="s">
        <v>87</v>
      </c>
      <c r="C427" s="36">
        <v>11</v>
      </c>
      <c r="D427" s="57">
        <v>-0.15384615384615385</v>
      </c>
      <c r="E427" s="66">
        <v>0</v>
      </c>
      <c r="F427" s="57" t="s">
        <v>143</v>
      </c>
      <c r="G427" s="66">
        <v>0</v>
      </c>
      <c r="H427" s="57" t="s">
        <v>143</v>
      </c>
      <c r="I427" s="66">
        <v>0</v>
      </c>
      <c r="J427" s="57" t="s">
        <v>143</v>
      </c>
      <c r="K427" s="36">
        <v>23</v>
      </c>
      <c r="L427" s="57">
        <v>-0.80991735537190079</v>
      </c>
      <c r="M427" s="36">
        <v>38</v>
      </c>
      <c r="N427" s="57">
        <v>1.9230769230769229</v>
      </c>
      <c r="O427" s="36">
        <v>61</v>
      </c>
      <c r="P427" s="57">
        <v>-0.54477611940298509</v>
      </c>
      <c r="Q427" s="66">
        <v>6</v>
      </c>
      <c r="R427" s="57">
        <v>-0.73913043478260865</v>
      </c>
      <c r="S427" s="66">
        <v>0</v>
      </c>
      <c r="T427" s="57">
        <v>-1</v>
      </c>
      <c r="U427" s="66">
        <v>6</v>
      </c>
      <c r="V427" s="57">
        <v>-0.99393326592517695</v>
      </c>
      <c r="W427" s="36">
        <v>40</v>
      </c>
      <c r="X427" s="57">
        <v>-0.74522292993630579</v>
      </c>
      <c r="Y427" s="36">
        <v>38</v>
      </c>
      <c r="Z427" s="57">
        <v>-0.96118488253319712</v>
      </c>
      <c r="AA427" s="36">
        <v>78</v>
      </c>
      <c r="AB427" s="57">
        <v>-0.93133802816901412</v>
      </c>
    </row>
    <row r="428" spans="2:28" ht="15" hidden="1" customHeight="1" outlineLevel="1">
      <c r="B428" s="63" t="s">
        <v>86</v>
      </c>
      <c r="C428" s="36">
        <v>8</v>
      </c>
      <c r="D428" s="57">
        <v>-0.27272727272727271</v>
      </c>
      <c r="E428" s="66">
        <v>0</v>
      </c>
      <c r="F428" s="57" t="s">
        <v>143</v>
      </c>
      <c r="G428" s="66">
        <v>0</v>
      </c>
      <c r="H428" s="57" t="s">
        <v>143</v>
      </c>
      <c r="I428" s="66">
        <v>0</v>
      </c>
      <c r="J428" s="57" t="s">
        <v>143</v>
      </c>
      <c r="K428" s="36">
        <v>21</v>
      </c>
      <c r="L428" s="57">
        <v>-0.34375</v>
      </c>
      <c r="M428" s="36">
        <v>2</v>
      </c>
      <c r="N428" s="57">
        <v>-0.81818181818181812</v>
      </c>
      <c r="O428" s="36">
        <v>23</v>
      </c>
      <c r="P428" s="57">
        <v>-0.46511627906976749</v>
      </c>
      <c r="Q428" s="66">
        <v>0</v>
      </c>
      <c r="R428" s="57">
        <v>-1</v>
      </c>
      <c r="S428" s="66">
        <v>0</v>
      </c>
      <c r="T428" s="57" t="s">
        <v>143</v>
      </c>
      <c r="U428" s="66">
        <v>0</v>
      </c>
      <c r="V428" s="57">
        <v>-1</v>
      </c>
      <c r="W428" s="36">
        <v>29</v>
      </c>
      <c r="X428" s="57">
        <v>-0.40816326530612246</v>
      </c>
      <c r="Y428" s="36">
        <v>2</v>
      </c>
      <c r="Z428" s="57">
        <v>-0.81818181818181812</v>
      </c>
      <c r="AA428" s="36">
        <v>31</v>
      </c>
      <c r="AB428" s="57">
        <v>-0.48333333333333328</v>
      </c>
    </row>
    <row r="429" spans="2:28" ht="15" hidden="1" customHeight="1" outlineLevel="1">
      <c r="B429" s="63" t="s">
        <v>85</v>
      </c>
      <c r="C429" s="36">
        <v>6</v>
      </c>
      <c r="D429" s="57">
        <v>-0.45454545454545459</v>
      </c>
      <c r="E429" s="66">
        <v>0</v>
      </c>
      <c r="F429" s="57" t="s">
        <v>143</v>
      </c>
      <c r="G429" s="66">
        <v>10</v>
      </c>
      <c r="H429" s="57">
        <v>-0.16666666666666663</v>
      </c>
      <c r="I429" s="66">
        <v>10</v>
      </c>
      <c r="J429" s="57">
        <v>-0.16666666666666663</v>
      </c>
      <c r="K429" s="36">
        <v>19</v>
      </c>
      <c r="L429" s="57">
        <v>0.58333333333333326</v>
      </c>
      <c r="M429" s="36">
        <v>6</v>
      </c>
      <c r="N429" s="57">
        <v>-0.7</v>
      </c>
      <c r="O429" s="36">
        <v>25</v>
      </c>
      <c r="P429" s="57">
        <v>-0.21875</v>
      </c>
      <c r="Q429" s="66">
        <v>7</v>
      </c>
      <c r="R429" s="57">
        <v>-0.36363636363636365</v>
      </c>
      <c r="S429" s="66">
        <v>0</v>
      </c>
      <c r="T429" s="57">
        <v>-1</v>
      </c>
      <c r="U429" s="66">
        <v>7</v>
      </c>
      <c r="V429" s="57">
        <v>-0.5</v>
      </c>
      <c r="W429" s="36">
        <v>32</v>
      </c>
      <c r="X429" s="57">
        <v>-5.8823529411764719E-2</v>
      </c>
      <c r="Y429" s="36">
        <v>16</v>
      </c>
      <c r="Z429" s="57">
        <v>-0.54285714285714293</v>
      </c>
      <c r="AA429" s="36">
        <v>48</v>
      </c>
      <c r="AB429" s="57">
        <v>-0.30434782608695654</v>
      </c>
    </row>
    <row r="430" spans="2:28" ht="15" hidden="1" customHeight="1" outlineLevel="1">
      <c r="B430" s="63" t="s">
        <v>84</v>
      </c>
      <c r="C430" s="36">
        <v>5</v>
      </c>
      <c r="D430" s="57">
        <v>-0.77272727272727271</v>
      </c>
      <c r="E430" s="66">
        <v>0</v>
      </c>
      <c r="F430" s="57" t="s">
        <v>143</v>
      </c>
      <c r="G430" s="66">
        <v>0</v>
      </c>
      <c r="H430" s="57" t="s">
        <v>143</v>
      </c>
      <c r="I430" s="66">
        <v>0</v>
      </c>
      <c r="J430" s="57" t="s">
        <v>143</v>
      </c>
      <c r="K430" s="36">
        <v>23</v>
      </c>
      <c r="L430" s="57">
        <v>0.4375</v>
      </c>
      <c r="M430" s="36">
        <v>2</v>
      </c>
      <c r="N430" s="57">
        <v>-0.88235294117647056</v>
      </c>
      <c r="O430" s="36">
        <v>25</v>
      </c>
      <c r="P430" s="57">
        <v>-0.24242424242424243</v>
      </c>
      <c r="Q430" s="66">
        <v>6</v>
      </c>
      <c r="R430" s="57">
        <v>5</v>
      </c>
      <c r="S430" s="66">
        <v>0</v>
      </c>
      <c r="T430" s="57">
        <v>-1</v>
      </c>
      <c r="U430" s="66">
        <v>6</v>
      </c>
      <c r="V430" s="57">
        <v>-0.9915730337078652</v>
      </c>
      <c r="W430" s="36">
        <v>34</v>
      </c>
      <c r="X430" s="57">
        <v>-0.12820512820512819</v>
      </c>
      <c r="Y430" s="36">
        <v>2</v>
      </c>
      <c r="Z430" s="57">
        <v>-0.99725274725274726</v>
      </c>
      <c r="AA430" s="36">
        <v>36</v>
      </c>
      <c r="AB430" s="57">
        <v>-0.95306388526727515</v>
      </c>
    </row>
    <row r="431" spans="2:28" ht="15" hidden="1" customHeight="1" outlineLevel="1">
      <c r="B431" s="63" t="s">
        <v>83</v>
      </c>
      <c r="C431" s="36">
        <v>30</v>
      </c>
      <c r="D431" s="57">
        <v>0.25</v>
      </c>
      <c r="E431" s="66">
        <v>3</v>
      </c>
      <c r="F431" s="57" t="s">
        <v>143</v>
      </c>
      <c r="G431" s="66">
        <v>0</v>
      </c>
      <c r="H431" s="57">
        <v>-1</v>
      </c>
      <c r="I431" s="66">
        <v>3</v>
      </c>
      <c r="J431" s="57">
        <v>0</v>
      </c>
      <c r="K431" s="36">
        <v>31</v>
      </c>
      <c r="L431" s="57">
        <v>6.8965517241379226E-2</v>
      </c>
      <c r="M431" s="36">
        <v>10</v>
      </c>
      <c r="N431" s="57">
        <v>-9.0909090909090939E-2</v>
      </c>
      <c r="O431" s="36">
        <v>41</v>
      </c>
      <c r="P431" s="57">
        <v>2.4999999999999911E-2</v>
      </c>
      <c r="Q431" s="66">
        <v>9</v>
      </c>
      <c r="R431" s="57">
        <v>0.5</v>
      </c>
      <c r="S431" s="66">
        <v>0</v>
      </c>
      <c r="T431" s="57">
        <v>-1</v>
      </c>
      <c r="U431" s="66">
        <v>9</v>
      </c>
      <c r="V431" s="57">
        <v>-0.98682284040995605</v>
      </c>
      <c r="W431" s="36">
        <v>73</v>
      </c>
      <c r="X431" s="57">
        <v>0.23728813559322037</v>
      </c>
      <c r="Y431" s="36">
        <v>10</v>
      </c>
      <c r="Z431" s="57">
        <v>-0.98552821997105644</v>
      </c>
      <c r="AA431" s="36">
        <v>83</v>
      </c>
      <c r="AB431" s="57">
        <v>-0.88933333333333331</v>
      </c>
    </row>
    <row r="432" spans="2:28" ht="15" hidden="1" customHeight="1" outlineLevel="1">
      <c r="B432" s="63" t="s">
        <v>82</v>
      </c>
      <c r="C432" s="36">
        <v>240</v>
      </c>
      <c r="D432" s="57">
        <v>4</v>
      </c>
      <c r="E432" s="66">
        <v>0</v>
      </c>
      <c r="F432" s="57">
        <v>-1</v>
      </c>
      <c r="G432" s="66">
        <v>0</v>
      </c>
      <c r="H432" s="57" t="s">
        <v>143</v>
      </c>
      <c r="I432" s="66">
        <v>0</v>
      </c>
      <c r="J432" s="57">
        <v>-1</v>
      </c>
      <c r="K432" s="36">
        <v>1903</v>
      </c>
      <c r="L432" s="57">
        <v>0.60862214708368545</v>
      </c>
      <c r="M432" s="36">
        <v>1209</v>
      </c>
      <c r="N432" s="57">
        <v>5.1060606060606064</v>
      </c>
      <c r="O432" s="36">
        <v>3112</v>
      </c>
      <c r="P432" s="57">
        <v>1.2534395365677047</v>
      </c>
      <c r="Q432" s="66">
        <v>577</v>
      </c>
      <c r="R432" s="57">
        <v>6.5921052631578947</v>
      </c>
      <c r="S432" s="66">
        <v>1381</v>
      </c>
      <c r="T432" s="57">
        <v>-0.41383701188455013</v>
      </c>
      <c r="U432" s="66">
        <v>1958</v>
      </c>
      <c r="V432" s="57">
        <v>-0.19490131578947367</v>
      </c>
      <c r="W432" s="36">
        <v>2720</v>
      </c>
      <c r="X432" s="57">
        <v>1.0779220779220777</v>
      </c>
      <c r="Y432" s="36">
        <v>2590</v>
      </c>
      <c r="Z432" s="57">
        <v>1.4095536413469167E-2</v>
      </c>
      <c r="AA432" s="36">
        <v>5310</v>
      </c>
      <c r="AB432" s="57">
        <v>0.37457934247993796</v>
      </c>
    </row>
    <row r="433" spans="2:28" ht="15" hidden="1" customHeight="1" outlineLevel="1">
      <c r="B433" s="63" t="s">
        <v>81</v>
      </c>
      <c r="C433" s="36">
        <v>74</v>
      </c>
      <c r="D433" s="57">
        <v>1.3870967741935485</v>
      </c>
      <c r="E433" s="66">
        <v>0</v>
      </c>
      <c r="F433" s="57" t="s">
        <v>143</v>
      </c>
      <c r="G433" s="66">
        <v>0</v>
      </c>
      <c r="H433" s="57" t="s">
        <v>143</v>
      </c>
      <c r="I433" s="66">
        <v>0</v>
      </c>
      <c r="J433" s="57" t="s">
        <v>143</v>
      </c>
      <c r="K433" s="36">
        <v>5501</v>
      </c>
      <c r="L433" s="57">
        <v>0.61414319248826299</v>
      </c>
      <c r="M433" s="36">
        <v>3451</v>
      </c>
      <c r="N433" s="57">
        <v>1.7785829307568437</v>
      </c>
      <c r="O433" s="36">
        <v>8952</v>
      </c>
      <c r="P433" s="57">
        <v>0.92516129032258054</v>
      </c>
      <c r="Q433" s="66">
        <v>1642</v>
      </c>
      <c r="R433" s="57">
        <v>4.0993788819875778</v>
      </c>
      <c r="S433" s="66">
        <v>7303</v>
      </c>
      <c r="T433" s="57">
        <v>-0.21193482248839968</v>
      </c>
      <c r="U433" s="66">
        <v>8945</v>
      </c>
      <c r="V433" s="57">
        <v>-6.7160287829804988E-2</v>
      </c>
      <c r="W433" s="36">
        <v>7217</v>
      </c>
      <c r="X433" s="57">
        <v>0.9189045466631216</v>
      </c>
      <c r="Y433" s="36">
        <v>10754</v>
      </c>
      <c r="Z433" s="57">
        <v>2.3313350461509286E-2</v>
      </c>
      <c r="AA433" s="36">
        <v>17971</v>
      </c>
      <c r="AB433" s="57">
        <v>0.25935529081990194</v>
      </c>
    </row>
    <row r="434" spans="2:28" ht="15" hidden="1" customHeight="1" outlineLevel="1">
      <c r="B434" s="63" t="s">
        <v>80</v>
      </c>
      <c r="C434" s="36">
        <v>76</v>
      </c>
      <c r="D434" s="57">
        <v>0.22580645161290325</v>
      </c>
      <c r="E434" s="66">
        <v>3</v>
      </c>
      <c r="F434" s="57" t="s">
        <v>143</v>
      </c>
      <c r="G434" s="66">
        <v>0</v>
      </c>
      <c r="H434" s="57" t="s">
        <v>143</v>
      </c>
      <c r="I434" s="66">
        <v>3</v>
      </c>
      <c r="J434" s="57" t="s">
        <v>143</v>
      </c>
      <c r="K434" s="36">
        <v>4017</v>
      </c>
      <c r="L434" s="57">
        <v>0.36493374108053001</v>
      </c>
      <c r="M434" s="36">
        <v>3483</v>
      </c>
      <c r="N434" s="57">
        <v>1.5129870129870131</v>
      </c>
      <c r="O434" s="36">
        <v>7500</v>
      </c>
      <c r="P434" s="57">
        <v>0.73250173250173245</v>
      </c>
      <c r="Q434" s="66">
        <v>1415</v>
      </c>
      <c r="R434" s="57">
        <v>3.0313390313390309</v>
      </c>
      <c r="S434" s="66">
        <v>6194</v>
      </c>
      <c r="T434" s="57">
        <v>-0.22739179244106278</v>
      </c>
      <c r="U434" s="66">
        <v>7609</v>
      </c>
      <c r="V434" s="57">
        <v>-9.0702676864244713E-2</v>
      </c>
      <c r="W434" s="36">
        <v>5511</v>
      </c>
      <c r="X434" s="57">
        <v>0.64213349225268179</v>
      </c>
      <c r="Y434" s="36">
        <v>9677</v>
      </c>
      <c r="Z434" s="57">
        <v>2.9139636286291681E-2</v>
      </c>
      <c r="AA434" s="36">
        <v>15188</v>
      </c>
      <c r="AB434" s="57">
        <v>0.19037542127125939</v>
      </c>
    </row>
    <row r="435" spans="2:28" ht="15" hidden="1" customHeight="1" outlineLevel="1">
      <c r="B435" s="63" t="s">
        <v>79</v>
      </c>
      <c r="C435" s="36">
        <v>35</v>
      </c>
      <c r="D435" s="57">
        <v>-0.125</v>
      </c>
      <c r="E435" s="66">
        <v>5</v>
      </c>
      <c r="F435" s="57" t="s">
        <v>143</v>
      </c>
      <c r="G435" s="66">
        <v>0</v>
      </c>
      <c r="H435" s="57" t="s">
        <v>143</v>
      </c>
      <c r="I435" s="66">
        <v>5</v>
      </c>
      <c r="J435" s="57" t="s">
        <v>143</v>
      </c>
      <c r="K435" s="36">
        <v>4153</v>
      </c>
      <c r="L435" s="57">
        <v>0.14946028231386665</v>
      </c>
      <c r="M435" s="36">
        <v>3918</v>
      </c>
      <c r="N435" s="57">
        <v>0.53046875000000004</v>
      </c>
      <c r="O435" s="36">
        <v>8071</v>
      </c>
      <c r="P435" s="57">
        <v>0.30746800583184841</v>
      </c>
      <c r="Q435" s="66">
        <v>510</v>
      </c>
      <c r="R435" s="57">
        <v>-0.12820512820512819</v>
      </c>
      <c r="S435" s="66">
        <v>5904</v>
      </c>
      <c r="T435" s="57">
        <v>-0.3597918022121015</v>
      </c>
      <c r="U435" s="66">
        <v>6414</v>
      </c>
      <c r="V435" s="57">
        <v>-0.3459773631079841</v>
      </c>
      <c r="W435" s="36">
        <v>4703</v>
      </c>
      <c r="X435" s="57">
        <v>0.10972156677678147</v>
      </c>
      <c r="Y435" s="36">
        <v>9822</v>
      </c>
      <c r="Z435" s="57">
        <v>-0.16635545747750802</v>
      </c>
      <c r="AA435" s="36">
        <v>14525</v>
      </c>
      <c r="AB435" s="57">
        <v>-9.3320848938826417E-2</v>
      </c>
    </row>
    <row r="436" spans="2:28" collapsed="1">
      <c r="B436" s="173">
        <v>1979</v>
      </c>
      <c r="C436" s="66">
        <v>542</v>
      </c>
      <c r="D436" s="67">
        <v>0.27830188679245293</v>
      </c>
      <c r="E436" s="66">
        <v>11</v>
      </c>
      <c r="F436" s="67">
        <v>2.6666666666666665</v>
      </c>
      <c r="G436" s="66">
        <v>42</v>
      </c>
      <c r="H436" s="67">
        <v>0.35483870967741926</v>
      </c>
      <c r="I436" s="66">
        <v>53</v>
      </c>
      <c r="J436" s="67">
        <v>0.55882352941176472</v>
      </c>
      <c r="K436" s="66">
        <v>24330</v>
      </c>
      <c r="L436" s="67">
        <v>0.22458224280249639</v>
      </c>
      <c r="M436" s="66">
        <v>17234</v>
      </c>
      <c r="N436" s="67">
        <v>0.47614561027837254</v>
      </c>
      <c r="O436" s="66">
        <v>41564</v>
      </c>
      <c r="P436" s="67">
        <v>0.31769330754842606</v>
      </c>
      <c r="Q436" s="66">
        <v>6852</v>
      </c>
      <c r="R436" s="67">
        <v>1.348988687007199</v>
      </c>
      <c r="S436" s="66">
        <v>34388</v>
      </c>
      <c r="T436" s="67">
        <v>-0.29440249507550886</v>
      </c>
      <c r="U436" s="66">
        <v>41240</v>
      </c>
      <c r="V436" s="67">
        <v>-0.20159526068185774</v>
      </c>
      <c r="W436" s="66">
        <v>31735</v>
      </c>
      <c r="X436" s="67">
        <v>0.36718076856798199</v>
      </c>
      <c r="Y436" s="66">
        <v>51664</v>
      </c>
      <c r="Z436" s="67">
        <v>-0.14523013798352136</v>
      </c>
      <c r="AA436" s="66">
        <v>83399</v>
      </c>
      <c r="AB436" s="67">
        <v>-3.048270256054697E-3</v>
      </c>
    </row>
    <row r="437" spans="2:28" ht="15" hidden="1" customHeight="1" outlineLevel="1">
      <c r="B437" s="63" t="s">
        <v>90</v>
      </c>
      <c r="C437" s="36">
        <v>83</v>
      </c>
      <c r="D437" s="97"/>
      <c r="E437" s="66">
        <v>0</v>
      </c>
      <c r="F437" s="97"/>
      <c r="G437" s="66">
        <v>16</v>
      </c>
      <c r="H437" s="97"/>
      <c r="I437" s="66">
        <v>16</v>
      </c>
      <c r="J437" s="97"/>
      <c r="K437" s="36">
        <v>3767</v>
      </c>
      <c r="L437" s="97"/>
      <c r="M437" s="36">
        <v>2457</v>
      </c>
      <c r="N437" s="97"/>
      <c r="O437" s="36">
        <v>6224</v>
      </c>
      <c r="P437" s="97"/>
      <c r="Q437" s="66">
        <v>600</v>
      </c>
      <c r="R437" s="97"/>
      <c r="S437" s="66">
        <v>7265</v>
      </c>
      <c r="T437" s="97"/>
      <c r="U437" s="66">
        <v>7865</v>
      </c>
      <c r="V437" s="97"/>
      <c r="W437" s="36">
        <v>4450</v>
      </c>
      <c r="X437" s="97"/>
      <c r="Y437" s="36">
        <v>9738</v>
      </c>
      <c r="Z437" s="97"/>
      <c r="AA437" s="36">
        <v>14188</v>
      </c>
      <c r="AB437" s="97"/>
    </row>
    <row r="438" spans="2:28" ht="15" hidden="1" customHeight="1" outlineLevel="1">
      <c r="B438" s="63" t="s">
        <v>89</v>
      </c>
      <c r="C438" s="36">
        <v>37</v>
      </c>
      <c r="D438" s="97"/>
      <c r="E438" s="66">
        <v>0</v>
      </c>
      <c r="F438" s="97"/>
      <c r="G438" s="66">
        <v>0</v>
      </c>
      <c r="H438" s="97"/>
      <c r="I438" s="66">
        <v>0</v>
      </c>
      <c r="J438" s="97"/>
      <c r="K438" s="36">
        <v>2569</v>
      </c>
      <c r="L438" s="97"/>
      <c r="M438" s="36">
        <v>2827</v>
      </c>
      <c r="N438" s="97"/>
      <c r="O438" s="36">
        <v>5396</v>
      </c>
      <c r="P438" s="97"/>
      <c r="Q438" s="66">
        <v>658</v>
      </c>
      <c r="R438" s="97"/>
      <c r="S438" s="66">
        <v>5917</v>
      </c>
      <c r="T438" s="97"/>
      <c r="U438" s="66">
        <v>6575</v>
      </c>
      <c r="V438" s="97"/>
      <c r="W438" s="36">
        <v>3264</v>
      </c>
      <c r="X438" s="97"/>
      <c r="Y438" s="36">
        <v>8744</v>
      </c>
      <c r="Z438" s="97"/>
      <c r="AA438" s="36">
        <v>12008</v>
      </c>
      <c r="AB438" s="97"/>
    </row>
    <row r="439" spans="2:28" ht="15" hidden="1" customHeight="1" outlineLevel="1">
      <c r="B439" s="63" t="s">
        <v>88</v>
      </c>
      <c r="C439" s="36">
        <v>42</v>
      </c>
      <c r="D439" s="97"/>
      <c r="E439" s="66">
        <v>1</v>
      </c>
      <c r="F439" s="97"/>
      <c r="G439" s="66">
        <v>0</v>
      </c>
      <c r="H439" s="97"/>
      <c r="I439" s="66">
        <v>1</v>
      </c>
      <c r="J439" s="97"/>
      <c r="K439" s="36">
        <v>2175</v>
      </c>
      <c r="L439" s="97"/>
      <c r="M439" s="36">
        <v>933</v>
      </c>
      <c r="N439" s="97"/>
      <c r="O439" s="36">
        <v>3108</v>
      </c>
      <c r="P439" s="97"/>
      <c r="Q439" s="66">
        <v>278</v>
      </c>
      <c r="R439" s="97"/>
      <c r="S439" s="66">
        <v>4335</v>
      </c>
      <c r="T439" s="97"/>
      <c r="U439" s="66">
        <v>4613</v>
      </c>
      <c r="V439" s="97"/>
      <c r="W439" s="36">
        <v>2496</v>
      </c>
      <c r="X439" s="97"/>
      <c r="Y439" s="36">
        <v>5268</v>
      </c>
      <c r="Z439" s="97"/>
      <c r="AA439" s="36">
        <v>7764</v>
      </c>
      <c r="AB439" s="97"/>
    </row>
    <row r="440" spans="2:28" ht="15" hidden="1" customHeight="1" outlineLevel="1">
      <c r="B440" s="63" t="s">
        <v>87</v>
      </c>
      <c r="C440" s="36">
        <v>13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121</v>
      </c>
      <c r="L440" s="97"/>
      <c r="M440" s="36">
        <v>13</v>
      </c>
      <c r="N440" s="97"/>
      <c r="O440" s="36">
        <v>134</v>
      </c>
      <c r="P440" s="97"/>
      <c r="Q440" s="66">
        <v>23</v>
      </c>
      <c r="R440" s="97"/>
      <c r="S440" s="66">
        <v>966</v>
      </c>
      <c r="T440" s="97"/>
      <c r="U440" s="66">
        <v>989</v>
      </c>
      <c r="V440" s="97"/>
      <c r="W440" s="36">
        <v>157</v>
      </c>
      <c r="X440" s="97"/>
      <c r="Y440" s="36">
        <v>979</v>
      </c>
      <c r="Z440" s="97"/>
      <c r="AA440" s="36">
        <v>1136</v>
      </c>
      <c r="AB440" s="97"/>
    </row>
    <row r="441" spans="2:28" ht="15" hidden="1" customHeight="1" outlineLevel="1">
      <c r="B441" s="63" t="s">
        <v>86</v>
      </c>
      <c r="C441" s="36">
        <v>11</v>
      </c>
      <c r="D441" s="97"/>
      <c r="E441" s="66">
        <v>0</v>
      </c>
      <c r="F441" s="97"/>
      <c r="G441" s="66">
        <v>0</v>
      </c>
      <c r="H441" s="97"/>
      <c r="I441" s="66">
        <v>0</v>
      </c>
      <c r="J441" s="97"/>
      <c r="K441" s="36">
        <v>32</v>
      </c>
      <c r="L441" s="97"/>
      <c r="M441" s="36">
        <v>11</v>
      </c>
      <c r="N441" s="97"/>
      <c r="O441" s="36">
        <v>43</v>
      </c>
      <c r="P441" s="97"/>
      <c r="Q441" s="66">
        <v>6</v>
      </c>
      <c r="R441" s="97"/>
      <c r="S441" s="66">
        <v>0</v>
      </c>
      <c r="T441" s="97"/>
      <c r="U441" s="66">
        <v>6</v>
      </c>
      <c r="V441" s="97"/>
      <c r="W441" s="36">
        <v>49</v>
      </c>
      <c r="X441" s="97"/>
      <c r="Y441" s="36">
        <v>11</v>
      </c>
      <c r="Z441" s="97"/>
      <c r="AA441" s="36">
        <v>60</v>
      </c>
      <c r="AB441" s="97"/>
    </row>
    <row r="442" spans="2:28" ht="15" hidden="1" customHeight="1" outlineLevel="1">
      <c r="B442" s="63" t="s">
        <v>85</v>
      </c>
      <c r="C442" s="36">
        <v>11</v>
      </c>
      <c r="D442" s="97"/>
      <c r="E442" s="66">
        <v>0</v>
      </c>
      <c r="F442" s="97"/>
      <c r="G442" s="66">
        <v>12</v>
      </c>
      <c r="H442" s="97"/>
      <c r="I442" s="66">
        <v>12</v>
      </c>
      <c r="J442" s="97"/>
      <c r="K442" s="36">
        <v>12</v>
      </c>
      <c r="L442" s="97"/>
      <c r="M442" s="36">
        <v>20</v>
      </c>
      <c r="N442" s="97"/>
      <c r="O442" s="36">
        <v>32</v>
      </c>
      <c r="P442" s="97"/>
      <c r="Q442" s="66">
        <v>11</v>
      </c>
      <c r="R442" s="97"/>
      <c r="S442" s="66">
        <v>3</v>
      </c>
      <c r="T442" s="97"/>
      <c r="U442" s="66">
        <v>14</v>
      </c>
      <c r="V442" s="97"/>
      <c r="W442" s="36">
        <v>34</v>
      </c>
      <c r="X442" s="97"/>
      <c r="Y442" s="36">
        <v>35</v>
      </c>
      <c r="Z442" s="97"/>
      <c r="AA442" s="36">
        <v>69</v>
      </c>
      <c r="AB442" s="97"/>
    </row>
    <row r="443" spans="2:28" ht="15" hidden="1" customHeight="1" outlineLevel="1">
      <c r="B443" s="63" t="s">
        <v>84</v>
      </c>
      <c r="C443" s="36">
        <v>22</v>
      </c>
      <c r="D443" s="97"/>
      <c r="E443" s="66">
        <v>0</v>
      </c>
      <c r="F443" s="97"/>
      <c r="G443" s="66">
        <v>0</v>
      </c>
      <c r="H443" s="97"/>
      <c r="I443" s="66">
        <v>0</v>
      </c>
      <c r="J443" s="97"/>
      <c r="K443" s="36">
        <v>16</v>
      </c>
      <c r="L443" s="97"/>
      <c r="M443" s="36">
        <v>17</v>
      </c>
      <c r="N443" s="97"/>
      <c r="O443" s="36">
        <v>33</v>
      </c>
      <c r="P443" s="97"/>
      <c r="Q443" s="66">
        <v>1</v>
      </c>
      <c r="R443" s="97"/>
      <c r="S443" s="66">
        <v>711</v>
      </c>
      <c r="T443" s="97"/>
      <c r="U443" s="66">
        <v>712</v>
      </c>
      <c r="V443" s="97"/>
      <c r="W443" s="36">
        <v>39</v>
      </c>
      <c r="X443" s="97"/>
      <c r="Y443" s="36">
        <v>728</v>
      </c>
      <c r="Z443" s="97"/>
      <c r="AA443" s="36">
        <v>767</v>
      </c>
      <c r="AB443" s="97"/>
    </row>
    <row r="444" spans="2:28" ht="15" hidden="1" customHeight="1" outlineLevel="1">
      <c r="B444" s="63" t="s">
        <v>83</v>
      </c>
      <c r="C444" s="36">
        <v>24</v>
      </c>
      <c r="D444" s="97"/>
      <c r="E444" s="66">
        <v>0</v>
      </c>
      <c r="F444" s="97"/>
      <c r="G444" s="66">
        <v>3</v>
      </c>
      <c r="H444" s="97"/>
      <c r="I444" s="66">
        <v>3</v>
      </c>
      <c r="J444" s="97"/>
      <c r="K444" s="36">
        <v>29</v>
      </c>
      <c r="L444" s="97"/>
      <c r="M444" s="36">
        <v>11</v>
      </c>
      <c r="N444" s="97"/>
      <c r="O444" s="36">
        <v>40</v>
      </c>
      <c r="P444" s="97"/>
      <c r="Q444" s="66">
        <v>6</v>
      </c>
      <c r="R444" s="97"/>
      <c r="S444" s="66">
        <v>677</v>
      </c>
      <c r="T444" s="97"/>
      <c r="U444" s="66">
        <v>683</v>
      </c>
      <c r="V444" s="97"/>
      <c r="W444" s="36">
        <v>59</v>
      </c>
      <c r="X444" s="97"/>
      <c r="Y444" s="36">
        <v>691</v>
      </c>
      <c r="Z444" s="97"/>
      <c r="AA444" s="36">
        <v>750</v>
      </c>
      <c r="AB444" s="97"/>
    </row>
    <row r="445" spans="2:28" ht="15" hidden="1" customHeight="1" outlineLevel="1">
      <c r="B445" s="63" t="s">
        <v>82</v>
      </c>
      <c r="C445" s="36">
        <v>48</v>
      </c>
      <c r="D445" s="97"/>
      <c r="E445" s="66">
        <v>2</v>
      </c>
      <c r="F445" s="97"/>
      <c r="G445" s="66">
        <v>0</v>
      </c>
      <c r="H445" s="97"/>
      <c r="I445" s="66">
        <v>2</v>
      </c>
      <c r="J445" s="97"/>
      <c r="K445" s="36">
        <v>1183</v>
      </c>
      <c r="L445" s="97"/>
      <c r="M445" s="36">
        <v>198</v>
      </c>
      <c r="N445" s="97"/>
      <c r="O445" s="36">
        <v>1381</v>
      </c>
      <c r="P445" s="97"/>
      <c r="Q445" s="66">
        <v>76</v>
      </c>
      <c r="R445" s="97"/>
      <c r="S445" s="66">
        <v>2356</v>
      </c>
      <c r="T445" s="97"/>
      <c r="U445" s="66">
        <v>2432</v>
      </c>
      <c r="V445" s="97"/>
      <c r="W445" s="36">
        <v>1309</v>
      </c>
      <c r="X445" s="97"/>
      <c r="Y445" s="36">
        <v>2554</v>
      </c>
      <c r="Z445" s="97"/>
      <c r="AA445" s="36">
        <v>3863</v>
      </c>
      <c r="AB445" s="97"/>
    </row>
    <row r="446" spans="2:28" ht="15" hidden="1" customHeight="1" outlineLevel="1">
      <c r="B446" s="63" t="s">
        <v>81</v>
      </c>
      <c r="C446" s="36">
        <v>31</v>
      </c>
      <c r="D446" s="97"/>
      <c r="E446" s="66">
        <v>0</v>
      </c>
      <c r="F446" s="97"/>
      <c r="G446" s="66">
        <v>0</v>
      </c>
      <c r="H446" s="97"/>
      <c r="I446" s="66">
        <v>0</v>
      </c>
      <c r="J446" s="97"/>
      <c r="K446" s="36">
        <v>3408</v>
      </c>
      <c r="L446" s="97"/>
      <c r="M446" s="36">
        <v>1242</v>
      </c>
      <c r="N446" s="97"/>
      <c r="O446" s="36">
        <v>4650</v>
      </c>
      <c r="P446" s="97"/>
      <c r="Q446" s="66">
        <v>322</v>
      </c>
      <c r="R446" s="97"/>
      <c r="S446" s="66">
        <v>9267</v>
      </c>
      <c r="T446" s="97"/>
      <c r="U446" s="66">
        <v>9589</v>
      </c>
      <c r="V446" s="97"/>
      <c r="W446" s="36">
        <v>3761</v>
      </c>
      <c r="X446" s="97"/>
      <c r="Y446" s="36">
        <v>10509</v>
      </c>
      <c r="Z446" s="97"/>
      <c r="AA446" s="36">
        <v>14270</v>
      </c>
      <c r="AB446" s="97"/>
    </row>
    <row r="447" spans="2:28" ht="15" hidden="1" customHeight="1" outlineLevel="1">
      <c r="B447" s="63" t="s">
        <v>80</v>
      </c>
      <c r="C447" s="36">
        <v>62</v>
      </c>
      <c r="D447" s="97"/>
      <c r="E447" s="66">
        <v>0</v>
      </c>
      <c r="F447" s="97"/>
      <c r="G447" s="66">
        <v>0</v>
      </c>
      <c r="H447" s="97"/>
      <c r="I447" s="66">
        <v>0</v>
      </c>
      <c r="J447" s="97"/>
      <c r="K447" s="36">
        <v>2943</v>
      </c>
      <c r="L447" s="97"/>
      <c r="M447" s="36">
        <v>1386</v>
      </c>
      <c r="N447" s="97"/>
      <c r="O447" s="36">
        <v>4329</v>
      </c>
      <c r="P447" s="97"/>
      <c r="Q447" s="66">
        <v>351</v>
      </c>
      <c r="R447" s="97"/>
      <c r="S447" s="66">
        <v>8017</v>
      </c>
      <c r="T447" s="97"/>
      <c r="U447" s="66">
        <v>8368</v>
      </c>
      <c r="V447" s="97"/>
      <c r="W447" s="36">
        <v>3356</v>
      </c>
      <c r="X447" s="97"/>
      <c r="Y447" s="36">
        <v>9403</v>
      </c>
      <c r="Z447" s="97"/>
      <c r="AA447" s="36">
        <v>12759</v>
      </c>
      <c r="AB447" s="97"/>
    </row>
    <row r="448" spans="2:28" ht="15" hidden="1" customHeight="1" outlineLevel="1">
      <c r="B448" s="63" t="s">
        <v>79</v>
      </c>
      <c r="C448" s="36">
        <v>40</v>
      </c>
      <c r="D448" s="97"/>
      <c r="E448" s="66">
        <v>0</v>
      </c>
      <c r="F448" s="97"/>
      <c r="G448" s="66">
        <v>0</v>
      </c>
      <c r="H448" s="97"/>
      <c r="I448" s="66">
        <v>0</v>
      </c>
      <c r="J448" s="97"/>
      <c r="K448" s="36">
        <v>3613</v>
      </c>
      <c r="L448" s="97"/>
      <c r="M448" s="36">
        <v>2560</v>
      </c>
      <c r="N448" s="97"/>
      <c r="O448" s="36">
        <v>6173</v>
      </c>
      <c r="P448" s="97"/>
      <c r="Q448" s="66">
        <v>585</v>
      </c>
      <c r="R448" s="97"/>
      <c r="S448" s="66">
        <v>9222</v>
      </c>
      <c r="T448" s="97"/>
      <c r="U448" s="66">
        <v>9807</v>
      </c>
      <c r="V448" s="97"/>
      <c r="W448" s="36">
        <v>4238</v>
      </c>
      <c r="X448" s="97"/>
      <c r="Y448" s="36">
        <v>11782</v>
      </c>
      <c r="Z448" s="97"/>
      <c r="AA448" s="36">
        <v>16020</v>
      </c>
      <c r="AB448" s="97"/>
    </row>
    <row r="449" spans="2:28" collapsed="1">
      <c r="B449" s="173">
        <v>1978</v>
      </c>
      <c r="C449" s="66">
        <v>424</v>
      </c>
      <c r="D449" s="66"/>
      <c r="E449" s="66">
        <v>3</v>
      </c>
      <c r="F449" s="66"/>
      <c r="G449" s="66">
        <v>31</v>
      </c>
      <c r="H449" s="66"/>
      <c r="I449" s="66">
        <v>34</v>
      </c>
      <c r="J449" s="66"/>
      <c r="K449" s="66">
        <v>19868</v>
      </c>
      <c r="L449" s="66"/>
      <c r="M449" s="66">
        <v>11675</v>
      </c>
      <c r="N449" s="66"/>
      <c r="O449" s="66">
        <v>31543</v>
      </c>
      <c r="P449" s="66"/>
      <c r="Q449" s="66">
        <v>2917</v>
      </c>
      <c r="R449" s="66"/>
      <c r="S449" s="66">
        <v>48736</v>
      </c>
      <c r="T449" s="66"/>
      <c r="U449" s="66">
        <v>51653</v>
      </c>
      <c r="V449" s="66"/>
      <c r="W449" s="66">
        <v>23212</v>
      </c>
      <c r="X449" s="66"/>
      <c r="Y449" s="66">
        <v>60442</v>
      </c>
      <c r="Z449" s="66"/>
      <c r="AA449" s="66">
        <v>83654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0.52</v>
      </c>
      <c r="D8" s="180">
        <v>-1</v>
      </c>
      <c r="E8" s="180">
        <v>-1</v>
      </c>
      <c r="F8" s="180">
        <v>-1</v>
      </c>
      <c r="G8" s="179">
        <v>0.13468013468013473</v>
      </c>
      <c r="H8" s="179">
        <v>0.62159863945578242</v>
      </c>
      <c r="I8" s="179">
        <v>0.45819209039548014</v>
      </c>
      <c r="J8" s="180">
        <v>0.37304075235109724</v>
      </c>
      <c r="K8" s="180">
        <v>0.69524418852633829</v>
      </c>
      <c r="L8" s="180">
        <v>0.56479248635613666</v>
      </c>
      <c r="M8" s="179">
        <v>0.35046861687020736</v>
      </c>
      <c r="N8" s="179">
        <v>0.68623922719954544</v>
      </c>
      <c r="O8" s="179">
        <v>0.55190046020112504</v>
      </c>
    </row>
    <row r="9" spans="2:15">
      <c r="B9" s="63" t="s">
        <v>89</v>
      </c>
      <c r="C9" s="179">
        <v>0.11475409836065564</v>
      </c>
      <c r="D9" s="180">
        <v>-0.94736842105263164</v>
      </c>
      <c r="E9" s="180">
        <v>-1</v>
      </c>
      <c r="F9" s="180">
        <v>-0.95238095238095233</v>
      </c>
      <c r="G9" s="179">
        <v>1.1528384279475983</v>
      </c>
      <c r="H9" s="179">
        <v>0.25931800158604279</v>
      </c>
      <c r="I9" s="179">
        <v>0.4973821989528795</v>
      </c>
      <c r="J9" s="180">
        <v>0.10238751147842051</v>
      </c>
      <c r="K9" s="180">
        <v>0.33526671939537755</v>
      </c>
      <c r="L9" s="180">
        <v>0.23428400776467084</v>
      </c>
      <c r="M9" s="179">
        <v>0.15232432432432441</v>
      </c>
      <c r="N9" s="179">
        <v>0.32747982914095863</v>
      </c>
      <c r="O9" s="179">
        <v>0.25347158779462808</v>
      </c>
    </row>
    <row r="10" spans="2:15">
      <c r="B10" s="63" t="s">
        <v>88</v>
      </c>
      <c r="C10" s="179">
        <v>0.25641025641025639</v>
      </c>
      <c r="D10" s="180">
        <v>5</v>
      </c>
      <c r="E10" s="180" t="s">
        <v>143</v>
      </c>
      <c r="F10" s="180">
        <v>5</v>
      </c>
      <c r="G10" s="179">
        <v>0.431924882629108</v>
      </c>
      <c r="H10" s="179">
        <v>0.48918469217970051</v>
      </c>
      <c r="I10" s="179">
        <v>0.47420147420147418</v>
      </c>
      <c r="J10" s="180">
        <v>0.19457013574660631</v>
      </c>
      <c r="K10" s="180">
        <v>-4.3172549571087071E-2</v>
      </c>
      <c r="L10" s="180">
        <v>4.7957679299280187E-2</v>
      </c>
      <c r="M10" s="179">
        <v>0.20795892169448016</v>
      </c>
      <c r="N10" s="179">
        <v>-1.6856846473028986E-3</v>
      </c>
      <c r="O10" s="179">
        <v>7.7426126271596951E-2</v>
      </c>
    </row>
    <row r="11" spans="2:15">
      <c r="B11" s="63" t="s">
        <v>87</v>
      </c>
      <c r="C11" s="179">
        <v>0</v>
      </c>
      <c r="D11" s="180">
        <v>-1</v>
      </c>
      <c r="E11" s="180" t="s">
        <v>143</v>
      </c>
      <c r="F11" s="180">
        <v>-1</v>
      </c>
      <c r="G11" s="179">
        <v>0.85714285714285721</v>
      </c>
      <c r="H11" s="179">
        <v>0.79365079365079372</v>
      </c>
      <c r="I11" s="179">
        <v>0.80519480519480524</v>
      </c>
      <c r="J11" s="180">
        <v>0.16326530612244894</v>
      </c>
      <c r="K11" s="180">
        <v>-0.75731497418244409</v>
      </c>
      <c r="L11" s="180">
        <v>-0.4842615012106537</v>
      </c>
      <c r="M11" s="179">
        <v>0.15313653136531369</v>
      </c>
      <c r="N11" s="179">
        <v>-0.67755102040816328</v>
      </c>
      <c r="O11" s="179">
        <v>-0.42275042444821731</v>
      </c>
    </row>
    <row r="12" spans="2:15">
      <c r="B12" s="63" t="s">
        <v>86</v>
      </c>
      <c r="C12" s="179">
        <v>-0.60714285714285721</v>
      </c>
      <c r="D12" s="180">
        <v>-1</v>
      </c>
      <c r="E12" s="180" t="s">
        <v>143</v>
      </c>
      <c r="F12" s="180">
        <v>-1</v>
      </c>
      <c r="G12" s="179">
        <v>5.0000000000000044E-2</v>
      </c>
      <c r="H12" s="179">
        <v>3.2352941176470589</v>
      </c>
      <c r="I12" s="179">
        <v>1.5135135135135136</v>
      </c>
      <c r="J12" s="180">
        <v>8.6303939962476539E-2</v>
      </c>
      <c r="K12" s="180">
        <v>-0.75555555555555554</v>
      </c>
      <c r="L12" s="180">
        <v>-0.43227665706051877</v>
      </c>
      <c r="M12" s="179">
        <v>4.8027444253859297E-2</v>
      </c>
      <c r="N12" s="179">
        <v>-0.67775229357798161</v>
      </c>
      <c r="O12" s="179">
        <v>-0.3869415807560137</v>
      </c>
    </row>
    <row r="13" spans="2:15">
      <c r="B13" s="63" t="s">
        <v>85</v>
      </c>
      <c r="C13" s="179">
        <v>0.33333333333333326</v>
      </c>
      <c r="D13" s="180">
        <v>-0.6</v>
      </c>
      <c r="E13" s="180" t="s">
        <v>143</v>
      </c>
      <c r="F13" s="180">
        <v>-0.6</v>
      </c>
      <c r="G13" s="179">
        <v>-0.25454545454545452</v>
      </c>
      <c r="H13" s="179">
        <v>0.45652173913043481</v>
      </c>
      <c r="I13" s="179">
        <v>6.9306930693069368E-2</v>
      </c>
      <c r="J13" s="180">
        <v>9.3821510297482869E-2</v>
      </c>
      <c r="K13" s="180">
        <v>-0.75017593244194236</v>
      </c>
      <c r="L13" s="180">
        <v>-0.5516684607104414</v>
      </c>
      <c r="M13" s="179">
        <v>5.5009823182711193E-2</v>
      </c>
      <c r="N13" s="179">
        <v>-0.71233810497614181</v>
      </c>
      <c r="O13" s="179">
        <v>-0.51467611336032393</v>
      </c>
    </row>
    <row r="14" spans="2:15">
      <c r="B14" s="63" t="s">
        <v>84</v>
      </c>
      <c r="C14" s="179">
        <v>1.8571428571428572</v>
      </c>
      <c r="D14" s="180">
        <v>-0.66666666666666674</v>
      </c>
      <c r="E14" s="180" t="s">
        <v>143</v>
      </c>
      <c r="F14" s="180">
        <v>-0.66666666666666674</v>
      </c>
      <c r="G14" s="179">
        <v>-0.64150943396226423</v>
      </c>
      <c r="H14" s="179">
        <v>-0.95714285714285718</v>
      </c>
      <c r="I14" s="179">
        <v>-0.82113821138211385</v>
      </c>
      <c r="J14" s="180">
        <v>-0.51127819548872178</v>
      </c>
      <c r="K14" s="180">
        <v>-0.76181649675625573</v>
      </c>
      <c r="L14" s="180">
        <v>-0.6941813261163734</v>
      </c>
      <c r="M14" s="179">
        <v>-0.4913419913419913</v>
      </c>
      <c r="N14" s="179">
        <v>-0.7737162750217581</v>
      </c>
      <c r="O14" s="179">
        <v>-0.6927374301675977</v>
      </c>
    </row>
    <row r="15" spans="2:15">
      <c r="B15" s="63" t="s">
        <v>83</v>
      </c>
      <c r="C15" s="179">
        <v>-0.55172413793103448</v>
      </c>
      <c r="D15" s="180">
        <v>0.33333333333333326</v>
      </c>
      <c r="E15" s="180">
        <v>-1</v>
      </c>
      <c r="F15" s="180">
        <v>-0.4285714285714286</v>
      </c>
      <c r="G15" s="179">
        <v>0.125</v>
      </c>
      <c r="H15" s="179">
        <v>-0.5</v>
      </c>
      <c r="I15" s="179">
        <v>-0.27941176470588236</v>
      </c>
      <c r="J15" s="180">
        <v>0.62162162162162171</v>
      </c>
      <c r="K15" s="180">
        <v>-0.22297297297297303</v>
      </c>
      <c r="L15" s="180">
        <v>-2.8066528066528096E-2</v>
      </c>
      <c r="M15" s="179">
        <v>0.45323741007194251</v>
      </c>
      <c r="N15" s="179">
        <v>-0.24238578680203049</v>
      </c>
      <c r="O15" s="179">
        <v>-6.0975609756097615E-2</v>
      </c>
    </row>
    <row r="16" spans="2:15">
      <c r="B16" s="63" t="s">
        <v>82</v>
      </c>
      <c r="C16" s="179">
        <v>0.14999999999999991</v>
      </c>
      <c r="D16" s="180">
        <v>-0.75</v>
      </c>
      <c r="E16" s="180" t="s">
        <v>143</v>
      </c>
      <c r="F16" s="180">
        <v>19.875</v>
      </c>
      <c r="G16" s="179">
        <v>1.1812080536912752</v>
      </c>
      <c r="H16" s="179">
        <v>2.0441176470588234</v>
      </c>
      <c r="I16" s="179">
        <v>1.6798866855524079</v>
      </c>
      <c r="J16" s="180">
        <v>0.86894770819883793</v>
      </c>
      <c r="K16" s="180">
        <v>0.47602996254681651</v>
      </c>
      <c r="L16" s="180">
        <v>0.62028916804930079</v>
      </c>
      <c r="M16" s="179">
        <v>0.87480916030534361</v>
      </c>
      <c r="N16" s="179">
        <v>0.56349206349206349</v>
      </c>
      <c r="O16" s="179">
        <v>0.67910193899535098</v>
      </c>
    </row>
    <row r="17" spans="2:15">
      <c r="B17" s="63" t="s">
        <v>81</v>
      </c>
      <c r="C17" s="179">
        <v>0.46153846153846145</v>
      </c>
      <c r="D17" s="180">
        <v>-0.75</v>
      </c>
      <c r="E17" s="180">
        <v>-1</v>
      </c>
      <c r="F17" s="180">
        <v>-0.81818181818181812</v>
      </c>
      <c r="G17" s="179">
        <v>1.0238663484486872</v>
      </c>
      <c r="H17" s="179">
        <v>0.74802371541501977</v>
      </c>
      <c r="I17" s="179">
        <v>0.82879105520614949</v>
      </c>
      <c r="J17" s="180">
        <v>0.52150872817955118</v>
      </c>
      <c r="K17" s="180">
        <v>0.44096000000000002</v>
      </c>
      <c r="L17" s="180">
        <v>0.47368754353745812</v>
      </c>
      <c r="M17" s="179">
        <v>0.54876632801161107</v>
      </c>
      <c r="N17" s="179">
        <v>0.4700279033965169</v>
      </c>
      <c r="O17" s="179">
        <v>0.50141757796678821</v>
      </c>
    </row>
    <row r="18" spans="2:15">
      <c r="B18" s="63" t="s">
        <v>80</v>
      </c>
      <c r="C18" s="179">
        <v>0.10000000000000009</v>
      </c>
      <c r="D18" s="180">
        <v>-0.88461538461538458</v>
      </c>
      <c r="E18" s="180" t="s">
        <v>143</v>
      </c>
      <c r="F18" s="180">
        <v>-0.69230769230769229</v>
      </c>
      <c r="G18" s="179">
        <v>0.40140845070422526</v>
      </c>
      <c r="H18" s="179">
        <v>-2.4935511607910521E-2</v>
      </c>
      <c r="I18" s="179">
        <v>0.11496244945118428</v>
      </c>
      <c r="J18" s="180">
        <v>0.86825217063042648</v>
      </c>
      <c r="K18" s="180">
        <v>0.16372881355932201</v>
      </c>
      <c r="L18" s="180">
        <v>0.42755159739892568</v>
      </c>
      <c r="M18" s="179">
        <v>0.8035714285714286</v>
      </c>
      <c r="N18" s="179">
        <v>0.14231499051233398</v>
      </c>
      <c r="O18" s="179">
        <v>0.38987816307403933</v>
      </c>
    </row>
    <row r="19" spans="2:15">
      <c r="B19" s="63" t="s">
        <v>79</v>
      </c>
      <c r="C19" s="179">
        <v>0.5957446808510638</v>
      </c>
      <c r="D19" s="180">
        <v>-4.166666666666663E-2</v>
      </c>
      <c r="E19" s="180" t="s">
        <v>143</v>
      </c>
      <c r="F19" s="180">
        <v>-4.166666666666663E-2</v>
      </c>
      <c r="G19" s="179">
        <v>0.30569105691056908</v>
      </c>
      <c r="H19" s="179">
        <v>-0.33355048859934855</v>
      </c>
      <c r="I19" s="179">
        <v>-0.1506976744186046</v>
      </c>
      <c r="J19" s="180">
        <v>0.38451208594449415</v>
      </c>
      <c r="K19" s="180">
        <v>-0.10783927516249758</v>
      </c>
      <c r="L19" s="180">
        <v>8.7921214997626951E-2</v>
      </c>
      <c r="M19" s="179">
        <v>0.37791012452625883</v>
      </c>
      <c r="N19" s="179">
        <v>-0.13747968175207459</v>
      </c>
      <c r="O19" s="179">
        <v>6.2116685013366979E-2</v>
      </c>
    </row>
    <row r="20" spans="2:15" ht="30" customHeight="1">
      <c r="B20" s="181" t="s">
        <v>290</v>
      </c>
      <c r="C20" s="182">
        <v>0.18655097613882865</v>
      </c>
      <c r="D20" s="182">
        <v>-0.61481481481481481</v>
      </c>
      <c r="E20" s="182">
        <v>9</v>
      </c>
      <c r="F20" s="182">
        <v>0.46052631578947367</v>
      </c>
      <c r="G20" s="182">
        <v>0.53079824010056575</v>
      </c>
      <c r="H20" s="182">
        <v>0.28114571746384875</v>
      </c>
      <c r="I20" s="182">
        <v>0.35772122614227886</v>
      </c>
      <c r="J20" s="182">
        <v>0.40476024775558495</v>
      </c>
      <c r="K20" s="182">
        <v>0.20164861468493811</v>
      </c>
      <c r="L20" s="182">
        <v>0.28127984283908281</v>
      </c>
      <c r="M20" s="182">
        <v>0.40823291031246667</v>
      </c>
      <c r="N20" s="182">
        <v>0.21138914021038979</v>
      </c>
      <c r="O20" s="182">
        <v>0.28770113611933379</v>
      </c>
    </row>
    <row r="21" spans="2:15" outlineLevel="1">
      <c r="B21" s="63" t="s">
        <v>90</v>
      </c>
      <c r="C21" s="179">
        <v>1.3809523809523809</v>
      </c>
      <c r="D21" s="180">
        <v>3.5</v>
      </c>
      <c r="E21" s="180" t="s">
        <v>143</v>
      </c>
      <c r="F21" s="180">
        <v>4.75</v>
      </c>
      <c r="G21" s="179">
        <v>7.4141048824593048E-2</v>
      </c>
      <c r="H21" s="179">
        <v>-0.16119828815977177</v>
      </c>
      <c r="I21" s="179">
        <v>-9.4629156010230142E-2</v>
      </c>
      <c r="J21" s="180">
        <v>0.1171423568551917</v>
      </c>
      <c r="K21" s="180">
        <v>-3.9237783014035466E-2</v>
      </c>
      <c r="L21" s="180">
        <v>1.8485005170630897E-2</v>
      </c>
      <c r="M21" s="179">
        <v>0.11973286691047869</v>
      </c>
      <c r="N21" s="179">
        <v>-5.4107318821105421E-2</v>
      </c>
      <c r="O21" s="179">
        <v>8.5377034150813103E-3</v>
      </c>
    </row>
    <row r="22" spans="2:15" outlineLevel="1">
      <c r="B22" s="63" t="s">
        <v>89</v>
      </c>
      <c r="C22" s="179">
        <v>0.45238095238095233</v>
      </c>
      <c r="D22" s="180">
        <v>2.1666666666666665</v>
      </c>
      <c r="E22" s="180" t="s">
        <v>143</v>
      </c>
      <c r="F22" s="180">
        <v>2.5</v>
      </c>
      <c r="G22" s="179">
        <v>0.15949367088607591</v>
      </c>
      <c r="H22" s="179">
        <v>0.13297394429469911</v>
      </c>
      <c r="I22" s="179">
        <v>0.13992042440318309</v>
      </c>
      <c r="J22" s="180">
        <v>0.21692973879033395</v>
      </c>
      <c r="K22" s="180">
        <v>0.16325904722960538</v>
      </c>
      <c r="L22" s="180">
        <v>0.18593943686913406</v>
      </c>
      <c r="M22" s="179">
        <v>0.21678505656406211</v>
      </c>
      <c r="N22" s="179">
        <v>0.16034878384580087</v>
      </c>
      <c r="O22" s="179">
        <v>0.18354327728820885</v>
      </c>
    </row>
    <row r="23" spans="2:15" outlineLevel="1">
      <c r="B23" s="63" t="s">
        <v>88</v>
      </c>
      <c r="C23" s="179">
        <v>-4.8780487804878092E-2</v>
      </c>
      <c r="D23" s="180">
        <v>0</v>
      </c>
      <c r="E23" s="180" t="s">
        <v>143</v>
      </c>
      <c r="F23" s="180">
        <v>0</v>
      </c>
      <c r="G23" s="179">
        <v>0.10362694300518127</v>
      </c>
      <c r="H23" s="179">
        <v>0.1068139963167587</v>
      </c>
      <c r="I23" s="179">
        <v>0.10597826086956519</v>
      </c>
      <c r="J23" s="180">
        <v>0.21629058888277375</v>
      </c>
      <c r="K23" s="180">
        <v>0.43685593049100824</v>
      </c>
      <c r="L23" s="180">
        <v>0.34346964930676926</v>
      </c>
      <c r="M23" s="179">
        <v>0.20775193798449609</v>
      </c>
      <c r="N23" s="179">
        <v>0.40422432629278959</v>
      </c>
      <c r="O23" s="179">
        <v>0.32300790429395421</v>
      </c>
    </row>
    <row r="24" spans="2:15" outlineLevel="1">
      <c r="B24" s="63" t="s">
        <v>87</v>
      </c>
      <c r="C24" s="179">
        <v>0.31818181818181812</v>
      </c>
      <c r="D24" s="180">
        <v>3.5</v>
      </c>
      <c r="E24" s="180" t="s">
        <v>143</v>
      </c>
      <c r="F24" s="180">
        <v>3.5</v>
      </c>
      <c r="G24" s="179">
        <v>7.6923076923076872E-2</v>
      </c>
      <c r="H24" s="179">
        <v>3.8461538461538458</v>
      </c>
      <c r="I24" s="179">
        <v>1.9615384615384617</v>
      </c>
      <c r="J24" s="180">
        <v>-8.9219330855018542E-2</v>
      </c>
      <c r="K24" s="180">
        <v>-0.2640911969601013</v>
      </c>
      <c r="L24" s="180">
        <v>-0.21965044874822859</v>
      </c>
      <c r="M24" s="179">
        <v>-5.7391304347826133E-2</v>
      </c>
      <c r="N24" s="179">
        <v>-0.23052763819095479</v>
      </c>
      <c r="O24" s="179">
        <v>-0.18458698661744344</v>
      </c>
    </row>
    <row r="25" spans="2:15" outlineLevel="1">
      <c r="B25" s="63" t="s">
        <v>86</v>
      </c>
      <c r="C25" s="179">
        <v>13</v>
      </c>
      <c r="D25" s="180" t="s">
        <v>143</v>
      </c>
      <c r="E25" s="180" t="s">
        <v>143</v>
      </c>
      <c r="F25" s="180" t="s">
        <v>143</v>
      </c>
      <c r="G25" s="179">
        <v>0.81818181818181812</v>
      </c>
      <c r="H25" s="179">
        <v>-0.10526315789473684</v>
      </c>
      <c r="I25" s="179">
        <v>0.23333333333333339</v>
      </c>
      <c r="J25" s="180">
        <v>0.47237569060773477</v>
      </c>
      <c r="K25" s="180">
        <v>1.220779220779221</v>
      </c>
      <c r="L25" s="180">
        <v>0.85809906291834004</v>
      </c>
      <c r="M25" s="179">
        <v>0.55466666666666664</v>
      </c>
      <c r="N25" s="179">
        <v>1.1584158415841586</v>
      </c>
      <c r="O25" s="179">
        <v>0.86777920410783049</v>
      </c>
    </row>
    <row r="26" spans="2:15" outlineLevel="1">
      <c r="B26" s="63" t="s">
        <v>85</v>
      </c>
      <c r="C26" s="179">
        <v>-0.33333333333333337</v>
      </c>
      <c r="D26" s="180">
        <v>4</v>
      </c>
      <c r="E26" s="180" t="s">
        <v>143</v>
      </c>
      <c r="F26" s="180">
        <v>4</v>
      </c>
      <c r="G26" s="179">
        <v>1.2000000000000002</v>
      </c>
      <c r="H26" s="179">
        <v>-0.36986301369863017</v>
      </c>
      <c r="I26" s="179">
        <v>3.0612244897959107E-2</v>
      </c>
      <c r="J26" s="180">
        <v>-5.8189655172413812E-2</v>
      </c>
      <c r="K26" s="180">
        <v>-7.1241830065359446E-2</v>
      </c>
      <c r="L26" s="180">
        <v>-6.8204613841524542E-2</v>
      </c>
      <c r="M26" s="179">
        <v>1.9685039370078705E-3</v>
      </c>
      <c r="N26" s="179">
        <v>-8.4840923268870827E-2</v>
      </c>
      <c r="O26" s="179">
        <v>-6.3950734249170971E-2</v>
      </c>
    </row>
    <row r="27" spans="2:15" outlineLevel="1">
      <c r="B27" s="63" t="s">
        <v>84</v>
      </c>
      <c r="C27" s="179">
        <v>-0.46153846153846156</v>
      </c>
      <c r="D27" s="180">
        <v>0.5</v>
      </c>
      <c r="E27" s="180" t="s">
        <v>143</v>
      </c>
      <c r="F27" s="180">
        <v>0.5</v>
      </c>
      <c r="G27" s="179">
        <v>1.9444444444444446</v>
      </c>
      <c r="H27" s="179">
        <v>7.6923076923076872E-2</v>
      </c>
      <c r="I27" s="179">
        <v>0.48192771084337349</v>
      </c>
      <c r="J27" s="180">
        <v>-8.6956521739130488E-2</v>
      </c>
      <c r="K27" s="180">
        <v>7.256461232604372E-2</v>
      </c>
      <c r="L27" s="180">
        <v>2.4255024255024349E-2</v>
      </c>
      <c r="M27" s="179">
        <v>-1.7021276595744705E-2</v>
      </c>
      <c r="N27" s="179">
        <v>7.2829131652661028E-2</v>
      </c>
      <c r="O27" s="179">
        <v>4.542504866969499E-2</v>
      </c>
    </row>
    <row r="28" spans="2:15" outlineLevel="1">
      <c r="B28" s="63" t="s">
        <v>83</v>
      </c>
      <c r="C28" s="179">
        <v>0.93333333333333335</v>
      </c>
      <c r="D28" s="180">
        <v>0.5</v>
      </c>
      <c r="E28" s="180" t="s">
        <v>143</v>
      </c>
      <c r="F28" s="180">
        <v>2.5</v>
      </c>
      <c r="G28" s="179">
        <v>1</v>
      </c>
      <c r="H28" s="179">
        <v>2.3255813953488413E-2</v>
      </c>
      <c r="I28" s="179">
        <v>0.23636363636363633</v>
      </c>
      <c r="J28" s="180">
        <v>0.31360946745562135</v>
      </c>
      <c r="K28" s="180">
        <v>-0.11483253588516751</v>
      </c>
      <c r="L28" s="180">
        <v>-4.2786069651741254E-2</v>
      </c>
      <c r="M28" s="179">
        <v>0.40404040404040398</v>
      </c>
      <c r="N28" s="179">
        <v>-0.10352673492605236</v>
      </c>
      <c r="O28" s="179">
        <v>-1.0213556174558991E-2</v>
      </c>
    </row>
    <row r="29" spans="2:15" outlineLevel="1">
      <c r="B29" s="63" t="s">
        <v>82</v>
      </c>
      <c r="C29" s="179">
        <v>-0.13043478260869568</v>
      </c>
      <c r="D29" s="180" t="s">
        <v>143</v>
      </c>
      <c r="E29" s="180" t="s">
        <v>143</v>
      </c>
      <c r="F29" s="180" t="s">
        <v>143</v>
      </c>
      <c r="G29" s="179">
        <v>-0.46014492753623193</v>
      </c>
      <c r="H29" s="179">
        <v>-4.2253521126760618E-2</v>
      </c>
      <c r="I29" s="179">
        <v>-0.27811860940695299</v>
      </c>
      <c r="J29" s="180">
        <v>-0.11863442389758183</v>
      </c>
      <c r="K29" s="180">
        <v>-2.6967930029154541E-2</v>
      </c>
      <c r="L29" s="180">
        <v>-6.275685882483617E-2</v>
      </c>
      <c r="M29" s="179">
        <v>-0.1413214472994232</v>
      </c>
      <c r="N29" s="179">
        <v>-2.7539028240659569E-2</v>
      </c>
      <c r="O29" s="179">
        <v>-7.3147661586967949E-2</v>
      </c>
    </row>
    <row r="30" spans="2:15" outlineLevel="1">
      <c r="B30" s="63" t="s">
        <v>81</v>
      </c>
      <c r="C30" s="179">
        <v>-0.4</v>
      </c>
      <c r="D30" s="180">
        <v>7</v>
      </c>
      <c r="E30" s="180">
        <v>-0.625</v>
      </c>
      <c r="F30" s="180">
        <v>0.22222222222222232</v>
      </c>
      <c r="G30" s="179">
        <v>-0.51560693641618505</v>
      </c>
      <c r="H30" s="179">
        <v>-0.29673384294649063</v>
      </c>
      <c r="I30" s="179">
        <v>-0.37890625</v>
      </c>
      <c r="J30" s="180">
        <v>-0.12707482993197283</v>
      </c>
      <c r="K30" s="180">
        <v>-0.33259770769559338</v>
      </c>
      <c r="L30" s="180">
        <v>-0.26199934570266858</v>
      </c>
      <c r="M30" s="179">
        <v>-0.16807534411977787</v>
      </c>
      <c r="N30" s="179">
        <v>-0.32957037801573985</v>
      </c>
      <c r="O30" s="179">
        <v>-0.27333501513622604</v>
      </c>
    </row>
    <row r="31" spans="2:15" outlineLevel="1">
      <c r="B31" s="63" t="s">
        <v>80</v>
      </c>
      <c r="C31" s="179">
        <v>0.47058823529411775</v>
      </c>
      <c r="D31" s="180">
        <v>7.6666666666666661</v>
      </c>
      <c r="E31" s="180" t="s">
        <v>143</v>
      </c>
      <c r="F31" s="180">
        <v>7.6666666666666661</v>
      </c>
      <c r="G31" s="179">
        <v>-0.26424870466321249</v>
      </c>
      <c r="H31" s="179">
        <v>-0.19682320441988954</v>
      </c>
      <c r="I31" s="179">
        <v>-0.22027027027027024</v>
      </c>
      <c r="J31" s="180">
        <v>-0.21207614515169537</v>
      </c>
      <c r="K31" s="180">
        <v>-0.28042930319538173</v>
      </c>
      <c r="L31" s="180">
        <v>-0.25626872733007411</v>
      </c>
      <c r="M31" s="179">
        <v>-0.20814061054579092</v>
      </c>
      <c r="N31" s="179">
        <v>-0.27162289954171814</v>
      </c>
      <c r="O31" s="179">
        <v>-0.24908510837946884</v>
      </c>
    </row>
    <row r="32" spans="2:15" outlineLevel="1">
      <c r="B32" s="63" t="s">
        <v>79</v>
      </c>
      <c r="C32" s="179">
        <v>0.34285714285714275</v>
      </c>
      <c r="D32" s="180">
        <v>2</v>
      </c>
      <c r="E32" s="180" t="s">
        <v>143</v>
      </c>
      <c r="F32" s="180">
        <v>2</v>
      </c>
      <c r="G32" s="179">
        <v>-0.21052631578947367</v>
      </c>
      <c r="H32" s="179">
        <v>5.7891109579600197E-2</v>
      </c>
      <c r="I32" s="179">
        <v>-3.5874439461883401E-2</v>
      </c>
      <c r="J32" s="180">
        <v>9.6352036643219341E-2</v>
      </c>
      <c r="K32" s="180">
        <v>-0.1711697004326177</v>
      </c>
      <c r="L32" s="180">
        <v>-8.2117185798301073E-2</v>
      </c>
      <c r="M32" s="179">
        <v>6.5320836337418919E-2</v>
      </c>
      <c r="N32" s="179">
        <v>-0.14691285943657861</v>
      </c>
      <c r="O32" s="179">
        <v>-7.5592382613752007E-2</v>
      </c>
    </row>
    <row r="33" spans="2:15" ht="15" customHeight="1">
      <c r="B33" s="172">
        <v>2010</v>
      </c>
      <c r="C33" s="183">
        <v>0.26301369863013702</v>
      </c>
      <c r="D33" s="183">
        <v>3.21875</v>
      </c>
      <c r="E33" s="183">
        <v>6.25E-2</v>
      </c>
      <c r="F33" s="183">
        <v>2.1666666666666665</v>
      </c>
      <c r="G33" s="183">
        <v>-0.18660531697341509</v>
      </c>
      <c r="H33" s="183">
        <v>-8.0542060854001507E-2</v>
      </c>
      <c r="I33" s="183">
        <v>-0.11590250553945802</v>
      </c>
      <c r="J33" s="183">
        <v>2.2074165402124368E-2</v>
      </c>
      <c r="K33" s="183">
        <v>-9.5639468023216434E-2</v>
      </c>
      <c r="L33" s="183">
        <v>-5.2873226576161447E-2</v>
      </c>
      <c r="M33" s="183">
        <v>8.6049263203182846E-3</v>
      </c>
      <c r="N33" s="183">
        <v>-9.4163985761642088E-2</v>
      </c>
      <c r="O33" s="183">
        <v>-5.6910695904426212E-2</v>
      </c>
    </row>
    <row r="34" spans="2:15" hidden="1" outlineLevel="1">
      <c r="B34" s="63" t="s">
        <v>90</v>
      </c>
      <c r="C34" s="179">
        <v>-0.4</v>
      </c>
      <c r="D34" s="180">
        <v>-0.19999999999999996</v>
      </c>
      <c r="E34" s="180">
        <v>-1</v>
      </c>
      <c r="F34" s="180">
        <v>-0.69230769230769229</v>
      </c>
      <c r="G34" s="179">
        <v>-0.43686354378818737</v>
      </c>
      <c r="H34" s="179">
        <v>-0.14927184466019416</v>
      </c>
      <c r="I34" s="179">
        <v>-0.25665399239543729</v>
      </c>
      <c r="J34" s="180">
        <v>-0.20081164287713404</v>
      </c>
      <c r="K34" s="180">
        <v>-0.17559121621621621</v>
      </c>
      <c r="L34" s="180">
        <v>-0.18508374591804488</v>
      </c>
      <c r="M34" s="179">
        <v>-0.23004407443682662</v>
      </c>
      <c r="N34" s="179">
        <v>-0.17286603438055725</v>
      </c>
      <c r="O34" s="179">
        <v>-0.194423929098966</v>
      </c>
    </row>
    <row r="35" spans="2:15" hidden="1" outlineLevel="1">
      <c r="B35" s="63" t="s">
        <v>89</v>
      </c>
      <c r="C35" s="179">
        <v>-0.61111111111111116</v>
      </c>
      <c r="D35" s="180">
        <v>0</v>
      </c>
      <c r="E35" s="180" t="s">
        <v>143</v>
      </c>
      <c r="F35" s="180">
        <v>0</v>
      </c>
      <c r="G35" s="179">
        <v>-0.70121028744326774</v>
      </c>
      <c r="H35" s="179">
        <v>-0.28653846153846152</v>
      </c>
      <c r="I35" s="179">
        <v>-0.47675225537820953</v>
      </c>
      <c r="J35" s="180">
        <v>-0.15328208160851564</v>
      </c>
      <c r="K35" s="180">
        <v>-0.28858181818181816</v>
      </c>
      <c r="L35" s="180">
        <v>-0.23706372438639944</v>
      </c>
      <c r="M35" s="179">
        <v>-0.23142250530785557</v>
      </c>
      <c r="N35" s="179">
        <v>-0.28837361201828871</v>
      </c>
      <c r="O35" s="179">
        <v>-0.26602118963533194</v>
      </c>
    </row>
    <row r="36" spans="2:15" hidden="1" outlineLevel="1">
      <c r="B36" s="63" t="s">
        <v>88</v>
      </c>
      <c r="C36" s="179">
        <v>-0.2807017543859649</v>
      </c>
      <c r="D36" s="180">
        <v>-0.6</v>
      </c>
      <c r="E36" s="180" t="s">
        <v>143</v>
      </c>
      <c r="F36" s="180">
        <v>-0.6</v>
      </c>
      <c r="G36" s="179">
        <v>-0.74197860962566842</v>
      </c>
      <c r="H36" s="179">
        <v>-0.36342321219226259</v>
      </c>
      <c r="I36" s="179">
        <v>-0.54028732042473449</v>
      </c>
      <c r="J36" s="180">
        <v>-0.30396475770925113</v>
      </c>
      <c r="K36" s="180">
        <v>-9.5907928388746844E-2</v>
      </c>
      <c r="L36" s="180">
        <v>-0.19747545582047688</v>
      </c>
      <c r="M36" s="179">
        <v>-0.35831537058530927</v>
      </c>
      <c r="N36" s="179">
        <v>-0.13197407934250038</v>
      </c>
      <c r="O36" s="179">
        <v>-0.24243405081728431</v>
      </c>
    </row>
    <row r="37" spans="2:15" hidden="1" outlineLevel="1">
      <c r="B37" s="63" t="s">
        <v>87</v>
      </c>
      <c r="C37" s="179">
        <v>0.46666666666666656</v>
      </c>
      <c r="D37" s="180">
        <v>-0.81818181818181812</v>
      </c>
      <c r="E37" s="180" t="s">
        <v>143</v>
      </c>
      <c r="F37" s="180">
        <v>-0.81818181818181812</v>
      </c>
      <c r="G37" s="179">
        <v>-0.69047619047619047</v>
      </c>
      <c r="H37" s="179">
        <v>-0.77586206896551724</v>
      </c>
      <c r="I37" s="179">
        <v>-0.74</v>
      </c>
      <c r="J37" s="180">
        <v>-0.11074380165289255</v>
      </c>
      <c r="K37" s="180">
        <v>0.82122260668973479</v>
      </c>
      <c r="L37" s="180">
        <v>0.43817934782608692</v>
      </c>
      <c r="M37" s="179">
        <v>-0.14561664190193169</v>
      </c>
      <c r="N37" s="179">
        <v>0.72108108108108104</v>
      </c>
      <c r="O37" s="179">
        <v>0.35607008760951198</v>
      </c>
    </row>
    <row r="38" spans="2:15" hidden="1" outlineLevel="1">
      <c r="B38" s="63" t="s">
        <v>86</v>
      </c>
      <c r="C38" s="179">
        <v>-0.81818181818181812</v>
      </c>
      <c r="D38" s="180">
        <v>-1</v>
      </c>
      <c r="E38" s="180" t="s">
        <v>143</v>
      </c>
      <c r="F38" s="180">
        <v>-1</v>
      </c>
      <c r="G38" s="179">
        <v>-0.66666666666666674</v>
      </c>
      <c r="H38" s="179">
        <v>-0.20833333333333337</v>
      </c>
      <c r="I38" s="179">
        <v>-0.47368421052631582</v>
      </c>
      <c r="J38" s="180">
        <v>-5.494505494505475E-3</v>
      </c>
      <c r="K38" s="180">
        <v>6.6481994459833826E-2</v>
      </c>
      <c r="L38" s="180">
        <v>3.0344827586206824E-2</v>
      </c>
      <c r="M38" s="179">
        <v>-8.312958435207829E-2</v>
      </c>
      <c r="N38" s="179">
        <v>4.9350649350649256E-2</v>
      </c>
      <c r="O38" s="179">
        <v>-1.8891687657430767E-2</v>
      </c>
    </row>
    <row r="39" spans="2:15" hidden="1" outlineLevel="1">
      <c r="B39" s="63" t="s">
        <v>85</v>
      </c>
      <c r="C39" s="179">
        <v>0.125</v>
      </c>
      <c r="D39" s="180">
        <v>-0.8</v>
      </c>
      <c r="E39" s="180" t="s">
        <v>143</v>
      </c>
      <c r="F39" s="180">
        <v>-0.8</v>
      </c>
      <c r="G39" s="179">
        <v>-0.56140350877192979</v>
      </c>
      <c r="H39" s="179">
        <v>-0.27</v>
      </c>
      <c r="I39" s="179">
        <v>-0.37579617834394907</v>
      </c>
      <c r="J39" s="180">
        <v>5.9360730593607247E-2</v>
      </c>
      <c r="K39" s="180">
        <v>1.04</v>
      </c>
      <c r="L39" s="180">
        <v>0.67845117845117842</v>
      </c>
      <c r="M39" s="179">
        <v>-1.5503875968992276E-2</v>
      </c>
      <c r="N39" s="179">
        <v>0.88588235294117657</v>
      </c>
      <c r="O39" s="179">
        <v>0.54538799414348471</v>
      </c>
    </row>
    <row r="40" spans="2:15" hidden="1" outlineLevel="1">
      <c r="B40" s="63" t="s">
        <v>84</v>
      </c>
      <c r="C40" s="179">
        <v>-0.1875</v>
      </c>
      <c r="D40" s="180">
        <v>-0.81818181818181812</v>
      </c>
      <c r="E40" s="180" t="s">
        <v>143</v>
      </c>
      <c r="F40" s="180">
        <v>-0.81818181818181812</v>
      </c>
      <c r="G40" s="179">
        <v>0.5</v>
      </c>
      <c r="H40" s="179">
        <v>0.71052631578947367</v>
      </c>
      <c r="I40" s="179">
        <v>0.65999999999999992</v>
      </c>
      <c r="J40" s="180">
        <v>0.46644295302013417</v>
      </c>
      <c r="K40" s="180">
        <v>1.1727861771058317</v>
      </c>
      <c r="L40" s="180">
        <v>0.89618922470433637</v>
      </c>
      <c r="M40" s="179">
        <v>0.39465875370919878</v>
      </c>
      <c r="N40" s="179">
        <v>1.1377245508982035</v>
      </c>
      <c r="O40" s="179">
        <v>0.83890214797136031</v>
      </c>
    </row>
    <row r="41" spans="2:15" hidden="1" outlineLevel="1">
      <c r="B41" s="63" t="s">
        <v>83</v>
      </c>
      <c r="C41" s="179">
        <v>0</v>
      </c>
      <c r="D41" s="180">
        <v>1</v>
      </c>
      <c r="E41" s="180" t="s">
        <v>143</v>
      </c>
      <c r="F41" s="180">
        <v>1</v>
      </c>
      <c r="G41" s="179">
        <v>-0.67567567567567566</v>
      </c>
      <c r="H41" s="179">
        <v>0.13157894736842102</v>
      </c>
      <c r="I41" s="179">
        <v>-0.26666666666666672</v>
      </c>
      <c r="J41" s="180">
        <v>-0.42711864406779665</v>
      </c>
      <c r="K41" s="180">
        <v>2.5879828326180259</v>
      </c>
      <c r="L41" s="180">
        <v>0.90340909090909083</v>
      </c>
      <c r="M41" s="179">
        <v>-0.43103448275862066</v>
      </c>
      <c r="N41" s="179">
        <v>2.2435424354243541</v>
      </c>
      <c r="O41" s="179">
        <v>0.739903069466882</v>
      </c>
    </row>
    <row r="42" spans="2:15" hidden="1" outlineLevel="1">
      <c r="B42" s="63" t="s">
        <v>82</v>
      </c>
      <c r="C42" s="179">
        <v>-0.32352941176470584</v>
      </c>
      <c r="D42" s="180">
        <v>-1</v>
      </c>
      <c r="E42" s="180" t="s">
        <v>143</v>
      </c>
      <c r="F42" s="180">
        <v>-1</v>
      </c>
      <c r="G42" s="179">
        <v>5.3435114503816772E-2</v>
      </c>
      <c r="H42" s="179">
        <v>-0.73605947955390327</v>
      </c>
      <c r="I42" s="179">
        <v>-0.54256314312441534</v>
      </c>
      <c r="J42" s="180">
        <v>8.5421412300679123E-4</v>
      </c>
      <c r="K42" s="180">
        <v>0.40645822655048702</v>
      </c>
      <c r="L42" s="180">
        <v>0.21432425141623956</v>
      </c>
      <c r="M42" s="179">
        <v>-2.6150627615062483E-3</v>
      </c>
      <c r="N42" s="179">
        <v>0.21066043746018259</v>
      </c>
      <c r="O42" s="179">
        <v>0.11508262041486006</v>
      </c>
    </row>
    <row r="43" spans="2:15" hidden="1" outlineLevel="1">
      <c r="B43" s="63" t="s">
        <v>81</v>
      </c>
      <c r="C43" s="179">
        <v>-0.36274509803921573</v>
      </c>
      <c r="D43" s="180">
        <v>-0.5</v>
      </c>
      <c r="E43" s="180" t="s">
        <v>143</v>
      </c>
      <c r="F43" s="180">
        <v>3.5</v>
      </c>
      <c r="G43" s="179">
        <v>-0.43017127799736499</v>
      </c>
      <c r="H43" s="179">
        <v>-0.1362545018007203</v>
      </c>
      <c r="I43" s="179">
        <v>-0.27638190954773867</v>
      </c>
      <c r="J43" s="180">
        <v>-0.25509273335360294</v>
      </c>
      <c r="K43" s="180">
        <v>9.5880792635356427E-2</v>
      </c>
      <c r="L43" s="180">
        <v>-5.677760634780693E-2</v>
      </c>
      <c r="M43" s="179">
        <v>-0.27926203115481685</v>
      </c>
      <c r="N43" s="179">
        <v>7.0284451808892534E-2</v>
      </c>
      <c r="O43" s="179">
        <v>-8.4350336862367703E-2</v>
      </c>
    </row>
    <row r="44" spans="2:15" hidden="1" outlineLevel="1">
      <c r="B44" s="63" t="s">
        <v>80</v>
      </c>
      <c r="C44" s="179">
        <v>-0.41880341880341876</v>
      </c>
      <c r="D44" s="180">
        <v>-0.7857142857142857</v>
      </c>
      <c r="E44" s="180">
        <v>-1</v>
      </c>
      <c r="F44" s="180">
        <v>-0.84210526315789469</v>
      </c>
      <c r="G44" s="179">
        <v>-0.35180520570948781</v>
      </c>
      <c r="H44" s="179">
        <v>-0.10340557275541795</v>
      </c>
      <c r="I44" s="179">
        <v>-0.20883820384889518</v>
      </c>
      <c r="J44" s="180">
        <v>-0.21365922114372593</v>
      </c>
      <c r="K44" s="180">
        <v>0.20791593007267717</v>
      </c>
      <c r="L44" s="180">
        <v>1.5480702503603228E-2</v>
      </c>
      <c r="M44" s="179">
        <v>-0.23356629190722167</v>
      </c>
      <c r="N44" s="179">
        <v>0.16480257583460434</v>
      </c>
      <c r="O44" s="179">
        <v>-1.6655132641291814E-2</v>
      </c>
    </row>
    <row r="45" spans="2:15" hidden="1" outlineLevel="1">
      <c r="B45" s="63" t="s">
        <v>79</v>
      </c>
      <c r="C45" s="179">
        <v>-0.52054794520547953</v>
      </c>
      <c r="D45" s="180">
        <v>-0.4285714285714286</v>
      </c>
      <c r="E45" s="180" t="s">
        <v>143</v>
      </c>
      <c r="F45" s="180">
        <v>-0.4285714285714286</v>
      </c>
      <c r="G45" s="179">
        <v>-0.43591600289645183</v>
      </c>
      <c r="H45" s="179">
        <v>-0.29391727493917275</v>
      </c>
      <c r="I45" s="179">
        <v>-0.35098952270081485</v>
      </c>
      <c r="J45" s="180">
        <v>-0.23635227982510931</v>
      </c>
      <c r="K45" s="180">
        <v>0.41958285052143696</v>
      </c>
      <c r="L45" s="180">
        <v>0.10393748121430724</v>
      </c>
      <c r="M45" s="179">
        <v>-0.26791934973081388</v>
      </c>
      <c r="N45" s="179">
        <v>0.28235844642021535</v>
      </c>
      <c r="O45" s="179">
        <v>2.3762278003770287E-2</v>
      </c>
    </row>
    <row r="46" spans="2:15" collapsed="1">
      <c r="B46" s="173">
        <v>2009</v>
      </c>
      <c r="C46" s="184">
        <v>-0.39065108514190316</v>
      </c>
      <c r="D46" s="184">
        <v>-0.65591397849462363</v>
      </c>
      <c r="E46" s="184">
        <v>0.23076923076923084</v>
      </c>
      <c r="F46" s="184">
        <v>-0.54716981132075471</v>
      </c>
      <c r="G46" s="184">
        <v>-0.48424522083058663</v>
      </c>
      <c r="H46" s="184">
        <v>-0.25234180844962717</v>
      </c>
      <c r="I46" s="184">
        <v>-0.34980883249293515</v>
      </c>
      <c r="J46" s="184">
        <v>-0.20056106298690224</v>
      </c>
      <c r="K46" s="184">
        <v>6.7027573264039297E-2</v>
      </c>
      <c r="L46" s="184">
        <v>-4.8661361829758998E-2</v>
      </c>
      <c r="M46" s="184">
        <v>-0.23837533178228532</v>
      </c>
      <c r="N46" s="184">
        <v>2.5155182143081101E-2</v>
      </c>
      <c r="O46" s="184">
        <v>-8.9097095447474461E-2</v>
      </c>
    </row>
    <row r="47" spans="2:15" hidden="1" outlineLevel="1">
      <c r="B47" s="63" t="s">
        <v>90</v>
      </c>
      <c r="C47" s="179">
        <v>-0.32692307692307687</v>
      </c>
      <c r="D47" s="180">
        <v>-0.58333333333333326</v>
      </c>
      <c r="E47" s="180" t="s">
        <v>143</v>
      </c>
      <c r="F47" s="180">
        <v>8.3333333333333259E-2</v>
      </c>
      <c r="G47" s="179">
        <v>-0.22371541501976289</v>
      </c>
      <c r="H47" s="179">
        <v>-0.33682092555331988</v>
      </c>
      <c r="I47" s="179">
        <v>-0.29866666666666664</v>
      </c>
      <c r="J47" s="180">
        <v>-0.12885529684261854</v>
      </c>
      <c r="K47" s="180">
        <v>-6.4401422362702521E-2</v>
      </c>
      <c r="L47" s="180">
        <v>-8.9749736312206396E-2</v>
      </c>
      <c r="M47" s="179">
        <v>-0.1430969366344943</v>
      </c>
      <c r="N47" s="179">
        <v>-0.10858652575957728</v>
      </c>
      <c r="O47" s="179">
        <v>-0.12191958495460442</v>
      </c>
    </row>
    <row r="48" spans="2:15" hidden="1" outlineLevel="1">
      <c r="B48" s="63" t="s">
        <v>89</v>
      </c>
      <c r="C48" s="179">
        <v>-0.14960629921259838</v>
      </c>
      <c r="D48" s="180">
        <v>5</v>
      </c>
      <c r="E48" s="180">
        <v>-1</v>
      </c>
      <c r="F48" s="180">
        <v>-0.1428571428571429</v>
      </c>
      <c r="G48" s="179">
        <v>0.1445887445887446</v>
      </c>
      <c r="H48" s="179">
        <v>-0.18665276329509906</v>
      </c>
      <c r="I48" s="179">
        <v>-6.2154246664497204E-2</v>
      </c>
      <c r="J48" s="180">
        <v>-5.4356335980315418E-2</v>
      </c>
      <c r="K48" s="180">
        <v>0.29120105174194766</v>
      </c>
      <c r="L48" s="180">
        <v>0.13348647269014813</v>
      </c>
      <c r="M48" s="179">
        <v>-3.2570422535211252E-2</v>
      </c>
      <c r="N48" s="179">
        <v>0.21768869800365853</v>
      </c>
      <c r="O48" s="179">
        <v>0.10545247181646711</v>
      </c>
    </row>
    <row r="49" spans="2:15" hidden="1" outlineLevel="1">
      <c r="B49" s="63" t="s">
        <v>88</v>
      </c>
      <c r="C49" s="179">
        <v>3.6363636363636376E-2</v>
      </c>
      <c r="D49" s="180">
        <v>0</v>
      </c>
      <c r="E49" s="180">
        <v>-1</v>
      </c>
      <c r="F49" s="180">
        <v>-0.75</v>
      </c>
      <c r="G49" s="179">
        <v>-0.25349301397205593</v>
      </c>
      <c r="H49" s="179">
        <v>-0.32569169960474309</v>
      </c>
      <c r="I49" s="179">
        <v>-0.29378032642258489</v>
      </c>
      <c r="J49" s="180">
        <v>-0.32719072164948448</v>
      </c>
      <c r="K49" s="180">
        <v>-4.4677137870855144E-2</v>
      </c>
      <c r="L49" s="180">
        <v>-0.20719051148999257</v>
      </c>
      <c r="M49" s="179">
        <v>-0.31636817048288368</v>
      </c>
      <c r="N49" s="179">
        <v>-9.7432239657631925E-2</v>
      </c>
      <c r="O49" s="179">
        <v>-0.21942900454775138</v>
      </c>
    </row>
    <row r="50" spans="2:15" hidden="1" outlineLevel="1">
      <c r="B50" s="63" t="s">
        <v>87</v>
      </c>
      <c r="C50" s="179">
        <v>-0.16666666666666663</v>
      </c>
      <c r="D50" s="180">
        <v>2.6666666666666665</v>
      </c>
      <c r="E50" s="180" t="s">
        <v>143</v>
      </c>
      <c r="F50" s="180">
        <v>2.6666666666666665</v>
      </c>
      <c r="G50" s="179">
        <v>0.61538461538461542</v>
      </c>
      <c r="H50" s="179">
        <v>0.93333333333333335</v>
      </c>
      <c r="I50" s="179">
        <v>0.78571428571428581</v>
      </c>
      <c r="J50" s="180">
        <v>1.0370370370370372</v>
      </c>
      <c r="K50" s="180">
        <v>1.3884297520661155</v>
      </c>
      <c r="L50" s="180">
        <v>1.2303030303030305</v>
      </c>
      <c r="M50" s="179">
        <v>0.95639534883720922</v>
      </c>
      <c r="N50" s="179">
        <v>1.3536895674300253</v>
      </c>
      <c r="O50" s="179">
        <v>1.1682496607869743</v>
      </c>
    </row>
    <row r="51" spans="2:15" hidden="1" outlineLevel="1">
      <c r="B51" s="63" t="s">
        <v>86</v>
      </c>
      <c r="C51" s="179">
        <v>1.2000000000000002</v>
      </c>
      <c r="D51" s="180" t="s">
        <v>143</v>
      </c>
      <c r="E51" s="180">
        <v>-1</v>
      </c>
      <c r="F51" s="180">
        <v>-0.83333333333333337</v>
      </c>
      <c r="G51" s="179">
        <v>1.2000000000000002</v>
      </c>
      <c r="H51" s="179">
        <v>0.19999999999999996</v>
      </c>
      <c r="I51" s="179">
        <v>0.62857142857142856</v>
      </c>
      <c r="J51" s="180">
        <v>0.467741935483871</v>
      </c>
      <c r="K51" s="180">
        <v>0.10397553516819569</v>
      </c>
      <c r="L51" s="180">
        <v>0.26086956521739135</v>
      </c>
      <c r="M51" s="179">
        <v>0.52611940298507465</v>
      </c>
      <c r="N51" s="179">
        <v>9.0651558073654437E-2</v>
      </c>
      <c r="O51" s="179">
        <v>0.27858293075684371</v>
      </c>
    </row>
    <row r="52" spans="2:15" hidden="1" outlineLevel="1">
      <c r="B52" s="63" t="s">
        <v>85</v>
      </c>
      <c r="C52" s="179">
        <v>0.60000000000000009</v>
      </c>
      <c r="D52" s="180" t="s">
        <v>143</v>
      </c>
      <c r="E52" s="180">
        <v>-1</v>
      </c>
      <c r="F52" s="180">
        <v>0.66666666666666674</v>
      </c>
      <c r="G52" s="179">
        <v>1.5909090909090908</v>
      </c>
      <c r="H52" s="179">
        <v>0.7543859649122806</v>
      </c>
      <c r="I52" s="179">
        <v>0.98734177215189867</v>
      </c>
      <c r="J52" s="180">
        <v>0.78775510204081622</v>
      </c>
      <c r="K52" s="180">
        <v>0.88442211055276387</v>
      </c>
      <c r="L52" s="180">
        <v>0.84758942457231723</v>
      </c>
      <c r="M52" s="179">
        <v>0.86281588447653434</v>
      </c>
      <c r="N52" s="179">
        <v>0.85589519650655022</v>
      </c>
      <c r="O52" s="179">
        <v>0.85850340136054415</v>
      </c>
    </row>
    <row r="53" spans="2:15" hidden="1" outlineLevel="1">
      <c r="B53" s="63" t="s">
        <v>84</v>
      </c>
      <c r="C53" s="179">
        <v>0.23076923076923084</v>
      </c>
      <c r="D53" s="180" t="s">
        <v>143</v>
      </c>
      <c r="E53" s="180" t="s">
        <v>143</v>
      </c>
      <c r="F53" s="180" t="s">
        <v>143</v>
      </c>
      <c r="G53" s="179">
        <v>-0.47826086956521741</v>
      </c>
      <c r="H53" s="179">
        <v>-0.26923076923076927</v>
      </c>
      <c r="I53" s="179">
        <v>-0.33333333333333337</v>
      </c>
      <c r="J53" s="180">
        <v>1.8932038834951457</v>
      </c>
      <c r="K53" s="180">
        <v>0.46518987341772156</v>
      </c>
      <c r="L53" s="180">
        <v>0.81622911694510747</v>
      </c>
      <c r="M53" s="179">
        <v>1.4244604316546763</v>
      </c>
      <c r="N53" s="179">
        <v>0.36141304347826098</v>
      </c>
      <c r="O53" s="179">
        <v>0.65285996055226825</v>
      </c>
    </row>
    <row r="54" spans="2:15" hidden="1" outlineLevel="1">
      <c r="B54" s="63" t="s">
        <v>83</v>
      </c>
      <c r="C54" s="179">
        <v>-0.2857142857142857</v>
      </c>
      <c r="D54" s="180">
        <v>0</v>
      </c>
      <c r="E54" s="180">
        <v>-1</v>
      </c>
      <c r="F54" s="180">
        <v>-0.92307692307692313</v>
      </c>
      <c r="G54" s="179">
        <v>1.3125</v>
      </c>
      <c r="H54" s="179">
        <v>0.1515151515151516</v>
      </c>
      <c r="I54" s="179">
        <v>0.53061224489795911</v>
      </c>
      <c r="J54" s="180">
        <v>3.27536231884058</v>
      </c>
      <c r="K54" s="180">
        <v>1.7467248908296984E-2</v>
      </c>
      <c r="L54" s="180">
        <v>0.77181208053691286</v>
      </c>
      <c r="M54" s="179">
        <v>2.2523364485981308</v>
      </c>
      <c r="N54" s="179">
        <v>-1.0948905109489093E-2</v>
      </c>
      <c r="O54" s="179">
        <v>0.62467191601049876</v>
      </c>
    </row>
    <row r="55" spans="2:15" hidden="1" outlineLevel="1">
      <c r="B55" s="63" t="s">
        <v>82</v>
      </c>
      <c r="C55" s="179">
        <v>3.0303030303030276E-2</v>
      </c>
      <c r="D55" s="180">
        <v>15</v>
      </c>
      <c r="E55" s="180" t="s">
        <v>143</v>
      </c>
      <c r="F55" s="180">
        <v>15</v>
      </c>
      <c r="G55" s="179">
        <v>-0.22941176470588232</v>
      </c>
      <c r="H55" s="179">
        <v>2.5412960609911162E-2</v>
      </c>
      <c r="I55" s="179">
        <v>-5.1464063886424105E-2</v>
      </c>
      <c r="J55" s="180">
        <v>-0.27317880794701987</v>
      </c>
      <c r="K55" s="180">
        <v>-0.12215973003374581</v>
      </c>
      <c r="L55" s="180">
        <v>-0.20081923035464055</v>
      </c>
      <c r="M55" s="179">
        <v>-0.26546292739147137</v>
      </c>
      <c r="N55" s="179">
        <v>-9.9961773700305789E-2</v>
      </c>
      <c r="O55" s="179">
        <v>-0.18250622724659893</v>
      </c>
    </row>
    <row r="56" spans="2:15" hidden="1" outlineLevel="1">
      <c r="B56" s="63" t="s">
        <v>81</v>
      </c>
      <c r="C56" s="179">
        <v>0.52238805970149249</v>
      </c>
      <c r="D56" s="180">
        <v>1</v>
      </c>
      <c r="E56" s="180" t="s">
        <v>143</v>
      </c>
      <c r="F56" s="180">
        <v>1</v>
      </c>
      <c r="G56" s="179">
        <v>0.58455114822546972</v>
      </c>
      <c r="H56" s="179">
        <v>-0.15086646279306826</v>
      </c>
      <c r="I56" s="179">
        <v>9.0410958904109551E-2</v>
      </c>
      <c r="J56" s="180">
        <v>0.2627335551574097</v>
      </c>
      <c r="K56" s="180">
        <v>0.4506564056133997</v>
      </c>
      <c r="L56" s="180">
        <v>0.36246246246246239</v>
      </c>
      <c r="M56" s="179">
        <v>0.29973984843343504</v>
      </c>
      <c r="N56" s="179">
        <v>0.34135951102055939</v>
      </c>
      <c r="O56" s="179">
        <v>0.32262335149447519</v>
      </c>
    </row>
    <row r="57" spans="2:15" hidden="1" outlineLevel="1">
      <c r="B57" s="63" t="s">
        <v>80</v>
      </c>
      <c r="C57" s="179">
        <v>2.65625</v>
      </c>
      <c r="D57" s="180">
        <v>1.7999999999999998</v>
      </c>
      <c r="E57" s="180" t="s">
        <v>143</v>
      </c>
      <c r="F57" s="180">
        <v>2.8</v>
      </c>
      <c r="G57" s="179">
        <v>0.4061393152302244</v>
      </c>
      <c r="H57" s="179">
        <v>-0.19811320754716977</v>
      </c>
      <c r="I57" s="179">
        <v>-1.9224047535826627E-2</v>
      </c>
      <c r="J57" s="180">
        <v>5.9078523656180382E-2</v>
      </c>
      <c r="K57" s="180">
        <v>0.10230594348814548</v>
      </c>
      <c r="L57" s="180">
        <v>8.2144301311305012E-2</v>
      </c>
      <c r="M57" s="179">
        <v>0.10214333556597466</v>
      </c>
      <c r="N57" s="179">
        <v>4.8973424584481284E-2</v>
      </c>
      <c r="O57" s="179">
        <v>7.2541936760849079E-2</v>
      </c>
    </row>
    <row r="58" spans="2:15" hidden="1" outlineLevel="1">
      <c r="B58" s="63" t="s">
        <v>79</v>
      </c>
      <c r="C58" s="179">
        <v>1.2121212121212119</v>
      </c>
      <c r="D58" s="180">
        <v>13</v>
      </c>
      <c r="E58" s="180">
        <v>-1</v>
      </c>
      <c r="F58" s="180">
        <v>-0.48148148148148151</v>
      </c>
      <c r="G58" s="179">
        <v>0.43257261410788383</v>
      </c>
      <c r="H58" s="179">
        <v>-0.17964071856287422</v>
      </c>
      <c r="I58" s="179">
        <v>-9.5128279042951958E-3</v>
      </c>
      <c r="J58" s="180">
        <v>4.015072765072758E-2</v>
      </c>
      <c r="K58" s="180">
        <v>-0.11332579882872706</v>
      </c>
      <c r="L58" s="180">
        <v>-4.5556256813357066E-2</v>
      </c>
      <c r="M58" s="179">
        <v>8.9602024384633161E-2</v>
      </c>
      <c r="N58" s="179">
        <v>-0.12875081539465105</v>
      </c>
      <c r="O58" s="179">
        <v>-3.8171581257753551E-2</v>
      </c>
    </row>
    <row r="59" spans="2:15" collapsed="1">
      <c r="B59" s="173">
        <v>2008</v>
      </c>
      <c r="C59" s="184">
        <v>0.28540772532188852</v>
      </c>
      <c r="D59" s="184">
        <v>2</v>
      </c>
      <c r="E59" s="184">
        <v>-0.80882352941176472</v>
      </c>
      <c r="F59" s="184">
        <v>7.0707070707070718E-2</v>
      </c>
      <c r="G59" s="184">
        <v>0.14352480024121816</v>
      </c>
      <c r="H59" s="184">
        <v>-0.20307739183424744</v>
      </c>
      <c r="I59" s="184">
        <v>-8.6736501189211057E-2</v>
      </c>
      <c r="J59" s="184">
        <v>-2.8094027486091133E-2</v>
      </c>
      <c r="K59" s="184">
        <v>0.10095680091547732</v>
      </c>
      <c r="L59" s="184">
        <v>4.1186006825938648E-2</v>
      </c>
      <c r="M59" s="184">
        <v>-6.1551488308474456E-3</v>
      </c>
      <c r="N59" s="184">
        <v>4.7704758651496482E-2</v>
      </c>
      <c r="O59" s="184">
        <v>2.3653709116821631E-2</v>
      </c>
    </row>
    <row r="60" spans="2:15" hidden="1" outlineLevel="1">
      <c r="B60" s="63" t="s">
        <v>90</v>
      </c>
      <c r="C60" s="179">
        <v>0.30000000000000004</v>
      </c>
      <c r="D60" s="180">
        <v>-0.19999999999999996</v>
      </c>
      <c r="E60" s="180" t="s">
        <v>143</v>
      </c>
      <c r="F60" s="180">
        <v>-0.19999999999999996</v>
      </c>
      <c r="G60" s="179">
        <v>0.36021505376344076</v>
      </c>
      <c r="H60" s="179">
        <v>-5.9780552402572851E-2</v>
      </c>
      <c r="I60" s="179">
        <v>4.9538203190596208E-2</v>
      </c>
      <c r="J60" s="180">
        <v>0.11727049850177074</v>
      </c>
      <c r="K60" s="180">
        <v>0.26613306653326663</v>
      </c>
      <c r="L60" s="180">
        <v>0.20309165368864268</v>
      </c>
      <c r="M60" s="179">
        <v>0.14470997958448417</v>
      </c>
      <c r="N60" s="179">
        <v>0.19797436303212534</v>
      </c>
      <c r="O60" s="179">
        <v>0.17681850703553548</v>
      </c>
    </row>
    <row r="61" spans="2:15" hidden="1" outlineLevel="1">
      <c r="B61" s="63" t="s">
        <v>89</v>
      </c>
      <c r="C61" s="179">
        <v>0.18691588785046731</v>
      </c>
      <c r="D61" s="180">
        <v>-0.97499999999999998</v>
      </c>
      <c r="E61" s="180" t="s">
        <v>143</v>
      </c>
      <c r="F61" s="180">
        <v>-0.82499999999999996</v>
      </c>
      <c r="G61" s="179">
        <v>0.27483443708609268</v>
      </c>
      <c r="H61" s="179">
        <v>0.15891238670694863</v>
      </c>
      <c r="I61" s="179">
        <v>0.1999219055056618</v>
      </c>
      <c r="J61" s="180">
        <v>0.18769925611052063</v>
      </c>
      <c r="K61" s="180">
        <v>0.3274744452754923</v>
      </c>
      <c r="L61" s="180">
        <v>0.25980707395498381</v>
      </c>
      <c r="M61" s="179">
        <v>0.19146952569630571</v>
      </c>
      <c r="N61" s="179">
        <v>0.29926630153973344</v>
      </c>
      <c r="O61" s="179">
        <v>0.24860335195530725</v>
      </c>
    </row>
    <row r="62" spans="2:15" hidden="1" outlineLevel="1">
      <c r="B62" s="63" t="s">
        <v>88</v>
      </c>
      <c r="C62" s="179">
        <v>1.2000000000000002</v>
      </c>
      <c r="D62" s="180">
        <v>-0.44444444444444442</v>
      </c>
      <c r="E62" s="180">
        <v>1.5</v>
      </c>
      <c r="F62" s="180">
        <v>0.33333333333333326</v>
      </c>
      <c r="G62" s="179">
        <v>1.2618510158013545</v>
      </c>
      <c r="H62" s="179">
        <v>0.13047363717604998</v>
      </c>
      <c r="I62" s="179">
        <v>0.45134443021766968</v>
      </c>
      <c r="J62" s="180">
        <v>0.25485122897800783</v>
      </c>
      <c r="K62" s="180">
        <v>-9.1629676601141408E-2</v>
      </c>
      <c r="L62" s="180">
        <v>7.9891130323406889E-2</v>
      </c>
      <c r="M62" s="179">
        <v>0.32442576189761296</v>
      </c>
      <c r="N62" s="179">
        <v>-5.6908381541773134E-2</v>
      </c>
      <c r="O62" s="179">
        <v>0.12331488576699301</v>
      </c>
    </row>
    <row r="63" spans="2:15" hidden="1" outlineLevel="1">
      <c r="B63" s="63" t="s">
        <v>87</v>
      </c>
      <c r="C63" s="179">
        <v>-0.25</v>
      </c>
      <c r="D63" s="180" t="s">
        <v>143</v>
      </c>
      <c r="E63" s="180" t="s">
        <v>143</v>
      </c>
      <c r="F63" s="180" t="s">
        <v>143</v>
      </c>
      <c r="G63" s="179">
        <v>4.0000000000000036E-2</v>
      </c>
      <c r="H63" s="179">
        <v>0.11111111111111116</v>
      </c>
      <c r="I63" s="179">
        <v>7.6923076923076872E-2</v>
      </c>
      <c r="J63" s="180">
        <v>-0.21842105263157896</v>
      </c>
      <c r="K63" s="180">
        <v>4.9132947976878505E-2</v>
      </c>
      <c r="L63" s="180">
        <v>-9.0909090909090939E-2</v>
      </c>
      <c r="M63" s="179">
        <v>-0.19813519813519809</v>
      </c>
      <c r="N63" s="179">
        <v>5.3619302949061698E-2</v>
      </c>
      <c r="O63" s="179">
        <v>-8.1047381546134667E-2</v>
      </c>
    </row>
    <row r="64" spans="2:15" hidden="1" outlineLevel="1">
      <c r="B64" s="63" t="s">
        <v>86</v>
      </c>
      <c r="C64" s="179">
        <v>-0.2857142857142857</v>
      </c>
      <c r="D64" s="180" t="s">
        <v>143</v>
      </c>
      <c r="E64" s="180" t="s">
        <v>143</v>
      </c>
      <c r="F64" s="180" t="s">
        <v>143</v>
      </c>
      <c r="G64" s="179">
        <v>7.1428571428571397E-2</v>
      </c>
      <c r="H64" s="179">
        <v>-0.35483870967741937</v>
      </c>
      <c r="I64" s="179">
        <v>-0.22222222222222221</v>
      </c>
      <c r="J64" s="180">
        <v>-0.37844611528822059</v>
      </c>
      <c r="K64" s="180">
        <v>0.20220588235294112</v>
      </c>
      <c r="L64" s="180">
        <v>-0.143070044709389</v>
      </c>
      <c r="M64" s="179">
        <v>-0.36190476190476195</v>
      </c>
      <c r="N64" s="179">
        <v>0.16501650165016502</v>
      </c>
      <c r="O64" s="179">
        <v>-0.14107883817427391</v>
      </c>
    </row>
    <row r="65" spans="2:15" hidden="1" outlineLevel="1">
      <c r="B65" s="63" t="s">
        <v>85</v>
      </c>
      <c r="C65" s="179">
        <v>-0.70588235294117641</v>
      </c>
      <c r="D65" s="180">
        <v>-1</v>
      </c>
      <c r="E65" s="180" t="s">
        <v>143</v>
      </c>
      <c r="F65" s="180">
        <v>2</v>
      </c>
      <c r="G65" s="179">
        <v>0.29411764705882359</v>
      </c>
      <c r="H65" s="179">
        <v>-0.40625</v>
      </c>
      <c r="I65" s="179">
        <v>-0.30088495575221241</v>
      </c>
      <c r="J65" s="180">
        <v>-9.259259259259256E-2</v>
      </c>
      <c r="K65" s="180">
        <v>-8.5057471264367801E-2</v>
      </c>
      <c r="L65" s="180">
        <v>-8.7943262411347534E-2</v>
      </c>
      <c r="M65" s="179">
        <v>-0.13975155279503104</v>
      </c>
      <c r="N65" s="179">
        <v>-0.13747645951035781</v>
      </c>
      <c r="O65" s="179">
        <v>-0.13833528722157096</v>
      </c>
    </row>
    <row r="66" spans="2:15" hidden="1" outlineLevel="1">
      <c r="B66" s="63" t="s">
        <v>84</v>
      </c>
      <c r="C66" s="179">
        <v>-0.31578947368421051</v>
      </c>
      <c r="D66" s="180">
        <v>-1</v>
      </c>
      <c r="E66" s="180" t="s">
        <v>143</v>
      </c>
      <c r="F66" s="180">
        <v>-1</v>
      </c>
      <c r="G66" s="179">
        <v>-0.25806451612903225</v>
      </c>
      <c r="H66" s="179">
        <v>-0.27777777777777779</v>
      </c>
      <c r="I66" s="179">
        <v>-0.27184466019417475</v>
      </c>
      <c r="J66" s="180">
        <v>0.68852459016393452</v>
      </c>
      <c r="K66" s="180">
        <v>6.7567567567567544E-2</v>
      </c>
      <c r="L66" s="180">
        <v>0.1736694677871149</v>
      </c>
      <c r="M66" s="179">
        <v>0.2192982456140351</v>
      </c>
      <c r="N66" s="179">
        <v>0</v>
      </c>
      <c r="O66" s="179">
        <v>5.1867219917012486E-2</v>
      </c>
    </row>
    <row r="67" spans="2:15" hidden="1" outlineLevel="1">
      <c r="B67" s="63" t="s">
        <v>83</v>
      </c>
      <c r="C67" s="179">
        <v>-0.27586206896551724</v>
      </c>
      <c r="D67" s="180">
        <v>0</v>
      </c>
      <c r="E67" s="180">
        <v>1</v>
      </c>
      <c r="F67" s="180">
        <v>0.85714285714285721</v>
      </c>
      <c r="G67" s="179">
        <v>-0.44827586206896552</v>
      </c>
      <c r="H67" s="179">
        <v>-0.4107142857142857</v>
      </c>
      <c r="I67" s="179">
        <v>-0.42352941176470593</v>
      </c>
      <c r="J67" s="180">
        <v>0.30188679245283012</v>
      </c>
      <c r="K67" s="180">
        <v>0.21164021164021163</v>
      </c>
      <c r="L67" s="180">
        <v>0.23140495867768585</v>
      </c>
      <c r="M67" s="179">
        <v>-4.4642857142857095E-2</v>
      </c>
      <c r="N67" s="179">
        <v>9.1633466135458086E-2</v>
      </c>
      <c r="O67" s="179">
        <v>4.9586776859504189E-2</v>
      </c>
    </row>
    <row r="68" spans="2:15" hidden="1" outlineLevel="1">
      <c r="B68" s="63" t="s">
        <v>82</v>
      </c>
      <c r="C68" s="179">
        <v>-0.82722513089005234</v>
      </c>
      <c r="D68" s="180">
        <v>-0.75</v>
      </c>
      <c r="E68" s="180" t="s">
        <v>143</v>
      </c>
      <c r="F68" s="180">
        <v>-0.75</v>
      </c>
      <c r="G68" s="179">
        <v>0</v>
      </c>
      <c r="H68" s="179">
        <v>3.1454783748361637E-2</v>
      </c>
      <c r="I68" s="179">
        <v>2.1758839528558394E-2</v>
      </c>
      <c r="J68" s="180">
        <v>0.20498753117206991</v>
      </c>
      <c r="K68" s="180">
        <v>-0.25619143239625164</v>
      </c>
      <c r="L68" s="180">
        <v>-7.0999399158822363E-2</v>
      </c>
      <c r="M68" s="179">
        <v>0.14543454345434537</v>
      </c>
      <c r="N68" s="179">
        <v>-0.22362368303902658</v>
      </c>
      <c r="O68" s="179">
        <v>-7.4973413683091072E-2</v>
      </c>
    </row>
    <row r="69" spans="2:15" hidden="1" outlineLevel="1">
      <c r="B69" s="63" t="s">
        <v>81</v>
      </c>
      <c r="C69" s="179">
        <v>-0.71610169491525422</v>
      </c>
      <c r="D69" s="180">
        <v>-0.75</v>
      </c>
      <c r="E69" s="180">
        <v>-1</v>
      </c>
      <c r="F69" s="180">
        <v>-0.9285714285714286</v>
      </c>
      <c r="G69" s="179">
        <v>0.33240611961057032</v>
      </c>
      <c r="H69" s="179">
        <v>0.23163841807909602</v>
      </c>
      <c r="I69" s="179">
        <v>0.26297577854671284</v>
      </c>
      <c r="J69" s="180">
        <v>0.27139602993817125</v>
      </c>
      <c r="K69" s="180">
        <v>-0.1726591760299625</v>
      </c>
      <c r="L69" s="180">
        <v>-1.0460002377273292E-2</v>
      </c>
      <c r="M69" s="179">
        <v>0.24363482908988598</v>
      </c>
      <c r="N69" s="179">
        <v>-0.12161392662490844</v>
      </c>
      <c r="O69" s="179">
        <v>1.2215235542727632E-2</v>
      </c>
    </row>
    <row r="70" spans="2:15" hidden="1" outlineLevel="1">
      <c r="B70" s="63" t="s">
        <v>80</v>
      </c>
      <c r="C70" s="179">
        <v>-0.8423645320197044</v>
      </c>
      <c r="D70" s="180">
        <v>-0.375</v>
      </c>
      <c r="E70" s="180">
        <v>-1</v>
      </c>
      <c r="F70" s="180">
        <v>-0.70588235294117641</v>
      </c>
      <c r="G70" s="179">
        <v>2.0481927710843451E-2</v>
      </c>
      <c r="H70" s="179">
        <v>0.18400940623162843</v>
      </c>
      <c r="I70" s="179">
        <v>0.13038324772817078</v>
      </c>
      <c r="J70" s="180">
        <v>0.53061611374407591</v>
      </c>
      <c r="K70" s="180">
        <v>-0.13608305274971944</v>
      </c>
      <c r="L70" s="180">
        <v>8.417360806663754E-2</v>
      </c>
      <c r="M70" s="179">
        <v>0.41830272324255868</v>
      </c>
      <c r="N70" s="179">
        <v>-9.2807611675536195E-2</v>
      </c>
      <c r="O70" s="179">
        <v>7.9655946148092793E-2</v>
      </c>
    </row>
    <row r="71" spans="2:15" hidden="1" outlineLevel="1">
      <c r="B71" s="63" t="s">
        <v>79</v>
      </c>
      <c r="C71" s="179">
        <v>-0.72950819672131151</v>
      </c>
      <c r="D71" s="180">
        <v>-0.5</v>
      </c>
      <c r="E71" s="180">
        <v>1.8888888888888888</v>
      </c>
      <c r="F71" s="180">
        <v>1.4545454545454546</v>
      </c>
      <c r="G71" s="179">
        <v>0.19159456118665008</v>
      </c>
      <c r="H71" s="179">
        <v>0.14227086183310544</v>
      </c>
      <c r="I71" s="179">
        <v>0.15556295802798137</v>
      </c>
      <c r="J71" s="180">
        <v>0.18967382903076202</v>
      </c>
      <c r="K71" s="180">
        <v>-0.29409631563678562</v>
      </c>
      <c r="L71" s="180">
        <v>-0.13960606210198945</v>
      </c>
      <c r="M71" s="179">
        <v>0.17454741961631992</v>
      </c>
      <c r="N71" s="179">
        <v>-0.23302063789868666</v>
      </c>
      <c r="O71" s="179">
        <v>-0.10405266757865939</v>
      </c>
    </row>
    <row r="72" spans="2:15" collapsed="1">
      <c r="B72" s="173">
        <v>2007</v>
      </c>
      <c r="C72" s="184">
        <v>-0.5506268081002893</v>
      </c>
      <c r="D72" s="184">
        <v>-0.65934065934065933</v>
      </c>
      <c r="E72" s="184">
        <v>0.3600000000000001</v>
      </c>
      <c r="F72" s="184">
        <v>-0.2978723404255319</v>
      </c>
      <c r="G72" s="184">
        <v>0.30237580993520519</v>
      </c>
      <c r="H72" s="184">
        <v>9.8669344715038854E-2</v>
      </c>
      <c r="I72" s="184">
        <v>0.15954700152564261</v>
      </c>
      <c r="J72" s="184">
        <v>0.23041004601400816</v>
      </c>
      <c r="K72" s="184">
        <v>-6.091135688592364E-2</v>
      </c>
      <c r="L72" s="184">
        <v>5.475359084200293E-2</v>
      </c>
      <c r="M72" s="184">
        <v>0.21999284834518651</v>
      </c>
      <c r="N72" s="184">
        <v>-3.6507253348186053E-2</v>
      </c>
      <c r="O72" s="184">
        <v>6.332343663017248E-2</v>
      </c>
    </row>
    <row r="73" spans="2:15" hidden="1" outlineLevel="1">
      <c r="B73" s="63" t="s">
        <v>90</v>
      </c>
      <c r="C73" s="179">
        <v>-0.82978723404255317</v>
      </c>
      <c r="D73" s="180">
        <v>14</v>
      </c>
      <c r="E73" s="180">
        <v>-1</v>
      </c>
      <c r="F73" s="180">
        <v>2.75</v>
      </c>
      <c r="G73" s="179">
        <v>0.11778846153846145</v>
      </c>
      <c r="H73" s="179">
        <v>0.51114922813036023</v>
      </c>
      <c r="I73" s="179">
        <v>0.38434715226656335</v>
      </c>
      <c r="J73" s="180">
        <v>0.42424830261881663</v>
      </c>
      <c r="K73" s="180">
        <v>8.4644601193705871E-2</v>
      </c>
      <c r="L73" s="180">
        <v>0.20647181628392475</v>
      </c>
      <c r="M73" s="179">
        <v>0.33810059456853603</v>
      </c>
      <c r="N73" s="179">
        <v>0.15236618947752345</v>
      </c>
      <c r="O73" s="179">
        <v>0.21960442117510182</v>
      </c>
    </row>
    <row r="74" spans="2:15" hidden="1" outlineLevel="1">
      <c r="B74" s="63" t="s">
        <v>89</v>
      </c>
      <c r="C74" s="179">
        <v>-0.5668016194331984</v>
      </c>
      <c r="D74" s="180" t="s">
        <v>143</v>
      </c>
      <c r="E74" s="180">
        <v>-1</v>
      </c>
      <c r="F74" s="180">
        <v>5.666666666666667</v>
      </c>
      <c r="G74" s="179">
        <v>0.18586387434554963</v>
      </c>
      <c r="H74" s="179">
        <v>-1.7804154302670572E-2</v>
      </c>
      <c r="I74" s="179">
        <v>4.5732952225398193E-2</v>
      </c>
      <c r="J74" s="180">
        <v>0.14407294832826745</v>
      </c>
      <c r="K74" s="180">
        <v>-0.26585522101217174</v>
      </c>
      <c r="L74" s="180">
        <v>-0.11178385788541723</v>
      </c>
      <c r="M74" s="179">
        <v>0.13041759978922407</v>
      </c>
      <c r="N74" s="179">
        <v>-0.23307972737359328</v>
      </c>
      <c r="O74" s="179">
        <v>-9.6541145034390596E-2</v>
      </c>
    </row>
    <row r="75" spans="2:15" hidden="1" outlineLevel="1">
      <c r="B75" s="63" t="s">
        <v>88</v>
      </c>
      <c r="C75" s="179">
        <v>-0.75728155339805825</v>
      </c>
      <c r="D75" s="180">
        <v>0.8</v>
      </c>
      <c r="E75" s="180" t="s">
        <v>143</v>
      </c>
      <c r="F75" s="180">
        <v>2</v>
      </c>
      <c r="G75" s="179">
        <v>-0.11752988047808766</v>
      </c>
      <c r="H75" s="179">
        <v>9.9214145383104135E-2</v>
      </c>
      <c r="I75" s="179">
        <v>2.7631578947368451E-2</v>
      </c>
      <c r="J75" s="180">
        <v>0.27636738906088754</v>
      </c>
      <c r="K75" s="180">
        <v>-4.7536048169860567E-4</v>
      </c>
      <c r="L75" s="180">
        <v>0.11975618501254925</v>
      </c>
      <c r="M75" s="179">
        <v>0.2210815765352887</v>
      </c>
      <c r="N75" s="179">
        <v>1.4190203301951199E-2</v>
      </c>
      <c r="O75" s="179">
        <v>0.10247183979974972</v>
      </c>
    </row>
    <row r="76" spans="2:15" hidden="1" outlineLevel="1">
      <c r="B76" s="63" t="s">
        <v>87</v>
      </c>
      <c r="C76" s="179">
        <v>0.19999999999999996</v>
      </c>
      <c r="D76" s="180" t="s">
        <v>143</v>
      </c>
      <c r="E76" s="180" t="s">
        <v>143</v>
      </c>
      <c r="F76" s="180" t="s">
        <v>143</v>
      </c>
      <c r="G76" s="179">
        <v>1.7777777777777777</v>
      </c>
      <c r="H76" s="179">
        <v>0.5</v>
      </c>
      <c r="I76" s="179">
        <v>0.92592592592592582</v>
      </c>
      <c r="J76" s="180">
        <v>-0.13636363636363635</v>
      </c>
      <c r="K76" s="180">
        <v>-0.32289628180039143</v>
      </c>
      <c r="L76" s="180">
        <v>-0.23659305993690849</v>
      </c>
      <c r="M76" s="179">
        <v>-8.5287846481876373E-2</v>
      </c>
      <c r="N76" s="179">
        <v>-0.29489603024574673</v>
      </c>
      <c r="O76" s="179">
        <v>-0.19639278557114226</v>
      </c>
    </row>
    <row r="77" spans="2:15" hidden="1" outlineLevel="1">
      <c r="B77" s="63" t="s">
        <v>86</v>
      </c>
      <c r="C77" s="179">
        <v>-0.7407407407407407</v>
      </c>
      <c r="D77" s="180" t="s">
        <v>143</v>
      </c>
      <c r="E77" s="180" t="s">
        <v>143</v>
      </c>
      <c r="F77" s="180" t="s">
        <v>143</v>
      </c>
      <c r="G77" s="179">
        <v>-0.84090909090909094</v>
      </c>
      <c r="H77" s="179">
        <v>-0.18421052631578949</v>
      </c>
      <c r="I77" s="179">
        <v>-0.64285714285714279</v>
      </c>
      <c r="J77" s="180">
        <v>1.7857142857142794E-2</v>
      </c>
      <c r="K77" s="180">
        <v>0.75483870967741939</v>
      </c>
      <c r="L77" s="180">
        <v>0.2266910420475321</v>
      </c>
      <c r="M77" s="179">
        <v>-0.17159763313609466</v>
      </c>
      <c r="N77" s="179">
        <v>0.56994818652849744</v>
      </c>
      <c r="O77" s="179">
        <v>3.2857142857142918E-2</v>
      </c>
    </row>
    <row r="78" spans="2:15" hidden="1" outlineLevel="1">
      <c r="B78" s="63" t="s">
        <v>85</v>
      </c>
      <c r="C78" s="179">
        <v>0.88888888888888884</v>
      </c>
      <c r="D78" s="180" t="s">
        <v>143</v>
      </c>
      <c r="E78" s="180" t="s">
        <v>143</v>
      </c>
      <c r="F78" s="180" t="s">
        <v>143</v>
      </c>
      <c r="G78" s="179">
        <v>-0.54054054054054057</v>
      </c>
      <c r="H78" s="179">
        <v>1.3414634146341462</v>
      </c>
      <c r="I78" s="179">
        <v>0.44871794871794868</v>
      </c>
      <c r="J78" s="180">
        <v>-0.10596026490066224</v>
      </c>
      <c r="K78" s="180">
        <v>7.6732673267326801E-2</v>
      </c>
      <c r="L78" s="180">
        <v>-1.4164305949008194E-3</v>
      </c>
      <c r="M78" s="179">
        <v>-9.8039215686274495E-2</v>
      </c>
      <c r="N78" s="179">
        <v>0.19325842696629203</v>
      </c>
      <c r="O78" s="179">
        <v>6.3591022443890255E-2</v>
      </c>
    </row>
    <row r="79" spans="2:15" hidden="1" outlineLevel="1">
      <c r="B79" s="63" t="s">
        <v>84</v>
      </c>
      <c r="C79" s="179">
        <v>-0.20833333333333337</v>
      </c>
      <c r="D79" s="180">
        <v>0.5</v>
      </c>
      <c r="E79" s="180" t="s">
        <v>143</v>
      </c>
      <c r="F79" s="180">
        <v>0.5</v>
      </c>
      <c r="G79" s="179">
        <v>2.875</v>
      </c>
      <c r="H79" s="179">
        <v>2.1304347826086958</v>
      </c>
      <c r="I79" s="179">
        <v>2.3225806451612905</v>
      </c>
      <c r="J79" s="180">
        <v>-0.8467336683417086</v>
      </c>
      <c r="K79" s="180">
        <v>-8.6419753086419804E-2</v>
      </c>
      <c r="L79" s="180">
        <v>-0.5055401662049861</v>
      </c>
      <c r="M79" s="179">
        <v>-0.73611111111111116</v>
      </c>
      <c r="N79" s="179">
        <v>6.0518731988472574E-2</v>
      </c>
      <c r="O79" s="179">
        <v>-0.38125802310654688</v>
      </c>
    </row>
    <row r="80" spans="2:15" hidden="1" outlineLevel="1">
      <c r="B80" s="63" t="s">
        <v>83</v>
      </c>
      <c r="C80" s="179">
        <v>1.0714285714285716</v>
      </c>
      <c r="D80" s="180">
        <v>-0.75</v>
      </c>
      <c r="E80" s="180" t="s">
        <v>143</v>
      </c>
      <c r="F80" s="180">
        <v>0.75</v>
      </c>
      <c r="G80" s="179">
        <v>-0.17142857142857137</v>
      </c>
      <c r="H80" s="179">
        <v>-0.16417910447761197</v>
      </c>
      <c r="I80" s="179">
        <v>-0.16666666666666663</v>
      </c>
      <c r="J80" s="180">
        <v>-0.8798185941043084</v>
      </c>
      <c r="K80" s="180">
        <v>-0.54567307692307687</v>
      </c>
      <c r="L80" s="180">
        <v>-0.71761960326721119</v>
      </c>
      <c r="M80" s="179">
        <v>-0.77327935222672062</v>
      </c>
      <c r="N80" s="179">
        <v>-0.48033126293995865</v>
      </c>
      <c r="O80" s="179">
        <v>-0.62845445240532238</v>
      </c>
    </row>
    <row r="81" spans="2:15" hidden="1" outlineLevel="1">
      <c r="B81" s="63" t="s">
        <v>82</v>
      </c>
      <c r="C81" s="179">
        <v>-8.6124401913875603E-2</v>
      </c>
      <c r="D81" s="180">
        <v>3</v>
      </c>
      <c r="E81" s="180">
        <v>-1</v>
      </c>
      <c r="F81" s="180">
        <v>0</v>
      </c>
      <c r="G81" s="179">
        <v>-2.9325513196480912E-3</v>
      </c>
      <c r="H81" s="179">
        <v>0.25493421052631571</v>
      </c>
      <c r="I81" s="179">
        <v>0.16227608008429928</v>
      </c>
      <c r="J81" s="180">
        <v>0.50865312264860796</v>
      </c>
      <c r="K81" s="180">
        <v>-2.2730989370400634E-2</v>
      </c>
      <c r="L81" s="180">
        <v>0.13826513165393828</v>
      </c>
      <c r="M81" s="179">
        <v>0.41632907447803058</v>
      </c>
      <c r="N81" s="179">
        <v>1.9327980969372494E-3</v>
      </c>
      <c r="O81" s="179">
        <v>0.135782586814293</v>
      </c>
    </row>
    <row r="82" spans="2:15" hidden="1" outlineLevel="1">
      <c r="B82" s="63" t="s">
        <v>81</v>
      </c>
      <c r="C82" s="179">
        <v>-0.18620689655172418</v>
      </c>
      <c r="D82" s="180">
        <v>-0.19999999999999996</v>
      </c>
      <c r="E82" s="180" t="s">
        <v>143</v>
      </c>
      <c r="F82" s="180">
        <v>1.7999999999999998</v>
      </c>
      <c r="G82" s="179">
        <v>-0.37586805555555558</v>
      </c>
      <c r="H82" s="179">
        <v>-0.27093821510297478</v>
      </c>
      <c r="I82" s="179">
        <v>-0.30716212166616719</v>
      </c>
      <c r="J82" s="180">
        <v>5.7831325301204828E-2</v>
      </c>
      <c r="K82" s="180">
        <v>0.16581159262089296</v>
      </c>
      <c r="L82" s="180">
        <v>0.12390621868946639</v>
      </c>
      <c r="M82" s="179">
        <v>-2.1068576149820939E-2</v>
      </c>
      <c r="N82" s="179">
        <v>8.3465538515776538E-2</v>
      </c>
      <c r="O82" s="179">
        <v>4.2669819432502143E-2</v>
      </c>
    </row>
    <row r="83" spans="2:15" hidden="1" outlineLevel="1">
      <c r="B83" s="63" t="s">
        <v>80</v>
      </c>
      <c r="C83" s="179">
        <v>-7.3059360730593603E-2</v>
      </c>
      <c r="D83" s="180">
        <v>-0.46666666666666667</v>
      </c>
      <c r="E83" s="180" t="s">
        <v>143</v>
      </c>
      <c r="F83" s="180">
        <v>0.1333333333333333</v>
      </c>
      <c r="G83" s="179">
        <v>-0.15906788247213777</v>
      </c>
      <c r="H83" s="179">
        <v>-3.4071550255536653E-2</v>
      </c>
      <c r="I83" s="179">
        <v>-7.8966521106259124E-2</v>
      </c>
      <c r="J83" s="180">
        <v>4.9542379625945099E-2</v>
      </c>
      <c r="K83" s="180">
        <v>0.1831359964590018</v>
      </c>
      <c r="L83" s="180">
        <v>0.13539074166251863</v>
      </c>
      <c r="M83" s="179">
        <v>1.1045301744837532E-2</v>
      </c>
      <c r="N83" s="179">
        <v>0.14854602704204489</v>
      </c>
      <c r="O83" s="179">
        <v>9.8151950718685876E-2</v>
      </c>
    </row>
    <row r="84" spans="2:15" hidden="1" outlineLevel="1">
      <c r="B84" s="63" t="s">
        <v>79</v>
      </c>
      <c r="C84" s="179">
        <v>-0.56428571428571428</v>
      </c>
      <c r="D84" s="180">
        <v>-0.6</v>
      </c>
      <c r="E84" s="180">
        <v>-0.76315789473684215</v>
      </c>
      <c r="F84" s="180">
        <v>-0.7441860465116279</v>
      </c>
      <c r="G84" s="179">
        <v>-0.1861167002012073</v>
      </c>
      <c r="H84" s="179">
        <v>6.25E-2</v>
      </c>
      <c r="I84" s="179">
        <v>-1.8312622629169439E-2</v>
      </c>
      <c r="J84" s="180">
        <v>0.13054875917511355</v>
      </c>
      <c r="K84" s="180">
        <v>0.42085737840065951</v>
      </c>
      <c r="L84" s="180">
        <v>0.31317256579800334</v>
      </c>
      <c r="M84" s="179">
        <v>5.7277531781174229E-2</v>
      </c>
      <c r="N84" s="179">
        <v>0.35439606979501947</v>
      </c>
      <c r="O84" s="179">
        <v>0.24379220503004206</v>
      </c>
    </row>
    <row r="85" spans="2:15" collapsed="1">
      <c r="B85" s="173">
        <v>2006</v>
      </c>
      <c r="C85" s="184">
        <v>-0.38493475682087785</v>
      </c>
      <c r="D85" s="184">
        <v>1.1162790697674421</v>
      </c>
      <c r="E85" s="184">
        <v>0</v>
      </c>
      <c r="F85" s="184">
        <v>0.5161290322580645</v>
      </c>
      <c r="G85" s="184">
        <v>-0.11410680118281435</v>
      </c>
      <c r="H85" s="184">
        <v>6.1472861330727602E-2</v>
      </c>
      <c r="I85" s="184">
        <v>2.1168999176761627E-3</v>
      </c>
      <c r="J85" s="184">
        <v>0.16807434668643606</v>
      </c>
      <c r="K85" s="184">
        <v>7.5770712909441151E-2</v>
      </c>
      <c r="L85" s="184">
        <v>0.11061579825885315</v>
      </c>
      <c r="M85" s="184">
        <v>0.11251574690034705</v>
      </c>
      <c r="N85" s="184">
        <v>7.353200972997942E-2</v>
      </c>
      <c r="O85" s="184">
        <v>8.8375380783277446E-2</v>
      </c>
    </row>
    <row r="86" spans="2:15" hidden="1" outlineLevel="1">
      <c r="B86" s="63" t="s">
        <v>90</v>
      </c>
      <c r="C86" s="179">
        <v>-0.18402777777777779</v>
      </c>
      <c r="D86" s="180">
        <v>0</v>
      </c>
      <c r="E86" s="180" t="s">
        <v>143</v>
      </c>
      <c r="F86" s="180">
        <v>3</v>
      </c>
      <c r="G86" s="179">
        <v>-0.16465863453815266</v>
      </c>
      <c r="H86" s="179">
        <v>-3.9010989010988983E-2</v>
      </c>
      <c r="I86" s="179">
        <v>-8.3451704545454586E-2</v>
      </c>
      <c r="J86" s="180">
        <v>3.4309791332263195E-2</v>
      </c>
      <c r="K86" s="180">
        <v>0.14230816908392208</v>
      </c>
      <c r="L86" s="180">
        <v>0.10106505248639941</v>
      </c>
      <c r="M86" s="179">
        <v>-7.3376934120273907E-3</v>
      </c>
      <c r="N86" s="179">
        <v>0.10923434813391331</v>
      </c>
      <c r="O86" s="179">
        <v>6.4000990344144526E-2</v>
      </c>
    </row>
    <row r="87" spans="2:15" hidden="1" outlineLevel="1">
      <c r="B87" s="63" t="s">
        <v>89</v>
      </c>
      <c r="C87" s="179">
        <v>-0.16554054054054057</v>
      </c>
      <c r="D87" s="180">
        <v>-1</v>
      </c>
      <c r="E87" s="180">
        <v>0</v>
      </c>
      <c r="F87" s="180">
        <v>-0.45454545454545459</v>
      </c>
      <c r="G87" s="179">
        <v>-0.17046688382193265</v>
      </c>
      <c r="H87" s="179">
        <v>-0.20556341348420559</v>
      </c>
      <c r="I87" s="179">
        <v>-0.19493754109138728</v>
      </c>
      <c r="J87" s="180">
        <v>4.0316205533596827E-2</v>
      </c>
      <c r="K87" s="180">
        <v>0.18501247153237177</v>
      </c>
      <c r="L87" s="180">
        <v>0.12614177280329342</v>
      </c>
      <c r="M87" s="179">
        <v>5.8301311779516141E-3</v>
      </c>
      <c r="N87" s="179">
        <v>0.11191399365526955</v>
      </c>
      <c r="O87" s="179">
        <v>6.9542206933051132E-2</v>
      </c>
    </row>
    <row r="88" spans="2:15" hidden="1" outlineLevel="1">
      <c r="B88" s="63" t="s">
        <v>88</v>
      </c>
      <c r="C88" s="179">
        <v>-0.37951807228915657</v>
      </c>
      <c r="D88" s="180">
        <v>4</v>
      </c>
      <c r="E88" s="180" t="s">
        <v>143</v>
      </c>
      <c r="F88" s="180">
        <v>4</v>
      </c>
      <c r="G88" s="179">
        <v>-0.20317460317460323</v>
      </c>
      <c r="H88" s="179">
        <v>-0.29305555555555551</v>
      </c>
      <c r="I88" s="179">
        <v>-0.2657004830917874</v>
      </c>
      <c r="J88" s="180">
        <v>-8.2733812949640329E-2</v>
      </c>
      <c r="K88" s="180">
        <v>8.2689998284439792E-2</v>
      </c>
      <c r="L88" s="180">
        <v>4.0500405004049167E-3</v>
      </c>
      <c r="M88" s="179">
        <v>-0.10264846191807864</v>
      </c>
      <c r="N88" s="179">
        <v>8.2542302930250777E-3</v>
      </c>
      <c r="O88" s="179">
        <v>-4.2253521126760618E-2</v>
      </c>
    </row>
    <row r="89" spans="2:15" hidden="1" outlineLevel="1">
      <c r="B89" s="63" t="s">
        <v>87</v>
      </c>
      <c r="C89" s="179">
        <v>0.33333333333333326</v>
      </c>
      <c r="D89" s="180">
        <v>-1</v>
      </c>
      <c r="E89" s="180" t="s">
        <v>143</v>
      </c>
      <c r="F89" s="180">
        <v>-1</v>
      </c>
      <c r="G89" s="179">
        <v>0.28571428571428581</v>
      </c>
      <c r="H89" s="179">
        <v>-0.1428571428571429</v>
      </c>
      <c r="I89" s="179">
        <v>-3.5714285714285698E-2</v>
      </c>
      <c r="J89" s="180">
        <v>-0.18367346938775508</v>
      </c>
      <c r="K89" s="180">
        <v>0.76206896551724146</v>
      </c>
      <c r="L89" s="180">
        <v>0.1471652593486128</v>
      </c>
      <c r="M89" s="179">
        <v>-0.16843971631205679</v>
      </c>
      <c r="N89" s="179">
        <v>0.70096463022508049</v>
      </c>
      <c r="O89" s="179">
        <v>0.14057142857142857</v>
      </c>
    </row>
    <row r="90" spans="2:15" hidden="1" outlineLevel="1">
      <c r="B90" s="63" t="s">
        <v>86</v>
      </c>
      <c r="C90" s="179">
        <v>0.58823529411764697</v>
      </c>
      <c r="D90" s="180" t="s">
        <v>143</v>
      </c>
      <c r="E90" s="180" t="s">
        <v>143</v>
      </c>
      <c r="F90" s="180" t="s">
        <v>143</v>
      </c>
      <c r="G90" s="179">
        <v>16.600000000000001</v>
      </c>
      <c r="H90" s="179">
        <v>3.75</v>
      </c>
      <c r="I90" s="179">
        <v>8.6923076923076916</v>
      </c>
      <c r="J90" s="180">
        <v>-0.39506172839506171</v>
      </c>
      <c r="K90" s="180">
        <v>-0.53592814371257491</v>
      </c>
      <c r="L90" s="180">
        <v>-0.44297352342158858</v>
      </c>
      <c r="M90" s="179">
        <v>-0.24328358208955225</v>
      </c>
      <c r="N90" s="179">
        <v>-0.43567251461988299</v>
      </c>
      <c r="O90" s="179">
        <v>-0.30830039525691699</v>
      </c>
    </row>
    <row r="91" spans="2:15" hidden="1" outlineLevel="1">
      <c r="B91" s="63" t="s">
        <v>85</v>
      </c>
      <c r="C91" s="179">
        <v>-0.3571428571428571</v>
      </c>
      <c r="D91" s="180" t="s">
        <v>143</v>
      </c>
      <c r="E91" s="180" t="s">
        <v>143</v>
      </c>
      <c r="F91" s="180" t="s">
        <v>143</v>
      </c>
      <c r="G91" s="179">
        <v>0.94736842105263164</v>
      </c>
      <c r="H91" s="179">
        <v>1.4117647058823528</v>
      </c>
      <c r="I91" s="179">
        <v>1.1666666666666665</v>
      </c>
      <c r="J91" s="180">
        <v>-0.57997218358831715</v>
      </c>
      <c r="K91" s="180">
        <v>0.94230769230769229</v>
      </c>
      <c r="L91" s="180">
        <v>-0.23840345199568502</v>
      </c>
      <c r="M91" s="179">
        <v>-0.53394255874673635</v>
      </c>
      <c r="N91" s="179">
        <v>0.97777777777777786</v>
      </c>
      <c r="O91" s="179">
        <v>-0.1907164480322906</v>
      </c>
    </row>
    <row r="92" spans="2:15" hidden="1" outlineLevel="1">
      <c r="B92" s="63" t="s">
        <v>84</v>
      </c>
      <c r="C92" s="179">
        <v>1.6666666666666665</v>
      </c>
      <c r="D92" s="180">
        <v>-0.33333333333333337</v>
      </c>
      <c r="E92" s="180" t="s">
        <v>143</v>
      </c>
      <c r="F92" s="180">
        <v>-0.33333333333333337</v>
      </c>
      <c r="G92" s="179">
        <v>-0.6</v>
      </c>
      <c r="H92" s="179">
        <v>-0.45238095238095233</v>
      </c>
      <c r="I92" s="179">
        <v>-0.5</v>
      </c>
      <c r="J92" s="180">
        <v>0.5546875</v>
      </c>
      <c r="K92" s="180">
        <v>0.19117647058823528</v>
      </c>
      <c r="L92" s="180">
        <v>0.36742424242424243</v>
      </c>
      <c r="M92" s="179">
        <v>0.5</v>
      </c>
      <c r="N92" s="179">
        <v>0.10509554140127397</v>
      </c>
      <c r="O92" s="179">
        <v>0.29401993355481726</v>
      </c>
    </row>
    <row r="93" spans="2:15" hidden="1" outlineLevel="1">
      <c r="B93" s="63" t="s">
        <v>83</v>
      </c>
      <c r="C93" s="179">
        <v>0.39999999999999991</v>
      </c>
      <c r="D93" s="180" t="s">
        <v>143</v>
      </c>
      <c r="E93" s="180" t="s">
        <v>143</v>
      </c>
      <c r="F93" s="180" t="s">
        <v>143</v>
      </c>
      <c r="G93" s="179">
        <v>-2.777777777777779E-2</v>
      </c>
      <c r="H93" s="179">
        <v>0.97058823529411775</v>
      </c>
      <c r="I93" s="179">
        <v>0.45714285714285707</v>
      </c>
      <c r="J93" s="180">
        <v>6.35</v>
      </c>
      <c r="K93" s="180">
        <v>2.1044776119402986</v>
      </c>
      <c r="L93" s="180">
        <v>3.4175257731958766</v>
      </c>
      <c r="M93" s="179">
        <v>3.6603773584905657</v>
      </c>
      <c r="N93" s="179">
        <v>1.875</v>
      </c>
      <c r="O93" s="179">
        <v>2.5656934306569341</v>
      </c>
    </row>
    <row r="94" spans="2:15" hidden="1" outlineLevel="1">
      <c r="B94" s="63" t="s">
        <v>82</v>
      </c>
      <c r="C94" s="179">
        <v>-0.58366533864541825</v>
      </c>
      <c r="D94" s="180">
        <v>-0.66666666666666674</v>
      </c>
      <c r="E94" s="180" t="s">
        <v>143</v>
      </c>
      <c r="F94" s="180">
        <v>0.33333333333333326</v>
      </c>
      <c r="G94" s="179">
        <v>-0.21064814814814814</v>
      </c>
      <c r="H94" s="179">
        <v>-8.5714285714285743E-2</v>
      </c>
      <c r="I94" s="179">
        <v>-0.13491340018231546</v>
      </c>
      <c r="J94" s="180">
        <v>0.33769501761449416</v>
      </c>
      <c r="K94" s="180">
        <v>8.6338603659619872E-2</v>
      </c>
      <c r="L94" s="180">
        <v>0.15191701680672276</v>
      </c>
      <c r="M94" s="179">
        <v>9.7469220246237942E-2</v>
      </c>
      <c r="N94" s="179">
        <v>6.8636796949475665E-2</v>
      </c>
      <c r="O94" s="179">
        <v>7.7782599262312901E-2</v>
      </c>
    </row>
    <row r="95" spans="2:15" hidden="1" outlineLevel="1">
      <c r="B95" s="63" t="s">
        <v>81</v>
      </c>
      <c r="C95" s="179">
        <v>-0.42913385826771655</v>
      </c>
      <c r="D95" s="180">
        <v>1.5</v>
      </c>
      <c r="E95" s="180">
        <v>-1</v>
      </c>
      <c r="F95" s="180">
        <v>-9.0909090909090939E-2</v>
      </c>
      <c r="G95" s="179">
        <v>0.14741035856573714</v>
      </c>
      <c r="H95" s="179">
        <v>0.302145411203814</v>
      </c>
      <c r="I95" s="179">
        <v>0.24422073079791207</v>
      </c>
      <c r="J95" s="180">
        <v>0.79820489012689566</v>
      </c>
      <c r="K95" s="180">
        <v>0.32999419279907083</v>
      </c>
      <c r="L95" s="180">
        <v>0.47949402114833473</v>
      </c>
      <c r="M95" s="179">
        <v>0.52980829997893397</v>
      </c>
      <c r="N95" s="179">
        <v>0.32345736614953924</v>
      </c>
      <c r="O95" s="179">
        <v>0.39699699699699709</v>
      </c>
    </row>
    <row r="96" spans="2:15" hidden="1" outlineLevel="1">
      <c r="B96" s="63" t="s">
        <v>80</v>
      </c>
      <c r="C96" s="179">
        <v>-0.59141791044776126</v>
      </c>
      <c r="D96" s="180" t="s">
        <v>143</v>
      </c>
      <c r="E96" s="180" t="s">
        <v>143</v>
      </c>
      <c r="F96" s="180" t="s">
        <v>143</v>
      </c>
      <c r="G96" s="179">
        <v>-0.20403225806451608</v>
      </c>
      <c r="H96" s="179">
        <v>6.2123039806996294E-2</v>
      </c>
      <c r="I96" s="179">
        <v>-5.1759834368530044E-2</v>
      </c>
      <c r="J96" s="180">
        <v>0.47780064686856805</v>
      </c>
      <c r="K96" s="180">
        <v>0.3002877697841726</v>
      </c>
      <c r="L96" s="180">
        <v>0.35861269442565935</v>
      </c>
      <c r="M96" s="179">
        <v>0.20668340737879087</v>
      </c>
      <c r="N96" s="179">
        <v>0.25441449814126393</v>
      </c>
      <c r="O96" s="179">
        <v>0.23648893725063469</v>
      </c>
    </row>
    <row r="97" spans="2:15" hidden="1" outlineLevel="1">
      <c r="B97" s="63" t="s">
        <v>79</v>
      </c>
      <c r="C97" s="179">
        <v>-0.50617283950617287</v>
      </c>
      <c r="D97" s="180">
        <v>-0.64285714285714279</v>
      </c>
      <c r="E97" s="180">
        <v>4.4285714285714288</v>
      </c>
      <c r="F97" s="180">
        <v>1.0476190476190474</v>
      </c>
      <c r="G97" s="179">
        <v>0.21219512195121948</v>
      </c>
      <c r="H97" s="179">
        <v>0.51208791208791204</v>
      </c>
      <c r="I97" s="179">
        <v>0.39954233409610973</v>
      </c>
      <c r="J97" s="180">
        <v>0.72090225563909782</v>
      </c>
      <c r="K97" s="180">
        <v>0.44987300164350819</v>
      </c>
      <c r="L97" s="180">
        <v>0.53982830904372126</v>
      </c>
      <c r="M97" s="179">
        <v>0.4813796022005925</v>
      </c>
      <c r="N97" s="179">
        <v>0.4638561686298821</v>
      </c>
      <c r="O97" s="179">
        <v>0.47033070127433341</v>
      </c>
    </row>
    <row r="98" spans="2:15" collapsed="1">
      <c r="B98" s="173">
        <v>2005</v>
      </c>
      <c r="C98" s="184">
        <v>-0.42692046227056424</v>
      </c>
      <c r="D98" s="184">
        <v>0.26470588235294112</v>
      </c>
      <c r="E98" s="184">
        <v>1.5</v>
      </c>
      <c r="F98" s="184">
        <v>0.72222222222222232</v>
      </c>
      <c r="G98" s="184">
        <v>-6.2153344208809136E-2</v>
      </c>
      <c r="H98" s="184">
        <v>3.5697856288527063E-2</v>
      </c>
      <c r="I98" s="184">
        <v>4.1178892876048145E-4</v>
      </c>
      <c r="J98" s="184">
        <v>0.22798062229736327</v>
      </c>
      <c r="K98" s="184">
        <v>0.23290111847965944</v>
      </c>
      <c r="L98" s="184">
        <v>0.23103898021458802</v>
      </c>
      <c r="M98" s="184">
        <v>0.1350625893685875</v>
      </c>
      <c r="N98" s="184">
        <v>0.19840726988469815</v>
      </c>
      <c r="O98" s="184">
        <v>0.1734721083867401</v>
      </c>
    </row>
    <row r="99" spans="2:15" hidden="1" outlineLevel="1">
      <c r="B99" s="63" t="s">
        <v>90</v>
      </c>
      <c r="C99" s="179">
        <v>-0.43195266272189348</v>
      </c>
      <c r="D99" s="180">
        <v>-0.85714285714285721</v>
      </c>
      <c r="E99" s="180" t="s">
        <v>143</v>
      </c>
      <c r="F99" s="180">
        <v>-0.85714285714285721</v>
      </c>
      <c r="G99" s="179">
        <v>-2.16110019646365E-2</v>
      </c>
      <c r="H99" s="179">
        <v>0.16741500962155231</v>
      </c>
      <c r="I99" s="179">
        <v>9.2743500194023998E-2</v>
      </c>
      <c r="J99" s="180">
        <v>0.46115508648490189</v>
      </c>
      <c r="K99" s="180">
        <v>-1.8971178402043098E-2</v>
      </c>
      <c r="L99" s="180">
        <v>0.12179817775485646</v>
      </c>
      <c r="M99" s="179">
        <v>0.26825814282824201</v>
      </c>
      <c r="N99" s="179">
        <v>1.0734001226742951E-2</v>
      </c>
      <c r="O99" s="179">
        <v>9.7181663837011989E-2</v>
      </c>
    </row>
    <row r="100" spans="2:15" hidden="1" outlineLevel="1">
      <c r="B100" s="63" t="s">
        <v>89</v>
      </c>
      <c r="C100" s="179">
        <v>-0.48611111111111116</v>
      </c>
      <c r="D100" s="180">
        <v>4</v>
      </c>
      <c r="E100" s="180">
        <v>-0.1428571428571429</v>
      </c>
      <c r="F100" s="180">
        <v>0.375</v>
      </c>
      <c r="G100" s="179">
        <v>-0.16802168021680219</v>
      </c>
      <c r="H100" s="179">
        <v>0.18227424749163879</v>
      </c>
      <c r="I100" s="179">
        <v>4.8603929679420954E-2</v>
      </c>
      <c r="J100" s="180">
        <v>0.50810681926561752</v>
      </c>
      <c r="K100" s="180">
        <v>-2.4645652633805804E-2</v>
      </c>
      <c r="L100" s="180">
        <v>0.13906799531066816</v>
      </c>
      <c r="M100" s="179">
        <v>0.2839401156856074</v>
      </c>
      <c r="N100" s="179">
        <v>8.2629942247889332E-3</v>
      </c>
      <c r="O100" s="179">
        <v>0.102842467752291</v>
      </c>
    </row>
    <row r="101" spans="2:15" hidden="1" outlineLevel="1">
      <c r="B101" s="63" t="s">
        <v>88</v>
      </c>
      <c r="C101" s="179">
        <v>-0.67704280155642027</v>
      </c>
      <c r="D101" s="180">
        <v>-0.5</v>
      </c>
      <c r="E101" s="180">
        <v>-1</v>
      </c>
      <c r="F101" s="180">
        <v>-0.9375</v>
      </c>
      <c r="G101" s="179">
        <v>0.41255605381165927</v>
      </c>
      <c r="H101" s="179">
        <v>0.7370325693606754</v>
      </c>
      <c r="I101" s="179">
        <v>0.62352941176470589</v>
      </c>
      <c r="J101" s="180">
        <v>1.3351016799292661</v>
      </c>
      <c r="K101" s="180">
        <v>0.28846153846153855</v>
      </c>
      <c r="L101" s="180">
        <v>0.63734158561744758</v>
      </c>
      <c r="M101" s="179">
        <v>0.88554590570719594</v>
      </c>
      <c r="N101" s="179">
        <v>0.35438792621576298</v>
      </c>
      <c r="O101" s="179">
        <v>0.55371900826446274</v>
      </c>
    </row>
    <row r="102" spans="2:15" hidden="1" outlineLevel="1">
      <c r="B102" s="63" t="s">
        <v>87</v>
      </c>
      <c r="C102" s="179">
        <v>1.1428571428571428</v>
      </c>
      <c r="D102" s="180">
        <v>-0.25</v>
      </c>
      <c r="E102" s="180" t="s">
        <v>143</v>
      </c>
      <c r="F102" s="180">
        <v>-0.25</v>
      </c>
      <c r="G102" s="179">
        <v>-0.65</v>
      </c>
      <c r="H102" s="179">
        <v>-0.30000000000000004</v>
      </c>
      <c r="I102" s="179">
        <v>-0.43999999999999995</v>
      </c>
      <c r="J102" s="180">
        <v>0.6333333333333333</v>
      </c>
      <c r="K102" s="180">
        <v>-0.46096654275092941</v>
      </c>
      <c r="L102" s="180">
        <v>-4.4930875576036922E-2</v>
      </c>
      <c r="M102" s="179">
        <v>0.56232686980609414</v>
      </c>
      <c r="N102" s="179">
        <v>-0.45246478873239437</v>
      </c>
      <c r="O102" s="179">
        <v>-5.8127018299246491E-2</v>
      </c>
    </row>
    <row r="103" spans="2:15" hidden="1" outlineLevel="1">
      <c r="B103" s="63" t="s">
        <v>86</v>
      </c>
      <c r="C103" s="179">
        <v>2.4</v>
      </c>
      <c r="D103" s="180" t="s">
        <v>143</v>
      </c>
      <c r="E103" s="180" t="s">
        <v>143</v>
      </c>
      <c r="F103" s="180" t="s">
        <v>143</v>
      </c>
      <c r="G103" s="179">
        <v>-0.54545454545454541</v>
      </c>
      <c r="H103" s="179">
        <v>1.6666666666666665</v>
      </c>
      <c r="I103" s="179">
        <v>-7.1428571428571397E-2</v>
      </c>
      <c r="J103" s="180">
        <v>1.0571428571428569</v>
      </c>
      <c r="K103" s="180">
        <v>6.7092651757188593E-2</v>
      </c>
      <c r="L103" s="180">
        <v>0.56369426751592355</v>
      </c>
      <c r="M103" s="179">
        <v>1.02416918429003</v>
      </c>
      <c r="N103" s="179">
        <v>8.2278481012658222E-2</v>
      </c>
      <c r="O103" s="179">
        <v>0.56414219474497673</v>
      </c>
    </row>
    <row r="104" spans="2:15" hidden="1" outlineLevel="1">
      <c r="B104" s="63" t="s">
        <v>85</v>
      </c>
      <c r="C104" s="179">
        <v>1.1538461538461537</v>
      </c>
      <c r="D104" s="180">
        <v>-1</v>
      </c>
      <c r="E104" s="180" t="s">
        <v>143</v>
      </c>
      <c r="F104" s="180">
        <v>-1</v>
      </c>
      <c r="G104" s="179">
        <v>-0.45714285714285718</v>
      </c>
      <c r="H104" s="179">
        <v>-0.67307692307692313</v>
      </c>
      <c r="I104" s="179">
        <v>-0.5862068965517242</v>
      </c>
      <c r="J104" s="180">
        <v>-0.14709371293001183</v>
      </c>
      <c r="K104" s="180">
        <v>-0.82681099084096588</v>
      </c>
      <c r="L104" s="180">
        <v>-0.54647749510763211</v>
      </c>
      <c r="M104" s="179">
        <v>-0.14413407821229052</v>
      </c>
      <c r="N104" s="179">
        <v>-0.82043096568236229</v>
      </c>
      <c r="O104" s="179">
        <v>-0.53864059590316571</v>
      </c>
    </row>
    <row r="105" spans="2:15" hidden="1" outlineLevel="1">
      <c r="B105" s="63" t="s">
        <v>84</v>
      </c>
      <c r="C105" s="179">
        <v>-0.71875</v>
      </c>
      <c r="D105" s="180" t="s">
        <v>143</v>
      </c>
      <c r="E105" s="180" t="s">
        <v>143</v>
      </c>
      <c r="F105" s="180" t="s">
        <v>143</v>
      </c>
      <c r="G105" s="179">
        <v>-4.7619047619047672E-2</v>
      </c>
      <c r="H105" s="179">
        <v>5.0000000000000044E-2</v>
      </c>
      <c r="I105" s="179">
        <v>1.6393442622950838E-2</v>
      </c>
      <c r="J105" s="180">
        <v>-0.69044740024183793</v>
      </c>
      <c r="K105" s="180">
        <v>-0.77502067824648468</v>
      </c>
      <c r="L105" s="180">
        <v>-0.74066797642436155</v>
      </c>
      <c r="M105" s="179">
        <v>-0.67272727272727273</v>
      </c>
      <c r="N105" s="179">
        <v>-0.7485988791032826</v>
      </c>
      <c r="O105" s="179">
        <v>-0.71723813997181773</v>
      </c>
    </row>
    <row r="106" spans="2:15" hidden="1" outlineLevel="1">
      <c r="B106" s="63" t="s">
        <v>83</v>
      </c>
      <c r="C106" s="179">
        <v>0</v>
      </c>
      <c r="D106" s="180">
        <v>-1</v>
      </c>
      <c r="E106" s="180" t="s">
        <v>143</v>
      </c>
      <c r="F106" s="180">
        <v>-1</v>
      </c>
      <c r="G106" s="179">
        <v>0.8</v>
      </c>
      <c r="H106" s="179">
        <v>9.6774193548387011E-2</v>
      </c>
      <c r="I106" s="179">
        <v>0.37254901960784315</v>
      </c>
      <c r="J106" s="180">
        <v>-0.91440798858773187</v>
      </c>
      <c r="K106" s="180">
        <v>-0.88595744680851063</v>
      </c>
      <c r="L106" s="180">
        <v>-0.89658848614072495</v>
      </c>
      <c r="M106" s="179">
        <v>-0.85558583106267028</v>
      </c>
      <c r="N106" s="179">
        <v>-0.86069651741293529</v>
      </c>
      <c r="O106" s="179">
        <v>-0.8587628865979382</v>
      </c>
    </row>
    <row r="107" spans="2:15" hidden="1" outlineLevel="1">
      <c r="B107" s="63" t="s">
        <v>82</v>
      </c>
      <c r="C107" s="179">
        <v>1.1545064377682404</v>
      </c>
      <c r="D107" s="180">
        <v>0.5</v>
      </c>
      <c r="E107" s="180">
        <v>-1</v>
      </c>
      <c r="F107" s="180">
        <v>-0.5714285714285714</v>
      </c>
      <c r="G107" s="179">
        <v>0.35849056603773577</v>
      </c>
      <c r="H107" s="179">
        <v>-0.11096256684491979</v>
      </c>
      <c r="I107" s="179">
        <v>2.908067542213888E-2</v>
      </c>
      <c r="J107" s="180">
        <v>-0.1658270361041142</v>
      </c>
      <c r="K107" s="180">
        <v>0.21262386902197328</v>
      </c>
      <c r="L107" s="180">
        <v>8.4282460136674286E-2</v>
      </c>
      <c r="M107" s="179">
        <v>-3.7478705281089875E-3</v>
      </c>
      <c r="N107" s="179">
        <v>0.16663577386468953</v>
      </c>
      <c r="O107" s="179">
        <v>0.10660264105642248</v>
      </c>
    </row>
    <row r="108" spans="2:15" hidden="1" outlineLevel="1">
      <c r="B108" s="63" t="s">
        <v>81</v>
      </c>
      <c r="C108" s="179">
        <v>1.0566801619433197</v>
      </c>
      <c r="D108" s="180">
        <v>-0.55555555555555558</v>
      </c>
      <c r="E108" s="180" t="s">
        <v>143</v>
      </c>
      <c r="F108" s="180">
        <v>0.22222222222222232</v>
      </c>
      <c r="G108" s="179">
        <v>4.3659043659043606E-2</v>
      </c>
      <c r="H108" s="179">
        <v>-0.34657320872274144</v>
      </c>
      <c r="I108" s="179">
        <v>-0.24022662889518409</v>
      </c>
      <c r="J108" s="180">
        <v>-0.14771828013716692</v>
      </c>
      <c r="K108" s="180">
        <v>-0.23073486709850344</v>
      </c>
      <c r="L108" s="180">
        <v>-0.2060415849352687</v>
      </c>
      <c r="M108" s="179">
        <v>-5.2305849470952293E-2</v>
      </c>
      <c r="N108" s="179">
        <v>-0.2559451484117341</v>
      </c>
      <c r="O108" s="179">
        <v>-0.19424112273909622</v>
      </c>
    </row>
    <row r="109" spans="2:15" hidden="1" outlineLevel="1">
      <c r="B109" s="63" t="s">
        <v>80</v>
      </c>
      <c r="C109" s="179">
        <v>0.81081081081081074</v>
      </c>
      <c r="D109" s="180">
        <v>-1</v>
      </c>
      <c r="E109" s="180">
        <v>-1</v>
      </c>
      <c r="F109" s="180">
        <v>-1</v>
      </c>
      <c r="G109" s="179">
        <v>0.70798898071625338</v>
      </c>
      <c r="H109" s="179">
        <v>-0.25816554809843395</v>
      </c>
      <c r="I109" s="179">
        <v>-2.1276595744680882E-2</v>
      </c>
      <c r="J109" s="180">
        <v>2.8735632183908066E-2</v>
      </c>
      <c r="K109" s="180">
        <v>-0.18580131208997186</v>
      </c>
      <c r="L109" s="180">
        <v>-0.12590778584698525</v>
      </c>
      <c r="M109" s="179">
        <v>0.19478421417032088</v>
      </c>
      <c r="N109" s="179">
        <v>-0.20155829700398853</v>
      </c>
      <c r="O109" s="179">
        <v>-8.7931718936085757E-2</v>
      </c>
    </row>
    <row r="110" spans="2:15" hidden="1" outlineLevel="1">
      <c r="B110" s="63" t="s">
        <v>79</v>
      </c>
      <c r="C110" s="179">
        <v>0.3532219570405728</v>
      </c>
      <c r="D110" s="180">
        <v>13</v>
      </c>
      <c r="E110" s="180">
        <v>-0.5</v>
      </c>
      <c r="F110" s="180">
        <v>0.39999999999999991</v>
      </c>
      <c r="G110" s="179">
        <v>-0.12017167381974247</v>
      </c>
      <c r="H110" s="179">
        <v>-0.45876288659793818</v>
      </c>
      <c r="I110" s="179">
        <v>-0.36740011580775911</v>
      </c>
      <c r="J110" s="180">
        <v>-3.7626628075253299E-2</v>
      </c>
      <c r="K110" s="180">
        <v>-0.33811313291139244</v>
      </c>
      <c r="L110" s="180">
        <v>-0.26159062430898505</v>
      </c>
      <c r="M110" s="179">
        <v>-1.6850426461410439E-2</v>
      </c>
      <c r="N110" s="179">
        <v>-0.36234977862112583</v>
      </c>
      <c r="O110" s="179">
        <v>-0.26720137496419361</v>
      </c>
    </row>
    <row r="111" spans="2:15" collapsed="1">
      <c r="B111" s="173">
        <v>2004</v>
      </c>
      <c r="C111" s="184">
        <v>2.9031129765652253E-2</v>
      </c>
      <c r="D111" s="184">
        <v>-0.10526315789473684</v>
      </c>
      <c r="E111" s="184">
        <v>-0.6</v>
      </c>
      <c r="F111" s="184">
        <v>-0.38636363636363635</v>
      </c>
      <c r="G111" s="184">
        <v>9.1524216524216495E-2</v>
      </c>
      <c r="H111" s="184">
        <v>-0.1242446217065506</v>
      </c>
      <c r="I111" s="184">
        <v>-5.7025572751983167E-2</v>
      </c>
      <c r="J111" s="184">
        <v>0.19134678700081342</v>
      </c>
      <c r="K111" s="184">
        <v>-0.14208318472852022</v>
      </c>
      <c r="L111" s="184">
        <v>-4.044959739309073E-2</v>
      </c>
      <c r="M111" s="184">
        <v>0.1611709874745122</v>
      </c>
      <c r="N111" s="184">
        <v>-0.13930083260912229</v>
      </c>
      <c r="O111" s="184">
        <v>-4.1685593156181366E-2</v>
      </c>
    </row>
    <row r="112" spans="2:15" hidden="1" outlineLevel="1">
      <c r="B112" s="63" t="s">
        <v>90</v>
      </c>
      <c r="C112" s="179">
        <v>0.11184210526315796</v>
      </c>
      <c r="D112" s="180">
        <v>0.75</v>
      </c>
      <c r="E112" s="180">
        <v>-1</v>
      </c>
      <c r="F112" s="180">
        <v>0</v>
      </c>
      <c r="G112" s="179">
        <v>5.0567595459236392E-2</v>
      </c>
      <c r="H112" s="179">
        <v>-0.62986704653371328</v>
      </c>
      <c r="I112" s="179">
        <v>-0.50260567458019689</v>
      </c>
      <c r="J112" s="180">
        <v>-0.16129825424145561</v>
      </c>
      <c r="K112" s="180">
        <v>-0.41239102472488209</v>
      </c>
      <c r="L112" s="180">
        <v>-0.35584962072974924</v>
      </c>
      <c r="M112" s="179">
        <v>-0.10061863173216889</v>
      </c>
      <c r="N112" s="179">
        <v>-0.46279312427920261</v>
      </c>
      <c r="O112" s="179">
        <v>-0.37882303311537646</v>
      </c>
    </row>
    <row r="113" spans="2:15" hidden="1" outlineLevel="1">
      <c r="B113" s="63" t="s">
        <v>89</v>
      </c>
      <c r="C113" s="179">
        <v>0.37142857142857144</v>
      </c>
      <c r="D113" s="180" t="s">
        <v>143</v>
      </c>
      <c r="E113" s="180" t="s">
        <v>143</v>
      </c>
      <c r="F113" s="180" t="s">
        <v>143</v>
      </c>
      <c r="G113" s="179">
        <v>-1.7746228926353136E-2</v>
      </c>
      <c r="H113" s="179">
        <v>-0.38414006179196702</v>
      </c>
      <c r="I113" s="179">
        <v>-0.28193069306930696</v>
      </c>
      <c r="J113" s="180">
        <v>0.11750599520383687</v>
      </c>
      <c r="K113" s="180">
        <v>-8.2225026696437276E-2</v>
      </c>
      <c r="L113" s="180">
        <v>-2.8888572648356314E-2</v>
      </c>
      <c r="M113" s="179">
        <v>0.10905660377358495</v>
      </c>
      <c r="N113" s="179">
        <v>-0.14825185409414254</v>
      </c>
      <c r="O113" s="179">
        <v>-7.4592200496921279E-2</v>
      </c>
    </row>
    <row r="114" spans="2:15" hidden="1" outlineLevel="1">
      <c r="B114" s="63" t="s">
        <v>88</v>
      </c>
      <c r="C114" s="179">
        <v>2.5694444444444446</v>
      </c>
      <c r="D114" s="180" t="s">
        <v>143</v>
      </c>
      <c r="E114" s="180">
        <v>3.666666666666667</v>
      </c>
      <c r="F114" s="180">
        <v>4.333333333333333</v>
      </c>
      <c r="G114" s="179">
        <v>-0.11332007952286283</v>
      </c>
      <c r="H114" s="179">
        <v>-0.56935064935064927</v>
      </c>
      <c r="I114" s="179">
        <v>-0.47487644151565078</v>
      </c>
      <c r="J114" s="180">
        <v>-0.32938037355469907</v>
      </c>
      <c r="K114" s="180">
        <v>3.7376748452189856E-2</v>
      </c>
      <c r="L114" s="180">
        <v>-0.12257564003103183</v>
      </c>
      <c r="M114" s="179">
        <v>-0.19800995024875623</v>
      </c>
      <c r="N114" s="179">
        <v>-0.14660518365399899</v>
      </c>
      <c r="O114" s="179">
        <v>-0.16665049956348821</v>
      </c>
    </row>
    <row r="115" spans="2:15" hidden="1" outlineLevel="1">
      <c r="B115" s="63" t="s">
        <v>87</v>
      </c>
      <c r="C115" s="179">
        <v>-0.36363636363636365</v>
      </c>
      <c r="D115" s="180">
        <v>1</v>
      </c>
      <c r="E115" s="180">
        <v>-1</v>
      </c>
      <c r="F115" s="180">
        <v>-0.55555555555555558</v>
      </c>
      <c r="G115" s="179">
        <v>0</v>
      </c>
      <c r="H115" s="179">
        <v>-0.11764705882352944</v>
      </c>
      <c r="I115" s="179">
        <v>-7.407407407407407E-2</v>
      </c>
      <c r="J115" s="180">
        <v>-0.66429298067141396</v>
      </c>
      <c r="K115" s="180">
        <v>-0.57503949447077407</v>
      </c>
      <c r="L115" s="180">
        <v>-0.61405068919519779</v>
      </c>
      <c r="M115" s="179">
        <v>-0.64468503937007871</v>
      </c>
      <c r="N115" s="179">
        <v>-0.5654169854628921</v>
      </c>
      <c r="O115" s="179">
        <v>-0.60008609556607828</v>
      </c>
    </row>
    <row r="116" spans="2:15" hidden="1" outlineLevel="1">
      <c r="B116" s="63" t="s">
        <v>86</v>
      </c>
      <c r="C116" s="179">
        <v>-0.6875</v>
      </c>
      <c r="D116" s="180">
        <v>-1</v>
      </c>
      <c r="E116" s="180" t="s">
        <v>143</v>
      </c>
      <c r="F116" s="180">
        <v>-1</v>
      </c>
      <c r="G116" s="179">
        <v>0</v>
      </c>
      <c r="H116" s="179">
        <v>-0.90909090909090906</v>
      </c>
      <c r="I116" s="179">
        <v>-0.68181818181818188</v>
      </c>
      <c r="J116" s="180">
        <v>-0.51388888888888884</v>
      </c>
      <c r="K116" s="180">
        <v>-0.75059760956175303</v>
      </c>
      <c r="L116" s="180">
        <v>-0.66999474513925383</v>
      </c>
      <c r="M116" s="179">
        <v>-0.51107828655834564</v>
      </c>
      <c r="N116" s="179">
        <v>-0.75465838509316774</v>
      </c>
      <c r="O116" s="179">
        <v>-0.67073791348600509</v>
      </c>
    </row>
    <row r="117" spans="2:15" hidden="1" outlineLevel="1">
      <c r="B117" s="63" t="s">
        <v>85</v>
      </c>
      <c r="C117" s="179">
        <v>-0.43478260869565222</v>
      </c>
      <c r="D117" s="180" t="s">
        <v>143</v>
      </c>
      <c r="E117" s="180">
        <v>-1</v>
      </c>
      <c r="F117" s="180">
        <v>-0.73333333333333339</v>
      </c>
      <c r="G117" s="179">
        <v>0.12903225806451624</v>
      </c>
      <c r="H117" s="179">
        <v>-0.19999999999999996</v>
      </c>
      <c r="I117" s="179">
        <v>-9.375E-2</v>
      </c>
      <c r="J117" s="180">
        <v>4.7675804529201393E-3</v>
      </c>
      <c r="K117" s="180">
        <v>-0.12844702467343971</v>
      </c>
      <c r="L117" s="180">
        <v>-7.8033378439332446E-2</v>
      </c>
      <c r="M117" s="179">
        <v>2.2396416573349232E-3</v>
      </c>
      <c r="N117" s="179">
        <v>-0.14060356652949246</v>
      </c>
      <c r="O117" s="179">
        <v>-8.6346235644406688E-2</v>
      </c>
    </row>
    <row r="118" spans="2:15" hidden="1" outlineLevel="1">
      <c r="B118" s="63" t="s">
        <v>84</v>
      </c>
      <c r="C118" s="179">
        <v>0.60000000000000009</v>
      </c>
      <c r="D118" s="180" t="s">
        <v>143</v>
      </c>
      <c r="E118" s="180">
        <v>-1</v>
      </c>
      <c r="F118" s="180">
        <v>-1</v>
      </c>
      <c r="G118" s="179">
        <v>-0.65</v>
      </c>
      <c r="H118" s="179">
        <v>-4.7619047619047672E-2</v>
      </c>
      <c r="I118" s="179">
        <v>-0.40196078431372551</v>
      </c>
      <c r="J118" s="180">
        <v>-8.7196467991169979E-2</v>
      </c>
      <c r="K118" s="180">
        <v>0.53621346886912336</v>
      </c>
      <c r="L118" s="180">
        <v>0.20259893679858232</v>
      </c>
      <c r="M118" s="179">
        <v>-0.10750507099391482</v>
      </c>
      <c r="N118" s="179">
        <v>0.47985781990521326</v>
      </c>
      <c r="O118" s="179">
        <v>0.1633879781420764</v>
      </c>
    </row>
    <row r="119" spans="2:15" hidden="1" outlineLevel="1">
      <c r="B119" s="63" t="s">
        <v>83</v>
      </c>
      <c r="C119" s="179">
        <v>-0.44444444444444442</v>
      </c>
      <c r="D119" s="180">
        <v>2</v>
      </c>
      <c r="E119" s="180">
        <v>-1</v>
      </c>
      <c r="F119" s="180">
        <v>-0.8</v>
      </c>
      <c r="G119" s="179">
        <v>-0.71014492753623193</v>
      </c>
      <c r="H119" s="179">
        <v>-0.47457627118644063</v>
      </c>
      <c r="I119" s="179">
        <v>-0.6015625</v>
      </c>
      <c r="J119" s="180">
        <v>0.18612521150592221</v>
      </c>
      <c r="K119" s="180">
        <v>3.7985865724381673E-2</v>
      </c>
      <c r="L119" s="180">
        <v>8.879860708067322E-2</v>
      </c>
      <c r="M119" s="179">
        <v>8.1001472754050008E-2</v>
      </c>
      <c r="N119" s="179">
        <v>8.2987551867219622E-4</v>
      </c>
      <c r="O119" s="179">
        <v>2.9723991507430991E-2</v>
      </c>
    </row>
    <row r="120" spans="2:15" hidden="1" outlineLevel="1">
      <c r="B120" s="63" t="s">
        <v>82</v>
      </c>
      <c r="C120" s="179">
        <v>4.0178571428571397E-2</v>
      </c>
      <c r="D120" s="180">
        <v>-0.33333333333333337</v>
      </c>
      <c r="E120" s="180" t="s">
        <v>143</v>
      </c>
      <c r="F120" s="180">
        <v>1.3333333333333335</v>
      </c>
      <c r="G120" s="179">
        <v>0.12765957446808507</v>
      </c>
      <c r="H120" s="179">
        <v>0.23636363636363633</v>
      </c>
      <c r="I120" s="179">
        <v>0.20180383314543415</v>
      </c>
      <c r="J120" s="180">
        <v>-0.22207707380796859</v>
      </c>
      <c r="K120" s="180">
        <v>-0.30529781502544151</v>
      </c>
      <c r="L120" s="180">
        <v>-0.27914614121510672</v>
      </c>
      <c r="M120" s="179">
        <v>-0.17810137216465971</v>
      </c>
      <c r="N120" s="179">
        <v>-0.25964045560587345</v>
      </c>
      <c r="O120" s="179">
        <v>-0.23282372444280719</v>
      </c>
    </row>
    <row r="121" spans="2:15" hidden="1" outlineLevel="1">
      <c r="B121" s="63" t="s">
        <v>81</v>
      </c>
      <c r="C121" s="179">
        <v>0</v>
      </c>
      <c r="D121" s="180">
        <v>-9.9999999999999978E-2</v>
      </c>
      <c r="E121" s="180">
        <v>-1</v>
      </c>
      <c r="F121" s="180">
        <v>-0.47058823529411764</v>
      </c>
      <c r="G121" s="179">
        <v>2.6680896478121774E-2</v>
      </c>
      <c r="H121" s="179">
        <v>-0.11172604635074368</v>
      </c>
      <c r="I121" s="179">
        <v>-7.7847439916405414E-2</v>
      </c>
      <c r="J121" s="180">
        <v>-0.32133906194056572</v>
      </c>
      <c r="K121" s="180">
        <v>-0.47866084425036393</v>
      </c>
      <c r="L121" s="180">
        <v>-0.44005096436887658</v>
      </c>
      <c r="M121" s="179">
        <v>-0.26120943952802356</v>
      </c>
      <c r="N121" s="179">
        <v>-0.42599511781995714</v>
      </c>
      <c r="O121" s="179">
        <v>-0.38438908129445504</v>
      </c>
    </row>
    <row r="122" spans="2:15" hidden="1" outlineLevel="1">
      <c r="B122" s="63" t="s">
        <v>80</v>
      </c>
      <c r="C122" s="179">
        <v>0.12547528517110274</v>
      </c>
      <c r="D122" s="180">
        <v>-0.2857142857142857</v>
      </c>
      <c r="E122" s="180" t="s">
        <v>143</v>
      </c>
      <c r="F122" s="180">
        <v>1.1428571428571428</v>
      </c>
      <c r="G122" s="179">
        <v>-0.3302583025830258</v>
      </c>
      <c r="H122" s="179">
        <v>-0.16166541635408849</v>
      </c>
      <c r="I122" s="179">
        <v>-0.21040000000000003</v>
      </c>
      <c r="J122" s="180">
        <v>-0.34805758233090123</v>
      </c>
      <c r="K122" s="180">
        <v>-0.45127282077654929</v>
      </c>
      <c r="L122" s="180">
        <v>-0.42589809473020801</v>
      </c>
      <c r="M122" s="179">
        <v>-0.32560311284046695</v>
      </c>
      <c r="N122" s="179">
        <v>-0.4083525408846449</v>
      </c>
      <c r="O122" s="179">
        <v>-0.38678135270012581</v>
      </c>
    </row>
    <row r="123" spans="2:15" hidden="1" outlineLevel="1">
      <c r="B123" s="63" t="s">
        <v>79</v>
      </c>
      <c r="C123" s="179">
        <v>9.6858638743455572E-2</v>
      </c>
      <c r="D123" s="180">
        <v>-0.85714285714285721</v>
      </c>
      <c r="E123" s="180">
        <v>1</v>
      </c>
      <c r="F123" s="180">
        <v>7.1428571428571397E-2</v>
      </c>
      <c r="G123" s="179">
        <v>-0.11909262759924388</v>
      </c>
      <c r="H123" s="179">
        <v>-9.018759018759015E-2</v>
      </c>
      <c r="I123" s="179">
        <v>-9.8172323759791125E-2</v>
      </c>
      <c r="J123" s="180">
        <v>-0.41874158815612383</v>
      </c>
      <c r="K123" s="180">
        <v>-0.41794738962758304</v>
      </c>
      <c r="L123" s="180">
        <v>-0.41814984775056829</v>
      </c>
      <c r="M123" s="179">
        <v>-0.34961439588688947</v>
      </c>
      <c r="N123" s="179">
        <v>-0.37236998809051214</v>
      </c>
      <c r="O123" s="179">
        <v>-0.3662636604581927</v>
      </c>
    </row>
    <row r="124" spans="2:15" collapsed="1">
      <c r="B124" s="173">
        <v>2003</v>
      </c>
      <c r="C124" s="184">
        <v>0.2855215827338129</v>
      </c>
      <c r="D124" s="184">
        <v>5.555555555555558E-2</v>
      </c>
      <c r="E124" s="184">
        <v>-0.29577464788732399</v>
      </c>
      <c r="F124" s="184">
        <v>-0.17757009345794394</v>
      </c>
      <c r="G124" s="184">
        <v>-8.6977727198829458E-2</v>
      </c>
      <c r="H124" s="184">
        <v>-0.3187132897842675</v>
      </c>
      <c r="I124" s="184">
        <v>-0.26021831910702564</v>
      </c>
      <c r="J124" s="184">
        <v>-0.25862217499928208</v>
      </c>
      <c r="K124" s="184">
        <v>-0.35479947403024326</v>
      </c>
      <c r="L124" s="184">
        <v>-0.32823616189335592</v>
      </c>
      <c r="M124" s="184">
        <v>-0.2059490216033677</v>
      </c>
      <c r="N124" s="184">
        <v>-0.34876036075510275</v>
      </c>
      <c r="O124" s="184">
        <v>-0.30834784202327503</v>
      </c>
    </row>
    <row r="125" spans="2:15" hidden="1" outlineLevel="1">
      <c r="B125" s="63" t="s">
        <v>90</v>
      </c>
      <c r="C125" s="179">
        <v>-2.3554603854389677E-2</v>
      </c>
      <c r="D125" s="180">
        <v>-0.63636363636363635</v>
      </c>
      <c r="E125" s="180" t="s">
        <v>143</v>
      </c>
      <c r="F125" s="180">
        <v>-0.36363636363636365</v>
      </c>
      <c r="G125" s="179">
        <v>5.4406964091403776E-2</v>
      </c>
      <c r="H125" s="179">
        <v>0.44295991778006161</v>
      </c>
      <c r="I125" s="179">
        <v>0.34992183428869206</v>
      </c>
      <c r="J125" s="180">
        <v>-0.27672061177307483</v>
      </c>
      <c r="K125" s="180">
        <v>-4.3341536778780387E-2</v>
      </c>
      <c r="L125" s="180">
        <v>-0.10814280776257967</v>
      </c>
      <c r="M125" s="179">
        <v>-0.2170940170940171</v>
      </c>
      <c r="N125" s="179">
        <v>3.7727246822818694E-2</v>
      </c>
      <c r="O125" s="179">
        <v>-3.5087719298245612E-2</v>
      </c>
    </row>
    <row r="126" spans="2:15" hidden="1" outlineLevel="1">
      <c r="B126" s="63" t="s">
        <v>89</v>
      </c>
      <c r="C126" s="179">
        <v>0.18309859154929575</v>
      </c>
      <c r="D126" s="180" t="s">
        <v>143</v>
      </c>
      <c r="E126" s="180" t="s">
        <v>143</v>
      </c>
      <c r="F126" s="180" t="s">
        <v>143</v>
      </c>
      <c r="G126" s="179">
        <v>-5.2941176470588269E-2</v>
      </c>
      <c r="H126" s="179">
        <v>6.0043668122270688E-2</v>
      </c>
      <c r="I126" s="179">
        <v>2.5901472828847139E-2</v>
      </c>
      <c r="J126" s="180">
        <v>-0.31502098923161159</v>
      </c>
      <c r="K126" s="180">
        <v>-0.26662394987896909</v>
      </c>
      <c r="L126" s="180">
        <v>-0.28020486555697821</v>
      </c>
      <c r="M126" s="179">
        <v>-0.24544419134396356</v>
      </c>
      <c r="N126" s="179">
        <v>-0.21317137072764081</v>
      </c>
      <c r="O126" s="179">
        <v>-0.222688722814678</v>
      </c>
    </row>
    <row r="127" spans="2:15" hidden="1" outlineLevel="1">
      <c r="B127" s="63" t="s">
        <v>88</v>
      </c>
      <c r="C127" s="179">
        <v>-3.3557046979865723E-2</v>
      </c>
      <c r="D127" s="180">
        <v>-1</v>
      </c>
      <c r="E127" s="180" t="s">
        <v>143</v>
      </c>
      <c r="F127" s="180">
        <v>-0.8</v>
      </c>
      <c r="G127" s="179">
        <v>-3.0828516377649273E-2</v>
      </c>
      <c r="H127" s="179">
        <v>-0.11979881115683588</v>
      </c>
      <c r="I127" s="179">
        <v>-0.10273466371027351</v>
      </c>
      <c r="J127" s="180">
        <v>-0.23008445560374347</v>
      </c>
      <c r="K127" s="180">
        <v>-0.29261962692619625</v>
      </c>
      <c r="L127" s="180">
        <v>-0.26664138061824394</v>
      </c>
      <c r="M127" s="179">
        <v>-0.20616113744075826</v>
      </c>
      <c r="N127" s="179">
        <v>-0.24700670498084287</v>
      </c>
      <c r="O127" s="179">
        <v>-0.23158914728682167</v>
      </c>
    </row>
    <row r="128" spans="2:15" hidden="1" outlineLevel="1">
      <c r="B128" s="63" t="s">
        <v>87</v>
      </c>
      <c r="C128" s="179">
        <v>-0.3125</v>
      </c>
      <c r="D128" s="180">
        <v>0</v>
      </c>
      <c r="E128" s="180" t="s">
        <v>143</v>
      </c>
      <c r="F128" s="180">
        <v>3.5</v>
      </c>
      <c r="G128" s="179">
        <v>0.4285714285714286</v>
      </c>
      <c r="H128" s="179">
        <v>-2.8571428571428581E-2</v>
      </c>
      <c r="I128" s="179">
        <v>0.1020408163265305</v>
      </c>
      <c r="J128" s="180">
        <v>0.42257597684515202</v>
      </c>
      <c r="K128" s="180">
        <v>-0.17308948399738733</v>
      </c>
      <c r="L128" s="180">
        <v>1.2151215121512182E-2</v>
      </c>
      <c r="M128" s="179">
        <v>0.40525587828492382</v>
      </c>
      <c r="N128" s="179">
        <v>-0.165389527458493</v>
      </c>
      <c r="O128" s="179">
        <v>1.4853647881170717E-2</v>
      </c>
    </row>
    <row r="129" spans="2:15" hidden="1" outlineLevel="1">
      <c r="B129" s="63" t="s">
        <v>86</v>
      </c>
      <c r="C129" s="179">
        <v>0.77777777777777768</v>
      </c>
      <c r="D129" s="180" t="s">
        <v>143</v>
      </c>
      <c r="E129" s="180" t="s">
        <v>143</v>
      </c>
      <c r="F129" s="180" t="s">
        <v>143</v>
      </c>
      <c r="G129" s="179">
        <v>0.83333333333333326</v>
      </c>
      <c r="H129" s="179">
        <v>1.2000000000000002</v>
      </c>
      <c r="I129" s="179">
        <v>1.0952380952380953</v>
      </c>
      <c r="J129" s="180">
        <v>-0.16279069767441856</v>
      </c>
      <c r="K129" s="180">
        <v>-0.169973544973545</v>
      </c>
      <c r="L129" s="180">
        <v>-0.16754155730533682</v>
      </c>
      <c r="M129" s="179">
        <v>-0.14195183776932829</v>
      </c>
      <c r="N129" s="179">
        <v>-0.1565160445317616</v>
      </c>
      <c r="O129" s="179">
        <v>-0.1515544041450777</v>
      </c>
    </row>
    <row r="130" spans="2:15" hidden="1" outlineLevel="1">
      <c r="B130" s="63" t="s">
        <v>85</v>
      </c>
      <c r="C130" s="179">
        <v>2.2857142857142856</v>
      </c>
      <c r="D130" s="180">
        <v>-1</v>
      </c>
      <c r="E130" s="180" t="s">
        <v>143</v>
      </c>
      <c r="F130" s="180">
        <v>2</v>
      </c>
      <c r="G130" s="179">
        <v>2.4444444444444446</v>
      </c>
      <c r="H130" s="179">
        <v>0.85714285714285721</v>
      </c>
      <c r="I130" s="179">
        <v>1.1818181818181817</v>
      </c>
      <c r="J130" s="180">
        <v>-3.0057803468208077E-2</v>
      </c>
      <c r="K130" s="180">
        <v>-0.38178555406011661</v>
      </c>
      <c r="L130" s="180">
        <v>-0.28345184227537168</v>
      </c>
      <c r="M130" s="179">
        <v>7.900677200902928E-3</v>
      </c>
      <c r="N130" s="179">
        <v>-0.35600706713780916</v>
      </c>
      <c r="O130" s="179">
        <v>-0.25365079365079368</v>
      </c>
    </row>
    <row r="131" spans="2:15" hidden="1" outlineLevel="1">
      <c r="B131" s="63" t="s">
        <v>84</v>
      </c>
      <c r="C131" s="179">
        <v>0.33333333333333326</v>
      </c>
      <c r="D131" s="180" t="s">
        <v>143</v>
      </c>
      <c r="E131" s="180" t="s">
        <v>143</v>
      </c>
      <c r="F131" s="180" t="s">
        <v>143</v>
      </c>
      <c r="G131" s="179">
        <v>5.666666666666667</v>
      </c>
      <c r="H131" s="179">
        <v>-0.1428571428571429</v>
      </c>
      <c r="I131" s="179">
        <v>0.75862068965517238</v>
      </c>
      <c r="J131" s="180">
        <v>0.28693181818181812</v>
      </c>
      <c r="K131" s="180">
        <v>-0.40960240060015007</v>
      </c>
      <c r="L131" s="180">
        <v>-0.16887579774177708</v>
      </c>
      <c r="M131" s="179">
        <v>0.35439560439560447</v>
      </c>
      <c r="N131" s="179">
        <v>-0.38929088277858181</v>
      </c>
      <c r="O131" s="179">
        <v>-0.13270142180094791</v>
      </c>
    </row>
    <row r="132" spans="2:15" hidden="1" outlineLevel="1">
      <c r="B132" s="63" t="s">
        <v>83</v>
      </c>
      <c r="C132" s="179">
        <v>-9.9999999999999978E-2</v>
      </c>
      <c r="D132" s="180">
        <v>-0.875</v>
      </c>
      <c r="E132" s="180" t="s">
        <v>143</v>
      </c>
      <c r="F132" s="180">
        <v>0.875</v>
      </c>
      <c r="G132" s="179">
        <v>0.60465116279069764</v>
      </c>
      <c r="H132" s="179">
        <v>-0.23376623376623373</v>
      </c>
      <c r="I132" s="179">
        <v>6.6666666666666652E-2</v>
      </c>
      <c r="J132" s="180">
        <v>-0.45879120879120883</v>
      </c>
      <c r="K132" s="180">
        <v>-0.20783764870538834</v>
      </c>
      <c r="L132" s="180">
        <v>-0.31654105513685049</v>
      </c>
      <c r="M132" s="179">
        <v>-0.41616509028374893</v>
      </c>
      <c r="N132" s="179">
        <v>-0.19986719787516605</v>
      </c>
      <c r="O132" s="179">
        <v>-0.29411764705882348</v>
      </c>
    </row>
    <row r="133" spans="2:15" hidden="1" outlineLevel="1">
      <c r="B133" s="63" t="s">
        <v>82</v>
      </c>
      <c r="C133" s="179">
        <v>31</v>
      </c>
      <c r="D133" s="180">
        <v>-0.76923076923076916</v>
      </c>
      <c r="E133" s="180" t="s">
        <v>143</v>
      </c>
      <c r="F133" s="180">
        <v>-0.76923076923076916</v>
      </c>
      <c r="G133" s="179">
        <v>-0.33175355450236965</v>
      </c>
      <c r="H133" s="179">
        <v>-0.5420136260408781</v>
      </c>
      <c r="I133" s="179">
        <v>-0.49110728628800915</v>
      </c>
      <c r="J133" s="180">
        <v>-0.22949169602415698</v>
      </c>
      <c r="K133" s="180">
        <v>-0.31403346678985733</v>
      </c>
      <c r="L133" s="180">
        <v>-0.28953700328107912</v>
      </c>
      <c r="M133" s="179">
        <v>-0.19134963768115942</v>
      </c>
      <c r="N133" s="179">
        <v>-0.34125836195986259</v>
      </c>
      <c r="O133" s="179">
        <v>-0.29848817676702422</v>
      </c>
    </row>
    <row r="134" spans="2:15" hidden="1" outlineLevel="1">
      <c r="B134" s="63" t="s">
        <v>81</v>
      </c>
      <c r="C134" s="179">
        <v>-0.58487394957983185</v>
      </c>
      <c r="D134" s="180">
        <v>1</v>
      </c>
      <c r="E134" s="180">
        <v>0.75</v>
      </c>
      <c r="F134" s="180">
        <v>0.88888888888888884</v>
      </c>
      <c r="G134" s="179">
        <v>-0.10931558935361219</v>
      </c>
      <c r="H134" s="179">
        <v>-0.19358437935843797</v>
      </c>
      <c r="I134" s="179">
        <v>-0.17446624973042912</v>
      </c>
      <c r="J134" s="180">
        <v>-0.21312860966333291</v>
      </c>
      <c r="K134" s="180">
        <v>0.14400852594418168</v>
      </c>
      <c r="L134" s="180">
        <v>2.9350578871201183E-2</v>
      </c>
      <c r="M134" s="179">
        <v>-0.22523140212547132</v>
      </c>
      <c r="N134" s="179">
        <v>7.9077518546392778E-2</v>
      </c>
      <c r="O134" s="179">
        <v>-1.8279530581654657E-2</v>
      </c>
    </row>
    <row r="135" spans="2:15" hidden="1" outlineLevel="1">
      <c r="B135" s="63" t="s">
        <v>80</v>
      </c>
      <c r="C135" s="179">
        <v>-0.55499153976311333</v>
      </c>
      <c r="D135" s="180">
        <v>6</v>
      </c>
      <c r="E135" s="180" t="s">
        <v>143</v>
      </c>
      <c r="F135" s="180">
        <v>6</v>
      </c>
      <c r="G135" s="179">
        <v>-7.9014443500424858E-2</v>
      </c>
      <c r="H135" s="179">
        <v>-0.2879273504273504</v>
      </c>
      <c r="I135" s="179">
        <v>-0.23795976427555376</v>
      </c>
      <c r="J135" s="180">
        <v>-0.23491249245624624</v>
      </c>
      <c r="K135" s="180">
        <v>6.8553372716032346E-2</v>
      </c>
      <c r="L135" s="180">
        <v>-2.6385348815255338E-2</v>
      </c>
      <c r="M135" s="179">
        <v>-0.23484577825413844</v>
      </c>
      <c r="N135" s="179">
        <v>-4.3711069828433757E-3</v>
      </c>
      <c r="O135" s="179">
        <v>-7.6856811116521206E-2</v>
      </c>
    </row>
    <row r="136" spans="2:15" hidden="1" outlineLevel="1">
      <c r="B136" s="63" t="s">
        <v>79</v>
      </c>
      <c r="C136" s="179">
        <v>-0.56091954022988499</v>
      </c>
      <c r="D136" s="180" t="s">
        <v>143</v>
      </c>
      <c r="E136" s="180" t="s">
        <v>143</v>
      </c>
      <c r="F136" s="180" t="s">
        <v>143</v>
      </c>
      <c r="G136" s="179">
        <v>-0.10338983050847461</v>
      </c>
      <c r="H136" s="179">
        <v>-0.34078478002378121</v>
      </c>
      <c r="I136" s="179">
        <v>-0.28876508820798519</v>
      </c>
      <c r="J136" s="180">
        <v>-0.21541710665258706</v>
      </c>
      <c r="K136" s="180">
        <v>0.10241766609556446</v>
      </c>
      <c r="L136" s="180">
        <v>-7.7137347332334461E-4</v>
      </c>
      <c r="M136" s="179">
        <v>-0.232183669229171</v>
      </c>
      <c r="N136" s="179">
        <v>9.4169505109196194E-3</v>
      </c>
      <c r="O136" s="179">
        <v>-6.9178776613720849E-2</v>
      </c>
    </row>
    <row r="137" spans="2:15" collapsed="1">
      <c r="B137" s="173">
        <v>2002</v>
      </c>
      <c r="C137" s="184">
        <v>-0.28281199613028052</v>
      </c>
      <c r="D137" s="184">
        <v>-0.4</v>
      </c>
      <c r="E137" s="184">
        <v>16.75</v>
      </c>
      <c r="F137" s="184">
        <v>0.671875</v>
      </c>
      <c r="G137" s="184">
        <v>-5.9480122324159002E-2</v>
      </c>
      <c r="H137" s="184">
        <v>-0.12920650095602293</v>
      </c>
      <c r="I137" s="184">
        <v>-0.11260014566642385</v>
      </c>
      <c r="J137" s="184">
        <v>-0.22419017065454705</v>
      </c>
      <c r="K137" s="184">
        <v>-6.8243077677039965E-2</v>
      </c>
      <c r="L137" s="184">
        <v>-0.11725127774277111</v>
      </c>
      <c r="M137" s="184">
        <v>-0.20797992195944093</v>
      </c>
      <c r="N137" s="184">
        <v>-7.8406299424571779E-2</v>
      </c>
      <c r="O137" s="184">
        <v>-0.11918364993802422</v>
      </c>
    </row>
    <row r="138" spans="2:15" hidden="1" outlineLevel="1">
      <c r="B138" s="63" t="s">
        <v>90</v>
      </c>
      <c r="C138" s="179">
        <v>-0.48111111111111116</v>
      </c>
      <c r="D138" s="180">
        <v>2.6666666666666665</v>
      </c>
      <c r="E138" s="180">
        <v>-1</v>
      </c>
      <c r="F138" s="180">
        <v>-0.3125</v>
      </c>
      <c r="G138" s="179">
        <v>-5.4112554112554223E-3</v>
      </c>
      <c r="H138" s="179">
        <v>-0.3415294383036318</v>
      </c>
      <c r="I138" s="179">
        <v>-0.28355422811274966</v>
      </c>
      <c r="J138" s="180">
        <v>-0.22665383028469266</v>
      </c>
      <c r="K138" s="180">
        <v>-7.194244604316502E-3</v>
      </c>
      <c r="L138" s="180">
        <v>-7.9709157009770548E-2</v>
      </c>
      <c r="M138" s="179">
        <v>-0.22840184655968343</v>
      </c>
      <c r="N138" s="179">
        <v>-8.514077163712197E-2</v>
      </c>
      <c r="O138" s="179">
        <v>-0.13123276044981969</v>
      </c>
    </row>
    <row r="139" spans="2:15" hidden="1" outlineLevel="1">
      <c r="B139" s="63" t="s">
        <v>89</v>
      </c>
      <c r="C139" s="179">
        <v>-0.55176767676767668</v>
      </c>
      <c r="D139" s="180">
        <v>-1</v>
      </c>
      <c r="E139" s="180">
        <v>-1</v>
      </c>
      <c r="F139" s="180">
        <v>-1</v>
      </c>
      <c r="G139" s="179">
        <v>-0.17130919220055707</v>
      </c>
      <c r="H139" s="179">
        <v>-0.18961958124447065</v>
      </c>
      <c r="I139" s="179">
        <v>-0.18417236378703128</v>
      </c>
      <c r="J139" s="180">
        <v>-0.23520379676158576</v>
      </c>
      <c r="K139" s="180">
        <v>-8.5487336415131177E-2</v>
      </c>
      <c r="L139" s="180">
        <v>-0.13310837810238418</v>
      </c>
      <c r="M139" s="179">
        <v>-0.25506416375013252</v>
      </c>
      <c r="N139" s="179">
        <v>-0.10584602278777555</v>
      </c>
      <c r="O139" s="179">
        <v>-0.15571940023395126</v>
      </c>
    </row>
    <row r="140" spans="2:15" hidden="1" outlineLevel="1">
      <c r="B140" s="63" t="s">
        <v>88</v>
      </c>
      <c r="C140" s="179">
        <v>-0.8373362445414847</v>
      </c>
      <c r="D140" s="180">
        <v>4</v>
      </c>
      <c r="E140" s="180">
        <v>-1</v>
      </c>
      <c r="F140" s="180">
        <v>7.1428571428571397E-2</v>
      </c>
      <c r="G140" s="179">
        <v>-0.31530343007915562</v>
      </c>
      <c r="H140" s="179">
        <v>0.16951871657754003</v>
      </c>
      <c r="I140" s="179">
        <v>2.9680365296803624E-2</v>
      </c>
      <c r="J140" s="180">
        <v>0.39211947886876386</v>
      </c>
      <c r="K140" s="180">
        <v>-0.16327361563517917</v>
      </c>
      <c r="L140" s="180">
        <v>2.9481692819781635E-3</v>
      </c>
      <c r="M140" s="179">
        <v>4.9751243781094523E-2</v>
      </c>
      <c r="N140" s="179">
        <v>-9.6983457671099615E-2</v>
      </c>
      <c r="O140" s="179">
        <v>-4.6685141760818616E-2</v>
      </c>
    </row>
    <row r="141" spans="2:15" hidden="1" outlineLevel="1">
      <c r="B141" s="63" t="s">
        <v>87</v>
      </c>
      <c r="C141" s="179">
        <v>-5.8823529411764719E-2</v>
      </c>
      <c r="D141" s="180" t="s">
        <v>143</v>
      </c>
      <c r="E141" s="180" t="s">
        <v>143</v>
      </c>
      <c r="F141" s="180" t="s">
        <v>143</v>
      </c>
      <c r="G141" s="179">
        <v>-0.46153846153846156</v>
      </c>
      <c r="H141" s="179">
        <v>-0.47761194029850751</v>
      </c>
      <c r="I141" s="179">
        <v>-0.4731182795698925</v>
      </c>
      <c r="J141" s="180">
        <v>-4.3227665706051521E-3</v>
      </c>
      <c r="K141" s="180">
        <v>-0.42465238632093194</v>
      </c>
      <c r="L141" s="180">
        <v>-0.3377049180327869</v>
      </c>
      <c r="M141" s="179">
        <v>-1.8995929443690662E-2</v>
      </c>
      <c r="N141" s="179">
        <v>-0.42595307917888559</v>
      </c>
      <c r="O141" s="179">
        <v>-0.33939393939393936</v>
      </c>
    </row>
    <row r="142" spans="2:15" hidden="1" outlineLevel="1">
      <c r="B142" s="63" t="s">
        <v>86</v>
      </c>
      <c r="C142" s="179">
        <v>-0.18181818181818177</v>
      </c>
      <c r="D142" s="180">
        <v>-1</v>
      </c>
      <c r="E142" s="180" t="s">
        <v>143</v>
      </c>
      <c r="F142" s="180">
        <v>-1</v>
      </c>
      <c r="G142" s="179">
        <v>-0.7</v>
      </c>
      <c r="H142" s="179">
        <v>-0.34782608695652173</v>
      </c>
      <c r="I142" s="179">
        <v>-0.51162790697674421</v>
      </c>
      <c r="J142" s="180">
        <v>-0.25361620057859213</v>
      </c>
      <c r="K142" s="180">
        <v>-0.47095871238628406</v>
      </c>
      <c r="L142" s="180">
        <v>-0.41309370988446725</v>
      </c>
      <c r="M142" s="179">
        <v>-0.26261682242990658</v>
      </c>
      <c r="N142" s="179">
        <v>-0.46997570288094415</v>
      </c>
      <c r="O142" s="179">
        <v>-0.41381928625664388</v>
      </c>
    </row>
    <row r="143" spans="2:15" hidden="1" outlineLevel="1">
      <c r="B143" s="63" t="s">
        <v>85</v>
      </c>
      <c r="C143" s="179">
        <v>-0.36363636363636365</v>
      </c>
      <c r="D143" s="180">
        <v>0.66666666666666674</v>
      </c>
      <c r="E143" s="180" t="s">
        <v>143</v>
      </c>
      <c r="F143" s="180">
        <v>0.66666666666666674</v>
      </c>
      <c r="G143" s="179">
        <v>-0.4</v>
      </c>
      <c r="H143" s="179">
        <v>7.75</v>
      </c>
      <c r="I143" s="179">
        <v>1.3157894736842106</v>
      </c>
      <c r="J143" s="180">
        <v>1.8845700824499323E-2</v>
      </c>
      <c r="K143" s="180">
        <v>5.7400379506641341E-2</v>
      </c>
      <c r="L143" s="180">
        <v>4.6330740615488697E-2</v>
      </c>
      <c r="M143" s="179">
        <v>9.1116173120728838E-3</v>
      </c>
      <c r="N143" s="179">
        <v>7.1969696969697017E-2</v>
      </c>
      <c r="O143" s="179">
        <v>5.3511705685618693E-2</v>
      </c>
    </row>
    <row r="144" spans="2:15" hidden="1" outlineLevel="1">
      <c r="B144" s="63" t="s">
        <v>84</v>
      </c>
      <c r="C144" s="179">
        <v>-6.25E-2</v>
      </c>
      <c r="D144" s="180">
        <v>-1</v>
      </c>
      <c r="E144" s="180" t="s">
        <v>143</v>
      </c>
      <c r="F144" s="180">
        <v>-1</v>
      </c>
      <c r="G144" s="179">
        <v>0</v>
      </c>
      <c r="H144" s="179">
        <v>1.5789473684210527</v>
      </c>
      <c r="I144" s="179">
        <v>1.0714285714285716</v>
      </c>
      <c r="J144" s="180">
        <v>1.7607843137254902</v>
      </c>
      <c r="K144" s="180">
        <v>-0.6240834743372814</v>
      </c>
      <c r="L144" s="180">
        <v>-0.46408839779005528</v>
      </c>
      <c r="M144" s="179">
        <v>1.5454545454545454</v>
      </c>
      <c r="N144" s="179">
        <v>-0.6123422159887798</v>
      </c>
      <c r="O144" s="179">
        <v>-0.45209036613866527</v>
      </c>
    </row>
    <row r="145" spans="2:15" hidden="1" outlineLevel="1">
      <c r="B145" s="63" t="s">
        <v>83</v>
      </c>
      <c r="C145" s="179">
        <v>-0.67741935483870974</v>
      </c>
      <c r="D145" s="180">
        <v>7</v>
      </c>
      <c r="E145" s="180" t="s">
        <v>143</v>
      </c>
      <c r="F145" s="180">
        <v>7</v>
      </c>
      <c r="G145" s="179">
        <v>-0.55670103092783507</v>
      </c>
      <c r="H145" s="179">
        <v>1.0810810810810811</v>
      </c>
      <c r="I145" s="179">
        <v>-0.10447761194029848</v>
      </c>
      <c r="J145" s="180">
        <v>3.6866952789699567</v>
      </c>
      <c r="K145" s="180">
        <v>-0.6706614427287394</v>
      </c>
      <c r="L145" s="180">
        <v>-0.44860017497812776</v>
      </c>
      <c r="M145" s="179">
        <v>1.9592875318066159</v>
      </c>
      <c r="N145" s="179">
        <v>-0.65585009140767825</v>
      </c>
      <c r="O145" s="179">
        <v>-0.4403438876074649</v>
      </c>
    </row>
    <row r="146" spans="2:15" hidden="1" outlineLevel="1">
      <c r="B146" s="63" t="s">
        <v>82</v>
      </c>
      <c r="C146" s="179">
        <v>-0.98986975397973953</v>
      </c>
      <c r="D146" s="180">
        <v>3.333333333333333</v>
      </c>
      <c r="E146" s="180" t="s">
        <v>143</v>
      </c>
      <c r="F146" s="180">
        <v>3.333333333333333</v>
      </c>
      <c r="G146" s="179">
        <v>-4.3083900226757343E-2</v>
      </c>
      <c r="H146" s="179">
        <v>-0.22838785046728971</v>
      </c>
      <c r="I146" s="179">
        <v>-0.19043195541105429</v>
      </c>
      <c r="J146" s="180">
        <v>0.13705293276108721</v>
      </c>
      <c r="K146" s="180">
        <v>-0.13428723782438678</v>
      </c>
      <c r="L146" s="180">
        <v>-6.9980334983386405E-2</v>
      </c>
      <c r="M146" s="179">
        <v>-4.6220302375809985E-2</v>
      </c>
      <c r="N146" s="179">
        <v>-0.14671397716754087</v>
      </c>
      <c r="O146" s="179">
        <v>-0.12026827327498013</v>
      </c>
    </row>
    <row r="147" spans="2:15" hidden="1" outlineLevel="1">
      <c r="B147" s="63" t="s">
        <v>81</v>
      </c>
      <c r="C147" s="179">
        <v>3.3726812816188279E-3</v>
      </c>
      <c r="D147" s="180">
        <v>0</v>
      </c>
      <c r="E147" s="180">
        <v>-0.33333333333333337</v>
      </c>
      <c r="F147" s="180">
        <v>-0.18181818181818177</v>
      </c>
      <c r="G147" s="179">
        <v>-0.12769485903814259</v>
      </c>
      <c r="H147" s="179">
        <v>-4.4000000000000039E-2</v>
      </c>
      <c r="I147" s="179">
        <v>-6.4366424535916011E-2</v>
      </c>
      <c r="J147" s="180">
        <v>0.46552436003303055</v>
      </c>
      <c r="K147" s="180">
        <v>0.10187155963302752</v>
      </c>
      <c r="L147" s="180">
        <v>0.19724944501597275</v>
      </c>
      <c r="M147" s="179">
        <v>0.31633574007220222</v>
      </c>
      <c r="N147" s="179">
        <v>7.0249122605143599E-2</v>
      </c>
      <c r="O147" s="179">
        <v>0.13833284780889765</v>
      </c>
    </row>
    <row r="148" spans="2:15" hidden="1" outlineLevel="1">
      <c r="B148" s="63" t="s">
        <v>80</v>
      </c>
      <c r="C148" s="179">
        <v>-1.5000000000000013E-2</v>
      </c>
      <c r="D148" s="180">
        <v>-0.8</v>
      </c>
      <c r="E148" s="180">
        <v>-1</v>
      </c>
      <c r="F148" s="180">
        <v>-0.88888888888888884</v>
      </c>
      <c r="G148" s="179">
        <v>-0.15868477483917087</v>
      </c>
      <c r="H148" s="179">
        <v>4.6394633873672486E-2</v>
      </c>
      <c r="I148" s="179">
        <v>-1.1251758087201136E-2</v>
      </c>
      <c r="J148" s="180">
        <v>0.33467579540877979</v>
      </c>
      <c r="K148" s="180">
        <v>-0.14785764457972372</v>
      </c>
      <c r="L148" s="180">
        <v>-3.9183673469387781E-2</v>
      </c>
      <c r="M148" s="179">
        <v>0.20473457675753237</v>
      </c>
      <c r="N148" s="179">
        <v>-0.11439078679957415</v>
      </c>
      <c r="O148" s="179">
        <v>-3.390505138225508E-2</v>
      </c>
    </row>
    <row r="149" spans="2:15" hidden="1" outlineLevel="1">
      <c r="B149" s="63" t="s">
        <v>79</v>
      </c>
      <c r="C149" s="179">
        <v>0.17726657645466837</v>
      </c>
      <c r="D149" s="180">
        <v>-1</v>
      </c>
      <c r="E149" s="180">
        <v>-1</v>
      </c>
      <c r="F149" s="180">
        <v>-1</v>
      </c>
      <c r="G149" s="179">
        <v>-0.12527798369162346</v>
      </c>
      <c r="H149" s="179">
        <v>0.13802435723951278</v>
      </c>
      <c r="I149" s="179">
        <v>6.7605075337034082E-2</v>
      </c>
      <c r="J149" s="180">
        <v>0.6933392936969156</v>
      </c>
      <c r="K149" s="180">
        <v>-0.1364458326483643</v>
      </c>
      <c r="L149" s="180">
        <v>2.6933063415922165E-2</v>
      </c>
      <c r="M149" s="179">
        <v>0.46648385131017678</v>
      </c>
      <c r="N149" s="179">
        <v>-9.0768319897982397E-2</v>
      </c>
      <c r="O149" s="179">
        <v>3.7481154237228642E-2</v>
      </c>
    </row>
    <row r="150" spans="2:15" collapsed="1">
      <c r="B150" s="173">
        <v>2001</v>
      </c>
      <c r="C150" s="184">
        <v>-0.42015706806282727</v>
      </c>
      <c r="D150" s="184">
        <v>-0.1428571428571429</v>
      </c>
      <c r="E150" s="184">
        <v>-0.94936708860759489</v>
      </c>
      <c r="F150" s="184">
        <v>-0.57046979865771807</v>
      </c>
      <c r="G150" s="184">
        <v>-0.1484375</v>
      </c>
      <c r="H150" s="184">
        <v>-7.3475353204304872E-2</v>
      </c>
      <c r="I150" s="184">
        <v>-9.2501404540797805E-2</v>
      </c>
      <c r="J150" s="184">
        <v>0.16802414842957147</v>
      </c>
      <c r="K150" s="184">
        <v>-0.13464036118498357</v>
      </c>
      <c r="L150" s="184">
        <v>-5.7924174867424738E-2</v>
      </c>
      <c r="M150" s="184">
        <v>5.9386341141537402E-2</v>
      </c>
      <c r="N150" s="184">
        <v>-0.124947548972696</v>
      </c>
      <c r="O150" s="184">
        <v>-7.4254942145937419E-2</v>
      </c>
    </row>
    <row r="151" spans="2:15" hidden="1" outlineLevel="1">
      <c r="B151" s="63" t="s">
        <v>90</v>
      </c>
      <c r="C151" s="179">
        <v>0.38461538461538458</v>
      </c>
      <c r="D151" s="180">
        <v>0.5</v>
      </c>
      <c r="E151" s="180">
        <v>-0.23529411764705888</v>
      </c>
      <c r="F151" s="180">
        <v>-0.15789473684210531</v>
      </c>
      <c r="G151" s="179">
        <v>0.33333333333333326</v>
      </c>
      <c r="H151" s="179">
        <v>0.30190895741556534</v>
      </c>
      <c r="I151" s="179">
        <v>0.30722303562713527</v>
      </c>
      <c r="J151" s="180">
        <v>0.9078981894515874</v>
      </c>
      <c r="K151" s="180">
        <v>-6.0511381750940507E-2</v>
      </c>
      <c r="L151" s="180">
        <v>0.12880886426592797</v>
      </c>
      <c r="M151" s="179">
        <v>0.76454615981380925</v>
      </c>
      <c r="N151" s="179">
        <v>3.9256739073540992E-3</v>
      </c>
      <c r="O151" s="179">
        <v>0.1655743786323729</v>
      </c>
    </row>
    <row r="152" spans="2:15" hidden="1" outlineLevel="1">
      <c r="B152" s="63" t="s">
        <v>89</v>
      </c>
      <c r="C152" s="179">
        <v>21.62857142857143</v>
      </c>
      <c r="D152" s="180">
        <v>11.333333333333334</v>
      </c>
      <c r="E152" s="180">
        <v>7</v>
      </c>
      <c r="F152" s="180">
        <v>8.8571428571428577</v>
      </c>
      <c r="G152" s="179">
        <v>0.5163674762407604</v>
      </c>
      <c r="H152" s="179">
        <v>-4.0192470987829076E-2</v>
      </c>
      <c r="I152" s="179">
        <v>7.7455357142857117E-2</v>
      </c>
      <c r="J152" s="180">
        <v>0.31521938681843209</v>
      </c>
      <c r="K152" s="180">
        <v>-0.17844343407328167</v>
      </c>
      <c r="L152" s="180">
        <v>-6.7061552481153197E-2</v>
      </c>
      <c r="M152" s="179">
        <v>0.46595149253731338</v>
      </c>
      <c r="N152" s="179">
        <v>-0.15518172004318098</v>
      </c>
      <c r="O152" s="179">
        <v>-1.5803795701925805E-2</v>
      </c>
    </row>
    <row r="153" spans="2:15" hidden="1" outlineLevel="1">
      <c r="B153" s="63" t="s">
        <v>88</v>
      </c>
      <c r="C153" s="179">
        <v>2.2253521126760565</v>
      </c>
      <c r="D153" s="180">
        <v>2</v>
      </c>
      <c r="E153" s="180">
        <v>-0.15384615384615385</v>
      </c>
      <c r="F153" s="180">
        <v>0</v>
      </c>
      <c r="G153" s="179">
        <v>0.34635879218472465</v>
      </c>
      <c r="H153" s="179">
        <v>0.17610062893081757</v>
      </c>
      <c r="I153" s="179">
        <v>0.22062238736646544</v>
      </c>
      <c r="J153" s="180">
        <v>0.18979206049149333</v>
      </c>
      <c r="K153" s="180">
        <v>-0.1413588159888125</v>
      </c>
      <c r="L153" s="180">
        <v>-6.3335114911811874E-2</v>
      </c>
      <c r="M153" s="179">
        <v>0.38104780990552523</v>
      </c>
      <c r="N153" s="179">
        <v>-9.1810683424980333E-2</v>
      </c>
      <c r="O153" s="179">
        <v>2.8953717920596533E-2</v>
      </c>
    </row>
    <row r="154" spans="2:15" hidden="1" outlineLevel="1">
      <c r="B154" s="63" t="s">
        <v>87</v>
      </c>
      <c r="C154" s="179">
        <v>-0.10526315789473684</v>
      </c>
      <c r="D154" s="180">
        <v>-1</v>
      </c>
      <c r="E154" s="180" t="s">
        <v>143</v>
      </c>
      <c r="F154" s="180">
        <v>-1</v>
      </c>
      <c r="G154" s="179">
        <v>-0.25714285714285712</v>
      </c>
      <c r="H154" s="179">
        <v>0.42553191489361697</v>
      </c>
      <c r="I154" s="179">
        <v>0.13414634146341453</v>
      </c>
      <c r="J154" s="180">
        <v>2.0043290043290045</v>
      </c>
      <c r="K154" s="180">
        <v>0.77518345563709135</v>
      </c>
      <c r="L154" s="180">
        <v>0.93930635838150289</v>
      </c>
      <c r="M154" s="179">
        <v>1.5590277777777777</v>
      </c>
      <c r="N154" s="179">
        <v>0.76455368693402326</v>
      </c>
      <c r="O154" s="179">
        <v>0.88931297709923673</v>
      </c>
    </row>
    <row r="155" spans="2:15" hidden="1" outlineLevel="1">
      <c r="B155" s="63" t="s">
        <v>86</v>
      </c>
      <c r="C155" s="179">
        <v>0.83333333333333326</v>
      </c>
      <c r="D155" s="180" t="s">
        <v>143</v>
      </c>
      <c r="E155" s="180" t="s">
        <v>143</v>
      </c>
      <c r="F155" s="180" t="s">
        <v>143</v>
      </c>
      <c r="G155" s="179">
        <v>4</v>
      </c>
      <c r="H155" s="179">
        <v>-0.30303030303030298</v>
      </c>
      <c r="I155" s="179">
        <v>0.16216216216216206</v>
      </c>
      <c r="J155" s="180">
        <v>2.6258741258741258</v>
      </c>
      <c r="K155" s="180">
        <v>0.37801350048216009</v>
      </c>
      <c r="L155" s="180">
        <v>0.65042372881355925</v>
      </c>
      <c r="M155" s="179">
        <v>2.6148648648648649</v>
      </c>
      <c r="N155" s="179">
        <v>0.36734693877551017</v>
      </c>
      <c r="O155" s="179">
        <v>0.64419475655430714</v>
      </c>
    </row>
    <row r="156" spans="2:15" hidden="1" outlineLevel="1">
      <c r="B156" s="63" t="s">
        <v>85</v>
      </c>
      <c r="C156" s="179">
        <v>2.6666666666666665</v>
      </c>
      <c r="D156" s="180" t="s">
        <v>143</v>
      </c>
      <c r="E156" s="180" t="s">
        <v>143</v>
      </c>
      <c r="F156" s="180" t="s">
        <v>143</v>
      </c>
      <c r="G156" s="179">
        <v>-0.42307692307692313</v>
      </c>
      <c r="H156" s="179">
        <v>-0.93220338983050843</v>
      </c>
      <c r="I156" s="179">
        <v>-0.77647058823529413</v>
      </c>
      <c r="J156" s="180">
        <v>2.1561338289962824</v>
      </c>
      <c r="K156" s="180">
        <v>0.23058960887332169</v>
      </c>
      <c r="L156" s="180">
        <v>0.4919273461150353</v>
      </c>
      <c r="M156" s="179">
        <v>1.9463087248322148</v>
      </c>
      <c r="N156" s="179">
        <v>0.19187358916478559</v>
      </c>
      <c r="O156" s="179">
        <v>0.44444444444444442</v>
      </c>
    </row>
    <row r="157" spans="2:15" hidden="1" outlineLevel="1">
      <c r="B157" s="63" t="s">
        <v>84</v>
      </c>
      <c r="C157" s="179">
        <v>0.14285714285714279</v>
      </c>
      <c r="D157" s="180">
        <v>5</v>
      </c>
      <c r="E157" s="180">
        <v>-1</v>
      </c>
      <c r="F157" s="180">
        <v>-0.5</v>
      </c>
      <c r="G157" s="179">
        <v>0.125</v>
      </c>
      <c r="H157" s="179">
        <v>0</v>
      </c>
      <c r="I157" s="179">
        <v>3.7037037037036979E-2</v>
      </c>
      <c r="J157" s="180">
        <v>-5.9040590405904037E-2</v>
      </c>
      <c r="K157" s="180">
        <v>0.73229115779189047</v>
      </c>
      <c r="L157" s="180">
        <v>0.63977566867989655</v>
      </c>
      <c r="M157" s="179">
        <v>-2.7210884353741527E-2</v>
      </c>
      <c r="N157" s="179">
        <v>0.71641791044776126</v>
      </c>
      <c r="O157" s="179">
        <v>0.62420919443272882</v>
      </c>
    </row>
    <row r="158" spans="2:15" hidden="1" outlineLevel="1">
      <c r="B158" s="63" t="s">
        <v>83</v>
      </c>
      <c r="C158" s="179">
        <v>5.2</v>
      </c>
      <c r="D158" s="180">
        <v>0</v>
      </c>
      <c r="E158" s="180" t="s">
        <v>143</v>
      </c>
      <c r="F158" s="180">
        <v>0</v>
      </c>
      <c r="G158" s="179">
        <v>5.9285714285714288</v>
      </c>
      <c r="H158" s="179">
        <v>1.8461538461538463</v>
      </c>
      <c r="I158" s="179">
        <v>3.9629629629629628</v>
      </c>
      <c r="J158" s="180">
        <v>0.33142857142857141</v>
      </c>
      <c r="K158" s="180">
        <v>2.0534834623504574</v>
      </c>
      <c r="L158" s="180">
        <v>1.8646616541353382</v>
      </c>
      <c r="M158" s="179">
        <v>0.96500000000000008</v>
      </c>
      <c r="N158" s="179">
        <v>2.0516039051603907</v>
      </c>
      <c r="O158" s="179">
        <v>1.9186046511627906</v>
      </c>
    </row>
    <row r="159" spans="2:15" hidden="1" outlineLevel="1">
      <c r="B159" s="63" t="s">
        <v>82</v>
      </c>
      <c r="C159" s="179">
        <v>75.777777777777771</v>
      </c>
      <c r="D159" s="180">
        <v>2</v>
      </c>
      <c r="E159" s="180">
        <v>-1</v>
      </c>
      <c r="F159" s="180">
        <v>-0.4</v>
      </c>
      <c r="G159" s="179">
        <v>0.4949152542372881</v>
      </c>
      <c r="H159" s="179">
        <v>1.1616161616161618</v>
      </c>
      <c r="I159" s="179">
        <v>0.98068077276908916</v>
      </c>
      <c r="J159" s="180">
        <v>0.57432432432432434</v>
      </c>
      <c r="K159" s="180">
        <v>6.8261653849805315E-2</v>
      </c>
      <c r="L159" s="180">
        <v>0.1563553673645417</v>
      </c>
      <c r="M159" s="179">
        <v>0.83366336633663374</v>
      </c>
      <c r="N159" s="179">
        <v>0.1443198870156237</v>
      </c>
      <c r="O159" s="179">
        <v>0.26995813483470488</v>
      </c>
    </row>
    <row r="160" spans="2:15" hidden="1" outlineLevel="1">
      <c r="B160" s="63" t="s">
        <v>81</v>
      </c>
      <c r="C160" s="179">
        <v>48.416666666666664</v>
      </c>
      <c r="D160" s="180">
        <v>4</v>
      </c>
      <c r="E160" s="180">
        <v>-0.4</v>
      </c>
      <c r="F160" s="180">
        <v>0</v>
      </c>
      <c r="G160" s="179">
        <v>9.2050209205021272E-3</v>
      </c>
      <c r="H160" s="179">
        <v>4.5150501672240884E-2</v>
      </c>
      <c r="I160" s="179">
        <v>3.6169767928078578E-2</v>
      </c>
      <c r="J160" s="180">
        <v>3.2395566922421182E-2</v>
      </c>
      <c r="K160" s="180">
        <v>-0.30721513194691619</v>
      </c>
      <c r="L160" s="180">
        <v>-0.24179974547395211</v>
      </c>
      <c r="M160" s="179">
        <v>0.12677966101694915</v>
      </c>
      <c r="N160" s="179">
        <v>-0.25291209972061035</v>
      </c>
      <c r="O160" s="179">
        <v>-0.17610149151380083</v>
      </c>
    </row>
    <row r="161" spans="2:15" hidden="1" outlineLevel="1">
      <c r="B161" s="63" t="s">
        <v>80</v>
      </c>
      <c r="C161" s="179">
        <v>0.33333333333333326</v>
      </c>
      <c r="D161" s="180">
        <v>0.25</v>
      </c>
      <c r="E161" s="180">
        <v>-0.92727272727272725</v>
      </c>
      <c r="F161" s="180">
        <v>-0.84745762711864403</v>
      </c>
      <c r="G161" s="179">
        <v>0.2626353790613718</v>
      </c>
      <c r="H161" s="179">
        <v>-5.7925223802001047E-2</v>
      </c>
      <c r="I161" s="179">
        <v>1.4472075010191654E-2</v>
      </c>
      <c r="J161" s="180">
        <v>0.15407854984894254</v>
      </c>
      <c r="K161" s="180">
        <v>5.77018325903913E-2</v>
      </c>
      <c r="L161" s="180">
        <v>7.7976044976778347E-2</v>
      </c>
      <c r="M161" s="179">
        <v>0.18840579710144922</v>
      </c>
      <c r="N161" s="179">
        <v>3.3041739565108807E-2</v>
      </c>
      <c r="O161" s="179">
        <v>6.8264398917665225E-2</v>
      </c>
    </row>
    <row r="162" spans="2:15" hidden="1" outlineLevel="1">
      <c r="B162" s="63" t="s">
        <v>79</v>
      </c>
      <c r="C162" s="179">
        <v>0.46918489065606361</v>
      </c>
      <c r="D162" s="180">
        <v>1</v>
      </c>
      <c r="E162" s="180">
        <v>-0.35</v>
      </c>
      <c r="F162" s="180">
        <v>-0.2857142857142857</v>
      </c>
      <c r="G162" s="179">
        <v>-7.407407407407085E-4</v>
      </c>
      <c r="H162" s="179">
        <v>-4.7680412371134073E-2</v>
      </c>
      <c r="I162" s="179">
        <v>-3.5564053537284868E-2</v>
      </c>
      <c r="J162" s="180">
        <v>-0.2870119521912351</v>
      </c>
      <c r="K162" s="180">
        <v>-0.14492549901602469</v>
      </c>
      <c r="L162" s="180">
        <v>-0.17720968968389039</v>
      </c>
      <c r="M162" s="179">
        <v>-0.19252060524049697</v>
      </c>
      <c r="N162" s="179">
        <v>-0.13014024245305444</v>
      </c>
      <c r="O162" s="179">
        <v>-0.1453357705792454</v>
      </c>
    </row>
    <row r="163" spans="2:15" collapsed="1">
      <c r="B163" s="173">
        <v>2000</v>
      </c>
      <c r="C163" s="184">
        <v>1.6807017543859648</v>
      </c>
      <c r="D163" s="184">
        <v>2.8888888888888888</v>
      </c>
      <c r="E163" s="184">
        <v>-0.41044776119402981</v>
      </c>
      <c r="F163" s="184">
        <v>-1.9736842105263164E-2</v>
      </c>
      <c r="G163" s="184">
        <v>0.23116383456235967</v>
      </c>
      <c r="H163" s="184">
        <v>8.7777617189381818E-2</v>
      </c>
      <c r="I163" s="184">
        <v>0.12091127986664207</v>
      </c>
      <c r="J163" s="184">
        <v>0.25482448979591843</v>
      </c>
      <c r="K163" s="184">
        <v>-5.2124247322183792E-2</v>
      </c>
      <c r="L163" s="184">
        <v>1.05310867015036E-2</v>
      </c>
      <c r="M163" s="184">
        <v>0.32541928181911728</v>
      </c>
      <c r="N163" s="184">
        <v>-3.1768093629274796E-2</v>
      </c>
      <c r="O163" s="184">
        <v>4.5732081663634183E-2</v>
      </c>
    </row>
    <row r="164" spans="2:15" hidden="1" outlineLevel="1">
      <c r="B164" s="63" t="s">
        <v>90</v>
      </c>
      <c r="C164" s="179">
        <v>0.33470225872689929</v>
      </c>
      <c r="D164" s="180">
        <v>-0.6</v>
      </c>
      <c r="E164" s="180">
        <v>3.25</v>
      </c>
      <c r="F164" s="180">
        <v>1.1111111111111112</v>
      </c>
      <c r="G164" s="179">
        <v>-0.32191780821917804</v>
      </c>
      <c r="H164" s="179">
        <v>-0.14188508064516125</v>
      </c>
      <c r="I164" s="179">
        <v>-0.1787575150300601</v>
      </c>
      <c r="J164" s="180">
        <v>-0.29582409460458237</v>
      </c>
      <c r="K164" s="180">
        <v>-0.19042948585587449</v>
      </c>
      <c r="L164" s="180">
        <v>-0.21344415752098123</v>
      </c>
      <c r="M164" s="179">
        <v>-0.25555876407738953</v>
      </c>
      <c r="N164" s="179">
        <v>-0.18158841672378345</v>
      </c>
      <c r="O164" s="179">
        <v>-0.19851337958374626</v>
      </c>
    </row>
    <row r="165" spans="2:15" hidden="1" outlineLevel="1">
      <c r="B165" s="63" t="s">
        <v>89</v>
      </c>
      <c r="C165" s="179">
        <v>-0.92391304347826086</v>
      </c>
      <c r="D165" s="180">
        <v>-0.4</v>
      </c>
      <c r="E165" s="180">
        <v>0</v>
      </c>
      <c r="F165" s="180">
        <v>-0.22222222222222221</v>
      </c>
      <c r="G165" s="179">
        <v>-0.32884479092841956</v>
      </c>
      <c r="H165" s="179">
        <v>-7.0264193367060024E-3</v>
      </c>
      <c r="I165" s="179">
        <v>-9.841014288589256E-2</v>
      </c>
      <c r="J165" s="180">
        <v>-0.19826317338828381</v>
      </c>
      <c r="K165" s="180">
        <v>-6.0599969850761215E-2</v>
      </c>
      <c r="L165" s="180">
        <v>-9.5635886870200415E-2</v>
      </c>
      <c r="M165" s="179">
        <v>-0.25813148788927331</v>
      </c>
      <c r="N165" s="179">
        <v>-5.2465584111153762E-2</v>
      </c>
      <c r="O165" s="179">
        <v>-0.10795755142688201</v>
      </c>
    </row>
    <row r="166" spans="2:15" hidden="1" outlineLevel="1">
      <c r="B166" s="63" t="s">
        <v>88</v>
      </c>
      <c r="C166" s="179">
        <v>-0.4463937621832359</v>
      </c>
      <c r="D166" s="180">
        <v>0</v>
      </c>
      <c r="E166" s="180" t="s">
        <v>143</v>
      </c>
      <c r="F166" s="180">
        <v>13</v>
      </c>
      <c r="G166" s="179">
        <v>6.6287878787878896E-2</v>
      </c>
      <c r="H166" s="179">
        <v>-0.15335463258785942</v>
      </c>
      <c r="I166" s="179">
        <v>-0.1051537822111388</v>
      </c>
      <c r="J166" s="180">
        <v>0.30811078140455006</v>
      </c>
      <c r="K166" s="180">
        <v>7.3564368822719883E-2</v>
      </c>
      <c r="L166" s="180">
        <v>0.12091862206689963</v>
      </c>
      <c r="M166" s="179">
        <v>0.14001305483028714</v>
      </c>
      <c r="N166" s="179">
        <v>3.1709046702461663E-2</v>
      </c>
      <c r="O166" s="179">
        <v>5.7363741785852351E-2</v>
      </c>
    </row>
    <row r="167" spans="2:15" hidden="1" outlineLevel="1">
      <c r="B167" s="63" t="s">
        <v>87</v>
      </c>
      <c r="C167" s="179">
        <v>0.35714285714285721</v>
      </c>
      <c r="D167" s="180" t="s">
        <v>143</v>
      </c>
      <c r="E167" s="180" t="s">
        <v>143</v>
      </c>
      <c r="F167" s="180" t="s">
        <v>143</v>
      </c>
      <c r="G167" s="179">
        <v>0.25</v>
      </c>
      <c r="H167" s="179">
        <v>3.2727272727272725</v>
      </c>
      <c r="I167" s="179">
        <v>1.1025641025641026</v>
      </c>
      <c r="J167" s="180">
        <v>0.62676056338028174</v>
      </c>
      <c r="K167" s="180">
        <v>-0.10826888756692443</v>
      </c>
      <c r="L167" s="180">
        <v>-5.1014810751508488E-2</v>
      </c>
      <c r="M167" s="179">
        <v>0.56521739130434789</v>
      </c>
      <c r="N167" s="179">
        <v>-8.6288416075650076E-2</v>
      </c>
      <c r="O167" s="179">
        <v>-2.2388059701492491E-2</v>
      </c>
    </row>
    <row r="168" spans="2:15" hidden="1" outlineLevel="1">
      <c r="B168" s="63" t="s">
        <v>86</v>
      </c>
      <c r="C168" s="179">
        <v>-0.6</v>
      </c>
      <c r="D168" s="180" t="s">
        <v>143</v>
      </c>
      <c r="E168" s="180" t="s">
        <v>143</v>
      </c>
      <c r="F168" s="180" t="s">
        <v>143</v>
      </c>
      <c r="G168" s="179">
        <v>-0.55555555555555558</v>
      </c>
      <c r="H168" s="179">
        <v>4.5</v>
      </c>
      <c r="I168" s="179">
        <v>1.4666666666666668</v>
      </c>
      <c r="J168" s="180">
        <v>1.0140845070422535</v>
      </c>
      <c r="K168" s="180">
        <v>0.7531699070160609</v>
      </c>
      <c r="L168" s="180">
        <v>0.78113207547169816</v>
      </c>
      <c r="M168" s="179">
        <v>0.7831325301204819</v>
      </c>
      <c r="N168" s="179">
        <v>0.77207737594617321</v>
      </c>
      <c r="O168" s="179">
        <v>0.77343173431734313</v>
      </c>
    </row>
    <row r="169" spans="2:15" hidden="1" outlineLevel="1">
      <c r="B169" s="63" t="s">
        <v>85</v>
      </c>
      <c r="C169" s="179">
        <v>-0.25</v>
      </c>
      <c r="D169" s="180" t="s">
        <v>143</v>
      </c>
      <c r="E169" s="180" t="s">
        <v>143</v>
      </c>
      <c r="F169" s="180" t="s">
        <v>143</v>
      </c>
      <c r="G169" s="179">
        <v>0.85714285714285721</v>
      </c>
      <c r="H169" s="179">
        <v>1.4583333333333335</v>
      </c>
      <c r="I169" s="179">
        <v>1.236842105263158</v>
      </c>
      <c r="J169" s="180">
        <v>1.6372549019607843</v>
      </c>
      <c r="K169" s="180">
        <v>0.78996865203761746</v>
      </c>
      <c r="L169" s="180">
        <v>0.87157695939565638</v>
      </c>
      <c r="M169" s="179">
        <v>1.4833333333333334</v>
      </c>
      <c r="N169" s="179">
        <v>0.80632008154943935</v>
      </c>
      <c r="O169" s="179">
        <v>0.88010899182561309</v>
      </c>
    </row>
    <row r="170" spans="2:15" hidden="1" outlineLevel="1">
      <c r="B170" s="63" t="s">
        <v>84</v>
      </c>
      <c r="C170" s="179">
        <v>1</v>
      </c>
      <c r="D170" s="180">
        <v>-0.5</v>
      </c>
      <c r="E170" s="180" t="s">
        <v>143</v>
      </c>
      <c r="F170" s="180">
        <v>5</v>
      </c>
      <c r="G170" s="179">
        <v>-0.33333333333333337</v>
      </c>
      <c r="H170" s="179">
        <v>-0.38709677419354838</v>
      </c>
      <c r="I170" s="179">
        <v>-0.37209302325581395</v>
      </c>
      <c r="J170" s="180">
        <v>2.2650602409638556</v>
      </c>
      <c r="K170" s="180">
        <v>0.13156440022111671</v>
      </c>
      <c r="L170" s="180">
        <v>0.22515856236786469</v>
      </c>
      <c r="M170" s="179">
        <v>1.8269230769230771</v>
      </c>
      <c r="N170" s="179">
        <v>0.12880434782608696</v>
      </c>
      <c r="O170" s="179">
        <v>0.21965020576131677</v>
      </c>
    </row>
    <row r="171" spans="2:15" hidden="1" outlineLevel="1">
      <c r="B171" s="63" t="s">
        <v>83</v>
      </c>
      <c r="C171" s="179">
        <v>4</v>
      </c>
      <c r="D171" s="180">
        <v>-0.75</v>
      </c>
      <c r="E171" s="180" t="s">
        <v>143</v>
      </c>
      <c r="F171" s="180">
        <v>-0.75</v>
      </c>
      <c r="G171" s="179">
        <v>0.55555555555555558</v>
      </c>
      <c r="H171" s="179">
        <v>0.44444444444444442</v>
      </c>
      <c r="I171" s="179">
        <v>0.5</v>
      </c>
      <c r="J171" s="180">
        <v>0.66666666666666674</v>
      </c>
      <c r="K171" s="180">
        <v>0.92808683853459972</v>
      </c>
      <c r="L171" s="180">
        <v>0.89548693586698347</v>
      </c>
      <c r="M171" s="179">
        <v>0.66666666666666674</v>
      </c>
      <c r="N171" s="179">
        <v>0.92225201072386054</v>
      </c>
      <c r="O171" s="179">
        <v>0.8868360277136258</v>
      </c>
    </row>
    <row r="172" spans="2:15" hidden="1" outlineLevel="1">
      <c r="B172" s="63" t="s">
        <v>82</v>
      </c>
      <c r="C172" s="179">
        <v>0.8</v>
      </c>
      <c r="D172" s="180">
        <v>-0.90909090909090906</v>
      </c>
      <c r="E172" s="180" t="s">
        <v>143</v>
      </c>
      <c r="F172" s="180">
        <v>-0.54545454545454541</v>
      </c>
      <c r="G172" s="179">
        <v>0.12595419847328237</v>
      </c>
      <c r="H172" s="179">
        <v>0.47486033519553073</v>
      </c>
      <c r="I172" s="179">
        <v>0.36045056320400493</v>
      </c>
      <c r="J172" s="180">
        <v>0.38059701492537323</v>
      </c>
      <c r="K172" s="180">
        <v>0.31744840525328333</v>
      </c>
      <c r="L172" s="180">
        <v>0.32802249297094654</v>
      </c>
      <c r="M172" s="179">
        <v>0.33881230116648986</v>
      </c>
      <c r="N172" s="179">
        <v>0.32782466010314115</v>
      </c>
      <c r="O172" s="179">
        <v>0.32981378383566895</v>
      </c>
    </row>
    <row r="173" spans="2:15" hidden="1" outlineLevel="1">
      <c r="B173" s="63" t="s">
        <v>81</v>
      </c>
      <c r="C173" s="179">
        <v>-0.96619718309859159</v>
      </c>
      <c r="D173" s="180">
        <v>-0.75</v>
      </c>
      <c r="E173" s="180">
        <v>1.5</v>
      </c>
      <c r="F173" s="180">
        <v>0.375</v>
      </c>
      <c r="G173" s="179">
        <v>-9.0563165905631626E-2</v>
      </c>
      <c r="H173" s="179">
        <v>-9.0724784591991847E-2</v>
      </c>
      <c r="I173" s="179">
        <v>-9.0684410646387881E-2</v>
      </c>
      <c r="J173" s="180">
        <v>-0.15092290988056456</v>
      </c>
      <c r="K173" s="180">
        <v>3.1792665652379259E-2</v>
      </c>
      <c r="L173" s="180">
        <v>-9.273193150852066E-3</v>
      </c>
      <c r="M173" s="179">
        <v>-0.18044172801778025</v>
      </c>
      <c r="N173" s="179">
        <v>1.1038199122158865E-2</v>
      </c>
      <c r="O173" s="179">
        <v>-3.4591194968553451E-2</v>
      </c>
    </row>
    <row r="174" spans="2:15" hidden="1" outlineLevel="1">
      <c r="B174" s="63" t="s">
        <v>80</v>
      </c>
      <c r="C174" s="179">
        <v>0.26404494382022481</v>
      </c>
      <c r="D174" s="180">
        <v>1</v>
      </c>
      <c r="E174" s="180">
        <v>0.77419354838709675</v>
      </c>
      <c r="F174" s="180">
        <v>0.78787878787878785</v>
      </c>
      <c r="G174" s="179">
        <v>5.5238095238095308E-2</v>
      </c>
      <c r="H174" s="179">
        <v>3.4877384196185357E-2</v>
      </c>
      <c r="I174" s="179">
        <v>3.9406779661016911E-2</v>
      </c>
      <c r="J174" s="180">
        <v>6.0790273556230456E-3</v>
      </c>
      <c r="K174" s="180">
        <v>0.23817554618627823</v>
      </c>
      <c r="L174" s="180">
        <v>0.18086826001616441</v>
      </c>
      <c r="M174" s="179">
        <v>3.1662269129287601E-2</v>
      </c>
      <c r="N174" s="179">
        <v>0.19461363907798868</v>
      </c>
      <c r="O174" s="179">
        <v>0.1533146092461326</v>
      </c>
    </row>
    <row r="175" spans="2:15" hidden="1" outlineLevel="1">
      <c r="B175" s="63" t="s">
        <v>79</v>
      </c>
      <c r="C175" s="179">
        <v>0.42492917847025491</v>
      </c>
      <c r="D175" s="180" t="s">
        <v>143</v>
      </c>
      <c r="E175" s="180" t="s">
        <v>143</v>
      </c>
      <c r="F175" s="180" t="s">
        <v>143</v>
      </c>
      <c r="G175" s="179">
        <v>0.14893617021276606</v>
      </c>
      <c r="H175" s="179">
        <v>0.21060842433697347</v>
      </c>
      <c r="I175" s="179">
        <v>0.19406392694063923</v>
      </c>
      <c r="J175" s="180">
        <v>0.21373307543520315</v>
      </c>
      <c r="K175" s="180">
        <v>0.5509047307608459</v>
      </c>
      <c r="L175" s="180">
        <v>0.45882415086366279</v>
      </c>
      <c r="M175" s="179">
        <v>0.21364586443714551</v>
      </c>
      <c r="N175" s="179">
        <v>0.48779912766709899</v>
      </c>
      <c r="O175" s="179">
        <v>0.41020114942528729</v>
      </c>
    </row>
    <row r="176" spans="2:15" collapsed="1">
      <c r="B176" s="173">
        <v>1999</v>
      </c>
      <c r="C176" s="184">
        <v>-0.22403733955659277</v>
      </c>
      <c r="D176" s="184">
        <v>-0.47058823529411764</v>
      </c>
      <c r="E176" s="184">
        <v>2.1162790697674421</v>
      </c>
      <c r="F176" s="184">
        <v>0.97402597402597402</v>
      </c>
      <c r="G176" s="184">
        <v>-8.7211003804506859E-2</v>
      </c>
      <c r="H176" s="184">
        <v>-4.1260854963297566E-3</v>
      </c>
      <c r="I176" s="184">
        <v>-2.4641398995555841E-2</v>
      </c>
      <c r="J176" s="184">
        <v>-2.4153203963929504E-2</v>
      </c>
      <c r="K176" s="184">
        <v>0.11081445648634825</v>
      </c>
      <c r="L176" s="184">
        <v>8.0315096703581501E-2</v>
      </c>
      <c r="M176" s="184">
        <v>-4.7670373818039291E-2</v>
      </c>
      <c r="N176" s="184">
        <v>9.2825262305169742E-2</v>
      </c>
      <c r="O176" s="184">
        <v>5.8929215203040064E-2</v>
      </c>
    </row>
    <row r="177" spans="2:15" hidden="1" outlineLevel="1">
      <c r="B177" s="63" t="s">
        <v>90</v>
      </c>
      <c r="C177" s="179">
        <v>1.2237442922374431</v>
      </c>
      <c r="D177" s="180">
        <v>1.5</v>
      </c>
      <c r="E177" s="180">
        <v>0</v>
      </c>
      <c r="F177" s="180">
        <v>0.5</v>
      </c>
      <c r="G177" s="179">
        <v>0.14573991031390143</v>
      </c>
      <c r="H177" s="179">
        <v>-4.9353138476281755E-2</v>
      </c>
      <c r="I177" s="179">
        <v>-1.5001973943939984E-2</v>
      </c>
      <c r="J177" s="180">
        <v>0.18658188993641756</v>
      </c>
      <c r="K177" s="180">
        <v>0.36020221878949576</v>
      </c>
      <c r="L177" s="180">
        <v>0.31808753922246447</v>
      </c>
      <c r="M177" s="179">
        <v>0.22065562213605916</v>
      </c>
      <c r="N177" s="179">
        <v>0.26731813246471225</v>
      </c>
      <c r="O177" s="179">
        <v>0.25632937660828414</v>
      </c>
    </row>
    <row r="178" spans="2:15" hidden="1" outlineLevel="1">
      <c r="B178" s="63" t="s">
        <v>89</v>
      </c>
      <c r="C178" s="179">
        <v>0.94915254237288127</v>
      </c>
      <c r="D178" s="180">
        <v>0.66666666666666674</v>
      </c>
      <c r="E178" s="180">
        <v>0</v>
      </c>
      <c r="F178" s="180">
        <v>0.28571428571428581</v>
      </c>
      <c r="G178" s="179">
        <v>4.6735905044510417E-2</v>
      </c>
      <c r="H178" s="179">
        <v>-6.2697576396206545E-2</v>
      </c>
      <c r="I178" s="179">
        <v>-3.4020217729393454E-2</v>
      </c>
      <c r="J178" s="180">
        <v>8.5303514376996903E-2</v>
      </c>
      <c r="K178" s="180">
        <v>0.38134240299854238</v>
      </c>
      <c r="L178" s="180">
        <v>0.29167271495621039</v>
      </c>
      <c r="M178" s="179">
        <v>0.10488084618325466</v>
      </c>
      <c r="N178" s="179">
        <v>0.2886801779535344</v>
      </c>
      <c r="O178" s="179">
        <v>0.23332309818070152</v>
      </c>
    </row>
    <row r="179" spans="2:15" hidden="1" outlineLevel="1">
      <c r="B179" s="63" t="s">
        <v>88</v>
      </c>
      <c r="C179" s="179">
        <v>7.2741935483870961</v>
      </c>
      <c r="D179" s="180">
        <v>-0.85714285714285721</v>
      </c>
      <c r="E179" s="180" t="s">
        <v>143</v>
      </c>
      <c r="F179" s="180">
        <v>-0.85714285714285721</v>
      </c>
      <c r="G179" s="179">
        <v>0.77777777777777768</v>
      </c>
      <c r="H179" s="179">
        <v>0.23390275952693829</v>
      </c>
      <c r="I179" s="179">
        <v>0.32270478284771853</v>
      </c>
      <c r="J179" s="180">
        <v>-2.6480500722195432E-2</v>
      </c>
      <c r="K179" s="180">
        <v>0.22836944828646066</v>
      </c>
      <c r="L179" s="180">
        <v>0.16670549860205042</v>
      </c>
      <c r="M179" s="179">
        <v>0.25419566107245184</v>
      </c>
      <c r="N179" s="179">
        <v>0.22941835845061642</v>
      </c>
      <c r="O179" s="179">
        <v>0.23519862490450727</v>
      </c>
    </row>
    <row r="180" spans="2:15" hidden="1" outlineLevel="1">
      <c r="B180" s="63" t="s">
        <v>87</v>
      </c>
      <c r="C180" s="179">
        <v>-0.33333333333333337</v>
      </c>
      <c r="D180" s="180">
        <v>-1</v>
      </c>
      <c r="E180" s="180" t="s">
        <v>143</v>
      </c>
      <c r="F180" s="180">
        <v>-1</v>
      </c>
      <c r="G180" s="179">
        <v>-0.15151515151515149</v>
      </c>
      <c r="H180" s="179">
        <v>-0.82258064516129026</v>
      </c>
      <c r="I180" s="179">
        <v>-0.58947368421052637</v>
      </c>
      <c r="J180" s="180">
        <v>0.35238095238095246</v>
      </c>
      <c r="K180" s="180">
        <v>0.92334096109839825</v>
      </c>
      <c r="L180" s="180">
        <v>0.86210418794688448</v>
      </c>
      <c r="M180" s="179">
        <v>0.10179640718562877</v>
      </c>
      <c r="N180" s="179">
        <v>0.80769230769230771</v>
      </c>
      <c r="O180" s="179">
        <v>0.70081595648232087</v>
      </c>
    </row>
    <row r="181" spans="2:15" hidden="1" outlineLevel="1">
      <c r="B181" s="63" t="s">
        <v>86</v>
      </c>
      <c r="C181" s="179">
        <v>-0.375</v>
      </c>
      <c r="D181" s="180" t="s">
        <v>143</v>
      </c>
      <c r="E181" s="180" t="s">
        <v>143</v>
      </c>
      <c r="F181" s="180" t="s">
        <v>143</v>
      </c>
      <c r="G181" s="179">
        <v>-0.18181818181818177</v>
      </c>
      <c r="H181" s="179">
        <v>-0.66666666666666674</v>
      </c>
      <c r="I181" s="179">
        <v>-0.48275862068965514</v>
      </c>
      <c r="J181" s="180">
        <v>0.16393442622950816</v>
      </c>
      <c r="K181" s="180">
        <v>0.73206442166910679</v>
      </c>
      <c r="L181" s="180">
        <v>0.64596273291925477</v>
      </c>
      <c r="M181" s="179">
        <v>5.7324840764331197E-2</v>
      </c>
      <c r="N181" s="179">
        <v>0.69614835948644793</v>
      </c>
      <c r="O181" s="179">
        <v>0.57925407925407923</v>
      </c>
    </row>
    <row r="182" spans="2:15" hidden="1" outlineLevel="1">
      <c r="B182" s="63" t="s">
        <v>85</v>
      </c>
      <c r="C182" s="179">
        <v>1</v>
      </c>
      <c r="D182" s="180" t="s">
        <v>143</v>
      </c>
      <c r="E182" s="180" t="s">
        <v>143</v>
      </c>
      <c r="F182" s="180" t="s">
        <v>143</v>
      </c>
      <c r="G182" s="179">
        <v>7.6923076923076872E-2</v>
      </c>
      <c r="H182" s="179">
        <v>0.71428571428571419</v>
      </c>
      <c r="I182" s="179">
        <v>0.40740740740740744</v>
      </c>
      <c r="J182" s="180">
        <v>-0.35443037974683544</v>
      </c>
      <c r="K182" s="180">
        <v>-0.23070739549839225</v>
      </c>
      <c r="L182" s="180">
        <v>-0.24465049928673321</v>
      </c>
      <c r="M182" s="179">
        <v>-0.30635838150289019</v>
      </c>
      <c r="N182" s="179">
        <v>-0.22019077901430839</v>
      </c>
      <c r="O182" s="179">
        <v>-0.23060796645702308</v>
      </c>
    </row>
    <row r="183" spans="2:15" hidden="1" outlineLevel="1">
      <c r="B183" s="63" t="s">
        <v>84</v>
      </c>
      <c r="C183" s="179">
        <v>0.39999999999999991</v>
      </c>
      <c r="D183" s="180" t="s">
        <v>143</v>
      </c>
      <c r="E183" s="180" t="s">
        <v>143</v>
      </c>
      <c r="F183" s="180" t="s">
        <v>143</v>
      </c>
      <c r="G183" s="179">
        <v>2</v>
      </c>
      <c r="H183" s="179">
        <v>2.1</v>
      </c>
      <c r="I183" s="179">
        <v>2.0714285714285716</v>
      </c>
      <c r="J183" s="180">
        <v>-8.7912087912087933E-2</v>
      </c>
      <c r="K183" s="180">
        <v>0.84403669724770647</v>
      </c>
      <c r="L183" s="180">
        <v>0.7649253731343284</v>
      </c>
      <c r="M183" s="179">
        <v>4.0000000000000036E-2</v>
      </c>
      <c r="N183" s="179">
        <v>0.85671039354187695</v>
      </c>
      <c r="O183" s="179">
        <v>0.78185151237396888</v>
      </c>
    </row>
    <row r="184" spans="2:15" hidden="1" outlineLevel="1">
      <c r="B184" s="63" t="s">
        <v>83</v>
      </c>
      <c r="C184" s="179">
        <v>-0.84615384615384615</v>
      </c>
      <c r="D184" s="180">
        <v>3</v>
      </c>
      <c r="E184" s="180" t="s">
        <v>143</v>
      </c>
      <c r="F184" s="180">
        <v>3</v>
      </c>
      <c r="G184" s="179">
        <v>0.5</v>
      </c>
      <c r="H184" s="179">
        <v>0</v>
      </c>
      <c r="I184" s="179">
        <v>0.19999999999999996</v>
      </c>
      <c r="J184" s="180">
        <v>8.247422680412364E-2</v>
      </c>
      <c r="K184" s="180">
        <v>-0.10558252427184467</v>
      </c>
      <c r="L184" s="180">
        <v>-8.5776330076004381E-2</v>
      </c>
      <c r="M184" s="179">
        <v>2.564102564102555E-2</v>
      </c>
      <c r="N184" s="179">
        <v>-0.10444177671068422</v>
      </c>
      <c r="O184" s="179">
        <v>-8.8421052631578956E-2</v>
      </c>
    </row>
    <row r="185" spans="2:15" hidden="1" outlineLevel="1">
      <c r="B185" s="63" t="s">
        <v>82</v>
      </c>
      <c r="C185" s="179">
        <v>-0.97175141242937857</v>
      </c>
      <c r="D185" s="180" t="s">
        <v>143</v>
      </c>
      <c r="E185" s="180" t="s">
        <v>143</v>
      </c>
      <c r="F185" s="180" t="s">
        <v>143</v>
      </c>
      <c r="G185" s="179">
        <v>0.2300469483568075</v>
      </c>
      <c r="H185" s="179">
        <v>-0.20562130177514792</v>
      </c>
      <c r="I185" s="179">
        <v>-0.10123734533183348</v>
      </c>
      <c r="J185" s="180">
        <v>-5.244549204478488E-2</v>
      </c>
      <c r="K185" s="180">
        <v>0.5193842645381983</v>
      </c>
      <c r="L185" s="180">
        <v>0.37993964650093415</v>
      </c>
      <c r="M185" s="179">
        <v>-9.6310493531384767E-2</v>
      </c>
      <c r="N185" s="179">
        <v>0.43684742337487359</v>
      </c>
      <c r="O185" s="179">
        <v>0.29819314641744543</v>
      </c>
    </row>
    <row r="186" spans="2:15" hidden="1" outlineLevel="1">
      <c r="B186" s="63" t="s">
        <v>81</v>
      </c>
      <c r="C186" s="179">
        <v>-0.11910669975186106</v>
      </c>
      <c r="D186" s="180">
        <v>0.33333333333333326</v>
      </c>
      <c r="E186" s="180">
        <v>0</v>
      </c>
      <c r="F186" s="180">
        <v>0.14285714285714279</v>
      </c>
      <c r="G186" s="179">
        <v>0.20439963336388645</v>
      </c>
      <c r="H186" s="179">
        <v>0.20746634026927779</v>
      </c>
      <c r="I186" s="179">
        <v>0.20669878412479936</v>
      </c>
      <c r="J186" s="180">
        <v>3.3090297251822776E-2</v>
      </c>
      <c r="K186" s="180">
        <v>0.7895972209182236</v>
      </c>
      <c r="L186" s="180">
        <v>0.53668749999999998</v>
      </c>
      <c r="M186" s="179">
        <v>5.1562956470931898E-2</v>
      </c>
      <c r="N186" s="179">
        <v>0.65273288802700558</v>
      </c>
      <c r="O186" s="179">
        <v>0.45457171746352731</v>
      </c>
    </row>
    <row r="187" spans="2:15" hidden="1" outlineLevel="1">
      <c r="B187" s="63" t="s">
        <v>80</v>
      </c>
      <c r="C187" s="179">
        <v>0.15960912052117271</v>
      </c>
      <c r="D187" s="180" t="s">
        <v>143</v>
      </c>
      <c r="E187" s="180">
        <v>6.75</v>
      </c>
      <c r="F187" s="180">
        <v>7.25</v>
      </c>
      <c r="G187" s="179">
        <v>-5.0632911392405111E-2</v>
      </c>
      <c r="H187" s="179">
        <v>0.2963617096432356</v>
      </c>
      <c r="I187" s="179">
        <v>0.19888239776479555</v>
      </c>
      <c r="J187" s="180">
        <v>2.2961014111456679E-2</v>
      </c>
      <c r="K187" s="180">
        <v>0.1240844463593278</v>
      </c>
      <c r="L187" s="180">
        <v>9.7301406309387994E-2</v>
      </c>
      <c r="M187" s="179">
        <v>1.6267429388630683E-2</v>
      </c>
      <c r="N187" s="179">
        <v>0.15969529085872569</v>
      </c>
      <c r="O187" s="179">
        <v>0.11964660077867628</v>
      </c>
    </row>
    <row r="188" spans="2:15" hidden="1" outlineLevel="1">
      <c r="B188" s="63" t="s">
        <v>79</v>
      </c>
      <c r="C188" s="179">
        <v>0.64953271028037385</v>
      </c>
      <c r="D188" s="180">
        <v>-1</v>
      </c>
      <c r="E188" s="180">
        <v>-1</v>
      </c>
      <c r="F188" s="180">
        <v>-1</v>
      </c>
      <c r="G188" s="179">
        <v>1.9080659150043422E-2</v>
      </c>
      <c r="H188" s="179">
        <v>-0.13936627282491942</v>
      </c>
      <c r="I188" s="179">
        <v>-0.10190690998564689</v>
      </c>
      <c r="J188" s="180">
        <v>0.2665360117589417</v>
      </c>
      <c r="K188" s="180">
        <v>0.24432588841667413</v>
      </c>
      <c r="L188" s="180">
        <v>0.25031371772009781</v>
      </c>
      <c r="M188" s="179">
        <v>0.22876536415336646</v>
      </c>
      <c r="N188" s="179">
        <v>0.14673876309564049</v>
      </c>
      <c r="O188" s="179">
        <v>0.16882347130297348</v>
      </c>
    </row>
    <row r="189" spans="2:15" collapsed="1">
      <c r="B189" s="173">
        <v>1998</v>
      </c>
      <c r="C189" s="184">
        <v>0.52762923351158642</v>
      </c>
      <c r="D189" s="184">
        <v>0.30769230769230771</v>
      </c>
      <c r="E189" s="184">
        <v>0.53571428571428581</v>
      </c>
      <c r="F189" s="184">
        <v>0.42592592592592582</v>
      </c>
      <c r="G189" s="184">
        <v>0.10815631587481755</v>
      </c>
      <c r="H189" s="184">
        <v>3.6758853959411031E-2</v>
      </c>
      <c r="I189" s="184">
        <v>5.3519089490312588E-2</v>
      </c>
      <c r="J189" s="184">
        <v>9.0444753300903402E-2</v>
      </c>
      <c r="K189" s="184">
        <v>0.37217733185258939</v>
      </c>
      <c r="L189" s="184">
        <v>0.29648335029266515</v>
      </c>
      <c r="M189" s="184">
        <v>0.11365124399825399</v>
      </c>
      <c r="N189" s="184">
        <v>0.3037442495760172</v>
      </c>
      <c r="O189" s="184">
        <v>0.25217758109038169</v>
      </c>
    </row>
    <row r="190" spans="2:15" hidden="1" outlineLevel="1">
      <c r="B190" s="63" t="s">
        <v>90</v>
      </c>
      <c r="C190" s="179">
        <v>-0.2007299270072993</v>
      </c>
      <c r="D190" s="180">
        <v>-0.7142857142857143</v>
      </c>
      <c r="E190" s="180">
        <v>-0.5</v>
      </c>
      <c r="F190" s="180">
        <v>-0.6</v>
      </c>
      <c r="G190" s="179">
        <v>-2.4070021881838044E-2</v>
      </c>
      <c r="H190" s="179">
        <v>0.26217115210160258</v>
      </c>
      <c r="I190" s="179">
        <v>0.20018952854773753</v>
      </c>
      <c r="J190" s="180">
        <v>7.1411792342024993E-2</v>
      </c>
      <c r="K190" s="180">
        <v>0.10198081089445998</v>
      </c>
      <c r="L190" s="180">
        <v>9.4406611955066611E-2</v>
      </c>
      <c r="M190" s="179">
        <v>4.0719002201027088E-2</v>
      </c>
      <c r="N190" s="179">
        <v>0.13430629964899321</v>
      </c>
      <c r="O190" s="179">
        <v>0.11078327416901024</v>
      </c>
    </row>
    <row r="191" spans="2:15" hidden="1" outlineLevel="1">
      <c r="B191" s="63" t="s">
        <v>89</v>
      </c>
      <c r="C191" s="179">
        <v>0.51282051282051277</v>
      </c>
      <c r="D191" s="180">
        <v>-0.4</v>
      </c>
      <c r="E191" s="180">
        <v>0</v>
      </c>
      <c r="F191" s="180">
        <v>-0.22222222222222221</v>
      </c>
      <c r="G191" s="179">
        <v>0.42948038176033942</v>
      </c>
      <c r="H191" s="179">
        <v>0.27897574123989211</v>
      </c>
      <c r="I191" s="179">
        <v>0.31526463819994888</v>
      </c>
      <c r="J191" s="180">
        <v>0.40705776579006514</v>
      </c>
      <c r="K191" s="180">
        <v>0.29956702146851888</v>
      </c>
      <c r="L191" s="180">
        <v>0.33035082072738975</v>
      </c>
      <c r="M191" s="179">
        <v>0.41311003061408247</v>
      </c>
      <c r="N191" s="179">
        <v>0.29513444302176706</v>
      </c>
      <c r="O191" s="179">
        <v>0.32854010504308806</v>
      </c>
    </row>
    <row r="192" spans="2:15" hidden="1" outlineLevel="1">
      <c r="B192" s="63" t="s">
        <v>88</v>
      </c>
      <c r="C192" s="179">
        <v>-0.47899159663865543</v>
      </c>
      <c r="D192" s="180">
        <v>1.3333333333333335</v>
      </c>
      <c r="E192" s="180">
        <v>-1</v>
      </c>
      <c r="F192" s="180">
        <v>-0.36363636363636365</v>
      </c>
      <c r="G192" s="179">
        <v>-0.14655172413793105</v>
      </c>
      <c r="H192" s="179">
        <v>0.16006097560975618</v>
      </c>
      <c r="I192" s="179">
        <v>9.5783132530120385E-2</v>
      </c>
      <c r="J192" s="180">
        <v>-0.20815859702630579</v>
      </c>
      <c r="K192" s="180">
        <v>1.0246856078248712E-2</v>
      </c>
      <c r="L192" s="180">
        <v>-5.2956751985878237E-2</v>
      </c>
      <c r="M192" s="179">
        <v>-0.21015195602974457</v>
      </c>
      <c r="N192" s="179">
        <v>3.4531632521582312E-2</v>
      </c>
      <c r="O192" s="179">
        <v>-3.5194398378477931E-2</v>
      </c>
    </row>
    <row r="193" spans="2:15" hidden="1" outlineLevel="1">
      <c r="B193" s="63" t="s">
        <v>87</v>
      </c>
      <c r="C193" s="179">
        <v>-4.5454545454545414E-2</v>
      </c>
      <c r="D193" s="180">
        <v>1.6666666666666665</v>
      </c>
      <c r="E193" s="180" t="s">
        <v>143</v>
      </c>
      <c r="F193" s="180">
        <v>1.6666666666666665</v>
      </c>
      <c r="G193" s="179">
        <v>-0.10810810810810811</v>
      </c>
      <c r="H193" s="179">
        <v>9.3333333333333339</v>
      </c>
      <c r="I193" s="179">
        <v>1.2093023255813953</v>
      </c>
      <c r="J193" s="180">
        <v>-0.58661417322834652</v>
      </c>
      <c r="K193" s="180">
        <v>7.9012345679012386E-2</v>
      </c>
      <c r="L193" s="180">
        <v>-7.9887218045112784E-2</v>
      </c>
      <c r="M193" s="179">
        <v>-0.47151898734177211</v>
      </c>
      <c r="N193" s="179">
        <v>0.14705882352941169</v>
      </c>
      <c r="O193" s="179">
        <v>-2.5618374558303847E-2</v>
      </c>
    </row>
    <row r="194" spans="2:15" hidden="1" outlineLevel="1">
      <c r="B194" s="63" t="s">
        <v>86</v>
      </c>
      <c r="C194" s="179">
        <v>2.4285714285714284</v>
      </c>
      <c r="D194" s="180">
        <v>-1</v>
      </c>
      <c r="E194" s="180" t="s">
        <v>143</v>
      </c>
      <c r="F194" s="180">
        <v>-1</v>
      </c>
      <c r="G194" s="179">
        <v>0.5714285714285714</v>
      </c>
      <c r="H194" s="179" t="s">
        <v>143</v>
      </c>
      <c r="I194" s="179">
        <v>3.1428571428571432</v>
      </c>
      <c r="J194" s="180">
        <v>-0.18666666666666665</v>
      </c>
      <c r="K194" s="180">
        <v>-0.24446902654867253</v>
      </c>
      <c r="L194" s="180">
        <v>-0.23624288425047435</v>
      </c>
      <c r="M194" s="179">
        <v>-5.9880239520958112E-2</v>
      </c>
      <c r="N194" s="179">
        <v>-0.22455752212389379</v>
      </c>
      <c r="O194" s="179">
        <v>-0.19887955182072825</v>
      </c>
    </row>
    <row r="195" spans="2:15" hidden="1" outlineLevel="1">
      <c r="B195" s="63" t="s">
        <v>85</v>
      </c>
      <c r="C195" s="179">
        <v>-0.7142857142857143</v>
      </c>
      <c r="D195" s="180" t="s">
        <v>143</v>
      </c>
      <c r="E195" s="180" t="s">
        <v>143</v>
      </c>
      <c r="F195" s="180" t="s">
        <v>143</v>
      </c>
      <c r="G195" s="179">
        <v>0.18181818181818188</v>
      </c>
      <c r="H195" s="179">
        <v>6</v>
      </c>
      <c r="I195" s="179">
        <v>1.0769230769230771</v>
      </c>
      <c r="J195" s="180">
        <v>0.38596491228070184</v>
      </c>
      <c r="K195" s="180">
        <v>-4.0863531225905914E-2</v>
      </c>
      <c r="L195" s="180">
        <v>-6.3784549964563952E-3</v>
      </c>
      <c r="M195" s="179">
        <v>0.31060606060606055</v>
      </c>
      <c r="N195" s="179">
        <v>-3.1562740569669012E-2</v>
      </c>
      <c r="O195" s="179">
        <v>0</v>
      </c>
    </row>
    <row r="196" spans="2:15" hidden="1" outlineLevel="1">
      <c r="B196" s="63" t="s">
        <v>84</v>
      </c>
      <c r="C196" s="179">
        <v>-0.375</v>
      </c>
      <c r="D196" s="180" t="s">
        <v>143</v>
      </c>
      <c r="E196" s="180" t="s">
        <v>143</v>
      </c>
      <c r="F196" s="180" t="s">
        <v>143</v>
      </c>
      <c r="G196" s="179">
        <v>-0.82608695652173914</v>
      </c>
      <c r="H196" s="179">
        <v>-0.2857142857142857</v>
      </c>
      <c r="I196" s="179">
        <v>-0.6216216216216216</v>
      </c>
      <c r="J196" s="180">
        <v>-6.1855670103092786E-2</v>
      </c>
      <c r="K196" s="180">
        <v>1.2448512585812357</v>
      </c>
      <c r="L196" s="180">
        <v>1.0074906367041199</v>
      </c>
      <c r="M196" s="179">
        <v>-0.21875</v>
      </c>
      <c r="N196" s="179">
        <v>1.1973392461197339</v>
      </c>
      <c r="O196" s="179">
        <v>0.88428324697754745</v>
      </c>
    </row>
    <row r="197" spans="2:15" hidden="1" outlineLevel="1">
      <c r="B197" s="63" t="s">
        <v>83</v>
      </c>
      <c r="C197" s="179">
        <v>-0.89682539682539686</v>
      </c>
      <c r="D197" s="180">
        <v>-0.5</v>
      </c>
      <c r="E197" s="180" t="s">
        <v>143</v>
      </c>
      <c r="F197" s="180">
        <v>-0.5</v>
      </c>
      <c r="G197" s="179">
        <v>-0.97489539748953979</v>
      </c>
      <c r="H197" s="179">
        <v>-0.99014238773274921</v>
      </c>
      <c r="I197" s="179">
        <v>-0.98697916666666663</v>
      </c>
      <c r="J197" s="180">
        <v>-0.9488126649076517</v>
      </c>
      <c r="K197" s="180">
        <v>-0.92497496130383317</v>
      </c>
      <c r="L197" s="180">
        <v>-0.92848268364652897</v>
      </c>
      <c r="M197" s="179">
        <v>-0.32369942196531787</v>
      </c>
      <c r="N197" s="179">
        <v>-0.11945031712473575</v>
      </c>
      <c r="O197" s="179">
        <v>-0.15102770330652371</v>
      </c>
    </row>
    <row r="198" spans="2:15" hidden="1" outlineLevel="1">
      <c r="B198" s="63" t="s">
        <v>82</v>
      </c>
      <c r="C198" s="179">
        <v>0.40476190476190466</v>
      </c>
      <c r="D198" s="180">
        <v>-1</v>
      </c>
      <c r="E198" s="180" t="s">
        <v>143</v>
      </c>
      <c r="F198" s="180">
        <v>-1</v>
      </c>
      <c r="G198" s="179">
        <v>-0.10878661087866104</v>
      </c>
      <c r="H198" s="179">
        <v>-0.25958378970427165</v>
      </c>
      <c r="I198" s="179">
        <v>-0.22829861111111116</v>
      </c>
      <c r="J198" s="180">
        <v>-0.10448548812664904</v>
      </c>
      <c r="K198" s="180">
        <v>-0.52089593007375035</v>
      </c>
      <c r="L198" s="180">
        <v>-0.45962105917067864</v>
      </c>
      <c r="M198" s="179">
        <v>-7.7365163572060136E-2</v>
      </c>
      <c r="N198" s="179">
        <v>-0.50084061869535978</v>
      </c>
      <c r="O198" s="179">
        <v>-0.43318265291707869</v>
      </c>
    </row>
    <row r="199" spans="2:15" hidden="1" outlineLevel="1">
      <c r="B199" s="63" t="s">
        <v>81</v>
      </c>
      <c r="C199" s="179">
        <v>-4.502369668246442E-2</v>
      </c>
      <c r="D199" s="180">
        <v>0</v>
      </c>
      <c r="E199" s="180" t="s">
        <v>143</v>
      </c>
      <c r="F199" s="180">
        <v>1.3333333333333335</v>
      </c>
      <c r="G199" s="179">
        <v>0.25402298850574723</v>
      </c>
      <c r="H199" s="179">
        <v>9.4807370184254669E-2</v>
      </c>
      <c r="I199" s="179">
        <v>0.13073929961089492</v>
      </c>
      <c r="J199" s="180">
        <v>0.38862928348909653</v>
      </c>
      <c r="K199" s="180">
        <v>0.1728884484087656</v>
      </c>
      <c r="L199" s="180">
        <v>0.23714528724967132</v>
      </c>
      <c r="M199" s="179">
        <v>0.33009520108801249</v>
      </c>
      <c r="N199" s="179">
        <v>0.15390353058180017</v>
      </c>
      <c r="O199" s="179">
        <v>0.20658804392029273</v>
      </c>
    </row>
    <row r="200" spans="2:15" hidden="1" outlineLevel="1">
      <c r="B200" s="63" t="s">
        <v>80</v>
      </c>
      <c r="C200" s="179">
        <v>-0.23250000000000004</v>
      </c>
      <c r="D200" s="180">
        <v>-1</v>
      </c>
      <c r="E200" s="180">
        <v>-0.66666666666666674</v>
      </c>
      <c r="F200" s="180">
        <v>-0.69230769230769229</v>
      </c>
      <c r="G200" s="179">
        <v>0.26980482204362799</v>
      </c>
      <c r="H200" s="179">
        <v>8.8427527873894629E-2</v>
      </c>
      <c r="I200" s="179">
        <v>0.1339285714285714</v>
      </c>
      <c r="J200" s="180">
        <v>2.4001959343619816E-2</v>
      </c>
      <c r="K200" s="180">
        <v>0.45883092394720304</v>
      </c>
      <c r="L200" s="180">
        <v>0.31134739990031557</v>
      </c>
      <c r="M200" s="179">
        <v>4.4631185807656459E-2</v>
      </c>
      <c r="N200" s="179">
        <v>0.36638909916729756</v>
      </c>
      <c r="O200" s="179">
        <v>0.25817999120768698</v>
      </c>
    </row>
    <row r="201" spans="2:15" hidden="1" outlineLevel="1">
      <c r="B201" s="63" t="s">
        <v>79</v>
      </c>
      <c r="C201" s="179">
        <v>-0.38150289017341044</v>
      </c>
      <c r="D201" s="180">
        <v>1</v>
      </c>
      <c r="E201" s="180">
        <v>2</v>
      </c>
      <c r="F201" s="180">
        <v>1.7999999999999998</v>
      </c>
      <c r="G201" s="179">
        <v>0.12378167641325533</v>
      </c>
      <c r="H201" s="179">
        <v>-0.19148936170212771</v>
      </c>
      <c r="I201" s="179">
        <v>-0.13405539772727271</v>
      </c>
      <c r="J201" s="180">
        <v>-0.1137646547980895</v>
      </c>
      <c r="K201" s="180">
        <v>0.11078746484531932</v>
      </c>
      <c r="L201" s="180">
        <v>3.9761021837659616E-2</v>
      </c>
      <c r="M201" s="179">
        <v>-8.8309081786251853E-2</v>
      </c>
      <c r="N201" s="179">
        <v>0.15261763789342475</v>
      </c>
      <c r="O201" s="179">
        <v>7.6056338028168913E-2</v>
      </c>
    </row>
    <row r="202" spans="2:15" collapsed="1">
      <c r="B202" s="173">
        <v>1997</v>
      </c>
      <c r="C202" s="184">
        <v>-0.16393442622950816</v>
      </c>
      <c r="D202" s="184">
        <v>-0.1333333333333333</v>
      </c>
      <c r="E202" s="184">
        <v>-0.22222222222222221</v>
      </c>
      <c r="F202" s="184">
        <v>-0.18181818181818177</v>
      </c>
      <c r="G202" s="184">
        <v>0.11559334298118662</v>
      </c>
      <c r="H202" s="184">
        <v>2.4303255719162475E-2</v>
      </c>
      <c r="I202" s="184">
        <v>4.4364937388193137E-2</v>
      </c>
      <c r="J202" s="184">
        <v>1.7860300618921299E-2</v>
      </c>
      <c r="K202" s="184">
        <v>-5.4527680220138319E-2</v>
      </c>
      <c r="L202" s="184">
        <v>-3.6110211280279358E-2</v>
      </c>
      <c r="M202" s="184">
        <v>8.5878484462481808E-2</v>
      </c>
      <c r="N202" s="184">
        <v>9.6070792520035697E-2</v>
      </c>
      <c r="O202" s="184">
        <v>9.3287053892893823E-2</v>
      </c>
    </row>
    <row r="203" spans="2:15" hidden="1" outlineLevel="1">
      <c r="B203" s="63" t="s">
        <v>90</v>
      </c>
      <c r="C203" s="179">
        <v>-0.3642691415313225</v>
      </c>
      <c r="D203" s="180">
        <v>2.5</v>
      </c>
      <c r="E203" s="180">
        <v>-0.33333333333333337</v>
      </c>
      <c r="F203" s="180">
        <v>7.1428571428571397E-2</v>
      </c>
      <c r="G203" s="179">
        <v>-5.7731958762886615E-2</v>
      </c>
      <c r="H203" s="179">
        <v>0.17269503546099285</v>
      </c>
      <c r="I203" s="179">
        <v>0.11372031662269122</v>
      </c>
      <c r="J203" s="180">
        <v>7.2832661290322509E-2</v>
      </c>
      <c r="K203" s="180">
        <v>0.3402468111583532</v>
      </c>
      <c r="L203" s="180">
        <v>0.26228785541106459</v>
      </c>
      <c r="M203" s="179">
        <v>1.6595189259742682E-2</v>
      </c>
      <c r="N203" s="179">
        <v>0.30172344689378749</v>
      </c>
      <c r="O203" s="179">
        <v>0.21599955151922856</v>
      </c>
    </row>
    <row r="204" spans="2:15" hidden="1" outlineLevel="1">
      <c r="B204" s="63" t="s">
        <v>89</v>
      </c>
      <c r="C204" s="179">
        <v>-0.55932203389830515</v>
      </c>
      <c r="D204" s="180">
        <v>-0.2857142857142857</v>
      </c>
      <c r="E204" s="180">
        <v>-0.5</v>
      </c>
      <c r="F204" s="180">
        <v>-0.4</v>
      </c>
      <c r="G204" s="179">
        <v>0.10550996483001174</v>
      </c>
      <c r="H204" s="179">
        <v>3.9215686274509887E-2</v>
      </c>
      <c r="I204" s="179">
        <v>5.4462119169587542E-2</v>
      </c>
      <c r="J204" s="180">
        <v>6.6650683289378954E-2</v>
      </c>
      <c r="K204" s="180">
        <v>0.24954914337240752</v>
      </c>
      <c r="L204" s="180">
        <v>0.19106033887909213</v>
      </c>
      <c r="M204" s="179">
        <v>3.1197771587743839E-2</v>
      </c>
      <c r="N204" s="179">
        <v>0.1978527607361964</v>
      </c>
      <c r="O204" s="179">
        <v>0.14543543017347127</v>
      </c>
    </row>
    <row r="205" spans="2:15" hidden="1" outlineLevel="1">
      <c r="B205" s="63" t="s">
        <v>88</v>
      </c>
      <c r="C205" s="179">
        <v>-0.24683544303797467</v>
      </c>
      <c r="D205" s="180">
        <v>2</v>
      </c>
      <c r="E205" s="180" t="s">
        <v>143</v>
      </c>
      <c r="F205" s="180">
        <v>10</v>
      </c>
      <c r="G205" s="179">
        <v>-0.33965844402277034</v>
      </c>
      <c r="H205" s="179">
        <v>0.15289982425307547</v>
      </c>
      <c r="I205" s="179">
        <v>-3.0030030030030463E-3</v>
      </c>
      <c r="J205" s="180">
        <v>0.25083452551263719</v>
      </c>
      <c r="K205" s="180">
        <v>0.22685714285714287</v>
      </c>
      <c r="L205" s="180">
        <v>0.23370083027085875</v>
      </c>
      <c r="M205" s="179">
        <v>0.11139058569888616</v>
      </c>
      <c r="N205" s="179">
        <v>0.21493425172197878</v>
      </c>
      <c r="O205" s="179">
        <v>0.18351324828263005</v>
      </c>
    </row>
    <row r="206" spans="2:15" hidden="1" outlineLevel="1">
      <c r="B206" s="63" t="s">
        <v>87</v>
      </c>
      <c r="C206" s="179">
        <v>1.2000000000000002</v>
      </c>
      <c r="D206" s="180" t="s">
        <v>143</v>
      </c>
      <c r="E206" s="180" t="s">
        <v>143</v>
      </c>
      <c r="F206" s="180" t="s">
        <v>143</v>
      </c>
      <c r="G206" s="179">
        <v>2.3636363636363638</v>
      </c>
      <c r="H206" s="179">
        <v>-0.68421052631578949</v>
      </c>
      <c r="I206" s="179">
        <v>0.43333333333333335</v>
      </c>
      <c r="J206" s="180">
        <v>1.2086956521739132</v>
      </c>
      <c r="K206" s="180">
        <v>9.6578947368421044</v>
      </c>
      <c r="L206" s="180">
        <v>4.5706806282722514</v>
      </c>
      <c r="M206" s="179">
        <v>1.3235294117647061</v>
      </c>
      <c r="N206" s="179">
        <v>7.5894736842105264</v>
      </c>
      <c r="O206" s="179">
        <v>3.9004329004329001</v>
      </c>
    </row>
    <row r="207" spans="2:15" hidden="1" outlineLevel="1">
      <c r="B207" s="63" t="s">
        <v>86</v>
      </c>
      <c r="C207" s="179">
        <v>-0.125</v>
      </c>
      <c r="D207" s="180">
        <v>2</v>
      </c>
      <c r="E207" s="180">
        <v>-1</v>
      </c>
      <c r="F207" s="180">
        <v>0</v>
      </c>
      <c r="G207" s="179">
        <v>-0.125</v>
      </c>
      <c r="H207" s="179">
        <v>-1</v>
      </c>
      <c r="I207" s="179">
        <v>-0.46153846153846156</v>
      </c>
      <c r="J207" s="180">
        <v>1.9411764705882355</v>
      </c>
      <c r="K207" s="180">
        <v>10.160493827160494</v>
      </c>
      <c r="L207" s="180">
        <v>6.9848484848484844</v>
      </c>
      <c r="M207" s="179">
        <v>1.4558823529411766</v>
      </c>
      <c r="N207" s="179">
        <v>9.2727272727272734</v>
      </c>
      <c r="O207" s="179">
        <v>5.865384615384615</v>
      </c>
    </row>
    <row r="208" spans="2:15" hidden="1" outlineLevel="1">
      <c r="B208" s="63" t="s">
        <v>85</v>
      </c>
      <c r="C208" s="179">
        <v>2.5</v>
      </c>
      <c r="D208" s="180" t="s">
        <v>143</v>
      </c>
      <c r="E208" s="180" t="s">
        <v>143</v>
      </c>
      <c r="F208" s="180" t="s">
        <v>143</v>
      </c>
      <c r="G208" s="179">
        <v>-8.333333333333337E-2</v>
      </c>
      <c r="H208" s="179">
        <v>-0.5</v>
      </c>
      <c r="I208" s="179">
        <v>-0.1875</v>
      </c>
      <c r="J208" s="180">
        <v>2.4545454545454546</v>
      </c>
      <c r="K208" s="180">
        <v>1.3243727598566308</v>
      </c>
      <c r="L208" s="180">
        <v>1.3874788494077834</v>
      </c>
      <c r="M208" s="179">
        <v>1.8085106382978724</v>
      </c>
      <c r="N208" s="179">
        <v>1.3113879003558719</v>
      </c>
      <c r="O208" s="179">
        <v>1.3497536945812807</v>
      </c>
    </row>
    <row r="209" spans="2:15" hidden="1" outlineLevel="1">
      <c r="B209" s="63" t="s">
        <v>84</v>
      </c>
      <c r="C209" s="179">
        <v>0.60000000000000009</v>
      </c>
      <c r="D209" s="180">
        <v>-1</v>
      </c>
      <c r="E209" s="180" t="s">
        <v>143</v>
      </c>
      <c r="F209" s="180">
        <v>-1</v>
      </c>
      <c r="G209" s="179">
        <v>0.27777777777777768</v>
      </c>
      <c r="H209" s="179">
        <v>-0.41666666666666663</v>
      </c>
      <c r="I209" s="179">
        <v>-0.11904761904761907</v>
      </c>
      <c r="J209" s="180">
        <v>1.6944444444444446</v>
      </c>
      <c r="K209" s="180">
        <v>4.0229885057471266</v>
      </c>
      <c r="L209" s="180">
        <v>3.3414634146341466</v>
      </c>
      <c r="M209" s="179">
        <v>1.098360655737705</v>
      </c>
      <c r="N209" s="179">
        <v>3.0630630630630629</v>
      </c>
      <c r="O209" s="179">
        <v>2.3662790697674421</v>
      </c>
    </row>
    <row r="210" spans="2:15" hidden="1" outlineLevel="1">
      <c r="B210" s="63" t="s">
        <v>83</v>
      </c>
      <c r="C210" s="179">
        <v>10.454545454545455</v>
      </c>
      <c r="D210" s="180">
        <v>1</v>
      </c>
      <c r="E210" s="180" t="s">
        <v>143</v>
      </c>
      <c r="F210" s="180">
        <v>1</v>
      </c>
      <c r="G210" s="179">
        <v>13.9375</v>
      </c>
      <c r="H210" s="179" t="s">
        <v>143</v>
      </c>
      <c r="I210" s="179">
        <v>71</v>
      </c>
      <c r="J210" s="180">
        <v>32.245614035087719</v>
      </c>
      <c r="K210" s="180">
        <v>248.61363636363637</v>
      </c>
      <c r="L210" s="180">
        <v>126.5049504950495</v>
      </c>
      <c r="M210" s="179">
        <v>1.0352941176470587</v>
      </c>
      <c r="N210" s="179">
        <v>20.5</v>
      </c>
      <c r="O210" s="179">
        <v>7.6744186046511622</v>
      </c>
    </row>
    <row r="211" spans="2:15" hidden="1" outlineLevel="1">
      <c r="B211" s="63" t="s">
        <v>82</v>
      </c>
      <c r="C211" s="179">
        <v>-0.59090909090909083</v>
      </c>
      <c r="D211" s="180">
        <v>-0.66666666666666674</v>
      </c>
      <c r="E211" s="180" t="s">
        <v>143</v>
      </c>
      <c r="F211" s="180">
        <v>-0.66666666666666674</v>
      </c>
      <c r="G211" s="179">
        <v>-0.57397504456327986</v>
      </c>
      <c r="H211" s="179">
        <v>-3.1813361611876978E-2</v>
      </c>
      <c r="I211" s="179">
        <v>-0.23404255319148937</v>
      </c>
      <c r="J211" s="180">
        <v>-4.0020263424518698E-2</v>
      </c>
      <c r="K211" s="180">
        <v>1.182631160572337</v>
      </c>
      <c r="L211" s="180">
        <v>0.83813873822437901</v>
      </c>
      <c r="M211" s="179">
        <v>-0.20603720603720599</v>
      </c>
      <c r="N211" s="179">
        <v>0.99096234309623421</v>
      </c>
      <c r="O211" s="179">
        <v>0.60448776065276522</v>
      </c>
    </row>
    <row r="212" spans="2:15" hidden="1" outlineLevel="1">
      <c r="B212" s="63" t="s">
        <v>81</v>
      </c>
      <c r="C212" s="179">
        <v>-2.0881670533642649E-2</v>
      </c>
      <c r="D212" s="180">
        <v>-0.5</v>
      </c>
      <c r="E212" s="180">
        <v>-1</v>
      </c>
      <c r="F212" s="180">
        <v>-0.91428571428571426</v>
      </c>
      <c r="G212" s="179">
        <v>-2.0270270270270285E-2</v>
      </c>
      <c r="H212" s="179">
        <v>8.0738595220854359E-2</v>
      </c>
      <c r="I212" s="179">
        <v>5.6164383561643882E-2</v>
      </c>
      <c r="J212" s="180">
        <v>0.49302325581395356</v>
      </c>
      <c r="K212" s="180">
        <v>9.8198089249002196E-2</v>
      </c>
      <c r="L212" s="180">
        <v>0.19209143699880182</v>
      </c>
      <c r="M212" s="179">
        <v>0.31805377720870687</v>
      </c>
      <c r="N212" s="179">
        <v>9.0958408679927771E-2</v>
      </c>
      <c r="O212" s="179">
        <v>0.15021717340461072</v>
      </c>
    </row>
    <row r="213" spans="2:15" hidden="1" outlineLevel="1">
      <c r="B213" s="63" t="s">
        <v>80</v>
      </c>
      <c r="C213" s="179">
        <v>0.13314447592067991</v>
      </c>
      <c r="D213" s="180">
        <v>-0.66666666666666674</v>
      </c>
      <c r="E213" s="180">
        <v>3</v>
      </c>
      <c r="F213" s="180">
        <v>1.1666666666666665</v>
      </c>
      <c r="G213" s="179">
        <v>0.16288384512683574</v>
      </c>
      <c r="H213" s="179">
        <v>-6.2702702702702728E-2</v>
      </c>
      <c r="I213" s="179">
        <v>-1.4755959137343955E-2</v>
      </c>
      <c r="J213" s="180">
        <v>8.2162735223959782E-2</v>
      </c>
      <c r="K213" s="180">
        <v>-1.7173214726958208E-2</v>
      </c>
      <c r="L213" s="180">
        <v>1.440970759248339E-2</v>
      </c>
      <c r="M213" s="179">
        <v>9.7785977859778495E-2</v>
      </c>
      <c r="N213" s="179">
        <v>-2.7961736571008089E-2</v>
      </c>
      <c r="O213" s="179">
        <v>1.0984126984126874E-2</v>
      </c>
    </row>
    <row r="214" spans="2:15" hidden="1" outlineLevel="1">
      <c r="B214" s="63" t="s">
        <v>79</v>
      </c>
      <c r="C214" s="179">
        <v>-0.3268482490272373</v>
      </c>
      <c r="D214" s="180">
        <v>-0.66666666666666674</v>
      </c>
      <c r="E214" s="180">
        <v>-0.82608695652173914</v>
      </c>
      <c r="F214" s="180">
        <v>-0.80769230769230771</v>
      </c>
      <c r="G214" s="179">
        <v>0.12131147540983611</v>
      </c>
      <c r="H214" s="179">
        <v>0.30777967064168088</v>
      </c>
      <c r="I214" s="179">
        <v>0.26932612125309885</v>
      </c>
      <c r="J214" s="180">
        <v>0.22728483879563011</v>
      </c>
      <c r="K214" s="180">
        <v>-6.822648572765555E-2</v>
      </c>
      <c r="L214" s="180">
        <v>8.58844715334528E-3</v>
      </c>
      <c r="M214" s="179">
        <v>0.15313404050144652</v>
      </c>
      <c r="N214" s="179">
        <v>-9.796205200281094E-2</v>
      </c>
      <c r="O214" s="179">
        <v>-3.0903940252382189E-2</v>
      </c>
    </row>
    <row r="215" spans="2:15" collapsed="1">
      <c r="B215" s="173">
        <v>1996</v>
      </c>
      <c r="C215" s="184">
        <v>-0.22127659574468084</v>
      </c>
      <c r="D215" s="184">
        <v>-6.25E-2</v>
      </c>
      <c r="E215" s="184">
        <v>-0.53246753246753253</v>
      </c>
      <c r="F215" s="184">
        <v>-0.39449541284403666</v>
      </c>
      <c r="G215" s="184">
        <v>0</v>
      </c>
      <c r="H215" s="184">
        <v>0.16356414512686746</v>
      </c>
      <c r="I215" s="184">
        <v>0.12319164136452931</v>
      </c>
      <c r="J215" s="184">
        <v>0.25066348195329091</v>
      </c>
      <c r="K215" s="184">
        <v>0.46155474413928133</v>
      </c>
      <c r="L215" s="184">
        <v>0.40143003064351368</v>
      </c>
      <c r="M215" s="184">
        <v>9.7967149129939868E-2</v>
      </c>
      <c r="N215" s="184">
        <v>0.22005540768102549</v>
      </c>
      <c r="O215" s="184">
        <v>0.18409480652609189</v>
      </c>
    </row>
    <row r="216" spans="2:15" hidden="1" outlineLevel="1">
      <c r="B216" s="63" t="s">
        <v>90</v>
      </c>
      <c r="C216" s="179">
        <v>-0.18832391713747643</v>
      </c>
      <c r="D216" s="180">
        <v>-0.77777777777777779</v>
      </c>
      <c r="E216" s="180">
        <v>1.4</v>
      </c>
      <c r="F216" s="180">
        <v>0</v>
      </c>
      <c r="G216" s="179">
        <v>0.75406871609403248</v>
      </c>
      <c r="H216" s="179">
        <v>9.1331269349845146E-2</v>
      </c>
      <c r="I216" s="179">
        <v>0.20816066305387304</v>
      </c>
      <c r="J216" s="180">
        <v>9.1309130913091341E-2</v>
      </c>
      <c r="K216" s="180">
        <v>0.23359345017270061</v>
      </c>
      <c r="L216" s="180">
        <v>0.18842224744608393</v>
      </c>
      <c r="M216" s="179">
        <v>0.13406639881581728</v>
      </c>
      <c r="N216" s="179">
        <v>0.19882759946184891</v>
      </c>
      <c r="O216" s="179">
        <v>0.17859266600594648</v>
      </c>
    </row>
    <row r="217" spans="2:15" hidden="1" outlineLevel="1">
      <c r="B217" s="63" t="s">
        <v>89</v>
      </c>
      <c r="C217" s="179">
        <v>-0.2848484848484848</v>
      </c>
      <c r="D217" s="180">
        <v>2.5</v>
      </c>
      <c r="E217" s="180">
        <v>-0.4285714285714286</v>
      </c>
      <c r="F217" s="180">
        <v>-6.25E-2</v>
      </c>
      <c r="G217" s="179">
        <v>-1.9540229885057436E-2</v>
      </c>
      <c r="H217" s="179">
        <v>4.4623262618873394E-2</v>
      </c>
      <c r="I217" s="179">
        <v>2.9134295227524865E-2</v>
      </c>
      <c r="J217" s="180">
        <v>-8.9500109146474549E-2</v>
      </c>
      <c r="K217" s="180">
        <v>4.7090758881151995E-2</v>
      </c>
      <c r="L217" s="180">
        <v>-8.4265359276847196E-4</v>
      </c>
      <c r="M217" s="179">
        <v>-9.4653665097511719E-2</v>
      </c>
      <c r="N217" s="179">
        <v>4.5896087692719023E-2</v>
      </c>
      <c r="O217" s="179">
        <v>-2.7957365018347335E-3</v>
      </c>
    </row>
    <row r="218" spans="2:15" hidden="1" outlineLevel="1">
      <c r="B218" s="63" t="s">
        <v>88</v>
      </c>
      <c r="C218" s="179">
        <v>-0.39230769230769236</v>
      </c>
      <c r="D218" s="180">
        <v>-0.66666666666666674</v>
      </c>
      <c r="E218" s="180">
        <v>-1</v>
      </c>
      <c r="F218" s="180">
        <v>-0.83333333333333337</v>
      </c>
      <c r="G218" s="179">
        <v>0.36528497409326421</v>
      </c>
      <c r="H218" s="179">
        <v>-3.7225042301184397E-2</v>
      </c>
      <c r="I218" s="179">
        <v>6.1862244897959107E-2</v>
      </c>
      <c r="J218" s="180">
        <v>-0.19315121200461716</v>
      </c>
      <c r="K218" s="180">
        <v>0.90355329949238583</v>
      </c>
      <c r="L218" s="180">
        <v>0.37147657270860557</v>
      </c>
      <c r="M218" s="179">
        <v>-0.14316502463054193</v>
      </c>
      <c r="N218" s="179">
        <v>0.62008622875982744</v>
      </c>
      <c r="O218" s="179">
        <v>0.27534418022528162</v>
      </c>
    </row>
    <row r="219" spans="2:15" hidden="1" outlineLevel="1">
      <c r="B219" s="63" t="s">
        <v>87</v>
      </c>
      <c r="C219" s="179">
        <v>1.5</v>
      </c>
      <c r="D219" s="180">
        <v>-1</v>
      </c>
      <c r="E219" s="180" t="s">
        <v>143</v>
      </c>
      <c r="F219" s="180">
        <v>-1</v>
      </c>
      <c r="G219" s="179">
        <v>0.5714285714285714</v>
      </c>
      <c r="H219" s="179">
        <v>8.5</v>
      </c>
      <c r="I219" s="179">
        <v>2.3333333333333335</v>
      </c>
      <c r="J219" s="180">
        <v>-0.25324675324675328</v>
      </c>
      <c r="K219" s="180">
        <v>0.49019607843137258</v>
      </c>
      <c r="L219" s="180">
        <v>-6.8292682926829218E-2</v>
      </c>
      <c r="M219" s="179">
        <v>-0.19526627218934911</v>
      </c>
      <c r="N219" s="179">
        <v>0.79245283018867929</v>
      </c>
      <c r="O219" s="179">
        <v>4.0540540540540571E-2</v>
      </c>
    </row>
    <row r="220" spans="2:15" hidden="1" outlineLevel="1">
      <c r="B220" s="63" t="s">
        <v>86</v>
      </c>
      <c r="C220" s="179">
        <v>3</v>
      </c>
      <c r="D220" s="180">
        <v>0</v>
      </c>
      <c r="E220" s="180" t="s">
        <v>143</v>
      </c>
      <c r="F220" s="180">
        <v>2</v>
      </c>
      <c r="G220" s="179">
        <v>7</v>
      </c>
      <c r="H220" s="179">
        <v>1.5</v>
      </c>
      <c r="I220" s="179">
        <v>3.333333333333333</v>
      </c>
      <c r="J220" s="180">
        <v>0.18604651162790709</v>
      </c>
      <c r="K220" s="180">
        <v>0.58823529411764697</v>
      </c>
      <c r="L220" s="180">
        <v>0.4042553191489362</v>
      </c>
      <c r="M220" s="179">
        <v>0.44680851063829796</v>
      </c>
      <c r="N220" s="179">
        <v>0.66037735849056611</v>
      </c>
      <c r="O220" s="179">
        <v>0.56000000000000005</v>
      </c>
    </row>
    <row r="221" spans="2:15" hidden="1" outlineLevel="1">
      <c r="B221" s="63" t="s">
        <v>85</v>
      </c>
      <c r="C221" s="179">
        <v>-0.8</v>
      </c>
      <c r="D221" s="180" t="s">
        <v>143</v>
      </c>
      <c r="E221" s="180" t="s">
        <v>143</v>
      </c>
      <c r="F221" s="180" t="s">
        <v>143</v>
      </c>
      <c r="G221" s="179">
        <v>11</v>
      </c>
      <c r="H221" s="179">
        <v>-0.63636363636363635</v>
      </c>
      <c r="I221" s="179">
        <v>0.33333333333333326</v>
      </c>
      <c r="J221" s="180">
        <v>0.83333333333333326</v>
      </c>
      <c r="K221" s="180">
        <v>6.6438356164383565</v>
      </c>
      <c r="L221" s="180">
        <v>5.4945054945054945</v>
      </c>
      <c r="M221" s="179">
        <v>0.6206896551724137</v>
      </c>
      <c r="N221" s="179">
        <v>5.6904761904761907</v>
      </c>
      <c r="O221" s="179">
        <v>4.389380530973451</v>
      </c>
    </row>
    <row r="222" spans="2:15" hidden="1" outlineLevel="1">
      <c r="B222" s="63" t="s">
        <v>84</v>
      </c>
      <c r="C222" s="179">
        <v>0</v>
      </c>
      <c r="D222" s="180" t="s">
        <v>143</v>
      </c>
      <c r="E222" s="180" t="s">
        <v>143</v>
      </c>
      <c r="F222" s="180" t="s">
        <v>143</v>
      </c>
      <c r="G222" s="179">
        <v>3.5</v>
      </c>
      <c r="H222" s="179" t="s">
        <v>143</v>
      </c>
      <c r="I222" s="179">
        <v>9.5</v>
      </c>
      <c r="J222" s="180">
        <v>0.8</v>
      </c>
      <c r="K222" s="180">
        <v>3.5714285714285809E-2</v>
      </c>
      <c r="L222" s="180">
        <v>0.18269230769230771</v>
      </c>
      <c r="M222" s="179">
        <v>1.103448275862069</v>
      </c>
      <c r="N222" s="179">
        <v>0.3214285714285714</v>
      </c>
      <c r="O222" s="179">
        <v>0.52212389380530966</v>
      </c>
    </row>
    <row r="223" spans="2:15" hidden="1" outlineLevel="1">
      <c r="B223" s="63" t="s">
        <v>83</v>
      </c>
      <c r="C223" s="179">
        <v>0.5714285714285714</v>
      </c>
      <c r="D223" s="180">
        <v>-0.66666666666666674</v>
      </c>
      <c r="E223" s="180" t="s">
        <v>143</v>
      </c>
      <c r="F223" s="180">
        <v>-0.66666666666666674</v>
      </c>
      <c r="G223" s="179">
        <v>0.23076923076923084</v>
      </c>
      <c r="H223" s="179">
        <v>-1</v>
      </c>
      <c r="I223" s="179">
        <v>-0.33333333333333337</v>
      </c>
      <c r="J223" s="180">
        <v>5.555555555555558E-2</v>
      </c>
      <c r="K223" s="180">
        <v>-0.4285714285714286</v>
      </c>
      <c r="L223" s="180">
        <v>-0.22900763358778631</v>
      </c>
      <c r="M223" s="179">
        <v>0.10389610389610393</v>
      </c>
      <c r="N223" s="179">
        <v>-0.5</v>
      </c>
      <c r="O223" s="179">
        <v>-0.21818181818181814</v>
      </c>
    </row>
    <row r="224" spans="2:15" hidden="1" outlineLevel="1">
      <c r="B224" s="63" t="s">
        <v>82</v>
      </c>
      <c r="C224" s="179">
        <v>0.28870292887029292</v>
      </c>
      <c r="D224" s="180">
        <v>2</v>
      </c>
      <c r="E224" s="180" t="s">
        <v>143</v>
      </c>
      <c r="F224" s="180">
        <v>2</v>
      </c>
      <c r="G224" s="179">
        <v>0.5714285714285714</v>
      </c>
      <c r="H224" s="179">
        <v>0.38472834067547734</v>
      </c>
      <c r="I224" s="179">
        <v>0.44894026974951839</v>
      </c>
      <c r="J224" s="180">
        <v>0.1963636363636363</v>
      </c>
      <c r="K224" s="180">
        <v>0.440595476667621</v>
      </c>
      <c r="L224" s="180">
        <v>0.36223993777950603</v>
      </c>
      <c r="M224" s="179">
        <v>0.26734875444839856</v>
      </c>
      <c r="N224" s="179">
        <v>0.43148059415428852</v>
      </c>
      <c r="O224" s="179">
        <v>0.37402678293366542</v>
      </c>
    </row>
    <row r="225" spans="2:15" hidden="1" outlineLevel="1">
      <c r="B225" s="63" t="s">
        <v>81</v>
      </c>
      <c r="C225" s="179">
        <v>0.26764705882352935</v>
      </c>
      <c r="D225" s="180">
        <v>0</v>
      </c>
      <c r="E225" s="180">
        <v>3.1428571428571432</v>
      </c>
      <c r="F225" s="180">
        <v>1.6923076923076925</v>
      </c>
      <c r="G225" s="179">
        <v>-0.21066666666666667</v>
      </c>
      <c r="H225" s="179">
        <v>0.12734693877551018</v>
      </c>
      <c r="I225" s="179">
        <v>2.0979020979021046E-2</v>
      </c>
      <c r="J225" s="180">
        <v>-0.40730530668504483</v>
      </c>
      <c r="K225" s="180">
        <v>4.3538616860171686E-2</v>
      </c>
      <c r="L225" s="180">
        <v>-0.11631506068257713</v>
      </c>
      <c r="M225" s="179">
        <v>-0.32949862637362637</v>
      </c>
      <c r="N225" s="179">
        <v>6.5407956844234727E-2</v>
      </c>
      <c r="O225" s="179">
        <v>-7.6519592718296781E-2</v>
      </c>
    </row>
    <row r="226" spans="2:15" hidden="1" outlineLevel="1">
      <c r="B226" s="63" t="s">
        <v>80</v>
      </c>
      <c r="C226" s="179">
        <v>-0.17523364485981308</v>
      </c>
      <c r="D226" s="180">
        <v>-0.5</v>
      </c>
      <c r="E226" s="180">
        <v>-0.7857142857142857</v>
      </c>
      <c r="F226" s="180">
        <v>-0.7</v>
      </c>
      <c r="G226" s="179">
        <v>-0.19548872180451127</v>
      </c>
      <c r="H226" s="179">
        <v>0.26712328767123283</v>
      </c>
      <c r="I226" s="179">
        <v>0.1291252803588594</v>
      </c>
      <c r="J226" s="180">
        <v>-0.21346675005211591</v>
      </c>
      <c r="K226" s="180">
        <v>2.9378099961846704E-2</v>
      </c>
      <c r="L226" s="180">
        <v>-6.2638230647709348E-2</v>
      </c>
      <c r="M226" s="179">
        <v>-0.20837390457643623</v>
      </c>
      <c r="N226" s="179">
        <v>7.9964239594715325E-2</v>
      </c>
      <c r="O226" s="179">
        <v>-2.9515065623267001E-2</v>
      </c>
    </row>
    <row r="227" spans="2:15" hidden="1" outlineLevel="1">
      <c r="B227" s="63" t="s">
        <v>79</v>
      </c>
      <c r="C227" s="179">
        <v>0.58153846153846156</v>
      </c>
      <c r="D227" s="180">
        <v>-0.75</v>
      </c>
      <c r="E227" s="180">
        <v>0.76923076923076916</v>
      </c>
      <c r="F227" s="180">
        <v>4.0000000000000036E-2</v>
      </c>
      <c r="G227" s="179">
        <v>-0.29234338747099764</v>
      </c>
      <c r="H227" s="179">
        <v>0.36564559906940675</v>
      </c>
      <c r="I227" s="179">
        <v>0.1459194214876034</v>
      </c>
      <c r="J227" s="180">
        <v>5.9570863918690042E-2</v>
      </c>
      <c r="K227" s="180">
        <v>8.6536505999593283E-2</v>
      </c>
      <c r="L227" s="180">
        <v>7.9395933014354103E-2</v>
      </c>
      <c r="M227" s="179">
        <v>2.5135344160867046E-3</v>
      </c>
      <c r="N227" s="179">
        <v>0.14517946241751156</v>
      </c>
      <c r="O227" s="179">
        <v>0.10325036936015453</v>
      </c>
    </row>
    <row r="228" spans="2:15" collapsed="1">
      <c r="B228" s="173">
        <v>1995</v>
      </c>
      <c r="C228" s="184">
        <v>-2.3053665910808818E-2</v>
      </c>
      <c r="D228" s="184">
        <v>-0.33333333333333337</v>
      </c>
      <c r="E228" s="184">
        <v>0.375</v>
      </c>
      <c r="F228" s="184">
        <v>4.8076923076923128E-2</v>
      </c>
      <c r="G228" s="184">
        <v>-2.3461469048907668E-3</v>
      </c>
      <c r="H228" s="184">
        <v>0.1692776930542077</v>
      </c>
      <c r="I228" s="184">
        <v>0.12165072369409535</v>
      </c>
      <c r="J228" s="184">
        <v>-0.11156521397414232</v>
      </c>
      <c r="K228" s="184">
        <v>0.16893480143511064</v>
      </c>
      <c r="L228" s="184">
        <v>7.240516600175817E-2</v>
      </c>
      <c r="M228" s="184">
        <v>-8.719790986283471E-2</v>
      </c>
      <c r="N228" s="184">
        <v>0.16919657033979041</v>
      </c>
      <c r="O228" s="184">
        <v>7.9855579234859642E-2</v>
      </c>
    </row>
    <row r="229" spans="2:15" hidden="1" outlineLevel="1">
      <c r="B229" s="63" t="s">
        <v>90</v>
      </c>
      <c r="C229" s="179">
        <v>1.4027149321266967</v>
      </c>
      <c r="D229" s="180">
        <v>0.5</v>
      </c>
      <c r="E229" s="180">
        <v>-0.5</v>
      </c>
      <c r="F229" s="180">
        <v>-0.125</v>
      </c>
      <c r="G229" s="179">
        <v>-0.31559405940594054</v>
      </c>
      <c r="H229" s="179">
        <v>1.8124507486209529E-2</v>
      </c>
      <c r="I229" s="179">
        <v>-6.2462641960549958E-2</v>
      </c>
      <c r="J229" s="180">
        <v>0.5006190672719768</v>
      </c>
      <c r="K229" s="180">
        <v>-5.7397805378029632E-2</v>
      </c>
      <c r="L229" s="180">
        <v>6.8775662560657036E-2</v>
      </c>
      <c r="M229" s="179">
        <v>0.3675534991324465</v>
      </c>
      <c r="N229" s="179">
        <v>-4.0125449681763681E-2</v>
      </c>
      <c r="O229" s="179">
        <v>5.8465626966920814E-2</v>
      </c>
    </row>
    <row r="230" spans="2:15" hidden="1" outlineLevel="1">
      <c r="B230" s="63" t="s">
        <v>89</v>
      </c>
      <c r="C230" s="179">
        <v>1.6052631578947367</v>
      </c>
      <c r="D230" s="180">
        <v>-0.33333333333333337</v>
      </c>
      <c r="E230" s="180">
        <v>1</v>
      </c>
      <c r="F230" s="180">
        <v>0.60000000000000009</v>
      </c>
      <c r="G230" s="179">
        <v>-0.22597864768683273</v>
      </c>
      <c r="H230" s="179">
        <v>0.32912007778317931</v>
      </c>
      <c r="I230" s="179">
        <v>0.13297705124174786</v>
      </c>
      <c r="J230" s="180">
        <v>8.4003786086133569E-2</v>
      </c>
      <c r="K230" s="180">
        <v>7.9704972638592331E-3</v>
      </c>
      <c r="L230" s="180">
        <v>3.3407219759341356E-2</v>
      </c>
      <c r="M230" s="179">
        <v>7.3065127187443624E-2</v>
      </c>
      <c r="N230" s="179">
        <v>7.1728748806112685E-2</v>
      </c>
      <c r="O230" s="179">
        <v>7.2191344532567259E-2</v>
      </c>
    </row>
    <row r="231" spans="2:15" hidden="1" outlineLevel="1">
      <c r="B231" s="63" t="s">
        <v>88</v>
      </c>
      <c r="C231" s="179">
        <v>0.7931034482758621</v>
      </c>
      <c r="D231" s="180">
        <v>2</v>
      </c>
      <c r="E231" s="180" t="s">
        <v>143</v>
      </c>
      <c r="F231" s="180">
        <v>5</v>
      </c>
      <c r="G231" s="179">
        <v>0.16265060240963858</v>
      </c>
      <c r="H231" s="179">
        <v>0.47934918648310387</v>
      </c>
      <c r="I231" s="179">
        <v>0.38638373121131742</v>
      </c>
      <c r="J231" s="180">
        <v>0.17708333333333326</v>
      </c>
      <c r="K231" s="180">
        <v>-4.3357613596947675E-2</v>
      </c>
      <c r="L231" s="180">
        <v>5.2249066980946779E-2</v>
      </c>
      <c r="M231" s="179">
        <v>0.20923306031273259</v>
      </c>
      <c r="N231" s="179">
        <v>7.0885388375882652E-2</v>
      </c>
      <c r="O231" s="179">
        <v>0.12923994974874375</v>
      </c>
    </row>
    <row r="232" spans="2:15" hidden="1" outlineLevel="1">
      <c r="B232" s="63" t="s">
        <v>87</v>
      </c>
      <c r="C232" s="179">
        <v>-0.33333333333333337</v>
      </c>
      <c r="D232" s="180" t="s">
        <v>143</v>
      </c>
      <c r="E232" s="180" t="s">
        <v>143</v>
      </c>
      <c r="F232" s="180" t="s">
        <v>143</v>
      </c>
      <c r="G232" s="179">
        <v>-0.5625</v>
      </c>
      <c r="H232" s="179" t="s">
        <v>143</v>
      </c>
      <c r="I232" s="179">
        <v>-0.4375</v>
      </c>
      <c r="J232" s="180">
        <v>2.4222222222222221</v>
      </c>
      <c r="K232" s="180">
        <v>-0.71978021978021978</v>
      </c>
      <c r="L232" s="180">
        <v>-9.6916299559471342E-2</v>
      </c>
      <c r="M232" s="179">
        <v>1.5223880597014925</v>
      </c>
      <c r="N232" s="179">
        <v>-0.70879120879120872</v>
      </c>
      <c r="O232" s="179">
        <v>-0.10843373493975905</v>
      </c>
    </row>
    <row r="233" spans="2:15" hidden="1" outlineLevel="1">
      <c r="B233" s="63" t="s">
        <v>86</v>
      </c>
      <c r="C233" s="179">
        <v>-0.66666666666666674</v>
      </c>
      <c r="D233" s="180" t="s">
        <v>143</v>
      </c>
      <c r="E233" s="180" t="s">
        <v>143</v>
      </c>
      <c r="F233" s="180" t="s">
        <v>143</v>
      </c>
      <c r="G233" s="179" t="s">
        <v>143</v>
      </c>
      <c r="H233" s="179">
        <v>-0.6</v>
      </c>
      <c r="I233" s="179">
        <v>-0.4</v>
      </c>
      <c r="J233" s="180">
        <v>-0.29508196721311475</v>
      </c>
      <c r="K233" s="180">
        <v>-1.9230769230769273E-2</v>
      </c>
      <c r="L233" s="180">
        <v>-0.16814159292035402</v>
      </c>
      <c r="M233" s="179">
        <v>-0.29850746268656714</v>
      </c>
      <c r="N233" s="179">
        <v>-7.0175438596491224E-2</v>
      </c>
      <c r="O233" s="179">
        <v>-0.19354838709677424</v>
      </c>
    </row>
    <row r="234" spans="2:15" hidden="1" outlineLevel="1">
      <c r="B234" s="63" t="s">
        <v>85</v>
      </c>
      <c r="C234" s="179">
        <v>0.66666666666666674</v>
      </c>
      <c r="D234" s="180" t="s">
        <v>143</v>
      </c>
      <c r="E234" s="180" t="s">
        <v>143</v>
      </c>
      <c r="F234" s="180" t="s">
        <v>143</v>
      </c>
      <c r="G234" s="179">
        <v>-0.66666666666666674</v>
      </c>
      <c r="H234" s="179">
        <v>0.5714285714285714</v>
      </c>
      <c r="I234" s="179">
        <v>0.19999999999999996</v>
      </c>
      <c r="J234" s="180">
        <v>-0.89411764705882357</v>
      </c>
      <c r="K234" s="180">
        <v>-0.3482142857142857</v>
      </c>
      <c r="L234" s="180">
        <v>-0.67730496453900702</v>
      </c>
      <c r="M234" s="179">
        <v>-0.83798882681564246</v>
      </c>
      <c r="N234" s="179">
        <v>-0.29411764705882348</v>
      </c>
      <c r="O234" s="179">
        <v>-0.62080536912751683</v>
      </c>
    </row>
    <row r="235" spans="2:15" hidden="1" outlineLevel="1">
      <c r="B235" s="63" t="s">
        <v>84</v>
      </c>
      <c r="C235" s="179">
        <v>0.66666666666666674</v>
      </c>
      <c r="D235" s="180">
        <v>-1</v>
      </c>
      <c r="E235" s="180" t="s">
        <v>143</v>
      </c>
      <c r="F235" s="180">
        <v>-1</v>
      </c>
      <c r="G235" s="179">
        <v>-0.66666666666666674</v>
      </c>
      <c r="H235" s="179">
        <v>-1</v>
      </c>
      <c r="I235" s="179">
        <v>-0.80952380952380953</v>
      </c>
      <c r="J235" s="180">
        <v>-0.86577181208053688</v>
      </c>
      <c r="K235" s="180">
        <v>-4.5454545454545414E-2</v>
      </c>
      <c r="L235" s="180">
        <v>-0.56118143459915615</v>
      </c>
      <c r="M235" s="179">
        <v>-0.82424242424242422</v>
      </c>
      <c r="N235" s="179">
        <v>-0.134020618556701</v>
      </c>
      <c r="O235" s="179">
        <v>-0.56870229007633588</v>
      </c>
    </row>
    <row r="236" spans="2:15" hidden="1" outlineLevel="1">
      <c r="B236" s="63" t="s">
        <v>83</v>
      </c>
      <c r="C236" s="179">
        <v>0</v>
      </c>
      <c r="D236" s="180">
        <v>0.5</v>
      </c>
      <c r="E236" s="180" t="s">
        <v>143</v>
      </c>
      <c r="F236" s="180">
        <v>0.5</v>
      </c>
      <c r="G236" s="179">
        <v>-0.62857142857142856</v>
      </c>
      <c r="H236" s="179">
        <v>1.75</v>
      </c>
      <c r="I236" s="179">
        <v>-0.38461538461538458</v>
      </c>
      <c r="J236" s="180">
        <v>1.8867924528301883E-2</v>
      </c>
      <c r="K236" s="180">
        <v>5.416666666666667</v>
      </c>
      <c r="L236" s="180">
        <v>1.0153846153846153</v>
      </c>
      <c r="M236" s="179">
        <v>-0.20618556701030932</v>
      </c>
      <c r="N236" s="179">
        <v>4.5</v>
      </c>
      <c r="O236" s="179">
        <v>0.46017699115044253</v>
      </c>
    </row>
    <row r="237" spans="2:15" hidden="1" outlineLevel="1">
      <c r="B237" s="63" t="s">
        <v>82</v>
      </c>
      <c r="C237" s="179">
        <v>0.30601092896174853</v>
      </c>
      <c r="D237" s="180">
        <v>-0.75</v>
      </c>
      <c r="E237" s="180" t="s">
        <v>143</v>
      </c>
      <c r="F237" s="180">
        <v>-0.75</v>
      </c>
      <c r="G237" s="179">
        <v>0.11214953271028039</v>
      </c>
      <c r="H237" s="179">
        <v>0.26579925650557623</v>
      </c>
      <c r="I237" s="179">
        <v>0.20838183934807919</v>
      </c>
      <c r="J237" s="180">
        <v>0.41630901287553645</v>
      </c>
      <c r="K237" s="180">
        <v>5.179162902740142E-2</v>
      </c>
      <c r="L237" s="180">
        <v>0.14645563976816756</v>
      </c>
      <c r="M237" s="179">
        <v>0.34048896839594511</v>
      </c>
      <c r="N237" s="179">
        <v>8.1627364602228525E-2</v>
      </c>
      <c r="O237" s="179">
        <v>0.16004335260115599</v>
      </c>
    </row>
    <row r="238" spans="2:15" hidden="1" outlineLevel="1">
      <c r="B238" s="63" t="s">
        <v>81</v>
      </c>
      <c r="C238" s="179">
        <v>0.11475409836065564</v>
      </c>
      <c r="D238" s="180" t="s">
        <v>143</v>
      </c>
      <c r="E238" s="180" t="s">
        <v>143</v>
      </c>
      <c r="F238" s="180" t="s">
        <v>143</v>
      </c>
      <c r="G238" s="179">
        <v>0.50200267022696932</v>
      </c>
      <c r="H238" s="179">
        <v>0.68384879725085912</v>
      </c>
      <c r="I238" s="179">
        <v>0.62205081669691475</v>
      </c>
      <c r="J238" s="180">
        <v>0.29361069836552756</v>
      </c>
      <c r="K238" s="180">
        <v>0.10624040206617336</v>
      </c>
      <c r="L238" s="180">
        <v>0.16612841945288759</v>
      </c>
      <c r="M238" s="179">
        <v>0.31794523647884132</v>
      </c>
      <c r="N238" s="179">
        <v>0.20457182640983995</v>
      </c>
      <c r="O238" s="179">
        <v>0.24300069034287031</v>
      </c>
    </row>
    <row r="239" spans="2:15" hidden="1" outlineLevel="1">
      <c r="B239" s="63" t="s">
        <v>80</v>
      </c>
      <c r="C239" s="179">
        <v>0.50175438596491229</v>
      </c>
      <c r="D239" s="180" t="s">
        <v>143</v>
      </c>
      <c r="E239" s="180" t="s">
        <v>143</v>
      </c>
      <c r="F239" s="180" t="s">
        <v>143</v>
      </c>
      <c r="G239" s="179">
        <v>-0.29309035687167806</v>
      </c>
      <c r="H239" s="179">
        <v>1.5769944341373021E-2</v>
      </c>
      <c r="I239" s="179">
        <v>-0.10135329686150307</v>
      </c>
      <c r="J239" s="180">
        <v>0.43794964028776984</v>
      </c>
      <c r="K239" s="180">
        <v>0.12682717110920039</v>
      </c>
      <c r="L239" s="180">
        <v>0.22745782431646311</v>
      </c>
      <c r="M239" s="179">
        <v>0.24787363304981769</v>
      </c>
      <c r="N239" s="179">
        <v>0.10214582877162259</v>
      </c>
      <c r="O239" s="179">
        <v>0.15328311540648087</v>
      </c>
    </row>
    <row r="240" spans="2:15" hidden="1" outlineLevel="1">
      <c r="B240" s="63" t="s">
        <v>79</v>
      </c>
      <c r="C240" s="179">
        <v>0</v>
      </c>
      <c r="D240" s="180" t="s">
        <v>143</v>
      </c>
      <c r="E240" s="180">
        <v>-0.23529411764705888</v>
      </c>
      <c r="F240" s="180">
        <v>0.47058823529411775</v>
      </c>
      <c r="G240" s="179">
        <v>-0.25173611111111116</v>
      </c>
      <c r="H240" s="179">
        <v>0.12620087336244534</v>
      </c>
      <c r="I240" s="179">
        <v>-3.6336485813837749E-2</v>
      </c>
      <c r="J240" s="180">
        <v>2.4587792884003479E-2</v>
      </c>
      <c r="K240" s="180">
        <v>8.3158938209053845E-2</v>
      </c>
      <c r="L240" s="180">
        <v>6.7007019783024813E-2</v>
      </c>
      <c r="M240" s="179">
        <v>-6.1343012704174193E-2</v>
      </c>
      <c r="N240" s="179">
        <v>9.1340242402951022E-2</v>
      </c>
      <c r="O240" s="179">
        <v>4.1548295454545414E-2</v>
      </c>
    </row>
    <row r="241" spans="2:15" collapsed="1">
      <c r="B241" s="173">
        <v>1994</v>
      </c>
      <c r="C241" s="184">
        <v>0.57312722948870398</v>
      </c>
      <c r="D241" s="184">
        <v>1.2857142857142856</v>
      </c>
      <c r="E241" s="184">
        <v>0.64705882352941169</v>
      </c>
      <c r="F241" s="184">
        <v>0.89090909090909087</v>
      </c>
      <c r="G241" s="184">
        <v>-0.14026377036462379</v>
      </c>
      <c r="H241" s="184">
        <v>0.21656265812109976</v>
      </c>
      <c r="I241" s="184">
        <v>9.0914057804731385E-2</v>
      </c>
      <c r="J241" s="184">
        <v>0.23182302255784681</v>
      </c>
      <c r="K241" s="184">
        <v>4.1422405462861578E-2</v>
      </c>
      <c r="L241" s="184">
        <v>9.9930087613607554E-2</v>
      </c>
      <c r="M241" s="184">
        <v>0.16927029091161572</v>
      </c>
      <c r="N241" s="184">
        <v>7.7299396178649005E-2</v>
      </c>
      <c r="O241" s="184">
        <v>0.10765810672992071</v>
      </c>
    </row>
    <row r="242" spans="2:15" hidden="1" outlineLevel="1">
      <c r="B242" s="63" t="s">
        <v>90</v>
      </c>
      <c r="C242" s="179">
        <v>-0.28013029315960913</v>
      </c>
      <c r="D242" s="180">
        <v>2</v>
      </c>
      <c r="E242" s="180">
        <v>2.3333333333333335</v>
      </c>
      <c r="F242" s="180">
        <v>2.2000000000000002</v>
      </c>
      <c r="G242" s="179">
        <v>-0.2448598130841122</v>
      </c>
      <c r="H242" s="179">
        <v>-0.13526405451448043</v>
      </c>
      <c r="I242" s="179">
        <v>-0.16454431960049942</v>
      </c>
      <c r="J242" s="180">
        <v>-0.27520191444810049</v>
      </c>
      <c r="K242" s="180">
        <v>-0.10307159852909364</v>
      </c>
      <c r="L242" s="180">
        <v>-0.14878068154738266</v>
      </c>
      <c r="M242" s="179">
        <v>-0.26768318509106315</v>
      </c>
      <c r="N242" s="179">
        <v>-0.11022652659225218</v>
      </c>
      <c r="O242" s="179">
        <v>-0.15420560747663548</v>
      </c>
    </row>
    <row r="243" spans="2:15" hidden="1" outlineLevel="1">
      <c r="B243" s="63" t="s">
        <v>89</v>
      </c>
      <c r="C243" s="179">
        <v>-0.46478873239436624</v>
      </c>
      <c r="D243" s="180">
        <v>0.5</v>
      </c>
      <c r="E243" s="180" t="s">
        <v>143</v>
      </c>
      <c r="F243" s="180">
        <v>4</v>
      </c>
      <c r="G243" s="179">
        <v>-0.15233785822021118</v>
      </c>
      <c r="H243" s="179">
        <v>7.4712643678160884E-2</v>
      </c>
      <c r="I243" s="179">
        <v>-1.8209876543209824E-2</v>
      </c>
      <c r="J243" s="180">
        <v>1.5621244893054609E-2</v>
      </c>
      <c r="K243" s="180">
        <v>-6.0152057245080548E-2</v>
      </c>
      <c r="L243" s="180">
        <v>-3.6093094238840107E-2</v>
      </c>
      <c r="M243" s="179">
        <v>-5.1505817932922637E-2</v>
      </c>
      <c r="N243" s="179">
        <v>-3.573402099834222E-2</v>
      </c>
      <c r="O243" s="179">
        <v>-4.1252544605436481E-2</v>
      </c>
    </row>
    <row r="244" spans="2:15" hidden="1" outlineLevel="1">
      <c r="B244" s="63" t="s">
        <v>88</v>
      </c>
      <c r="C244" s="179">
        <v>9.0225563909774431E-2</v>
      </c>
      <c r="D244" s="180" t="s">
        <v>143</v>
      </c>
      <c r="E244" s="180">
        <v>-1</v>
      </c>
      <c r="F244" s="180">
        <v>-0.66666666666666674</v>
      </c>
      <c r="G244" s="179">
        <v>-0.17000000000000004</v>
      </c>
      <c r="H244" s="179">
        <v>-3.5024154589372025E-2</v>
      </c>
      <c r="I244" s="179">
        <v>-7.8990228013029351E-2</v>
      </c>
      <c r="J244" s="180">
        <v>6.1538461538461542E-2</v>
      </c>
      <c r="K244" s="180">
        <v>-0.22144207399405891</v>
      </c>
      <c r="L244" s="180">
        <v>-0.11966107556631511</v>
      </c>
      <c r="M244" s="179">
        <v>2.7937236892460859E-2</v>
      </c>
      <c r="N244" s="179">
        <v>-0.18791354212615796</v>
      </c>
      <c r="O244" s="179">
        <v>-0.1089967818665174</v>
      </c>
    </row>
    <row r="245" spans="2:15" hidden="1" outlineLevel="1">
      <c r="B245" s="63" t="s">
        <v>87</v>
      </c>
      <c r="C245" s="179">
        <v>-0.25</v>
      </c>
      <c r="D245" s="180" t="s">
        <v>143</v>
      </c>
      <c r="E245" s="180">
        <v>-1</v>
      </c>
      <c r="F245" s="180">
        <v>-1</v>
      </c>
      <c r="G245" s="179">
        <v>3</v>
      </c>
      <c r="H245" s="179">
        <v>-1</v>
      </c>
      <c r="I245" s="179">
        <v>-0.74603174603174605</v>
      </c>
      <c r="J245" s="180">
        <v>-0.296875</v>
      </c>
      <c r="K245" s="180">
        <v>-0.19823788546255505</v>
      </c>
      <c r="L245" s="180">
        <v>-0.21993127147766323</v>
      </c>
      <c r="M245" s="179">
        <v>-0.11842105263157898</v>
      </c>
      <c r="N245" s="179">
        <v>-0.37024221453287198</v>
      </c>
      <c r="O245" s="179">
        <v>-0.31780821917808222</v>
      </c>
    </row>
    <row r="246" spans="2:15" hidden="1" outlineLevel="1">
      <c r="B246" s="63" t="s">
        <v>86</v>
      </c>
      <c r="C246" s="179" t="s">
        <v>143</v>
      </c>
      <c r="D246" s="180" t="s">
        <v>143</v>
      </c>
      <c r="E246" s="180" t="s">
        <v>143</v>
      </c>
      <c r="F246" s="180" t="s">
        <v>143</v>
      </c>
      <c r="G246" s="179">
        <v>-1</v>
      </c>
      <c r="H246" s="179">
        <v>-0.80769230769230771</v>
      </c>
      <c r="I246" s="179">
        <v>-0.89130434782608692</v>
      </c>
      <c r="J246" s="180">
        <v>-0.35789473684210527</v>
      </c>
      <c r="K246" s="180">
        <v>-0.71584699453551914</v>
      </c>
      <c r="L246" s="180">
        <v>-0.59352517985611508</v>
      </c>
      <c r="M246" s="179">
        <v>-0.41739130434782612</v>
      </c>
      <c r="N246" s="179">
        <v>-0.72727272727272729</v>
      </c>
      <c r="O246" s="179">
        <v>-0.61728395061728403</v>
      </c>
    </row>
    <row r="247" spans="2:15" hidden="1" outlineLevel="1">
      <c r="B247" s="63" t="s">
        <v>85</v>
      </c>
      <c r="C247" s="179">
        <v>-0.1428571428571429</v>
      </c>
      <c r="D247" s="180" t="s">
        <v>143</v>
      </c>
      <c r="E247" s="180" t="s">
        <v>143</v>
      </c>
      <c r="F247" s="180" t="s">
        <v>143</v>
      </c>
      <c r="G247" s="179">
        <v>-0.91666666666666663</v>
      </c>
      <c r="H247" s="179">
        <v>-0.80555555555555558</v>
      </c>
      <c r="I247" s="179">
        <v>-0.86111111111111116</v>
      </c>
      <c r="J247" s="180">
        <v>1.8333333333333335</v>
      </c>
      <c r="K247" s="180">
        <v>1.0363636363636362</v>
      </c>
      <c r="L247" s="180">
        <v>1.4521739130434783</v>
      </c>
      <c r="M247" s="179">
        <v>0.73786407766990281</v>
      </c>
      <c r="N247" s="179">
        <v>0.30769230769230771</v>
      </c>
      <c r="O247" s="179">
        <v>0.53608247422680422</v>
      </c>
    </row>
    <row r="248" spans="2:15" hidden="1" outlineLevel="1">
      <c r="B248" s="63" t="s">
        <v>84</v>
      </c>
      <c r="C248" s="179">
        <v>0</v>
      </c>
      <c r="D248" s="180" t="s">
        <v>143</v>
      </c>
      <c r="E248" s="180" t="s">
        <v>143</v>
      </c>
      <c r="F248" s="180" t="s">
        <v>143</v>
      </c>
      <c r="G248" s="179">
        <v>11</v>
      </c>
      <c r="H248" s="179">
        <v>-0.25</v>
      </c>
      <c r="I248" s="179">
        <v>0.61538461538461542</v>
      </c>
      <c r="J248" s="180">
        <v>1.2238805970149254</v>
      </c>
      <c r="K248" s="180">
        <v>-0.16981132075471694</v>
      </c>
      <c r="L248" s="180">
        <v>0.36994219653179194</v>
      </c>
      <c r="M248" s="179">
        <v>1.323943661971831</v>
      </c>
      <c r="N248" s="179">
        <v>-0.17796610169491522</v>
      </c>
      <c r="O248" s="179">
        <v>0.38624338624338628</v>
      </c>
    </row>
    <row r="249" spans="2:15" hidden="1" outlineLevel="1">
      <c r="B249" s="63" t="s">
        <v>83</v>
      </c>
      <c r="C249" s="179">
        <v>-0.70833333333333326</v>
      </c>
      <c r="D249" s="180" t="s">
        <v>143</v>
      </c>
      <c r="E249" s="180" t="s">
        <v>143</v>
      </c>
      <c r="F249" s="180" t="s">
        <v>143</v>
      </c>
      <c r="G249" s="179">
        <v>-0.23913043478260865</v>
      </c>
      <c r="H249" s="179">
        <v>-0.95454545454545459</v>
      </c>
      <c r="I249" s="179">
        <v>-0.70895522388059695</v>
      </c>
      <c r="J249" s="180">
        <v>-0.70555555555555549</v>
      </c>
      <c r="K249" s="180">
        <v>-0.89380530973451333</v>
      </c>
      <c r="L249" s="180">
        <v>-0.77815699658703075</v>
      </c>
      <c r="M249" s="179">
        <v>-0.61199999999999999</v>
      </c>
      <c r="N249" s="179">
        <v>-0.92039800995024879</v>
      </c>
      <c r="O249" s="179">
        <v>-0.74944567627494463</v>
      </c>
    </row>
    <row r="250" spans="2:15" hidden="1" outlineLevel="1">
      <c r="B250" s="63" t="s">
        <v>82</v>
      </c>
      <c r="C250" s="179">
        <v>-0.37966101694915255</v>
      </c>
      <c r="D250" s="180">
        <v>0.33333333333333326</v>
      </c>
      <c r="E250" s="180" t="s">
        <v>143</v>
      </c>
      <c r="F250" s="180">
        <v>0.33333333333333326</v>
      </c>
      <c r="G250" s="179">
        <v>-0.34355828220858897</v>
      </c>
      <c r="H250" s="179">
        <v>-0.59487951807228923</v>
      </c>
      <c r="I250" s="179">
        <v>-0.527242707760044</v>
      </c>
      <c r="J250" s="180">
        <v>-0.44891201513718071</v>
      </c>
      <c r="K250" s="180">
        <v>-0.20815450643776823</v>
      </c>
      <c r="L250" s="180">
        <v>-0.28883956880152184</v>
      </c>
      <c r="M250" s="179">
        <v>-0.4225206611570248</v>
      </c>
      <c r="N250" s="179">
        <v>-0.30115900036218757</v>
      </c>
      <c r="O250" s="179">
        <v>-0.3429859957275101</v>
      </c>
    </row>
    <row r="251" spans="2:15" hidden="1" outlineLevel="1">
      <c r="B251" s="63" t="s">
        <v>81</v>
      </c>
      <c r="C251" s="179">
        <v>-0.26328502415458932</v>
      </c>
      <c r="D251" s="180" t="s">
        <v>143</v>
      </c>
      <c r="E251" s="180">
        <v>-1</v>
      </c>
      <c r="F251" s="180">
        <v>-1</v>
      </c>
      <c r="G251" s="179">
        <v>-0.21488469601677151</v>
      </c>
      <c r="H251" s="179">
        <v>-0.64241828459080863</v>
      </c>
      <c r="I251" s="179">
        <v>-0.56121839538124629</v>
      </c>
      <c r="J251" s="180">
        <v>-0.4899969687784177</v>
      </c>
      <c r="K251" s="180">
        <v>-0.35223367697594499</v>
      </c>
      <c r="L251" s="180">
        <v>-0.40371545083824201</v>
      </c>
      <c r="M251" s="179">
        <v>-0.44526738639216668</v>
      </c>
      <c r="N251" s="179">
        <v>-0.43070418813581712</v>
      </c>
      <c r="O251" s="179">
        <v>-0.43572541551246535</v>
      </c>
    </row>
    <row r="252" spans="2:15" hidden="1" outlineLevel="1">
      <c r="B252" s="63" t="s">
        <v>80</v>
      </c>
      <c r="C252" s="179">
        <v>-0.2766497461928934</v>
      </c>
      <c r="D252" s="180">
        <v>-1</v>
      </c>
      <c r="E252" s="180">
        <v>-1</v>
      </c>
      <c r="F252" s="180">
        <v>-1</v>
      </c>
      <c r="G252" s="179">
        <v>0.65660377358490574</v>
      </c>
      <c r="H252" s="179">
        <v>-0.31184168528566869</v>
      </c>
      <c r="I252" s="179">
        <v>-0.11583503054989819</v>
      </c>
      <c r="J252" s="180">
        <v>-0.21598119858989429</v>
      </c>
      <c r="K252" s="180">
        <v>-0.23670969153358123</v>
      </c>
      <c r="L252" s="180">
        <v>-0.23012614764499517</v>
      </c>
      <c r="M252" s="179">
        <v>-9.3279471171502037E-2</v>
      </c>
      <c r="N252" s="179">
        <v>-0.2563100472235792</v>
      </c>
      <c r="O252" s="179">
        <v>-0.20622743682310474</v>
      </c>
    </row>
    <row r="253" spans="2:15" hidden="1" outlineLevel="1">
      <c r="B253" s="63" t="s">
        <v>79</v>
      </c>
      <c r="C253" s="179">
        <v>-0.16879795396419439</v>
      </c>
      <c r="D253" s="180" t="s">
        <v>143</v>
      </c>
      <c r="E253" s="180">
        <v>0.21428571428571419</v>
      </c>
      <c r="F253" s="180">
        <v>0.21428571428571419</v>
      </c>
      <c r="G253" s="179">
        <v>0.43999999999999995</v>
      </c>
      <c r="H253" s="179">
        <v>-0.3753409710856519</v>
      </c>
      <c r="I253" s="179">
        <v>-0.17427044800657621</v>
      </c>
      <c r="J253" s="180">
        <v>-0.25318643335493629</v>
      </c>
      <c r="K253" s="180">
        <v>0.12127948622946771</v>
      </c>
      <c r="L253" s="180">
        <v>-1.4930064435014878E-2</v>
      </c>
      <c r="M253" s="179">
        <v>-0.11414790996784563</v>
      </c>
      <c r="N253" s="179">
        <v>-3.3200305680563758E-2</v>
      </c>
      <c r="O253" s="179">
        <v>-6.1176862810468413E-2</v>
      </c>
    </row>
    <row r="254" spans="2:15" collapsed="1">
      <c r="B254" s="173">
        <v>1993</v>
      </c>
      <c r="C254" s="184">
        <v>-0.2784212784212784</v>
      </c>
      <c r="D254" s="184">
        <v>0.75</v>
      </c>
      <c r="E254" s="184">
        <v>-0.17073170731707321</v>
      </c>
      <c r="F254" s="184">
        <v>3.7735849056603765E-2</v>
      </c>
      <c r="G254" s="184">
        <v>1.6401198549124807E-2</v>
      </c>
      <c r="H254" s="184">
        <v>-0.34464463358019237</v>
      </c>
      <c r="I254" s="184">
        <v>-0.25095150399017807</v>
      </c>
      <c r="J254" s="184">
        <v>-0.25276712725168193</v>
      </c>
      <c r="K254" s="184">
        <v>-0.15433645674438878</v>
      </c>
      <c r="L254" s="184">
        <v>-0.18723553449234709</v>
      </c>
      <c r="M254" s="184">
        <v>-0.20710156895127996</v>
      </c>
      <c r="N254" s="184">
        <v>-0.20138518913159298</v>
      </c>
      <c r="O254" s="184">
        <v>-0.20328120292514584</v>
      </c>
    </row>
    <row r="255" spans="2:15" hidden="1" outlineLevel="1">
      <c r="B255" s="63" t="s">
        <v>90</v>
      </c>
      <c r="C255" s="179">
        <v>-0.17027027027027031</v>
      </c>
      <c r="D255" s="180">
        <v>-0.33333333333333337</v>
      </c>
      <c r="E255" s="180">
        <v>-0.7857142857142857</v>
      </c>
      <c r="F255" s="180">
        <v>-0.70588235294117641</v>
      </c>
      <c r="G255" s="179">
        <v>-3.6903690369036957E-2</v>
      </c>
      <c r="H255" s="179">
        <v>-0.28796700630761762</v>
      </c>
      <c r="I255" s="179">
        <v>-0.23466462832027513</v>
      </c>
      <c r="J255" s="180">
        <v>-0.36287402325138174</v>
      </c>
      <c r="K255" s="180">
        <v>-8.0366023473244508E-2</v>
      </c>
      <c r="L255" s="180">
        <v>-0.17724331743023336</v>
      </c>
      <c r="M255" s="179">
        <v>-0.30487266303547766</v>
      </c>
      <c r="N255" s="179">
        <v>5.8614711467019909E-3</v>
      </c>
      <c r="O255" s="179">
        <v>-0.10578652279699563</v>
      </c>
    </row>
    <row r="256" spans="2:15" hidden="1" outlineLevel="1">
      <c r="B256" s="63" t="s">
        <v>89</v>
      </c>
      <c r="C256" s="179">
        <v>0</v>
      </c>
      <c r="D256" s="180">
        <v>-0.33333333333333337</v>
      </c>
      <c r="E256" s="180">
        <v>-1</v>
      </c>
      <c r="F256" s="180">
        <v>-0.90476190476190477</v>
      </c>
      <c r="G256" s="179">
        <v>0.12659303313508929</v>
      </c>
      <c r="H256" s="179">
        <v>-0.3837733419188667</v>
      </c>
      <c r="I256" s="179">
        <v>-0.24352089656782627</v>
      </c>
      <c r="J256" s="180">
        <v>-0.20863446177253708</v>
      </c>
      <c r="K256" s="180">
        <v>-5.006118589387043E-3</v>
      </c>
      <c r="L256" s="180">
        <v>-8.0157226082684052E-2</v>
      </c>
      <c r="M256" s="179">
        <v>-0.13177833902837621</v>
      </c>
      <c r="N256" s="179">
        <v>-0.23481324876673715</v>
      </c>
      <c r="O256" s="179">
        <v>-0.20166340041107023</v>
      </c>
    </row>
    <row r="257" spans="2:15" hidden="1" outlineLevel="1">
      <c r="B257" s="63" t="s">
        <v>88</v>
      </c>
      <c r="C257" s="179">
        <v>3.90625E-2</v>
      </c>
      <c r="D257" s="180" t="s">
        <v>143</v>
      </c>
      <c r="E257" s="180" t="s">
        <v>143</v>
      </c>
      <c r="F257" s="180" t="s">
        <v>143</v>
      </c>
      <c r="G257" s="179">
        <v>0.19760479041916157</v>
      </c>
      <c r="H257" s="179">
        <v>-6.0024009603841799E-3</v>
      </c>
      <c r="I257" s="179">
        <v>5.2270779777206622E-2</v>
      </c>
      <c r="J257" s="180">
        <v>7.5491209927611269E-2</v>
      </c>
      <c r="K257" s="180">
        <v>0.20227272727272738</v>
      </c>
      <c r="L257" s="180">
        <v>0.15337056242520952</v>
      </c>
      <c r="M257" s="179">
        <v>9.0567612687812993E-2</v>
      </c>
      <c r="N257" s="179">
        <v>0.15870176335292618</v>
      </c>
      <c r="O257" s="179">
        <v>0.1328261214138533</v>
      </c>
    </row>
    <row r="258" spans="2:15" hidden="1" outlineLevel="1">
      <c r="B258" s="63" t="s">
        <v>87</v>
      </c>
      <c r="C258" s="179">
        <v>-0.33333333333333337</v>
      </c>
      <c r="D258" s="180" t="s">
        <v>143</v>
      </c>
      <c r="E258" s="180" t="s">
        <v>143</v>
      </c>
      <c r="F258" s="180" t="s">
        <v>143</v>
      </c>
      <c r="G258" s="179">
        <v>-0.4285714285714286</v>
      </c>
      <c r="H258" s="179">
        <v>2.6875</v>
      </c>
      <c r="I258" s="179">
        <v>1.7391304347826089</v>
      </c>
      <c r="J258" s="180">
        <v>-0.27272727272727271</v>
      </c>
      <c r="K258" s="180">
        <v>0.94017094017094016</v>
      </c>
      <c r="L258" s="180">
        <v>0.41951219512195115</v>
      </c>
      <c r="M258" s="179">
        <v>-0.28971962616822433</v>
      </c>
      <c r="N258" s="179">
        <v>1.1729323308270678</v>
      </c>
      <c r="O258" s="179">
        <v>0.52083333333333326</v>
      </c>
    </row>
    <row r="259" spans="2:15" hidden="1" outlineLevel="1">
      <c r="B259" s="63" t="s">
        <v>86</v>
      </c>
      <c r="C259" s="179">
        <v>-1</v>
      </c>
      <c r="D259" s="180" t="s">
        <v>143</v>
      </c>
      <c r="E259" s="180" t="s">
        <v>143</v>
      </c>
      <c r="F259" s="180" t="s">
        <v>143</v>
      </c>
      <c r="G259" s="179" t="s">
        <v>143</v>
      </c>
      <c r="H259" s="179">
        <v>0.30000000000000004</v>
      </c>
      <c r="I259" s="179">
        <v>1.2999999999999998</v>
      </c>
      <c r="J259" s="180">
        <v>0.86274509803921573</v>
      </c>
      <c r="K259" s="180">
        <v>2.66</v>
      </c>
      <c r="L259" s="180">
        <v>1.7524752475247523</v>
      </c>
      <c r="M259" s="179">
        <v>1.0535714285714284</v>
      </c>
      <c r="N259" s="179">
        <v>1.9857142857142858</v>
      </c>
      <c r="O259" s="179">
        <v>1.5714285714285716</v>
      </c>
    </row>
    <row r="260" spans="2:15" hidden="1" outlineLevel="1">
      <c r="B260" s="63" t="s">
        <v>85</v>
      </c>
      <c r="C260" s="179">
        <v>2.5</v>
      </c>
      <c r="D260" s="180" t="s">
        <v>143</v>
      </c>
      <c r="E260" s="180" t="s">
        <v>143</v>
      </c>
      <c r="F260" s="180" t="s">
        <v>143</v>
      </c>
      <c r="G260" s="179">
        <v>8</v>
      </c>
      <c r="H260" s="179">
        <v>11</v>
      </c>
      <c r="I260" s="179">
        <v>9.2857142857142865</v>
      </c>
      <c r="J260" s="180">
        <v>2.5294117647058822</v>
      </c>
      <c r="K260" s="180">
        <v>-0.62328767123287676</v>
      </c>
      <c r="L260" s="180">
        <v>-0.29447852760736193</v>
      </c>
      <c r="M260" s="179">
        <v>3.4782608695652177</v>
      </c>
      <c r="N260" s="179">
        <v>-0.38926174496644295</v>
      </c>
      <c r="O260" s="179">
        <v>0.12790697674418605</v>
      </c>
    </row>
    <row r="261" spans="2:15" hidden="1" outlineLevel="1">
      <c r="B261" s="63" t="s">
        <v>84</v>
      </c>
      <c r="C261" s="179">
        <v>0.5</v>
      </c>
      <c r="D261" s="180" t="s">
        <v>143</v>
      </c>
      <c r="E261" s="180" t="s">
        <v>143</v>
      </c>
      <c r="F261" s="180" t="s">
        <v>143</v>
      </c>
      <c r="G261" s="179">
        <v>-0.8</v>
      </c>
      <c r="H261" s="179" t="s">
        <v>143</v>
      </c>
      <c r="I261" s="179">
        <v>1.6</v>
      </c>
      <c r="J261" s="180">
        <v>-0.41739130434782612</v>
      </c>
      <c r="K261" s="180">
        <v>-0.78672032193158947</v>
      </c>
      <c r="L261" s="180">
        <v>-0.7173202614379085</v>
      </c>
      <c r="M261" s="179">
        <v>-0.41803278688524592</v>
      </c>
      <c r="N261" s="179">
        <v>-0.76257545271629779</v>
      </c>
      <c r="O261" s="179">
        <v>-0.69466882067851365</v>
      </c>
    </row>
    <row r="262" spans="2:15" hidden="1" outlineLevel="1">
      <c r="B262" s="63" t="s">
        <v>83</v>
      </c>
      <c r="C262" s="179" t="s">
        <v>143</v>
      </c>
      <c r="D262" s="180">
        <v>-1</v>
      </c>
      <c r="E262" s="180" t="s">
        <v>143</v>
      </c>
      <c r="F262" s="180">
        <v>-1</v>
      </c>
      <c r="G262" s="179">
        <v>4.1111111111111107</v>
      </c>
      <c r="H262" s="179">
        <v>4.8666666666666663</v>
      </c>
      <c r="I262" s="179">
        <v>4.583333333333333</v>
      </c>
      <c r="J262" s="180">
        <v>3.7368421052631575</v>
      </c>
      <c r="K262" s="180">
        <v>-0.19285714285714284</v>
      </c>
      <c r="L262" s="180">
        <v>0.64606741573033699</v>
      </c>
      <c r="M262" s="179">
        <v>3.9019607843137258</v>
      </c>
      <c r="N262" s="179">
        <v>0.29677419354838719</v>
      </c>
      <c r="O262" s="179">
        <v>1.1893203883495147</v>
      </c>
    </row>
    <row r="263" spans="2:15" hidden="1" outlineLevel="1">
      <c r="B263" s="63" t="s">
        <v>82</v>
      </c>
      <c r="C263" s="179">
        <v>1.0774647887323945</v>
      </c>
      <c r="D263" s="180">
        <v>5</v>
      </c>
      <c r="E263" s="180">
        <v>-1</v>
      </c>
      <c r="F263" s="180">
        <v>-0.1428571428571429</v>
      </c>
      <c r="G263" s="179">
        <v>0.66326530612244894</v>
      </c>
      <c r="H263" s="179">
        <v>1.2936096718480137</v>
      </c>
      <c r="I263" s="179">
        <v>1.0813287514318444</v>
      </c>
      <c r="J263" s="180">
        <v>0.60516324981017466</v>
      </c>
      <c r="K263" s="180">
        <v>0.7007299270072993</v>
      </c>
      <c r="L263" s="180">
        <v>0.66745968807824485</v>
      </c>
      <c r="M263" s="179">
        <v>0.65564424173318137</v>
      </c>
      <c r="N263" s="179">
        <v>0.80989839396919039</v>
      </c>
      <c r="O263" s="179">
        <v>0.75359001040582729</v>
      </c>
    </row>
    <row r="264" spans="2:15" hidden="1" outlineLevel="1">
      <c r="B264" s="63" t="s">
        <v>81</v>
      </c>
      <c r="C264" s="179">
        <v>0.13424657534246576</v>
      </c>
      <c r="D264" s="180">
        <v>-1</v>
      </c>
      <c r="E264" s="180">
        <v>1.2000000000000002</v>
      </c>
      <c r="F264" s="180">
        <v>0.83333333333333326</v>
      </c>
      <c r="G264" s="179">
        <v>-0.10506566604127576</v>
      </c>
      <c r="H264" s="179">
        <v>0.64870340356564027</v>
      </c>
      <c r="I264" s="179">
        <v>0.42133559705715906</v>
      </c>
      <c r="J264" s="180">
        <v>0.22457312546399399</v>
      </c>
      <c r="K264" s="180">
        <v>0.24765880627327097</v>
      </c>
      <c r="L264" s="180">
        <v>0.23893060136130795</v>
      </c>
      <c r="M264" s="179">
        <v>0.16803519061583572</v>
      </c>
      <c r="N264" s="179">
        <v>0.3353916725476358</v>
      </c>
      <c r="O264" s="179">
        <v>0.27252698832341915</v>
      </c>
    </row>
    <row r="265" spans="2:15" hidden="1" outlineLevel="1">
      <c r="B265" s="63" t="s">
        <v>80</v>
      </c>
      <c r="C265" s="179">
        <v>0.10674157303370779</v>
      </c>
      <c r="D265" s="180" t="s">
        <v>143</v>
      </c>
      <c r="E265" s="180">
        <v>1.3333333333333335</v>
      </c>
      <c r="F265" s="180">
        <v>2</v>
      </c>
      <c r="G265" s="179">
        <v>-3.0487804878048808E-2</v>
      </c>
      <c r="H265" s="179">
        <v>0.20407378939277487</v>
      </c>
      <c r="I265" s="179">
        <v>0.14786674459380489</v>
      </c>
      <c r="J265" s="180">
        <v>-4.2124970746547641E-3</v>
      </c>
      <c r="K265" s="180">
        <v>7.908404154863069E-2</v>
      </c>
      <c r="L265" s="180">
        <v>5.1157316594742985E-2</v>
      </c>
      <c r="M265" s="179">
        <v>-5.5055973573137074E-4</v>
      </c>
      <c r="N265" s="179">
        <v>0.10878396677800839</v>
      </c>
      <c r="O265" s="179">
        <v>7.2733873895679535E-2</v>
      </c>
    </row>
    <row r="266" spans="2:15" hidden="1" outlineLevel="1">
      <c r="B266" s="63" t="s">
        <v>79</v>
      </c>
      <c r="C266" s="179">
        <v>0.16369047619047628</v>
      </c>
      <c r="D266" s="180" t="s">
        <v>143</v>
      </c>
      <c r="E266" s="180">
        <v>0.55555555555555558</v>
      </c>
      <c r="F266" s="180">
        <v>0.55555555555555558</v>
      </c>
      <c r="G266" s="179">
        <v>0.2396694214876034</v>
      </c>
      <c r="H266" s="179">
        <v>0.11904761904761907</v>
      </c>
      <c r="I266" s="179">
        <v>0.14655984919886889</v>
      </c>
      <c r="J266" s="180">
        <v>0.31805239179954437</v>
      </c>
      <c r="K266" s="180">
        <v>0.10978618421052633</v>
      </c>
      <c r="L266" s="180">
        <v>0.17746113989637302</v>
      </c>
      <c r="M266" s="179">
        <v>0.29152823920265791</v>
      </c>
      <c r="N266" s="179">
        <v>0.11303279463188742</v>
      </c>
      <c r="O266" s="179">
        <v>0.1688640644281354</v>
      </c>
    </row>
    <row r="267" spans="2:15" collapsed="1">
      <c r="B267" s="173">
        <v>1992</v>
      </c>
      <c r="C267" s="184">
        <v>0.12445730824891466</v>
      </c>
      <c r="D267" s="184">
        <v>0</v>
      </c>
      <c r="E267" s="184">
        <v>-0.25454545454545452</v>
      </c>
      <c r="F267" s="184">
        <v>-0.20895522388059706</v>
      </c>
      <c r="G267" s="184">
        <v>9.4219154443485831E-2</v>
      </c>
      <c r="H267" s="184">
        <v>6.1854460093896613E-2</v>
      </c>
      <c r="I267" s="184">
        <v>7.0067878257061622E-2</v>
      </c>
      <c r="J267" s="184">
        <v>1.4979073353403427E-2</v>
      </c>
      <c r="K267" s="184">
        <v>9.762806458042661E-2</v>
      </c>
      <c r="L267" s="184">
        <v>6.8545886730053684E-2</v>
      </c>
      <c r="M267" s="184">
        <v>3.4512215957628545E-2</v>
      </c>
      <c r="N267" s="184">
        <v>8.8277707574518693E-2</v>
      </c>
      <c r="O267" s="184">
        <v>6.9835812586073853E-2</v>
      </c>
    </row>
    <row r="268" spans="2:15" hidden="1" outlineLevel="1">
      <c r="B268" s="63" t="s">
        <v>90</v>
      </c>
      <c r="C268" s="179">
        <v>-6.5656565656565635E-2</v>
      </c>
      <c r="D268" s="180">
        <v>-0.5</v>
      </c>
      <c r="E268" s="180">
        <v>3.666666666666667</v>
      </c>
      <c r="F268" s="180">
        <v>0.88888888888888884</v>
      </c>
      <c r="G268" s="179">
        <v>0.24412094064949619</v>
      </c>
      <c r="H268" s="179">
        <v>0.61330724070450104</v>
      </c>
      <c r="I268" s="179">
        <v>0.51769141531322505</v>
      </c>
      <c r="J268" s="180">
        <v>-9.5344827586206882E-2</v>
      </c>
      <c r="K268" s="180">
        <v>-4.7465656087162467E-2</v>
      </c>
      <c r="L268" s="180">
        <v>-6.444512381534695E-2</v>
      </c>
      <c r="M268" s="179">
        <v>-4.2565186751233219E-2</v>
      </c>
      <c r="N268" s="179">
        <v>-7.6260199801723494E-2</v>
      </c>
      <c r="O268" s="179">
        <v>-6.4429928741092657E-2</v>
      </c>
    </row>
    <row r="269" spans="2:15" hidden="1" outlineLevel="1">
      <c r="B269" s="63" t="s">
        <v>89</v>
      </c>
      <c r="C269" s="179">
        <v>1.7191977077363862E-2</v>
      </c>
      <c r="D269" s="180">
        <v>2</v>
      </c>
      <c r="E269" s="180">
        <v>1.5714285714285716</v>
      </c>
      <c r="F269" s="180">
        <v>1.625</v>
      </c>
      <c r="G269" s="179">
        <v>-5.0718512256974213E-3</v>
      </c>
      <c r="H269" s="179">
        <v>0.2554567502021019</v>
      </c>
      <c r="I269" s="179">
        <v>0.17117856166256495</v>
      </c>
      <c r="J269" s="180">
        <v>0.35865633074935399</v>
      </c>
      <c r="K269" s="180">
        <v>0.15957172342621262</v>
      </c>
      <c r="L269" s="180">
        <v>0.22586473928755813</v>
      </c>
      <c r="M269" s="179">
        <v>0.24578937627244124</v>
      </c>
      <c r="N269" s="179">
        <v>0.38669012019935511</v>
      </c>
      <c r="O269" s="179">
        <v>0.33800204655922239</v>
      </c>
    </row>
    <row r="270" spans="2:15" hidden="1" outlineLevel="1">
      <c r="B270" s="63" t="s">
        <v>88</v>
      </c>
      <c r="C270" s="179">
        <v>0.11304347826086958</v>
      </c>
      <c r="D270" s="180">
        <v>-1</v>
      </c>
      <c r="E270" s="180" t="s">
        <v>143</v>
      </c>
      <c r="F270" s="180">
        <v>-1</v>
      </c>
      <c r="G270" s="179">
        <v>1.8292682926829285E-2</v>
      </c>
      <c r="H270" s="179">
        <v>-8.2599118942731309E-2</v>
      </c>
      <c r="I270" s="179">
        <v>-5.5825242718446577E-2</v>
      </c>
      <c r="J270" s="180">
        <v>-0.37268893934479408</v>
      </c>
      <c r="K270" s="180">
        <v>0.39682539682539675</v>
      </c>
      <c r="L270" s="180">
        <v>-5.1815431164901615E-2</v>
      </c>
      <c r="M270" s="179">
        <v>-0.32066912390133262</v>
      </c>
      <c r="N270" s="179">
        <v>0.25698682942499196</v>
      </c>
      <c r="O270" s="179">
        <v>-4.9849397590361444E-2</v>
      </c>
    </row>
    <row r="271" spans="2:15" hidden="1" outlineLevel="1">
      <c r="B271" s="63" t="s">
        <v>87</v>
      </c>
      <c r="C271" s="179">
        <v>-0.33333333333333337</v>
      </c>
      <c r="D271" s="180">
        <v>-1</v>
      </c>
      <c r="E271" s="180" t="s">
        <v>143</v>
      </c>
      <c r="F271" s="180">
        <v>-1</v>
      </c>
      <c r="G271" s="179">
        <v>-0.84782608695652173</v>
      </c>
      <c r="H271" s="179">
        <v>0.45454545454545459</v>
      </c>
      <c r="I271" s="179">
        <v>-0.59649122807017552</v>
      </c>
      <c r="J271" s="180">
        <v>1.6666666666666665</v>
      </c>
      <c r="K271" s="180">
        <v>0.5</v>
      </c>
      <c r="L271" s="180">
        <v>0.84684684684684686</v>
      </c>
      <c r="M271" s="179">
        <v>3.8834951456310662E-2</v>
      </c>
      <c r="N271" s="179">
        <v>0.49438202247191021</v>
      </c>
      <c r="O271" s="179">
        <v>0.25</v>
      </c>
    </row>
    <row r="272" spans="2:15" hidden="1" outlineLevel="1">
      <c r="B272" s="63" t="s">
        <v>86</v>
      </c>
      <c r="C272" s="179">
        <v>-0.16666666666666663</v>
      </c>
      <c r="D272" s="180" t="s">
        <v>143</v>
      </c>
      <c r="E272" s="180" t="s">
        <v>143</v>
      </c>
      <c r="F272" s="180" t="s">
        <v>143</v>
      </c>
      <c r="G272" s="179">
        <v>-1</v>
      </c>
      <c r="H272" s="179" t="s">
        <v>143</v>
      </c>
      <c r="I272" s="179">
        <v>0.53846153846153855</v>
      </c>
      <c r="J272" s="180">
        <v>9.1999999999999993</v>
      </c>
      <c r="K272" s="180">
        <v>-0.5145631067961165</v>
      </c>
      <c r="L272" s="180">
        <v>-6.481481481481477E-2</v>
      </c>
      <c r="M272" s="179">
        <v>1.3333333333333335</v>
      </c>
      <c r="N272" s="179">
        <v>-0.32038834951456308</v>
      </c>
      <c r="O272" s="179">
        <v>-7.8740157480314821E-3</v>
      </c>
    </row>
    <row r="273" spans="2:15" hidden="1" outlineLevel="1">
      <c r="B273" s="63" t="s">
        <v>85</v>
      </c>
      <c r="C273" s="179" t="s">
        <v>143</v>
      </c>
      <c r="D273" s="180" t="s">
        <v>143</v>
      </c>
      <c r="E273" s="180" t="s">
        <v>143</v>
      </c>
      <c r="F273" s="180" t="s">
        <v>143</v>
      </c>
      <c r="G273" s="179">
        <v>-0.6</v>
      </c>
      <c r="H273" s="179">
        <v>-0.5</v>
      </c>
      <c r="I273" s="179">
        <v>-0.5625</v>
      </c>
      <c r="J273" s="180">
        <v>0.7</v>
      </c>
      <c r="K273" s="180">
        <v>-4.5751633986928053E-2</v>
      </c>
      <c r="L273" s="180">
        <v>0</v>
      </c>
      <c r="M273" s="179">
        <v>0.14999999999999991</v>
      </c>
      <c r="N273" s="179">
        <v>-6.2893081761006275E-2</v>
      </c>
      <c r="O273" s="179">
        <v>-3.9106145251396662E-2</v>
      </c>
    </row>
    <row r="274" spans="2:15" hidden="1" outlineLevel="1">
      <c r="B274" s="63" t="s">
        <v>84</v>
      </c>
      <c r="C274" s="179" t="s">
        <v>143</v>
      </c>
      <c r="D274" s="180" t="s">
        <v>143</v>
      </c>
      <c r="E274" s="180" t="s">
        <v>143</v>
      </c>
      <c r="F274" s="180" t="s">
        <v>143</v>
      </c>
      <c r="G274" s="179">
        <v>-0.6875</v>
      </c>
      <c r="H274" s="179" t="s">
        <v>143</v>
      </c>
      <c r="I274" s="179">
        <v>-0.6875</v>
      </c>
      <c r="J274" s="180">
        <v>4.2272727272727275</v>
      </c>
      <c r="K274" s="180">
        <v>5.2911392405063289</v>
      </c>
      <c r="L274" s="180">
        <v>5.0594059405940595</v>
      </c>
      <c r="M274" s="179">
        <v>2.2105263157894739</v>
      </c>
      <c r="N274" s="179">
        <v>5.2911392405063289</v>
      </c>
      <c r="O274" s="179">
        <v>4.2905982905982905</v>
      </c>
    </row>
    <row r="275" spans="2:15" hidden="1" outlineLevel="1">
      <c r="B275" s="63" t="s">
        <v>83</v>
      </c>
      <c r="C275" s="179">
        <v>-1</v>
      </c>
      <c r="D275" s="180" t="s">
        <v>143</v>
      </c>
      <c r="E275" s="180" t="s">
        <v>143</v>
      </c>
      <c r="F275" s="180" t="s">
        <v>143</v>
      </c>
      <c r="G275" s="179">
        <v>-0.30769230769230771</v>
      </c>
      <c r="H275" s="179">
        <v>-0.44444444444444442</v>
      </c>
      <c r="I275" s="179">
        <v>-0.4</v>
      </c>
      <c r="J275" s="180">
        <v>-0.30909090909090908</v>
      </c>
      <c r="K275" s="180">
        <v>1.449275362318847E-2</v>
      </c>
      <c r="L275" s="180">
        <v>-7.7720207253886064E-2</v>
      </c>
      <c r="M275" s="179">
        <v>-0.27142857142857146</v>
      </c>
      <c r="N275" s="179">
        <v>-6.0606060606060552E-2</v>
      </c>
      <c r="O275" s="179">
        <v>-0.12340425531914889</v>
      </c>
    </row>
    <row r="276" spans="2:15" hidden="1" outlineLevel="1">
      <c r="B276" s="63" t="s">
        <v>82</v>
      </c>
      <c r="C276" s="179">
        <v>-0.33953488372093021</v>
      </c>
      <c r="D276" s="180" t="s">
        <v>143</v>
      </c>
      <c r="E276" s="180" t="s">
        <v>143</v>
      </c>
      <c r="F276" s="180" t="s">
        <v>143</v>
      </c>
      <c r="G276" s="179">
        <v>-0.45353159851301117</v>
      </c>
      <c r="H276" s="179">
        <v>-0.63584905660377355</v>
      </c>
      <c r="I276" s="179">
        <v>-0.58975563909774431</v>
      </c>
      <c r="J276" s="180">
        <v>-0.37848041529023124</v>
      </c>
      <c r="K276" s="180">
        <v>-0.4073540014419611</v>
      </c>
      <c r="L276" s="180">
        <v>-0.39761146496815292</v>
      </c>
      <c r="M276" s="179">
        <v>-0.3892757660167131</v>
      </c>
      <c r="N276" s="179">
        <v>-0.46948356807511737</v>
      </c>
      <c r="O276" s="179">
        <v>-0.44276933781746497</v>
      </c>
    </row>
    <row r="277" spans="2:15" hidden="1" outlineLevel="1">
      <c r="B277" s="63" t="s">
        <v>81</v>
      </c>
      <c r="C277" s="179">
        <v>-0.30608365019011408</v>
      </c>
      <c r="D277" s="180">
        <v>-0.5</v>
      </c>
      <c r="E277" s="180">
        <v>0</v>
      </c>
      <c r="F277" s="180">
        <v>-0.1428571428571429</v>
      </c>
      <c r="G277" s="179">
        <v>-1.8726591760299671E-3</v>
      </c>
      <c r="H277" s="179">
        <v>-0.26460071513706795</v>
      </c>
      <c r="I277" s="179">
        <v>-0.2011754068716094</v>
      </c>
      <c r="J277" s="180">
        <v>0.42652899126290711</v>
      </c>
      <c r="K277" s="180">
        <v>-1.9144144144144226E-3</v>
      </c>
      <c r="L277" s="180">
        <v>0.12593821600695265</v>
      </c>
      <c r="M277" s="179">
        <v>0.26930951051554075</v>
      </c>
      <c r="N277" s="179">
        <v>-7.3931868311412519E-2</v>
      </c>
      <c r="O277" s="179">
        <v>3.0770977631429552E-2</v>
      </c>
    </row>
    <row r="278" spans="2:15" hidden="1" outlineLevel="1">
      <c r="B278" s="63" t="s">
        <v>80</v>
      </c>
      <c r="C278" s="179">
        <v>0.21917808219178081</v>
      </c>
      <c r="D278" s="180" t="s">
        <v>143</v>
      </c>
      <c r="E278" s="180">
        <v>-0.4</v>
      </c>
      <c r="F278" s="180">
        <v>-0.4</v>
      </c>
      <c r="G278" s="179">
        <v>-5.3117782909930744E-2</v>
      </c>
      <c r="H278" s="179">
        <v>-0.40197655711330726</v>
      </c>
      <c r="I278" s="179">
        <v>-0.34406747172704621</v>
      </c>
      <c r="J278" s="180">
        <v>7.173313268121384E-2</v>
      </c>
      <c r="K278" s="180">
        <v>-5.2772808586762032E-2</v>
      </c>
      <c r="L278" s="180">
        <v>-1.4384038357435625E-2</v>
      </c>
      <c r="M278" s="179">
        <v>5.9086491739553049E-2</v>
      </c>
      <c r="N278" s="179">
        <v>-0.16714285714285715</v>
      </c>
      <c r="O278" s="179">
        <v>-0.10403903496882627</v>
      </c>
    </row>
    <row r="279" spans="2:15" hidden="1" outlineLevel="1">
      <c r="B279" s="63" t="s">
        <v>79</v>
      </c>
      <c r="C279" s="179">
        <v>-0.33333333333333337</v>
      </c>
      <c r="D279" s="180">
        <v>-1</v>
      </c>
      <c r="E279" s="180">
        <v>0.8</v>
      </c>
      <c r="F279" s="180">
        <v>0.5</v>
      </c>
      <c r="G279" s="179">
        <v>0.15928143712574849</v>
      </c>
      <c r="H279" s="179">
        <v>-0.1029572836801752</v>
      </c>
      <c r="I279" s="179">
        <v>-5.4156451972364628E-2</v>
      </c>
      <c r="J279" s="180">
        <v>-7.1390798519301968E-2</v>
      </c>
      <c r="K279" s="180">
        <v>-0.17633777376382931</v>
      </c>
      <c r="L279" s="180">
        <v>-0.14493670886075949</v>
      </c>
      <c r="M279" s="179">
        <v>-5.9742288168684099E-2</v>
      </c>
      <c r="N279" s="179">
        <v>-0.15453455852976428</v>
      </c>
      <c r="O279" s="179">
        <v>-0.12700572659749387</v>
      </c>
    </row>
    <row r="280" spans="2:15" collapsed="1">
      <c r="B280" s="173">
        <v>1991</v>
      </c>
      <c r="C280" s="184">
        <v>-0.14444903012794053</v>
      </c>
      <c r="D280" s="184">
        <v>-0.29411764705882348</v>
      </c>
      <c r="E280" s="184">
        <v>1.2000000000000002</v>
      </c>
      <c r="F280" s="184">
        <v>0.59523809523809534</v>
      </c>
      <c r="G280" s="184">
        <v>-2.4100533654674017E-3</v>
      </c>
      <c r="H280" s="184">
        <v>-9.9841521394611776E-2</v>
      </c>
      <c r="I280" s="184">
        <v>-7.696349892881682E-2</v>
      </c>
      <c r="J280" s="184">
        <v>2.6183927965942155E-2</v>
      </c>
      <c r="K280" s="184">
        <v>-3.3445073787230717E-2</v>
      </c>
      <c r="L280" s="184">
        <v>-1.3269767619727424E-2</v>
      </c>
      <c r="M280" s="184">
        <v>9.3699701080707243E-3</v>
      </c>
      <c r="N280" s="184">
        <v>-5.0747237549568891E-2</v>
      </c>
      <c r="O280" s="184">
        <v>-3.0950375285131559E-2</v>
      </c>
    </row>
    <row r="281" spans="2:15" hidden="1" outlineLevel="1">
      <c r="B281" s="63" t="s">
        <v>90</v>
      </c>
      <c r="C281" s="179">
        <v>-4.3478260869565188E-2</v>
      </c>
      <c r="D281" s="180" t="s">
        <v>143</v>
      </c>
      <c r="E281" s="180" t="s">
        <v>143</v>
      </c>
      <c r="F281" s="180" t="s">
        <v>143</v>
      </c>
      <c r="G281" s="179">
        <v>-0.22076788830715532</v>
      </c>
      <c r="H281" s="179">
        <v>-0.23525890451960496</v>
      </c>
      <c r="I281" s="179">
        <v>-0.23155783374192107</v>
      </c>
      <c r="J281" s="180">
        <v>0.8119337706966574</v>
      </c>
      <c r="K281" s="180">
        <v>0.349226639396651</v>
      </c>
      <c r="L281" s="180">
        <v>0.48358127721335276</v>
      </c>
      <c r="M281" s="179">
        <v>0.4902331442974166</v>
      </c>
      <c r="N281" s="179">
        <v>0.1745790039412396</v>
      </c>
      <c r="O281" s="179">
        <v>0.26894819466248032</v>
      </c>
    </row>
    <row r="282" spans="2:15" hidden="1" outlineLevel="1">
      <c r="B282" s="63" t="s">
        <v>89</v>
      </c>
      <c r="C282" s="179">
        <v>6.270833333333333</v>
      </c>
      <c r="D282" s="180" t="s">
        <v>143</v>
      </c>
      <c r="E282" s="180" t="s">
        <v>143</v>
      </c>
      <c r="F282" s="180" t="s">
        <v>143</v>
      </c>
      <c r="G282" s="179">
        <v>3.1386224934611962E-2</v>
      </c>
      <c r="H282" s="179">
        <v>-9.675063891931357E-2</v>
      </c>
      <c r="I282" s="179">
        <v>-5.8929490478641267E-2</v>
      </c>
      <c r="J282" s="180">
        <v>-5.8394160583941646E-2</v>
      </c>
      <c r="K282" s="180">
        <v>0.23478814909206758</v>
      </c>
      <c r="L282" s="180">
        <v>0.11879091259145169</v>
      </c>
      <c r="M282" s="179">
        <v>1.8473138548539048E-2</v>
      </c>
      <c r="N282" s="179">
        <v>0.13485638238882114</v>
      </c>
      <c r="O282" s="179">
        <v>9.1746962714704727E-2</v>
      </c>
    </row>
    <row r="283" spans="2:15" hidden="1" outlineLevel="1">
      <c r="B283" s="63" t="s">
        <v>88</v>
      </c>
      <c r="C283" s="179">
        <v>1.1698113207547172</v>
      </c>
      <c r="D283" s="180" t="s">
        <v>143</v>
      </c>
      <c r="E283" s="180" t="s">
        <v>143</v>
      </c>
      <c r="F283" s="180" t="s">
        <v>143</v>
      </c>
      <c r="G283" s="179">
        <v>-0.4204946996466431</v>
      </c>
      <c r="H283" s="179">
        <v>-0.17153284671532842</v>
      </c>
      <c r="I283" s="179">
        <v>-0.2563176895306859</v>
      </c>
      <c r="J283" s="180">
        <v>0.62348604528699325</v>
      </c>
      <c r="K283" s="180">
        <v>-0.37179487179487181</v>
      </c>
      <c r="L283" s="180">
        <v>-2.2370123867628045E-2</v>
      </c>
      <c r="M283" s="179">
        <v>0.40071485305798249</v>
      </c>
      <c r="N283" s="179">
        <v>-0.32414242292661744</v>
      </c>
      <c r="O283" s="179">
        <v>-6.7939359910162866E-2</v>
      </c>
    </row>
    <row r="284" spans="2:15" hidden="1" outlineLevel="1">
      <c r="B284" s="63" t="s">
        <v>87</v>
      </c>
      <c r="C284" s="179">
        <v>3.5</v>
      </c>
      <c r="D284" s="180" t="s">
        <v>143</v>
      </c>
      <c r="E284" s="180" t="s">
        <v>143</v>
      </c>
      <c r="F284" s="180" t="s">
        <v>143</v>
      </c>
      <c r="G284" s="179">
        <v>1.1904761904761907</v>
      </c>
      <c r="H284" s="179">
        <v>-0.69444444444444442</v>
      </c>
      <c r="I284" s="179">
        <v>0</v>
      </c>
      <c r="J284" s="180">
        <v>-0.625</v>
      </c>
      <c r="K284" s="180">
        <v>1.2285714285714286</v>
      </c>
      <c r="L284" s="180">
        <v>-9.7560975609756073E-2</v>
      </c>
      <c r="M284" s="179">
        <v>-8.8495575221238965E-2</v>
      </c>
      <c r="N284" s="179">
        <v>0.25352112676056349</v>
      </c>
      <c r="O284" s="179">
        <v>4.3478260869565188E-2</v>
      </c>
    </row>
    <row r="285" spans="2:15" hidden="1" outlineLevel="1">
      <c r="B285" s="63" t="s">
        <v>86</v>
      </c>
      <c r="C285" s="179" t="s">
        <v>143</v>
      </c>
      <c r="D285" s="180" t="s">
        <v>143</v>
      </c>
      <c r="E285" s="180" t="s">
        <v>143</v>
      </c>
      <c r="F285" s="180" t="s">
        <v>143</v>
      </c>
      <c r="G285" s="179">
        <v>-7.1428571428571397E-2</v>
      </c>
      <c r="H285" s="179">
        <v>-1</v>
      </c>
      <c r="I285" s="179">
        <v>-0.55172413793103448</v>
      </c>
      <c r="J285" s="180">
        <v>-0.2857142857142857</v>
      </c>
      <c r="K285" s="180" t="s">
        <v>143</v>
      </c>
      <c r="L285" s="180">
        <v>14.428571428571429</v>
      </c>
      <c r="M285" s="179">
        <v>0.14285714285714279</v>
      </c>
      <c r="N285" s="179">
        <v>5.8666666666666663</v>
      </c>
      <c r="O285" s="179">
        <v>2.5277777777777777</v>
      </c>
    </row>
    <row r="286" spans="2:15" hidden="1" outlineLevel="1">
      <c r="B286" s="63" t="s">
        <v>85</v>
      </c>
      <c r="C286" s="179">
        <v>-1</v>
      </c>
      <c r="D286" s="180" t="s">
        <v>143</v>
      </c>
      <c r="E286" s="180" t="s">
        <v>143</v>
      </c>
      <c r="F286" s="180" t="s">
        <v>143</v>
      </c>
      <c r="G286" s="179">
        <v>0.11111111111111116</v>
      </c>
      <c r="H286" s="179">
        <v>-0.625</v>
      </c>
      <c r="I286" s="179">
        <v>-0.36</v>
      </c>
      <c r="J286" s="180">
        <v>2.3333333333333335</v>
      </c>
      <c r="K286" s="180">
        <v>0.35398230088495586</v>
      </c>
      <c r="L286" s="180">
        <v>0.40517241379310343</v>
      </c>
      <c r="M286" s="179">
        <v>0.33333333333333326</v>
      </c>
      <c r="N286" s="179">
        <v>0.23255813953488369</v>
      </c>
      <c r="O286" s="179">
        <v>0.24305555555555558</v>
      </c>
    </row>
    <row r="287" spans="2:15" hidden="1" outlineLevel="1">
      <c r="B287" s="63" t="s">
        <v>84</v>
      </c>
      <c r="C287" s="179">
        <v>-1</v>
      </c>
      <c r="D287" s="180" t="s">
        <v>143</v>
      </c>
      <c r="E287" s="180" t="s">
        <v>143</v>
      </c>
      <c r="F287" s="180" t="s">
        <v>143</v>
      </c>
      <c r="G287" s="179">
        <v>-0.55555555555555558</v>
      </c>
      <c r="H287" s="179">
        <v>-1</v>
      </c>
      <c r="I287" s="179">
        <v>-0.70909090909090911</v>
      </c>
      <c r="J287" s="180">
        <v>1</v>
      </c>
      <c r="K287" s="180">
        <v>0.38596491228070184</v>
      </c>
      <c r="L287" s="180">
        <v>0.48529411764705888</v>
      </c>
      <c r="M287" s="179">
        <v>-0.34482758620689657</v>
      </c>
      <c r="N287" s="179">
        <v>3.9473684210526327E-2</v>
      </c>
      <c r="O287" s="179">
        <v>-0.12686567164179108</v>
      </c>
    </row>
    <row r="288" spans="2:15" hidden="1" outlineLevel="1">
      <c r="B288" s="63" t="s">
        <v>83</v>
      </c>
      <c r="C288" s="179">
        <v>-0.66666666666666674</v>
      </c>
      <c r="D288" s="180" t="s">
        <v>143</v>
      </c>
      <c r="E288" s="180" t="s">
        <v>143</v>
      </c>
      <c r="F288" s="180" t="s">
        <v>143</v>
      </c>
      <c r="G288" s="179">
        <v>-0.31578947368421051</v>
      </c>
      <c r="H288" s="179">
        <v>2.8571428571428572</v>
      </c>
      <c r="I288" s="179">
        <v>0.53846153846153855</v>
      </c>
      <c r="J288" s="180">
        <v>2.4375</v>
      </c>
      <c r="K288" s="180">
        <v>0.42268041237113407</v>
      </c>
      <c r="L288" s="180">
        <v>0.70796460176991149</v>
      </c>
      <c r="M288" s="179">
        <v>0.70731707317073167</v>
      </c>
      <c r="N288" s="179">
        <v>0.58653846153846145</v>
      </c>
      <c r="O288" s="179">
        <v>0.6206896551724137</v>
      </c>
    </row>
    <row r="289" spans="2:15" hidden="1" outlineLevel="1">
      <c r="B289" s="63" t="s">
        <v>82</v>
      </c>
      <c r="C289" s="179">
        <v>-0.4844124700239808</v>
      </c>
      <c r="D289" s="180" t="s">
        <v>143</v>
      </c>
      <c r="E289" s="180" t="s">
        <v>143</v>
      </c>
      <c r="F289" s="180" t="s">
        <v>143</v>
      </c>
      <c r="G289" s="179">
        <v>0.18502202643171817</v>
      </c>
      <c r="H289" s="179">
        <v>-0.12396694214876036</v>
      </c>
      <c r="I289" s="179">
        <v>-6.2141912736888516E-2</v>
      </c>
      <c r="J289" s="180">
        <v>0.14416846652267812</v>
      </c>
      <c r="K289" s="180">
        <v>0.21453590192644478</v>
      </c>
      <c r="L289" s="180">
        <v>0.18984463812050012</v>
      </c>
      <c r="M289" s="179">
        <v>5.4719059860448116E-2</v>
      </c>
      <c r="N289" s="179">
        <v>9.7309673726388102E-2</v>
      </c>
      <c r="O289" s="179">
        <v>8.2747363134103358E-2</v>
      </c>
    </row>
    <row r="290" spans="2:15" hidden="1" outlineLevel="1">
      <c r="B290" s="63" t="s">
        <v>81</v>
      </c>
      <c r="C290" s="179">
        <v>-0.17425431711146</v>
      </c>
      <c r="D290" s="180" t="s">
        <v>143</v>
      </c>
      <c r="E290" s="180" t="s">
        <v>143</v>
      </c>
      <c r="F290" s="180" t="s">
        <v>143</v>
      </c>
      <c r="G290" s="179">
        <v>-0.24947294448348556</v>
      </c>
      <c r="H290" s="179">
        <v>4.1891083183722699E-3</v>
      </c>
      <c r="I290" s="179">
        <v>-7.1563483735571864E-2</v>
      </c>
      <c r="J290" s="180">
        <v>-0.10327635327635332</v>
      </c>
      <c r="K290" s="180">
        <v>0.10585305105853049</v>
      </c>
      <c r="L290" s="180">
        <v>3.3899689593203775E-2</v>
      </c>
      <c r="M290" s="179">
        <v>-0.14333545918367352</v>
      </c>
      <c r="N290" s="179">
        <v>7.6415758002110534E-2</v>
      </c>
      <c r="O290" s="179">
        <v>-1.7002947177511274E-3</v>
      </c>
    </row>
    <row r="291" spans="2:15" hidden="1" outlineLevel="1">
      <c r="B291" s="63" t="s">
        <v>80</v>
      </c>
      <c r="C291" s="179">
        <v>-0.13095238095238093</v>
      </c>
      <c r="D291" s="180">
        <v>-1</v>
      </c>
      <c r="E291" s="180" t="s">
        <v>143</v>
      </c>
      <c r="F291" s="180">
        <v>0.66666666666666674</v>
      </c>
      <c r="G291" s="179">
        <v>-0.28547854785478544</v>
      </c>
      <c r="H291" s="179">
        <v>0.26482558139534884</v>
      </c>
      <c r="I291" s="179">
        <v>0.12145313843508165</v>
      </c>
      <c r="J291" s="180">
        <v>-0.14515437392795882</v>
      </c>
      <c r="K291" s="180">
        <v>0.23826664820711607</v>
      </c>
      <c r="L291" s="180">
        <v>8.7827037940607422E-2</v>
      </c>
      <c r="M291" s="179">
        <v>-0.17216411906677398</v>
      </c>
      <c r="N291" s="179">
        <v>0.24730376066772952</v>
      </c>
      <c r="O291" s="179">
        <v>9.2842753880791662E-2</v>
      </c>
    </row>
    <row r="292" spans="2:15" hidden="1" outlineLevel="1">
      <c r="B292" s="63" t="s">
        <v>79</v>
      </c>
      <c r="C292" s="179">
        <v>0.32283464566929143</v>
      </c>
      <c r="D292" s="180" t="s">
        <v>143</v>
      </c>
      <c r="E292" s="180" t="s">
        <v>143</v>
      </c>
      <c r="F292" s="180" t="s">
        <v>143</v>
      </c>
      <c r="G292" s="179">
        <v>-0.2511210762331838</v>
      </c>
      <c r="H292" s="179">
        <v>-0.13026911169326028</v>
      </c>
      <c r="I292" s="179">
        <v>-0.15562664659390291</v>
      </c>
      <c r="J292" s="180">
        <v>-0.28303317535545025</v>
      </c>
      <c r="K292" s="180">
        <v>-8.9245321817807977E-2</v>
      </c>
      <c r="L292" s="180">
        <v>-0.15738950736617563</v>
      </c>
      <c r="M292" s="179">
        <v>-0.24353862058780096</v>
      </c>
      <c r="N292" s="179">
        <v>-0.1012567324955117</v>
      </c>
      <c r="O292" s="179">
        <v>-0.14780633938925392</v>
      </c>
    </row>
    <row r="293" spans="2:15" collapsed="1">
      <c r="B293" s="173">
        <v>1990</v>
      </c>
      <c r="C293" s="184">
        <v>4.8917748917749027E-2</v>
      </c>
      <c r="D293" s="184">
        <v>4.666666666666667</v>
      </c>
      <c r="E293" s="184" t="s">
        <v>143</v>
      </c>
      <c r="F293" s="184">
        <v>13</v>
      </c>
      <c r="G293" s="184">
        <v>-0.18891371125383971</v>
      </c>
      <c r="H293" s="184">
        <v>-5.6566159980064756E-2</v>
      </c>
      <c r="I293" s="184">
        <v>-9.1379880265912483E-2</v>
      </c>
      <c r="J293" s="184">
        <v>4.7557028968348014E-2</v>
      </c>
      <c r="K293" s="184">
        <v>0.12064424197936008</v>
      </c>
      <c r="L293" s="184">
        <v>9.4800156302333294E-2</v>
      </c>
      <c r="M293" s="184">
        <v>-6.0322293396142257E-4</v>
      </c>
      <c r="N293" s="184">
        <v>6.7457029661208479E-2</v>
      </c>
      <c r="O293" s="184">
        <v>4.4043242815921646E-2</v>
      </c>
    </row>
    <row r="294" spans="2:15" hidden="1" outlineLevel="1">
      <c r="B294" s="63" t="s">
        <v>90</v>
      </c>
      <c r="C294" s="179">
        <v>0.27777777777777768</v>
      </c>
      <c r="D294" s="180" t="s">
        <v>143</v>
      </c>
      <c r="E294" s="180" t="s">
        <v>143</v>
      </c>
      <c r="F294" s="180" t="s">
        <v>143</v>
      </c>
      <c r="G294" s="179">
        <v>-0.2756005056890013</v>
      </c>
      <c r="H294" s="179">
        <v>-0.2804221408572044</v>
      </c>
      <c r="I294" s="179">
        <v>-0.27919678714859442</v>
      </c>
      <c r="J294" s="180">
        <v>-0.18797564687975643</v>
      </c>
      <c r="K294" s="180">
        <v>0.18083018867924538</v>
      </c>
      <c r="L294" s="180">
        <v>4.3247847071070211E-2</v>
      </c>
      <c r="M294" s="179">
        <v>-0.185875512995896</v>
      </c>
      <c r="N294" s="179">
        <v>-9.2296769613063878E-3</v>
      </c>
      <c r="O294" s="179">
        <v>-6.9584014956765583E-2</v>
      </c>
    </row>
    <row r="295" spans="2:15" hidden="1" outlineLevel="1">
      <c r="B295" s="63" t="s">
        <v>89</v>
      </c>
      <c r="C295" s="179">
        <v>1.5263157894736841</v>
      </c>
      <c r="D295" s="180" t="s">
        <v>143</v>
      </c>
      <c r="E295" s="180" t="s">
        <v>143</v>
      </c>
      <c r="F295" s="180" t="s">
        <v>143</v>
      </c>
      <c r="G295" s="179">
        <v>-0.22656776803776124</v>
      </c>
      <c r="H295" s="179">
        <v>-0.25020531070353136</v>
      </c>
      <c r="I295" s="179">
        <v>-0.24338006230529596</v>
      </c>
      <c r="J295" s="180">
        <v>-3.589021815622806E-2</v>
      </c>
      <c r="K295" s="180">
        <v>0.11213463241806898</v>
      </c>
      <c r="L295" s="180">
        <v>4.8445700444085693E-2</v>
      </c>
      <c r="M295" s="179">
        <v>-7.9791847354726775E-2</v>
      </c>
      <c r="N295" s="179">
        <v>-3.0221553022155345E-2</v>
      </c>
      <c r="O295" s="179">
        <v>-4.9193387771360286E-2</v>
      </c>
    </row>
    <row r="296" spans="2:15" hidden="1" outlineLevel="1">
      <c r="B296" s="63" t="s">
        <v>88</v>
      </c>
      <c r="C296" s="179">
        <v>3.8181818181818183</v>
      </c>
      <c r="D296" s="180" t="s">
        <v>143</v>
      </c>
      <c r="E296" s="180" t="s">
        <v>143</v>
      </c>
      <c r="F296" s="180" t="s">
        <v>143</v>
      </c>
      <c r="G296" s="179">
        <v>-0.19602272727272729</v>
      </c>
      <c r="H296" s="179">
        <v>-0.45199999999999996</v>
      </c>
      <c r="I296" s="179">
        <v>-0.38535502958579881</v>
      </c>
      <c r="J296" s="180">
        <v>-0.17146596858638741</v>
      </c>
      <c r="K296" s="180">
        <v>0.27589967284623773</v>
      </c>
      <c r="L296" s="180">
        <v>7.2575847709696717E-2</v>
      </c>
      <c r="M296" s="179">
        <v>-0.16262055204522785</v>
      </c>
      <c r="N296" s="179">
        <v>-3.0519890549357998E-2</v>
      </c>
      <c r="O296" s="179">
        <v>-8.1722093323021383E-2</v>
      </c>
    </row>
    <row r="297" spans="2:15" hidden="1" outlineLevel="1">
      <c r="B297" s="63" t="s">
        <v>87</v>
      </c>
      <c r="C297" s="179">
        <v>1</v>
      </c>
      <c r="D297" s="180" t="s">
        <v>143</v>
      </c>
      <c r="E297" s="180" t="s">
        <v>143</v>
      </c>
      <c r="F297" s="180" t="s">
        <v>143</v>
      </c>
      <c r="G297" s="179">
        <v>0.3125</v>
      </c>
      <c r="H297" s="179">
        <v>-0.55000000000000004</v>
      </c>
      <c r="I297" s="179">
        <v>-0.40625</v>
      </c>
      <c r="J297" s="180">
        <v>13.666666666666666</v>
      </c>
      <c r="K297" s="180">
        <v>2.5</v>
      </c>
      <c r="L297" s="180">
        <v>6.6875</v>
      </c>
      <c r="M297" s="179">
        <v>3.708333333333333</v>
      </c>
      <c r="N297" s="179">
        <v>-0.21111111111111114</v>
      </c>
      <c r="O297" s="179">
        <v>0.61403508771929816</v>
      </c>
    </row>
    <row r="298" spans="2:15" hidden="1" outlineLevel="1">
      <c r="B298" s="63" t="s">
        <v>86</v>
      </c>
      <c r="C298" s="179">
        <v>-1</v>
      </c>
      <c r="D298" s="180" t="s">
        <v>143</v>
      </c>
      <c r="E298" s="180" t="s">
        <v>143</v>
      </c>
      <c r="F298" s="180" t="s">
        <v>143</v>
      </c>
      <c r="G298" s="179">
        <v>-0.58823529411764708</v>
      </c>
      <c r="H298" s="179">
        <v>-0.86363636363636365</v>
      </c>
      <c r="I298" s="179">
        <v>-0.79861111111111116</v>
      </c>
      <c r="J298" s="180">
        <v>-0.68181818181818188</v>
      </c>
      <c r="K298" s="180">
        <v>-1</v>
      </c>
      <c r="L298" s="180">
        <v>-0.95035460992907805</v>
      </c>
      <c r="M298" s="179">
        <v>-0.671875</v>
      </c>
      <c r="N298" s="179">
        <v>-0.93449781659388642</v>
      </c>
      <c r="O298" s="179">
        <v>-0.87713310580204773</v>
      </c>
    </row>
    <row r="299" spans="2:15" hidden="1" outlineLevel="1">
      <c r="B299" s="63" t="s">
        <v>85</v>
      </c>
      <c r="C299" s="179">
        <v>-0.75</v>
      </c>
      <c r="D299" s="180" t="s">
        <v>143</v>
      </c>
      <c r="E299" s="180" t="s">
        <v>143</v>
      </c>
      <c r="F299" s="180" t="s">
        <v>143</v>
      </c>
      <c r="G299" s="179">
        <v>0.125</v>
      </c>
      <c r="H299" s="179">
        <v>-0.7142857142857143</v>
      </c>
      <c r="I299" s="179">
        <v>-0.609375</v>
      </c>
      <c r="J299" s="180">
        <v>-0.8125</v>
      </c>
      <c r="K299" s="180">
        <v>-0.70801033591731266</v>
      </c>
      <c r="L299" s="180">
        <v>-0.71215880893300243</v>
      </c>
      <c r="M299" s="179">
        <v>-0.58333333333333326</v>
      </c>
      <c r="N299" s="179">
        <v>-0.70880361173814899</v>
      </c>
      <c r="O299" s="179">
        <v>-0.69937369519832981</v>
      </c>
    </row>
    <row r="300" spans="2:15" hidden="1" outlineLevel="1">
      <c r="B300" s="63" t="s">
        <v>84</v>
      </c>
      <c r="C300" s="179" t="s">
        <v>143</v>
      </c>
      <c r="D300" s="180" t="s">
        <v>143</v>
      </c>
      <c r="E300" s="180" t="s">
        <v>143</v>
      </c>
      <c r="F300" s="180" t="s">
        <v>143</v>
      </c>
      <c r="G300" s="179">
        <v>2.6</v>
      </c>
      <c r="H300" s="179">
        <v>8.5</v>
      </c>
      <c r="I300" s="179">
        <v>3.583333333333333</v>
      </c>
      <c r="J300" s="180">
        <v>-0.2142857142857143</v>
      </c>
      <c r="K300" s="180">
        <v>-0.703125</v>
      </c>
      <c r="L300" s="180">
        <v>-0.66990291262135915</v>
      </c>
      <c r="M300" s="179">
        <v>1.4166666666666665</v>
      </c>
      <c r="N300" s="179">
        <v>-0.60824742268041243</v>
      </c>
      <c r="O300" s="179">
        <v>-0.38532110091743121</v>
      </c>
    </row>
    <row r="301" spans="2:15" hidden="1" outlineLevel="1">
      <c r="B301" s="63" t="s">
        <v>83</v>
      </c>
      <c r="C301" s="179" t="s">
        <v>143</v>
      </c>
      <c r="D301" s="180" t="s">
        <v>143</v>
      </c>
      <c r="E301" s="180" t="s">
        <v>143</v>
      </c>
      <c r="F301" s="180" t="s">
        <v>143</v>
      </c>
      <c r="G301" s="179">
        <v>0.46153846153846145</v>
      </c>
      <c r="H301" s="179">
        <v>-0.96744186046511627</v>
      </c>
      <c r="I301" s="179">
        <v>-0.88596491228070173</v>
      </c>
      <c r="J301" s="180">
        <v>-0.4285714285714286</v>
      </c>
      <c r="K301" s="180">
        <v>5.9285714285714288</v>
      </c>
      <c r="L301" s="180">
        <v>1.6904761904761907</v>
      </c>
      <c r="M301" s="179">
        <v>0</v>
      </c>
      <c r="N301" s="179">
        <v>-0.54585152838427953</v>
      </c>
      <c r="O301" s="179">
        <v>-0.46296296296296291</v>
      </c>
    </row>
    <row r="302" spans="2:15" hidden="1" outlineLevel="1">
      <c r="B302" s="63" t="s">
        <v>82</v>
      </c>
      <c r="C302" s="179">
        <v>20.94736842105263</v>
      </c>
      <c r="D302" s="180" t="s">
        <v>143</v>
      </c>
      <c r="E302" s="180" t="s">
        <v>143</v>
      </c>
      <c r="F302" s="180" t="s">
        <v>143</v>
      </c>
      <c r="G302" s="179">
        <v>-0.36944444444444446</v>
      </c>
      <c r="H302" s="179">
        <v>0.2955032119914347</v>
      </c>
      <c r="I302" s="179">
        <v>6.9778406412069671E-2</v>
      </c>
      <c r="J302" s="180">
        <v>-0.26067864271457086</v>
      </c>
      <c r="K302" s="180">
        <v>0.23637675929267421</v>
      </c>
      <c r="L302" s="180">
        <v>3.7907505686129994E-4</v>
      </c>
      <c r="M302" s="179">
        <v>-0.16060419235511714</v>
      </c>
      <c r="N302" s="179">
        <v>0.25623202301054659</v>
      </c>
      <c r="O302" s="179">
        <v>7.3894282632146702E-2</v>
      </c>
    </row>
    <row r="303" spans="2:15" hidden="1" outlineLevel="1">
      <c r="B303" s="63" t="s">
        <v>81</v>
      </c>
      <c r="C303" s="179">
        <v>48</v>
      </c>
      <c r="D303" s="180" t="s">
        <v>143</v>
      </c>
      <c r="E303" s="180" t="s">
        <v>143</v>
      </c>
      <c r="F303" s="180" t="s">
        <v>143</v>
      </c>
      <c r="G303" s="179">
        <v>-0.36416443252904374</v>
      </c>
      <c r="H303" s="179">
        <v>-0.28999362651370297</v>
      </c>
      <c r="I303" s="179">
        <v>-0.31389488840892732</v>
      </c>
      <c r="J303" s="180">
        <v>-0.1057324840764331</v>
      </c>
      <c r="K303" s="180">
        <v>0.416975472031057</v>
      </c>
      <c r="L303" s="180">
        <v>0.17972439047894384</v>
      </c>
      <c r="M303" s="179">
        <v>-9.8980031604654517E-2</v>
      </c>
      <c r="N303" s="179">
        <v>9.620204357046469E-2</v>
      </c>
      <c r="O303" s="179">
        <v>1.7825209114508134E-2</v>
      </c>
    </row>
    <row r="304" spans="2:15" hidden="1" outlineLevel="1">
      <c r="B304" s="63" t="s">
        <v>80</v>
      </c>
      <c r="C304" s="179">
        <v>55</v>
      </c>
      <c r="D304" s="180" t="s">
        <v>143</v>
      </c>
      <c r="E304" s="180" t="s">
        <v>143</v>
      </c>
      <c r="F304" s="180" t="s">
        <v>143</v>
      </c>
      <c r="G304" s="179">
        <v>-0.40266140956136032</v>
      </c>
      <c r="H304" s="179">
        <v>-3.9642657733110043E-2</v>
      </c>
      <c r="I304" s="179">
        <v>-0.17091427553020855</v>
      </c>
      <c r="J304" s="180">
        <v>-8.9247768805780225E-3</v>
      </c>
      <c r="K304" s="180">
        <v>0.27524717514124286</v>
      </c>
      <c r="L304" s="180">
        <v>0.14628736740597881</v>
      </c>
      <c r="M304" s="179">
        <v>-7.8029965880433205E-2</v>
      </c>
      <c r="N304" s="179">
        <v>0.15325546182132821</v>
      </c>
      <c r="O304" s="179">
        <v>5.5732782886094956E-2</v>
      </c>
    </row>
    <row r="305" spans="2:15" hidden="1" outlineLevel="1">
      <c r="B305" s="63" t="s">
        <v>79</v>
      </c>
      <c r="C305" s="179">
        <v>18.05</v>
      </c>
      <c r="D305" s="180" t="s">
        <v>143</v>
      </c>
      <c r="E305" s="180" t="s">
        <v>143</v>
      </c>
      <c r="F305" s="180" t="s">
        <v>143</v>
      </c>
      <c r="G305" s="179">
        <v>-0.49433106575963714</v>
      </c>
      <c r="H305" s="179">
        <v>-9.4848027592153494E-2</v>
      </c>
      <c r="I305" s="179">
        <v>-0.22355347749853882</v>
      </c>
      <c r="J305" s="180">
        <v>-0.13989890754932333</v>
      </c>
      <c r="K305" s="180">
        <v>0.39681171908660051</v>
      </c>
      <c r="L305" s="180">
        <v>0.14546426389737332</v>
      </c>
      <c r="M305" s="179">
        <v>-0.18987796123474521</v>
      </c>
      <c r="N305" s="179">
        <v>0.20022409929322538</v>
      </c>
      <c r="O305" s="179">
        <v>3.6873747494990061E-2</v>
      </c>
    </row>
    <row r="306" spans="2:15" collapsed="1">
      <c r="B306" s="173">
        <v>1989</v>
      </c>
      <c r="C306" s="184">
        <v>4.32258064516129</v>
      </c>
      <c r="D306" s="184" t="s">
        <v>143</v>
      </c>
      <c r="E306" s="184" t="s">
        <v>143</v>
      </c>
      <c r="F306" s="184" t="s">
        <v>143</v>
      </c>
      <c r="G306" s="184">
        <v>-0.35138561854736461</v>
      </c>
      <c r="H306" s="184">
        <v>-0.20021524234693877</v>
      </c>
      <c r="I306" s="184">
        <v>-0.246415721007473</v>
      </c>
      <c r="J306" s="184">
        <v>-0.11520061458951703</v>
      </c>
      <c r="K306" s="184">
        <v>0.25836774614214297</v>
      </c>
      <c r="L306" s="184">
        <v>9.4904117961647216E-2</v>
      </c>
      <c r="M306" s="184">
        <v>-0.13212674195398</v>
      </c>
      <c r="N306" s="184">
        <v>7.2492568178880612E-2</v>
      </c>
      <c r="O306" s="184">
        <v>-7.9698850101461716E-3</v>
      </c>
    </row>
    <row r="307" spans="2:15" hidden="1" outlineLevel="1">
      <c r="B307" s="63" t="s">
        <v>90</v>
      </c>
      <c r="C307" s="179">
        <v>22.142857142857142</v>
      </c>
      <c r="D307" s="180" t="s">
        <v>143</v>
      </c>
      <c r="E307" s="180" t="s">
        <v>143</v>
      </c>
      <c r="F307" s="180" t="s">
        <v>143</v>
      </c>
      <c r="G307" s="179">
        <v>-0.4070464767616192</v>
      </c>
      <c r="H307" s="179">
        <v>0.22152065245987895</v>
      </c>
      <c r="I307" s="179">
        <v>-3.771834904931215E-2</v>
      </c>
      <c r="J307" s="180">
        <v>-8.6654309545875829E-2</v>
      </c>
      <c r="K307" s="180">
        <v>0.14125753660637375</v>
      </c>
      <c r="L307" s="180">
        <v>4.4066791818990314E-2</v>
      </c>
      <c r="M307" s="179">
        <v>-0.16433266647613609</v>
      </c>
      <c r="N307" s="179">
        <v>0.17301686445971276</v>
      </c>
      <c r="O307" s="179">
        <v>3.0835943146229727E-2</v>
      </c>
    </row>
    <row r="308" spans="2:15" hidden="1" outlineLevel="1">
      <c r="B308" s="63" t="s">
        <v>89</v>
      </c>
      <c r="C308" s="179">
        <v>2.8</v>
      </c>
      <c r="D308" s="180" t="s">
        <v>143</v>
      </c>
      <c r="E308" s="180" t="s">
        <v>143</v>
      </c>
      <c r="F308" s="180" t="s">
        <v>143</v>
      </c>
      <c r="G308" s="179">
        <v>-0.53641763050953428</v>
      </c>
      <c r="H308" s="179">
        <v>-6.237166324435317E-2</v>
      </c>
      <c r="I308" s="179">
        <v>-0.27610993657505289</v>
      </c>
      <c r="J308" s="180">
        <v>-0.38758799023128865</v>
      </c>
      <c r="K308" s="180">
        <v>-0.25271379401641514</v>
      </c>
      <c r="L308" s="180">
        <v>-0.31739579745091284</v>
      </c>
      <c r="M308" s="179">
        <v>-0.43285784554845053</v>
      </c>
      <c r="N308" s="179">
        <v>-0.18794759825327512</v>
      </c>
      <c r="O308" s="179">
        <v>-0.30312283136710616</v>
      </c>
    </row>
    <row r="309" spans="2:15" hidden="1" outlineLevel="1">
      <c r="B309" s="63" t="s">
        <v>88</v>
      </c>
      <c r="C309" s="179">
        <v>0.375</v>
      </c>
      <c r="D309" s="180" t="s">
        <v>143</v>
      </c>
      <c r="E309" s="180" t="s">
        <v>143</v>
      </c>
      <c r="F309" s="180" t="s">
        <v>143</v>
      </c>
      <c r="G309" s="179">
        <v>-0.48462664714494874</v>
      </c>
      <c r="H309" s="179">
        <v>0.79856115107913661</v>
      </c>
      <c r="I309" s="179">
        <v>9.120258272800652E-2</v>
      </c>
      <c r="J309" s="180">
        <v>-6.6014669926650393E-2</v>
      </c>
      <c r="K309" s="180">
        <v>-0.18633540372670809</v>
      </c>
      <c r="L309" s="180">
        <v>-0.13573264781491001</v>
      </c>
      <c r="M309" s="179">
        <v>-0.21447230929989547</v>
      </c>
      <c r="N309" s="179">
        <v>5.7422657467171234E-2</v>
      </c>
      <c r="O309" s="179">
        <v>-6.7660137002764076E-2</v>
      </c>
    </row>
    <row r="310" spans="2:15" hidden="1" outlineLevel="1">
      <c r="B310" s="63" t="s">
        <v>87</v>
      </c>
      <c r="C310" s="179" t="s">
        <v>143</v>
      </c>
      <c r="D310" s="180" t="s">
        <v>143</v>
      </c>
      <c r="E310" s="180" t="s">
        <v>143</v>
      </c>
      <c r="F310" s="180" t="s">
        <v>143</v>
      </c>
      <c r="G310" s="179">
        <v>0.23076923076923084</v>
      </c>
      <c r="H310" s="179">
        <v>0.31147540983606548</v>
      </c>
      <c r="I310" s="179">
        <v>0.29729729729729737</v>
      </c>
      <c r="J310" s="180">
        <v>-0.7931034482758621</v>
      </c>
      <c r="K310" s="180">
        <v>-0.375</v>
      </c>
      <c r="L310" s="180">
        <v>-0.64444444444444438</v>
      </c>
      <c r="M310" s="179">
        <v>-0.4285714285714286</v>
      </c>
      <c r="N310" s="179">
        <v>0.16883116883116878</v>
      </c>
      <c r="O310" s="179">
        <v>-4.2016806722689037E-2</v>
      </c>
    </row>
    <row r="311" spans="2:15" hidden="1" outlineLevel="1">
      <c r="B311" s="63" t="s">
        <v>86</v>
      </c>
      <c r="C311" s="179" t="s">
        <v>143</v>
      </c>
      <c r="D311" s="180" t="s">
        <v>143</v>
      </c>
      <c r="E311" s="180" t="s">
        <v>143</v>
      </c>
      <c r="F311" s="180" t="s">
        <v>143</v>
      </c>
      <c r="G311" s="179">
        <v>0.88888888888888884</v>
      </c>
      <c r="H311" s="179">
        <v>0.69230769230769229</v>
      </c>
      <c r="I311" s="179">
        <v>0.73493975903614461</v>
      </c>
      <c r="J311" s="180">
        <v>-0.33333333333333337</v>
      </c>
      <c r="K311" s="180" t="s">
        <v>143</v>
      </c>
      <c r="L311" s="180">
        <v>3.2727272727272725</v>
      </c>
      <c r="M311" s="179">
        <v>0.25490196078431371</v>
      </c>
      <c r="N311" s="179">
        <v>2.523076923076923</v>
      </c>
      <c r="O311" s="179">
        <v>1.5258620689655173</v>
      </c>
    </row>
    <row r="312" spans="2:15" hidden="1" outlineLevel="1">
      <c r="B312" s="63" t="s">
        <v>85</v>
      </c>
      <c r="C312" s="179">
        <v>5</v>
      </c>
      <c r="D312" s="180" t="s">
        <v>143</v>
      </c>
      <c r="E312" s="180" t="s">
        <v>143</v>
      </c>
      <c r="F312" s="180" t="s">
        <v>143</v>
      </c>
      <c r="G312" s="179">
        <v>-0.52941176470588236</v>
      </c>
      <c r="H312" s="179">
        <v>0.4358974358974359</v>
      </c>
      <c r="I312" s="179">
        <v>0.14285714285714279</v>
      </c>
      <c r="J312" s="180">
        <v>0</v>
      </c>
      <c r="K312" s="180">
        <v>37.700000000000003</v>
      </c>
      <c r="L312" s="180">
        <v>14.5</v>
      </c>
      <c r="M312" s="179">
        <v>2.857142857142847E-2</v>
      </c>
      <c r="N312" s="179">
        <v>8.0408163265306118</v>
      </c>
      <c r="O312" s="179">
        <v>4.7023809523809526</v>
      </c>
    </row>
    <row r="313" spans="2:15" hidden="1" outlineLevel="1">
      <c r="B313" s="63" t="s">
        <v>84</v>
      </c>
      <c r="C313" s="179">
        <v>-1</v>
      </c>
      <c r="D313" s="180" t="s">
        <v>143</v>
      </c>
      <c r="E313" s="180" t="s">
        <v>143</v>
      </c>
      <c r="F313" s="180" t="s">
        <v>143</v>
      </c>
      <c r="G313" s="179">
        <v>-9.0909090909090939E-2</v>
      </c>
      <c r="H313" s="179">
        <v>-0.95833333333333337</v>
      </c>
      <c r="I313" s="179">
        <v>-0.79661016949152541</v>
      </c>
      <c r="J313" s="180">
        <v>-0.43999999999999995</v>
      </c>
      <c r="K313" s="180" t="s">
        <v>143</v>
      </c>
      <c r="L313" s="180">
        <v>7.24</v>
      </c>
      <c r="M313" s="179">
        <v>-0.35135135135135132</v>
      </c>
      <c r="N313" s="179">
        <v>3.041666666666667</v>
      </c>
      <c r="O313" s="179">
        <v>1.5647058823529414</v>
      </c>
    </row>
    <row r="314" spans="2:15" hidden="1" outlineLevel="1">
      <c r="B314" s="63" t="s">
        <v>83</v>
      </c>
      <c r="C314" s="179">
        <v>-1</v>
      </c>
      <c r="D314" s="180">
        <v>-1</v>
      </c>
      <c r="E314" s="180" t="s">
        <v>143</v>
      </c>
      <c r="F314" s="180">
        <v>-1</v>
      </c>
      <c r="G314" s="179">
        <v>-0.1333333333333333</v>
      </c>
      <c r="H314" s="179">
        <v>1.6219512195121952</v>
      </c>
      <c r="I314" s="179">
        <v>1.3505154639175259</v>
      </c>
      <c r="J314" s="180">
        <v>3.7037037037036979E-2</v>
      </c>
      <c r="K314" s="180">
        <v>0.55555555555555558</v>
      </c>
      <c r="L314" s="180">
        <v>0.16666666666666674</v>
      </c>
      <c r="M314" s="179">
        <v>-0.19607843137254899</v>
      </c>
      <c r="N314" s="179">
        <v>1.5164835164835164</v>
      </c>
      <c r="O314" s="179">
        <v>0.90140845070422526</v>
      </c>
    </row>
    <row r="315" spans="2:15" hidden="1" outlineLevel="1">
      <c r="B315" s="63" t="s">
        <v>82</v>
      </c>
      <c r="C315" s="179">
        <v>-0.40625</v>
      </c>
      <c r="D315" s="180" t="s">
        <v>143</v>
      </c>
      <c r="E315" s="180" t="s">
        <v>143</v>
      </c>
      <c r="F315" s="180" t="s">
        <v>143</v>
      </c>
      <c r="G315" s="179">
        <v>-0.5440151994933502</v>
      </c>
      <c r="H315" s="179">
        <v>-0.20802713397399664</v>
      </c>
      <c r="I315" s="179">
        <v>-0.36648745519713266</v>
      </c>
      <c r="J315" s="180">
        <v>0.34822389666307862</v>
      </c>
      <c r="K315" s="180">
        <v>-0.39179104477611937</v>
      </c>
      <c r="L315" s="180">
        <v>-0.17742438415965078</v>
      </c>
      <c r="M315" s="179">
        <v>-6.7548146018970967E-2</v>
      </c>
      <c r="N315" s="179">
        <v>-0.34039525691699601</v>
      </c>
      <c r="O315" s="179">
        <v>-0.2435740514075887</v>
      </c>
    </row>
    <row r="316" spans="2:15" hidden="1" outlineLevel="1">
      <c r="B316" s="63" t="s">
        <v>81</v>
      </c>
      <c r="C316" s="179">
        <v>-0.38095238095238093</v>
      </c>
      <c r="D316" s="180">
        <v>-1</v>
      </c>
      <c r="E316" s="180" t="s">
        <v>143</v>
      </c>
      <c r="F316" s="180">
        <v>-1</v>
      </c>
      <c r="G316" s="179">
        <v>-0.29688972667294999</v>
      </c>
      <c r="H316" s="179">
        <v>5.6565656565656486E-2</v>
      </c>
      <c r="I316" s="179">
        <v>-9.0730557737627615E-2</v>
      </c>
      <c r="J316" s="180">
        <v>0.41314131413141308</v>
      </c>
      <c r="K316" s="180">
        <v>-0.35958865408520735</v>
      </c>
      <c r="L316" s="180">
        <v>-0.14816943030701035</v>
      </c>
      <c r="M316" s="179">
        <v>6.4535861752561541E-2</v>
      </c>
      <c r="N316" s="179">
        <v>-0.22023451593505716</v>
      </c>
      <c r="O316" s="179">
        <v>-0.1263921786020259</v>
      </c>
    </row>
    <row r="317" spans="2:15" hidden="1" outlineLevel="1">
      <c r="B317" s="63" t="s">
        <v>80</v>
      </c>
      <c r="C317" s="179">
        <v>5</v>
      </c>
      <c r="D317" s="180">
        <v>-1</v>
      </c>
      <c r="E317" s="180" t="s">
        <v>143</v>
      </c>
      <c r="F317" s="180">
        <v>-1</v>
      </c>
      <c r="G317" s="179">
        <v>-0.25948905109489051</v>
      </c>
      <c r="H317" s="179">
        <v>0.10521443998765823</v>
      </c>
      <c r="I317" s="179">
        <v>-6.1862564788496943E-2</v>
      </c>
      <c r="J317" s="180">
        <v>0.37321272249781146</v>
      </c>
      <c r="K317" s="180">
        <v>-0.29244222361024363</v>
      </c>
      <c r="L317" s="180">
        <v>-9.2897130860741806E-2</v>
      </c>
      <c r="M317" s="179">
        <v>9.1659919028340031E-2</v>
      </c>
      <c r="N317" s="179">
        <v>-0.17784101013693754</v>
      </c>
      <c r="O317" s="179">
        <v>-8.2314448079903513E-2</v>
      </c>
    </row>
    <row r="318" spans="2:15" hidden="1" outlineLevel="1">
      <c r="B318" s="63" t="s">
        <v>79</v>
      </c>
      <c r="C318" s="179">
        <v>-0.39393939393939392</v>
      </c>
      <c r="D318" s="180">
        <v>-1</v>
      </c>
      <c r="E318" s="180" t="s">
        <v>143</v>
      </c>
      <c r="F318" s="180">
        <v>-1</v>
      </c>
      <c r="G318" s="179">
        <v>-0.36656133295030169</v>
      </c>
      <c r="H318" s="179">
        <v>0.21662732756359815</v>
      </c>
      <c r="I318" s="179">
        <v>-6.1694543460378393E-2</v>
      </c>
      <c r="J318" s="180">
        <v>0.50947575682992863</v>
      </c>
      <c r="K318" s="180">
        <v>4.1897351488852319E-2</v>
      </c>
      <c r="L318" s="180">
        <v>0.21868602270612314</v>
      </c>
      <c r="M318" s="179">
        <v>0.10263852242744065</v>
      </c>
      <c r="N318" s="179">
        <v>0.10537347560975618</v>
      </c>
      <c r="O318" s="179">
        <v>0.10422659880504526</v>
      </c>
    </row>
    <row r="319" spans="2:15" collapsed="1">
      <c r="B319" s="173">
        <v>1988</v>
      </c>
      <c r="C319" s="184">
        <v>2.472</v>
      </c>
      <c r="D319" s="184">
        <v>-1</v>
      </c>
      <c r="E319" s="184" t="s">
        <v>143</v>
      </c>
      <c r="F319" s="184">
        <v>-1</v>
      </c>
      <c r="G319" s="184">
        <v>-0.39628212137780205</v>
      </c>
      <c r="H319" s="184">
        <v>0.12090072379590744</v>
      </c>
      <c r="I319" s="184">
        <v>-0.11167387883556257</v>
      </c>
      <c r="J319" s="184">
        <v>7.8931504784869322E-2</v>
      </c>
      <c r="K319" s="184">
        <v>-0.17963804938931982</v>
      </c>
      <c r="L319" s="184">
        <v>-8.3531718246744102E-2</v>
      </c>
      <c r="M319" s="184">
        <v>-0.10820364606491772</v>
      </c>
      <c r="N319" s="184">
        <v>-7.9613382899628271E-2</v>
      </c>
      <c r="O319" s="184">
        <v>-9.1071905907511352E-2</v>
      </c>
    </row>
    <row r="320" spans="2:15" hidden="1" outlineLevel="1">
      <c r="B320" s="63" t="s">
        <v>90</v>
      </c>
      <c r="C320" s="179">
        <v>-0.43999999999999995</v>
      </c>
      <c r="D320" s="180">
        <v>-1</v>
      </c>
      <c r="E320" s="180" t="s">
        <v>143</v>
      </c>
      <c r="F320" s="180">
        <v>-1</v>
      </c>
      <c r="G320" s="179">
        <v>6.3795853269537517E-2</v>
      </c>
      <c r="H320" s="179">
        <v>-3.1345565749235527E-2</v>
      </c>
      <c r="I320" s="179">
        <v>5.7524875621890459E-3</v>
      </c>
      <c r="J320" s="180">
        <v>0.47555555555555551</v>
      </c>
      <c r="K320" s="180">
        <v>-2.4059116686715454E-3</v>
      </c>
      <c r="L320" s="180">
        <v>0.15747941445562663</v>
      </c>
      <c r="M320" s="179">
        <v>0.28191976552482134</v>
      </c>
      <c r="N320" s="179">
        <v>-1.4061377399158359E-2</v>
      </c>
      <c r="O320" s="179">
        <v>9.2224707275358586E-2</v>
      </c>
    </row>
    <row r="321" spans="2:15" hidden="1" outlineLevel="1">
      <c r="B321" s="63" t="s">
        <v>89</v>
      </c>
      <c r="C321" s="179">
        <v>-0.6875</v>
      </c>
      <c r="D321" s="180">
        <v>-1</v>
      </c>
      <c r="E321" s="180" t="s">
        <v>143</v>
      </c>
      <c r="F321" s="180">
        <v>-1</v>
      </c>
      <c r="G321" s="179">
        <v>-4.976671850699832E-3</v>
      </c>
      <c r="H321" s="179">
        <v>-0.10395584176632933</v>
      </c>
      <c r="I321" s="179">
        <v>-6.1880206267354243E-2</v>
      </c>
      <c r="J321" s="180">
        <v>1.1841857546281771</v>
      </c>
      <c r="K321" s="180">
        <v>0.39914799036858684</v>
      </c>
      <c r="L321" s="180">
        <v>0.69054274400186344</v>
      </c>
      <c r="M321" s="179">
        <v>0.58308674661267723</v>
      </c>
      <c r="N321" s="179">
        <v>0.17472042679798916</v>
      </c>
      <c r="O321" s="179">
        <v>0.33690004948045527</v>
      </c>
    </row>
    <row r="322" spans="2:15" hidden="1" outlineLevel="1">
      <c r="B322" s="63" t="s">
        <v>88</v>
      </c>
      <c r="C322" s="179">
        <v>-0.55555555555555558</v>
      </c>
      <c r="D322" s="180">
        <v>-1</v>
      </c>
      <c r="E322" s="180" t="s">
        <v>143</v>
      </c>
      <c r="F322" s="180">
        <v>-1</v>
      </c>
      <c r="G322" s="179">
        <v>-2.4285714285714244E-2</v>
      </c>
      <c r="H322" s="179">
        <v>-0.37492973580663291</v>
      </c>
      <c r="I322" s="179">
        <v>-0.22050959421201632</v>
      </c>
      <c r="J322" s="180">
        <v>1.2248413417951043</v>
      </c>
      <c r="K322" s="180">
        <v>0.23664959765910742</v>
      </c>
      <c r="L322" s="180">
        <v>0.52071931196247068</v>
      </c>
      <c r="M322" s="179">
        <v>0.51724137931034475</v>
      </c>
      <c r="N322" s="179">
        <v>-4.4316419233325632E-3</v>
      </c>
      <c r="O322" s="179">
        <v>0.18263217737350756</v>
      </c>
    </row>
    <row r="323" spans="2:15" hidden="1" outlineLevel="1">
      <c r="B323" s="63" t="s">
        <v>87</v>
      </c>
      <c r="C323" s="179">
        <v>-1</v>
      </c>
      <c r="D323" s="180" t="s">
        <v>143</v>
      </c>
      <c r="E323" s="180" t="s">
        <v>143</v>
      </c>
      <c r="F323" s="180" t="s">
        <v>143</v>
      </c>
      <c r="G323" s="179">
        <v>3.333333333333333</v>
      </c>
      <c r="H323" s="179">
        <v>-0.75600000000000001</v>
      </c>
      <c r="I323" s="179">
        <v>-0.70750988142292492</v>
      </c>
      <c r="J323" s="180">
        <v>4.8</v>
      </c>
      <c r="K323" s="180">
        <v>-0.64444444444444438</v>
      </c>
      <c r="L323" s="180">
        <v>-9.9999999999999978E-2</v>
      </c>
      <c r="M323" s="179">
        <v>0.55555555555555558</v>
      </c>
      <c r="N323" s="179">
        <v>-0.73898305084745763</v>
      </c>
      <c r="O323" s="179">
        <v>-0.63043478260869568</v>
      </c>
    </row>
    <row r="324" spans="2:15" hidden="1" outlineLevel="1">
      <c r="B324" s="63" t="s">
        <v>86</v>
      </c>
      <c r="C324" s="179">
        <v>-1</v>
      </c>
      <c r="D324" s="180" t="s">
        <v>143</v>
      </c>
      <c r="E324" s="180" t="s">
        <v>143</v>
      </c>
      <c r="F324" s="180" t="s">
        <v>143</v>
      </c>
      <c r="G324" s="179">
        <v>-0.53846153846153844</v>
      </c>
      <c r="H324" s="179">
        <v>-0.6542553191489362</v>
      </c>
      <c r="I324" s="179">
        <v>-0.63436123348017626</v>
      </c>
      <c r="J324" s="180">
        <v>7.25</v>
      </c>
      <c r="K324" s="180">
        <v>-1</v>
      </c>
      <c r="L324" s="180">
        <v>3.125</v>
      </c>
      <c r="M324" s="179">
        <v>-1.9230769230769273E-2</v>
      </c>
      <c r="N324" s="179">
        <v>-0.66145833333333326</v>
      </c>
      <c r="O324" s="179">
        <v>-0.52459016393442626</v>
      </c>
    </row>
    <row r="325" spans="2:15" hidden="1" outlineLevel="1">
      <c r="B325" s="63" t="s">
        <v>85</v>
      </c>
      <c r="C325" s="179">
        <v>-0.91304347826086962</v>
      </c>
      <c r="D325" s="180" t="s">
        <v>143</v>
      </c>
      <c r="E325" s="180" t="s">
        <v>143</v>
      </c>
      <c r="F325" s="180" t="s">
        <v>143</v>
      </c>
      <c r="G325" s="179">
        <v>0.88888888888888884</v>
      </c>
      <c r="H325" s="179">
        <v>-0.76923076923076916</v>
      </c>
      <c r="I325" s="179">
        <v>-0.6853932584269663</v>
      </c>
      <c r="J325" s="180">
        <v>0.33333333333333326</v>
      </c>
      <c r="K325" s="180">
        <v>-0.61538461538461542</v>
      </c>
      <c r="L325" s="180">
        <v>-0.31578947368421051</v>
      </c>
      <c r="M325" s="179">
        <v>-0.20454545454545459</v>
      </c>
      <c r="N325" s="179">
        <v>-0.74871794871794872</v>
      </c>
      <c r="O325" s="179">
        <v>-0.64853556485355646</v>
      </c>
    </row>
    <row r="326" spans="2:15" hidden="1" outlineLevel="1">
      <c r="B326" s="63" t="s">
        <v>84</v>
      </c>
      <c r="C326" s="179">
        <v>-0.91666666666666663</v>
      </c>
      <c r="D326" s="180" t="s">
        <v>143</v>
      </c>
      <c r="E326" s="180">
        <v>-1</v>
      </c>
      <c r="F326" s="180">
        <v>-1</v>
      </c>
      <c r="G326" s="179">
        <v>-0.44999999999999996</v>
      </c>
      <c r="H326" s="179">
        <v>-0.79831932773109249</v>
      </c>
      <c r="I326" s="179">
        <v>-0.77131782945736438</v>
      </c>
      <c r="J326" s="180">
        <v>1.2727272727272729</v>
      </c>
      <c r="K326" s="180">
        <v>-1</v>
      </c>
      <c r="L326" s="180">
        <v>0.31578947368421062</v>
      </c>
      <c r="M326" s="179">
        <v>-0.13953488372093026</v>
      </c>
      <c r="N326" s="179">
        <v>-0.80566801619433193</v>
      </c>
      <c r="O326" s="179">
        <v>-0.7068965517241379</v>
      </c>
    </row>
    <row r="327" spans="2:15" hidden="1" outlineLevel="1">
      <c r="B327" s="63" t="s">
        <v>83</v>
      </c>
      <c r="C327" s="179">
        <v>-0.61904761904761907</v>
      </c>
      <c r="D327" s="180" t="s">
        <v>143</v>
      </c>
      <c r="E327" s="180" t="s">
        <v>143</v>
      </c>
      <c r="F327" s="180" t="s">
        <v>143</v>
      </c>
      <c r="G327" s="179">
        <v>6.5</v>
      </c>
      <c r="H327" s="179">
        <v>-0.12765957446808507</v>
      </c>
      <c r="I327" s="179">
        <v>1.0416666666666741E-2</v>
      </c>
      <c r="J327" s="180">
        <v>0.9285714285714286</v>
      </c>
      <c r="K327" s="180" t="s">
        <v>143</v>
      </c>
      <c r="L327" s="180">
        <v>1.5714285714285716</v>
      </c>
      <c r="M327" s="179">
        <v>0.37837837837837829</v>
      </c>
      <c r="N327" s="179">
        <v>-3.1914893617021267E-2</v>
      </c>
      <c r="O327" s="179">
        <v>8.3969465648854991E-2</v>
      </c>
    </row>
    <row r="328" spans="2:15" hidden="1" outlineLevel="1">
      <c r="B328" s="63" t="s">
        <v>82</v>
      </c>
      <c r="C328" s="179">
        <v>1.4615384615384617</v>
      </c>
      <c r="D328" s="180">
        <v>-1</v>
      </c>
      <c r="E328" s="180" t="s">
        <v>143</v>
      </c>
      <c r="F328" s="180">
        <v>-1</v>
      </c>
      <c r="G328" s="179">
        <v>6.1869535978480217E-2</v>
      </c>
      <c r="H328" s="179">
        <v>-0.36091040462427748</v>
      </c>
      <c r="I328" s="179">
        <v>-0.21316098707403053</v>
      </c>
      <c r="J328" s="180">
        <v>0.16052467207995003</v>
      </c>
      <c r="K328" s="180">
        <v>0.75568400770712918</v>
      </c>
      <c r="L328" s="180">
        <v>0.52859866539561495</v>
      </c>
      <c r="M328" s="179">
        <v>0.12117305833064784</v>
      </c>
      <c r="N328" s="179">
        <v>0.17937721424575792</v>
      </c>
      <c r="O328" s="179">
        <v>0.15804394046775339</v>
      </c>
    </row>
    <row r="329" spans="2:15" hidden="1" outlineLevel="1">
      <c r="B329" s="63" t="s">
        <v>81</v>
      </c>
      <c r="C329" s="179">
        <v>2.5</v>
      </c>
      <c r="D329" s="180" t="s">
        <v>143</v>
      </c>
      <c r="E329" s="180">
        <v>-1</v>
      </c>
      <c r="F329" s="180">
        <v>-0.6</v>
      </c>
      <c r="G329" s="179">
        <v>0.19841867469879526</v>
      </c>
      <c r="H329" s="179">
        <v>9.0842311459353509E-2</v>
      </c>
      <c r="I329" s="179">
        <v>0.1332344213649852</v>
      </c>
      <c r="J329" s="180">
        <v>1.1572815533980583</v>
      </c>
      <c r="K329" s="180">
        <v>12.468797564687975</v>
      </c>
      <c r="L329" s="180">
        <v>4.5322434150772022</v>
      </c>
      <c r="M329" s="179">
        <v>0.22338634237605248</v>
      </c>
      <c r="N329" s="179">
        <v>0.54967967384973782</v>
      </c>
      <c r="O329" s="179">
        <v>0.42447954055994264</v>
      </c>
    </row>
    <row r="330" spans="2:15" hidden="1" outlineLevel="1">
      <c r="B330" s="63" t="s">
        <v>80</v>
      </c>
      <c r="C330" s="179">
        <v>-0.95238095238095233</v>
      </c>
      <c r="D330" s="180">
        <v>0.75</v>
      </c>
      <c r="E330" s="180" t="s">
        <v>143</v>
      </c>
      <c r="F330" s="180">
        <v>0.75</v>
      </c>
      <c r="G330" s="179">
        <v>0.13740141137401407</v>
      </c>
      <c r="H330" s="179">
        <v>-8.7299352295128085E-2</v>
      </c>
      <c r="I330" s="179">
        <v>3.5234899328859814E-3</v>
      </c>
      <c r="J330" s="180">
        <v>0.31655781790242021</v>
      </c>
      <c r="K330" s="180">
        <v>0.74591057797164662</v>
      </c>
      <c r="L330" s="180">
        <v>0.59042849193099611</v>
      </c>
      <c r="M330" s="179">
        <v>0.22592813182449878</v>
      </c>
      <c r="N330" s="179">
        <v>0.38225172074729596</v>
      </c>
      <c r="O330" s="179">
        <v>0.32247779549077649</v>
      </c>
    </row>
    <row r="331" spans="2:15" hidden="1" outlineLevel="1">
      <c r="B331" s="63" t="s">
        <v>79</v>
      </c>
      <c r="C331" s="179">
        <v>0.375</v>
      </c>
      <c r="D331" s="180">
        <v>-0.5</v>
      </c>
      <c r="E331" s="180">
        <v>-1</v>
      </c>
      <c r="F331" s="180">
        <v>-0.72727272727272729</v>
      </c>
      <c r="G331" s="179">
        <v>0.42780968006562747</v>
      </c>
      <c r="H331" s="179">
        <v>-0.10091959443527465</v>
      </c>
      <c r="I331" s="179">
        <v>9.2079652642611087E-2</v>
      </c>
      <c r="J331" s="180">
        <v>0.50648869113830175</v>
      </c>
      <c r="K331" s="180">
        <v>0.39870238593553786</v>
      </c>
      <c r="L331" s="180">
        <v>0.43759197324414711</v>
      </c>
      <c r="M331" s="179">
        <v>0.46757018393030014</v>
      </c>
      <c r="N331" s="179">
        <v>0.16312056737588643</v>
      </c>
      <c r="O331" s="179">
        <v>0.27394460497568529</v>
      </c>
    </row>
    <row r="332" spans="2:15" collapsed="1">
      <c r="B332" s="173">
        <v>1987</v>
      </c>
      <c r="C332" s="184">
        <v>-0.39613526570048307</v>
      </c>
      <c r="D332" s="184">
        <v>-0.27777777777777779</v>
      </c>
      <c r="E332" s="184">
        <v>-1</v>
      </c>
      <c r="F332" s="184">
        <v>-0.55172413793103448</v>
      </c>
      <c r="G332" s="184">
        <v>0.12998887927838876</v>
      </c>
      <c r="H332" s="184">
        <v>-0.12686276039634858</v>
      </c>
      <c r="I332" s="184">
        <v>-2.7450980392156876E-2</v>
      </c>
      <c r="J332" s="184">
        <v>0.68981982555548482</v>
      </c>
      <c r="K332" s="184">
        <v>0.68360225140712938</v>
      </c>
      <c r="L332" s="184">
        <v>0.68590787827277655</v>
      </c>
      <c r="M332" s="184">
        <v>0.3525378878999279</v>
      </c>
      <c r="N332" s="184">
        <v>0.19802615170841209</v>
      </c>
      <c r="O332" s="184">
        <v>0.25550956482828058</v>
      </c>
    </row>
    <row r="333" spans="2:15" hidden="1" outlineLevel="1">
      <c r="B333" s="63" t="s">
        <v>90</v>
      </c>
      <c r="C333" s="179">
        <v>1.2727272727272729</v>
      </c>
      <c r="D333" s="180" t="s">
        <v>143</v>
      </c>
      <c r="E333" s="180">
        <v>-1</v>
      </c>
      <c r="F333" s="180">
        <v>-0.5</v>
      </c>
      <c r="G333" s="179">
        <v>-8.7668242997453572E-2</v>
      </c>
      <c r="H333" s="179">
        <v>-0.17441615821586365</v>
      </c>
      <c r="I333" s="179">
        <v>-0.1426286323647028</v>
      </c>
      <c r="J333" s="180">
        <v>-0.36468288444830577</v>
      </c>
      <c r="K333" s="180">
        <v>-0.1362624313492653</v>
      </c>
      <c r="L333" s="180">
        <v>-0.22899215236751613</v>
      </c>
      <c r="M333" s="179">
        <v>-0.25869092884302014</v>
      </c>
      <c r="N333" s="179">
        <v>-0.15219282979463977</v>
      </c>
      <c r="O333" s="179">
        <v>-0.19378447178616887</v>
      </c>
    </row>
    <row r="334" spans="2:15" hidden="1" outlineLevel="1">
      <c r="B334" s="63" t="s">
        <v>89</v>
      </c>
      <c r="C334" s="179">
        <v>0.60000000000000009</v>
      </c>
      <c r="D334" s="180">
        <v>0</v>
      </c>
      <c r="E334" s="180">
        <v>-1</v>
      </c>
      <c r="F334" s="180">
        <v>-0.625</v>
      </c>
      <c r="G334" s="179">
        <v>0.13084769609567348</v>
      </c>
      <c r="H334" s="179">
        <v>0.10355329949238579</v>
      </c>
      <c r="I334" s="179">
        <v>0.11499336576735963</v>
      </c>
      <c r="J334" s="180">
        <v>-8.3141542002301505E-2</v>
      </c>
      <c r="K334" s="180">
        <v>0.50348092453355608</v>
      </c>
      <c r="L334" s="180">
        <v>0.2149426913824819</v>
      </c>
      <c r="M334" s="179">
        <v>1.4055590650663197E-2</v>
      </c>
      <c r="N334" s="179">
        <v>0.29339171974522293</v>
      </c>
      <c r="O334" s="179">
        <v>0.16584943755408132</v>
      </c>
    </row>
    <row r="335" spans="2:15" hidden="1" outlineLevel="1">
      <c r="B335" s="63" t="s">
        <v>88</v>
      </c>
      <c r="C335" s="179">
        <v>0.63636363636363646</v>
      </c>
      <c r="D335" s="180">
        <v>-0.33333333333333337</v>
      </c>
      <c r="E335" s="180" t="s">
        <v>143</v>
      </c>
      <c r="F335" s="180">
        <v>-0.33333333333333337</v>
      </c>
      <c r="G335" s="179">
        <v>-0.14529914529914534</v>
      </c>
      <c r="H335" s="179">
        <v>-0.19392840960579971</v>
      </c>
      <c r="I335" s="179">
        <v>-0.17321196358907676</v>
      </c>
      <c r="J335" s="180">
        <v>-1.25335720680394E-2</v>
      </c>
      <c r="K335" s="180">
        <v>-7.2621641249092095E-3</v>
      </c>
      <c r="L335" s="180">
        <v>-8.7832601394988163E-3</v>
      </c>
      <c r="M335" s="179">
        <v>-8.8840736728060699E-2</v>
      </c>
      <c r="N335" s="179">
        <v>-9.0304374118121311E-2</v>
      </c>
      <c r="O335" s="179">
        <v>-8.9780077619663667E-2</v>
      </c>
    </row>
    <row r="336" spans="2:15" hidden="1" outlineLevel="1">
      <c r="B336" s="63" t="s">
        <v>87</v>
      </c>
      <c r="C336" s="179">
        <v>0.58333333333333326</v>
      </c>
      <c r="D336" s="180" t="s">
        <v>143</v>
      </c>
      <c r="E336" s="180" t="s">
        <v>143</v>
      </c>
      <c r="F336" s="180" t="s">
        <v>143</v>
      </c>
      <c r="G336" s="179">
        <v>-0.98920863309352514</v>
      </c>
      <c r="H336" s="179">
        <v>18.23076923076923</v>
      </c>
      <c r="I336" s="179">
        <v>-0.13058419243986252</v>
      </c>
      <c r="J336" s="180">
        <v>0</v>
      </c>
      <c r="K336" s="180" t="s">
        <v>143</v>
      </c>
      <c r="L336" s="180">
        <v>9</v>
      </c>
      <c r="M336" s="179">
        <v>-0.90847457627118644</v>
      </c>
      <c r="N336" s="179">
        <v>21.692307692307693</v>
      </c>
      <c r="O336" s="179">
        <v>4.5454545454545414E-2</v>
      </c>
    </row>
    <row r="337" spans="2:15" hidden="1" outlineLevel="1">
      <c r="B337" s="63" t="s">
        <v>86</v>
      </c>
      <c r="C337" s="179">
        <v>-0.30769230769230771</v>
      </c>
      <c r="D337" s="180" t="s">
        <v>143</v>
      </c>
      <c r="E337" s="180" t="s">
        <v>143</v>
      </c>
      <c r="F337" s="180" t="s">
        <v>143</v>
      </c>
      <c r="G337" s="179">
        <v>-0.93229166666666663</v>
      </c>
      <c r="H337" s="179" t="s">
        <v>143</v>
      </c>
      <c r="I337" s="179">
        <v>-0.60590277777777779</v>
      </c>
      <c r="J337" s="180">
        <v>-0.5</v>
      </c>
      <c r="K337" s="180" t="s">
        <v>143</v>
      </c>
      <c r="L337" s="180">
        <v>0</v>
      </c>
      <c r="M337" s="179">
        <v>-0.91289782244556117</v>
      </c>
      <c r="N337" s="179" t="s">
        <v>143</v>
      </c>
      <c r="O337" s="179">
        <v>-0.59128978224455619</v>
      </c>
    </row>
    <row r="338" spans="2:15" hidden="1" outlineLevel="1">
      <c r="B338" s="63" t="s">
        <v>85</v>
      </c>
      <c r="C338" s="179">
        <v>1.875</v>
      </c>
      <c r="D338" s="180" t="s">
        <v>143</v>
      </c>
      <c r="E338" s="180" t="s">
        <v>143</v>
      </c>
      <c r="F338" s="180" t="s">
        <v>143</v>
      </c>
      <c r="G338" s="179">
        <v>0</v>
      </c>
      <c r="H338" s="179">
        <v>55.333333333333336</v>
      </c>
      <c r="I338" s="179">
        <v>13.833333333333334</v>
      </c>
      <c r="J338" s="180">
        <v>-0.53846153846153844</v>
      </c>
      <c r="K338" s="180">
        <v>0.625</v>
      </c>
      <c r="L338" s="180">
        <v>-9.5238095238095233E-2</v>
      </c>
      <c r="M338" s="179">
        <v>2.3255813953488413E-2</v>
      </c>
      <c r="N338" s="179">
        <v>9.2631578947368425</v>
      </c>
      <c r="O338" s="179">
        <v>2.8548387096774195</v>
      </c>
    </row>
    <row r="339" spans="2:15" hidden="1" outlineLevel="1">
      <c r="B339" s="63" t="s">
        <v>84</v>
      </c>
      <c r="C339" s="179">
        <v>-0.29411764705882348</v>
      </c>
      <c r="D339" s="180">
        <v>-1</v>
      </c>
      <c r="E339" s="180" t="s">
        <v>143</v>
      </c>
      <c r="F339" s="180">
        <v>0</v>
      </c>
      <c r="G339" s="179">
        <v>-0.2857142857142857</v>
      </c>
      <c r="H339" s="179">
        <v>22.8</v>
      </c>
      <c r="I339" s="179">
        <v>5.7894736842105265</v>
      </c>
      <c r="J339" s="180">
        <v>1.75</v>
      </c>
      <c r="K339" s="180">
        <v>0.60000000000000009</v>
      </c>
      <c r="L339" s="180">
        <v>1.1111111111111112</v>
      </c>
      <c r="M339" s="179">
        <v>-0.14000000000000001</v>
      </c>
      <c r="N339" s="179">
        <v>15.466666666666665</v>
      </c>
      <c r="O339" s="179">
        <v>3.4615384615384617</v>
      </c>
    </row>
    <row r="340" spans="2:15" hidden="1" outlineLevel="1">
      <c r="B340" s="63" t="s">
        <v>83</v>
      </c>
      <c r="C340" s="179">
        <v>-0.16000000000000003</v>
      </c>
      <c r="D340" s="180" t="s">
        <v>143</v>
      </c>
      <c r="E340" s="180">
        <v>-1</v>
      </c>
      <c r="F340" s="180">
        <v>-1</v>
      </c>
      <c r="G340" s="179">
        <v>-0.90476190476190477</v>
      </c>
      <c r="H340" s="179">
        <v>9.4444444444444446</v>
      </c>
      <c r="I340" s="179">
        <v>2.2000000000000002</v>
      </c>
      <c r="J340" s="180">
        <v>-0.95512820512820518</v>
      </c>
      <c r="K340" s="180">
        <v>-1</v>
      </c>
      <c r="L340" s="180">
        <v>-0.98842975206611572</v>
      </c>
      <c r="M340" s="179">
        <v>-0.8966480446927374</v>
      </c>
      <c r="N340" s="179">
        <v>-0.89681668496158062</v>
      </c>
      <c r="O340" s="179">
        <v>-0.89676910953506694</v>
      </c>
    </row>
    <row r="341" spans="2:15" hidden="1" outlineLevel="1">
      <c r="B341" s="63" t="s">
        <v>82</v>
      </c>
      <c r="C341" s="179">
        <v>0.30000000000000004</v>
      </c>
      <c r="D341" s="180" t="s">
        <v>143</v>
      </c>
      <c r="E341" s="180" t="s">
        <v>143</v>
      </c>
      <c r="F341" s="180" t="s">
        <v>143</v>
      </c>
      <c r="G341" s="179">
        <v>0.37685185185185177</v>
      </c>
      <c r="H341" s="179">
        <v>0.31496437054631832</v>
      </c>
      <c r="I341" s="179">
        <v>0.33594976452119307</v>
      </c>
      <c r="J341" s="180">
        <v>9.8079561042524022E-2</v>
      </c>
      <c r="K341" s="180">
        <v>0.34665282823040999</v>
      </c>
      <c r="L341" s="180">
        <v>0.23958641063515507</v>
      </c>
      <c r="M341" s="179">
        <v>0.21781789638932492</v>
      </c>
      <c r="N341" s="179">
        <v>0.33010912698412698</v>
      </c>
      <c r="O341" s="179">
        <v>0.28662613981762908</v>
      </c>
    </row>
    <row r="342" spans="2:15" hidden="1" outlineLevel="1">
      <c r="B342" s="63" t="s">
        <v>81</v>
      </c>
      <c r="C342" s="179">
        <v>-0.88461538461538458</v>
      </c>
      <c r="D342" s="180" t="s">
        <v>143</v>
      </c>
      <c r="E342" s="180">
        <v>4</v>
      </c>
      <c r="F342" s="180">
        <v>4</v>
      </c>
      <c r="G342" s="179">
        <v>0.10299003322259126</v>
      </c>
      <c r="H342" s="179">
        <v>-4.6907817969661592E-2</v>
      </c>
      <c r="I342" s="179">
        <v>7.0222620648439094E-3</v>
      </c>
      <c r="J342" s="180">
        <v>-0.46595229865191845</v>
      </c>
      <c r="K342" s="180">
        <v>-0.86089349989413511</v>
      </c>
      <c r="L342" s="180">
        <v>-0.71087184873949583</v>
      </c>
      <c r="M342" s="179">
        <v>-1.4944890715486991E-3</v>
      </c>
      <c r="N342" s="179">
        <v>-4.7064047064047099E-2</v>
      </c>
      <c r="O342" s="179">
        <v>-3.0079376131458058E-2</v>
      </c>
    </row>
    <row r="343" spans="2:15" hidden="1" outlineLevel="1">
      <c r="B343" s="63" t="s">
        <v>80</v>
      </c>
      <c r="C343" s="179">
        <v>-0.54347826086956519</v>
      </c>
      <c r="D343" s="180" t="s">
        <v>143</v>
      </c>
      <c r="E343" s="180">
        <v>-1</v>
      </c>
      <c r="F343" s="180">
        <v>3</v>
      </c>
      <c r="G343" s="179">
        <v>0.21912955465587047</v>
      </c>
      <c r="H343" s="179">
        <v>1.1969222000570046E-2</v>
      </c>
      <c r="I343" s="179">
        <v>8.6599817684594349E-2</v>
      </c>
      <c r="J343" s="180">
        <v>0.21635514018691593</v>
      </c>
      <c r="K343" s="180">
        <v>0.32476162958682453</v>
      </c>
      <c r="L343" s="180">
        <v>0.28334226031065879</v>
      </c>
      <c r="M343" s="179">
        <v>0.21023546371936574</v>
      </c>
      <c r="N343" s="179">
        <v>0.16712092956534219</v>
      </c>
      <c r="O343" s="179">
        <v>0.18323901913230944</v>
      </c>
    </row>
    <row r="344" spans="2:15" hidden="1" outlineLevel="1">
      <c r="B344" s="63" t="s">
        <v>79</v>
      </c>
      <c r="C344" s="179">
        <v>-0.19999999999999996</v>
      </c>
      <c r="D344" s="180">
        <v>5</v>
      </c>
      <c r="E344" s="180">
        <v>0</v>
      </c>
      <c r="F344" s="180">
        <v>0.83333333333333326</v>
      </c>
      <c r="G344" s="179">
        <v>0.15874524714828908</v>
      </c>
      <c r="H344" s="179">
        <v>0.28320726172465971</v>
      </c>
      <c r="I344" s="179">
        <v>0.2347938620817156</v>
      </c>
      <c r="J344" s="180">
        <v>2.7820121951219523E-2</v>
      </c>
      <c r="K344" s="180">
        <v>0.22512820512820508</v>
      </c>
      <c r="L344" s="180">
        <v>0.14576946658491718</v>
      </c>
      <c r="M344" s="179">
        <v>8.5312040344610152E-2</v>
      </c>
      <c r="N344" s="179">
        <v>0.25159500693481274</v>
      </c>
      <c r="O344" s="179">
        <v>0.18547915448241281</v>
      </c>
    </row>
    <row r="345" spans="2:15" collapsed="1">
      <c r="B345" s="173">
        <v>1986</v>
      </c>
      <c r="C345" s="184">
        <v>-0.1551020408163265</v>
      </c>
      <c r="D345" s="184">
        <v>1.25</v>
      </c>
      <c r="E345" s="184">
        <v>-0.38888888888888884</v>
      </c>
      <c r="F345" s="184">
        <v>0.11538461538461542</v>
      </c>
      <c r="G345" s="184">
        <v>3.0299172501591309E-2</v>
      </c>
      <c r="H345" s="184">
        <v>6.1932971539831794E-2</v>
      </c>
      <c r="I345" s="184">
        <v>4.9461717985394893E-2</v>
      </c>
      <c r="J345" s="184">
        <v>-0.15856859698933945</v>
      </c>
      <c r="K345" s="184">
        <v>-4.862201913465658E-2</v>
      </c>
      <c r="L345" s="184">
        <v>-9.2589815548747789E-2</v>
      </c>
      <c r="M345" s="184">
        <v>-3.9676580999133737E-2</v>
      </c>
      <c r="N345" s="184">
        <v>7.6002990281584859E-2</v>
      </c>
      <c r="O345" s="184">
        <v>2.9850574315372302E-2</v>
      </c>
    </row>
    <row r="346" spans="2:15" hidden="1" outlineLevel="1">
      <c r="B346" s="63" t="s">
        <v>90</v>
      </c>
      <c r="C346" s="179">
        <v>-0.47619047619047616</v>
      </c>
      <c r="D346" s="180" t="s">
        <v>143</v>
      </c>
      <c r="E346" s="180">
        <v>-0.75</v>
      </c>
      <c r="F346" s="180">
        <v>-0.75</v>
      </c>
      <c r="G346" s="179">
        <v>8.9575901704320282E-2</v>
      </c>
      <c r="H346" s="179">
        <v>5.810329474621545E-2</v>
      </c>
      <c r="I346" s="179">
        <v>6.9422665716322163E-2</v>
      </c>
      <c r="J346" s="180">
        <v>1.2546523016650344</v>
      </c>
      <c r="K346" s="180">
        <v>0.54695752009184839</v>
      </c>
      <c r="L346" s="180">
        <v>0.77286227919337191</v>
      </c>
      <c r="M346" s="179">
        <v>0.6057566506759704</v>
      </c>
      <c r="N346" s="179">
        <v>0.29779785431959338</v>
      </c>
      <c r="O346" s="179">
        <v>0.40287181013317452</v>
      </c>
    </row>
    <row r="347" spans="2:15" hidden="1" outlineLevel="1">
      <c r="B347" s="63" t="s">
        <v>89</v>
      </c>
      <c r="C347" s="179">
        <v>-0.5</v>
      </c>
      <c r="D347" s="180" t="s">
        <v>143</v>
      </c>
      <c r="E347" s="180" t="s">
        <v>143</v>
      </c>
      <c r="F347" s="180" t="s">
        <v>143</v>
      </c>
      <c r="G347" s="179">
        <v>0.13357256778309412</v>
      </c>
      <c r="H347" s="179">
        <v>5.6300268096514783E-2</v>
      </c>
      <c r="I347" s="179">
        <v>8.7367746072459118E-2</v>
      </c>
      <c r="J347" s="180">
        <v>1.1509900990099009</v>
      </c>
      <c r="K347" s="180">
        <v>4.4198895027624419E-2</v>
      </c>
      <c r="L347" s="180">
        <v>0.39802176063303651</v>
      </c>
      <c r="M347" s="179">
        <v>0.5279922779922781</v>
      </c>
      <c r="N347" s="179">
        <v>5.1192634956060745E-2</v>
      </c>
      <c r="O347" s="179">
        <v>0.22584637143109698</v>
      </c>
    </row>
    <row r="348" spans="2:15" hidden="1" outlineLevel="1">
      <c r="B348" s="63" t="s">
        <v>88</v>
      </c>
      <c r="C348" s="179">
        <v>0.83333333333333326</v>
      </c>
      <c r="D348" s="180" t="s">
        <v>143</v>
      </c>
      <c r="E348" s="180" t="s">
        <v>143</v>
      </c>
      <c r="F348" s="180" t="s">
        <v>143</v>
      </c>
      <c r="G348" s="179">
        <v>0.37071129707112971</v>
      </c>
      <c r="H348" s="179">
        <v>-1.7801513128615887E-2</v>
      </c>
      <c r="I348" s="179">
        <v>0.11708309122603144</v>
      </c>
      <c r="J348" s="180">
        <v>0.23835920177383585</v>
      </c>
      <c r="K348" s="180">
        <v>0.2234562416703687</v>
      </c>
      <c r="L348" s="180">
        <v>0.2277196320964161</v>
      </c>
      <c r="M348" s="179">
        <v>0.31669044222539222</v>
      </c>
      <c r="N348" s="179">
        <v>0.10293463761671862</v>
      </c>
      <c r="O348" s="179">
        <v>0.17103469171337671</v>
      </c>
    </row>
    <row r="349" spans="2:15" hidden="1" outlineLevel="1">
      <c r="B349" s="63" t="s">
        <v>87</v>
      </c>
      <c r="C349" s="179">
        <v>-0.1428571428571429</v>
      </c>
      <c r="D349" s="180">
        <v>-1</v>
      </c>
      <c r="E349" s="180" t="s">
        <v>143</v>
      </c>
      <c r="F349" s="180">
        <v>-1</v>
      </c>
      <c r="G349" s="179">
        <v>24.272727272727273</v>
      </c>
      <c r="H349" s="179">
        <v>0.30000000000000004</v>
      </c>
      <c r="I349" s="179">
        <v>12.857142857142858</v>
      </c>
      <c r="J349" s="180">
        <v>-0.58333333333333326</v>
      </c>
      <c r="K349" s="180">
        <v>-1</v>
      </c>
      <c r="L349" s="180">
        <v>-0.70588235294117641</v>
      </c>
      <c r="M349" s="179">
        <v>4.2678571428571432</v>
      </c>
      <c r="N349" s="179">
        <v>-0.1333333333333333</v>
      </c>
      <c r="O349" s="179">
        <v>3.3380281690140849</v>
      </c>
    </row>
    <row r="350" spans="2:15" hidden="1" outlineLevel="1">
      <c r="B350" s="63" t="s">
        <v>86</v>
      </c>
      <c r="C350" s="179">
        <v>-0.31578947368421051</v>
      </c>
      <c r="D350" s="180" t="s">
        <v>143</v>
      </c>
      <c r="E350" s="180" t="s">
        <v>143</v>
      </c>
      <c r="F350" s="180" t="s">
        <v>143</v>
      </c>
      <c r="G350" s="179">
        <v>56.6</v>
      </c>
      <c r="H350" s="179">
        <v>-1</v>
      </c>
      <c r="I350" s="179">
        <v>15.457142857142856</v>
      </c>
      <c r="J350" s="180">
        <v>1.6666666666666665</v>
      </c>
      <c r="K350" s="180">
        <v>-1</v>
      </c>
      <c r="L350" s="180">
        <v>-0.38461538461538458</v>
      </c>
      <c r="M350" s="179">
        <v>17.65625</v>
      </c>
      <c r="N350" s="179">
        <v>-1</v>
      </c>
      <c r="O350" s="179">
        <v>7.91044776119403</v>
      </c>
    </row>
    <row r="351" spans="2:15" hidden="1" outlineLevel="1">
      <c r="B351" s="63" t="s">
        <v>85</v>
      </c>
      <c r="C351" s="179">
        <v>-0.4285714285714286</v>
      </c>
      <c r="D351" s="180">
        <v>-1</v>
      </c>
      <c r="E351" s="180" t="s">
        <v>143</v>
      </c>
      <c r="F351" s="180">
        <v>-1</v>
      </c>
      <c r="G351" s="179">
        <v>0.28571428571428581</v>
      </c>
      <c r="H351" s="179">
        <v>-0.625</v>
      </c>
      <c r="I351" s="179">
        <v>-0.19999999999999996</v>
      </c>
      <c r="J351" s="180">
        <v>7.6666666666666661</v>
      </c>
      <c r="K351" s="180">
        <v>-0.5</v>
      </c>
      <c r="L351" s="180">
        <v>0.19999999999999996</v>
      </c>
      <c r="M351" s="179">
        <v>0.65384615384615374</v>
      </c>
      <c r="N351" s="179">
        <v>-0.52500000000000002</v>
      </c>
      <c r="O351" s="179">
        <v>-6.0606060606060552E-2</v>
      </c>
    </row>
    <row r="352" spans="2:15" hidden="1" outlineLevel="1">
      <c r="B352" s="63" t="s">
        <v>84</v>
      </c>
      <c r="C352" s="179">
        <v>0.21428571428571419</v>
      </c>
      <c r="D352" s="180" t="s">
        <v>143</v>
      </c>
      <c r="E352" s="180" t="s">
        <v>143</v>
      </c>
      <c r="F352" s="180" t="s">
        <v>143</v>
      </c>
      <c r="G352" s="179">
        <v>2.5</v>
      </c>
      <c r="H352" s="179">
        <v>0</v>
      </c>
      <c r="I352" s="179">
        <v>1.1111111111111112</v>
      </c>
      <c r="J352" s="180">
        <v>-0.4285714285714286</v>
      </c>
      <c r="K352" s="180">
        <v>0.66666666666666674</v>
      </c>
      <c r="L352" s="180">
        <v>-9.9999999999999978E-2</v>
      </c>
      <c r="M352" s="179">
        <v>0.72413793103448265</v>
      </c>
      <c r="N352" s="179">
        <v>0.15384615384615374</v>
      </c>
      <c r="O352" s="179">
        <v>0.54761904761904767</v>
      </c>
    </row>
    <row r="353" spans="2:15" hidden="1" outlineLevel="1">
      <c r="B353" s="63" t="s">
        <v>83</v>
      </c>
      <c r="C353" s="179">
        <v>0.31578947368421062</v>
      </c>
      <c r="D353" s="180" t="s">
        <v>143</v>
      </c>
      <c r="E353" s="180">
        <v>1</v>
      </c>
      <c r="F353" s="180">
        <v>1</v>
      </c>
      <c r="G353" s="179">
        <v>0.75</v>
      </c>
      <c r="H353" s="179">
        <v>8</v>
      </c>
      <c r="I353" s="179">
        <v>1.3076923076923075</v>
      </c>
      <c r="J353" s="180">
        <v>27.363636363636363</v>
      </c>
      <c r="K353" s="180">
        <v>298.33333333333331</v>
      </c>
      <c r="L353" s="180">
        <v>85.428571428571431</v>
      </c>
      <c r="M353" s="179">
        <v>7.5238095238095237</v>
      </c>
      <c r="N353" s="179">
        <v>150.83333333333334</v>
      </c>
      <c r="O353" s="179">
        <v>25.4375</v>
      </c>
    </row>
    <row r="354" spans="2:15" hidden="1" outlineLevel="1">
      <c r="B354" s="63" t="s">
        <v>82</v>
      </c>
      <c r="C354" s="179">
        <v>-0.83333333333333337</v>
      </c>
      <c r="D354" s="180" t="s">
        <v>143</v>
      </c>
      <c r="E354" s="180" t="s">
        <v>143</v>
      </c>
      <c r="F354" s="180" t="s">
        <v>143</v>
      </c>
      <c r="G354" s="179">
        <v>-0.36507936507936511</v>
      </c>
      <c r="H354" s="179">
        <v>-4.5784224841341814E-2</v>
      </c>
      <c r="I354" s="179">
        <v>-0.18479651906833883</v>
      </c>
      <c r="J354" s="180">
        <v>-5.3246753246753209E-2</v>
      </c>
      <c r="K354" s="180">
        <v>-0.20634266886326191</v>
      </c>
      <c r="L354" s="180">
        <v>-0.14692540322580649</v>
      </c>
      <c r="M354" s="179">
        <v>-0.22811269312329596</v>
      </c>
      <c r="N354" s="179">
        <v>-0.12990936555891242</v>
      </c>
      <c r="O354" s="179">
        <v>-0.1707624448645243</v>
      </c>
    </row>
    <row r="355" spans="2:15" hidden="1" outlineLevel="1">
      <c r="B355" s="63" t="s">
        <v>81</v>
      </c>
      <c r="C355" s="179">
        <v>-7.1428571428571397E-2</v>
      </c>
      <c r="D355" s="180">
        <v>-1</v>
      </c>
      <c r="E355" s="180">
        <v>-0.5</v>
      </c>
      <c r="F355" s="180">
        <v>-0.83333333333333337</v>
      </c>
      <c r="G355" s="179">
        <v>0.18155053974484781</v>
      </c>
      <c r="H355" s="179">
        <v>0.32293917875887623</v>
      </c>
      <c r="I355" s="179">
        <v>0.26833428084138711</v>
      </c>
      <c r="J355" s="180">
        <v>-7.0372750642673565E-2</v>
      </c>
      <c r="K355" s="180">
        <v>0.51523901187038823</v>
      </c>
      <c r="L355" s="180">
        <v>0.22266816503451592</v>
      </c>
      <c r="M355" s="179">
        <v>2.7447216890595039E-2</v>
      </c>
      <c r="N355" s="179">
        <v>0.41695501730103812</v>
      </c>
      <c r="O355" s="179">
        <v>0.24152835408022133</v>
      </c>
    </row>
    <row r="356" spans="2:15" hidden="1" outlineLevel="1">
      <c r="B356" s="63" t="s">
        <v>80</v>
      </c>
      <c r="C356" s="179">
        <v>-0.32352941176470584</v>
      </c>
      <c r="D356" s="180">
        <v>-1</v>
      </c>
      <c r="E356" s="180" t="s">
        <v>143</v>
      </c>
      <c r="F356" s="180">
        <v>0</v>
      </c>
      <c r="G356" s="179">
        <v>0.14418066010422703</v>
      </c>
      <c r="H356" s="179">
        <v>0.56791778373547808</v>
      </c>
      <c r="I356" s="179">
        <v>0.38335435056746525</v>
      </c>
      <c r="J356" s="180">
        <v>-0.21207658321060385</v>
      </c>
      <c r="K356" s="180">
        <v>-6.0786974219810053E-2</v>
      </c>
      <c r="L356" s="180">
        <v>-0.12498047180128102</v>
      </c>
      <c r="M356" s="179">
        <v>-7.7570921985815611E-2</v>
      </c>
      <c r="N356" s="179">
        <v>0.17693736282289385</v>
      </c>
      <c r="O356" s="179">
        <v>6.6890273119309951E-2</v>
      </c>
    </row>
    <row r="357" spans="2:15" hidden="1" outlineLevel="1">
      <c r="B357" s="63" t="s">
        <v>79</v>
      </c>
      <c r="C357" s="179">
        <v>-0.31818181818181823</v>
      </c>
      <c r="D357" s="180">
        <v>-0.875</v>
      </c>
      <c r="E357" s="180">
        <v>1.5</v>
      </c>
      <c r="F357" s="180">
        <v>-0.4</v>
      </c>
      <c r="G357" s="179">
        <v>2.0863658418243558E-2</v>
      </c>
      <c r="H357" s="179">
        <v>7.8655352480417662E-2</v>
      </c>
      <c r="I357" s="179">
        <v>5.5414634146341513E-2</v>
      </c>
      <c r="J357" s="180">
        <v>-0.15300193673337636</v>
      </c>
      <c r="K357" s="180">
        <v>-7.1870537839124227E-2</v>
      </c>
      <c r="L357" s="180">
        <v>-0.10630136986301375</v>
      </c>
      <c r="M357" s="179">
        <v>-8.6739589330262934E-2</v>
      </c>
      <c r="N357" s="179">
        <v>-7.9801871216290676E-3</v>
      </c>
      <c r="O357" s="179">
        <v>-4.0868659347704117E-2</v>
      </c>
    </row>
    <row r="358" spans="2:15" collapsed="1">
      <c r="B358" s="173">
        <v>1985</v>
      </c>
      <c r="C358" s="184">
        <v>-0.3098591549295775</v>
      </c>
      <c r="D358" s="184">
        <v>-0.76470588235294112</v>
      </c>
      <c r="E358" s="184">
        <v>0.28571428571428581</v>
      </c>
      <c r="F358" s="184">
        <v>-0.45833333333333337</v>
      </c>
      <c r="G358" s="184">
        <v>0.13832330990507935</v>
      </c>
      <c r="H358" s="184">
        <v>0.1348848142924306</v>
      </c>
      <c r="I358" s="184">
        <v>0.13623791736762558</v>
      </c>
      <c r="J358" s="184">
        <v>0.239344044615589</v>
      </c>
      <c r="K358" s="184">
        <v>0.19048023799405023</v>
      </c>
      <c r="L358" s="184">
        <v>0.20955120232172475</v>
      </c>
      <c r="M358" s="184">
        <v>0.18385067687679468</v>
      </c>
      <c r="N358" s="184">
        <v>0.16412281876199408</v>
      </c>
      <c r="O358" s="184">
        <v>0.17191423865201316</v>
      </c>
    </row>
    <row r="359" spans="2:15" hidden="1" outlineLevel="1">
      <c r="B359" s="63" t="s">
        <v>90</v>
      </c>
      <c r="C359" s="179">
        <v>-0.43243243243243246</v>
      </c>
      <c r="D359" s="180">
        <v>-1</v>
      </c>
      <c r="E359" s="180" t="s">
        <v>143</v>
      </c>
      <c r="F359" s="180">
        <v>1</v>
      </c>
      <c r="G359" s="179">
        <v>0.65877712031558189</v>
      </c>
      <c r="H359" s="179">
        <v>0.36121212121212132</v>
      </c>
      <c r="I359" s="179">
        <v>0.4550923045011408</v>
      </c>
      <c r="J359" s="180">
        <v>-0.41439632922282765</v>
      </c>
      <c r="K359" s="180">
        <v>0.15886109632783385</v>
      </c>
      <c r="L359" s="180">
        <v>-0.11704623878536924</v>
      </c>
      <c r="M359" s="179">
        <v>-9.1701326995444643E-2</v>
      </c>
      <c r="N359" s="179">
        <v>0.25460470388211953</v>
      </c>
      <c r="O359" s="179">
        <v>0.11018419096390519</v>
      </c>
    </row>
    <row r="360" spans="2:15" hidden="1" outlineLevel="1">
      <c r="B360" s="63" t="s">
        <v>89</v>
      </c>
      <c r="C360" s="179">
        <v>-0.65517241379310343</v>
      </c>
      <c r="D360" s="180" t="s">
        <v>143</v>
      </c>
      <c r="E360" s="180" t="s">
        <v>143</v>
      </c>
      <c r="F360" s="180" t="s">
        <v>143</v>
      </c>
      <c r="G360" s="179">
        <v>0.37953795379537958</v>
      </c>
      <c r="H360" s="179">
        <v>0.13270573944731257</v>
      </c>
      <c r="I360" s="179">
        <v>0.22050479358246911</v>
      </c>
      <c r="J360" s="180">
        <v>-0.42470630117479535</v>
      </c>
      <c r="K360" s="180">
        <v>4.1490006056935202E-2</v>
      </c>
      <c r="L360" s="180">
        <v>-0.17280314187530688</v>
      </c>
      <c r="M360" s="179">
        <v>-0.11547491995731052</v>
      </c>
      <c r="N360" s="179">
        <v>8.7035633055345007E-2</v>
      </c>
      <c r="O360" s="179">
        <v>2.925531914893531E-3</v>
      </c>
    </row>
    <row r="361" spans="2:15" hidden="1" outlineLevel="1">
      <c r="B361" s="63" t="s">
        <v>88</v>
      </c>
      <c r="C361" s="179">
        <v>-0.89655172413793105</v>
      </c>
      <c r="D361" s="180" t="s">
        <v>143</v>
      </c>
      <c r="E361" s="180" t="s">
        <v>143</v>
      </c>
      <c r="F361" s="180" t="s">
        <v>143</v>
      </c>
      <c r="G361" s="179">
        <v>0.4467312348668282</v>
      </c>
      <c r="H361" s="179">
        <v>0.12971342383107087</v>
      </c>
      <c r="I361" s="179">
        <v>0.22273534635879222</v>
      </c>
      <c r="J361" s="180">
        <v>-8.0530071355759403E-2</v>
      </c>
      <c r="K361" s="180">
        <v>0.41483343808925199</v>
      </c>
      <c r="L361" s="180">
        <v>0.22589424572317274</v>
      </c>
      <c r="M361" s="179">
        <v>0.12761394101876666</v>
      </c>
      <c r="N361" s="179">
        <v>0.25642458100558652</v>
      </c>
      <c r="O361" s="179">
        <v>0.21230486685032135</v>
      </c>
    </row>
    <row r="362" spans="2:15" hidden="1" outlineLevel="1">
      <c r="B362" s="63" t="s">
        <v>87</v>
      </c>
      <c r="C362" s="179">
        <v>-0.125</v>
      </c>
      <c r="D362" s="180" t="s">
        <v>143</v>
      </c>
      <c r="E362" s="180" t="s">
        <v>143</v>
      </c>
      <c r="F362" s="180" t="s">
        <v>143</v>
      </c>
      <c r="G362" s="179">
        <v>-0.64516129032258063</v>
      </c>
      <c r="H362" s="179">
        <v>0.25</v>
      </c>
      <c r="I362" s="179">
        <v>-0.46153846153846156</v>
      </c>
      <c r="J362" s="180">
        <v>-0.96284829721362231</v>
      </c>
      <c r="K362" s="180" t="s">
        <v>143</v>
      </c>
      <c r="L362" s="180">
        <v>-0.94736842105263164</v>
      </c>
      <c r="M362" s="179">
        <v>-0.84864864864864864</v>
      </c>
      <c r="N362" s="179">
        <v>0.875</v>
      </c>
      <c r="O362" s="179">
        <v>-0.81216931216931221</v>
      </c>
    </row>
    <row r="363" spans="2:15" hidden="1" outlineLevel="1">
      <c r="B363" s="63" t="s">
        <v>86</v>
      </c>
      <c r="C363" s="179">
        <v>0.46153846153846145</v>
      </c>
      <c r="D363" s="180" t="s">
        <v>143</v>
      </c>
      <c r="E363" s="180" t="s">
        <v>143</v>
      </c>
      <c r="F363" s="180" t="s">
        <v>143</v>
      </c>
      <c r="G363" s="179">
        <v>-0.33333333333333337</v>
      </c>
      <c r="H363" s="179">
        <v>11.5</v>
      </c>
      <c r="I363" s="179">
        <v>1.0588235294117645</v>
      </c>
      <c r="J363" s="180">
        <v>-0.5714285714285714</v>
      </c>
      <c r="K363" s="180">
        <v>-0.41176470588235292</v>
      </c>
      <c r="L363" s="180">
        <v>-0.45833333333333337</v>
      </c>
      <c r="M363" s="179">
        <v>-8.5714285714285743E-2</v>
      </c>
      <c r="N363" s="179">
        <v>0.84210526315789469</v>
      </c>
      <c r="O363" s="179">
        <v>0.2407407407407407</v>
      </c>
    </row>
    <row r="364" spans="2:15" hidden="1" outlineLevel="1">
      <c r="B364" s="63" t="s">
        <v>85</v>
      </c>
      <c r="C364" s="179" t="s">
        <v>143</v>
      </c>
      <c r="D364" s="180" t="s">
        <v>143</v>
      </c>
      <c r="E364" s="180" t="s">
        <v>143</v>
      </c>
      <c r="F364" s="180" t="s">
        <v>143</v>
      </c>
      <c r="G364" s="179">
        <v>-0.81578947368421051</v>
      </c>
      <c r="H364" s="179" t="s">
        <v>143</v>
      </c>
      <c r="I364" s="179">
        <v>-0.60526315789473684</v>
      </c>
      <c r="J364" s="180">
        <v>-0.86363636363636365</v>
      </c>
      <c r="K364" s="180" t="s">
        <v>143</v>
      </c>
      <c r="L364" s="180">
        <v>0.59090909090909083</v>
      </c>
      <c r="M364" s="179">
        <v>-0.56666666666666665</v>
      </c>
      <c r="N364" s="179" t="s">
        <v>143</v>
      </c>
      <c r="O364" s="179">
        <v>0.10000000000000009</v>
      </c>
    </row>
    <row r="365" spans="2:15" hidden="1" outlineLevel="1">
      <c r="B365" s="63" t="s">
        <v>84</v>
      </c>
      <c r="C365" s="179">
        <v>-0.26315789473684215</v>
      </c>
      <c r="D365" s="180" t="s">
        <v>143</v>
      </c>
      <c r="E365" s="180">
        <v>-1</v>
      </c>
      <c r="F365" s="180">
        <v>-1</v>
      </c>
      <c r="G365" s="179">
        <v>3</v>
      </c>
      <c r="H365" s="179">
        <v>1</v>
      </c>
      <c r="I365" s="179">
        <v>1.5714285714285716</v>
      </c>
      <c r="J365" s="180">
        <v>1.3333333333333335</v>
      </c>
      <c r="K365" s="180">
        <v>-0.5714285714285714</v>
      </c>
      <c r="L365" s="180">
        <v>0</v>
      </c>
      <c r="M365" s="179">
        <v>0.20833333333333326</v>
      </c>
      <c r="N365" s="179">
        <v>0</v>
      </c>
      <c r="O365" s="179">
        <v>0.13513513513513509</v>
      </c>
    </row>
    <row r="366" spans="2:15" hidden="1" outlineLevel="1">
      <c r="B366" s="63" t="s">
        <v>83</v>
      </c>
      <c r="C366" s="179">
        <v>-0.54761904761904767</v>
      </c>
      <c r="D366" s="180" t="s">
        <v>143</v>
      </c>
      <c r="E366" s="180" t="s">
        <v>143</v>
      </c>
      <c r="F366" s="180" t="s">
        <v>143</v>
      </c>
      <c r="G366" s="179">
        <v>0</v>
      </c>
      <c r="H366" s="179">
        <v>-0.9</v>
      </c>
      <c r="I366" s="179">
        <v>-0.40909090909090906</v>
      </c>
      <c r="J366" s="180">
        <v>0.5714285714285714</v>
      </c>
      <c r="K366" s="180">
        <v>0.5</v>
      </c>
      <c r="L366" s="180">
        <v>0.55555555555555558</v>
      </c>
      <c r="M366" s="179">
        <v>-0.31147540983606559</v>
      </c>
      <c r="N366" s="179">
        <v>-0.5</v>
      </c>
      <c r="O366" s="179">
        <v>-0.34246575342465757</v>
      </c>
    </row>
    <row r="367" spans="2:15" hidden="1" outlineLevel="1">
      <c r="B367" s="63" t="s">
        <v>82</v>
      </c>
      <c r="C367" s="179">
        <v>2.3333333333333335</v>
      </c>
      <c r="D367" s="180">
        <v>-1</v>
      </c>
      <c r="E367" s="180" t="s">
        <v>143</v>
      </c>
      <c r="F367" s="180">
        <v>-1</v>
      </c>
      <c r="G367" s="179">
        <v>4.4840294840294836E-2</v>
      </c>
      <c r="H367" s="179">
        <v>0.32412965186074438</v>
      </c>
      <c r="I367" s="179">
        <v>0.18609593199757124</v>
      </c>
      <c r="J367" s="180">
        <v>3.2863849765258246E-2</v>
      </c>
      <c r="K367" s="180">
        <v>0.22688226376958065</v>
      </c>
      <c r="L367" s="180">
        <v>0.14351585014409229</v>
      </c>
      <c r="M367" s="179">
        <v>5.1273885350318515E-2</v>
      </c>
      <c r="N367" s="179">
        <v>0.27133058984910829</v>
      </c>
      <c r="O367" s="179">
        <v>0.16949152542372881</v>
      </c>
    </row>
    <row r="368" spans="2:15" hidden="1" outlineLevel="1">
      <c r="B368" s="63" t="s">
        <v>81</v>
      </c>
      <c r="C368" s="179">
        <v>-0.16417910447761197</v>
      </c>
      <c r="D368" s="180" t="s">
        <v>143</v>
      </c>
      <c r="E368" s="180" t="s">
        <v>143</v>
      </c>
      <c r="F368" s="180" t="s">
        <v>143</v>
      </c>
      <c r="G368" s="179">
        <v>-0.4065230052417006</v>
      </c>
      <c r="H368" s="179">
        <v>8.3277591973244247E-2</v>
      </c>
      <c r="I368" s="179">
        <v>-0.1785491905354919</v>
      </c>
      <c r="J368" s="180">
        <v>6.1429033301001468E-3</v>
      </c>
      <c r="K368" s="180">
        <v>-0.1607431340872375</v>
      </c>
      <c r="L368" s="180">
        <v>-8.4912589980902009E-2</v>
      </c>
      <c r="M368" s="179">
        <v>-0.20988777676675763</v>
      </c>
      <c r="N368" s="179">
        <v>-5.1610978520286399E-2</v>
      </c>
      <c r="O368" s="179">
        <v>-0.13009475109038948</v>
      </c>
    </row>
    <row r="369" spans="2:15" hidden="1" outlineLevel="1">
      <c r="B369" s="63" t="s">
        <v>80</v>
      </c>
      <c r="C369" s="179">
        <v>3.5333333333333332</v>
      </c>
      <c r="D369" s="180">
        <v>-0.66666666666666674</v>
      </c>
      <c r="E369" s="180">
        <v>-1</v>
      </c>
      <c r="F369" s="180">
        <v>-0.83333333333333337</v>
      </c>
      <c r="G369" s="179">
        <v>-0.30530973451327437</v>
      </c>
      <c r="H369" s="179">
        <v>-0.15066413662239087</v>
      </c>
      <c r="I369" s="179">
        <v>-0.22573716071079863</v>
      </c>
      <c r="J369" s="180">
        <v>-0.13115802943058219</v>
      </c>
      <c r="K369" s="180">
        <v>6.6878980891719841E-2</v>
      </c>
      <c r="L369" s="180">
        <v>-2.7203647416413346E-2</v>
      </c>
      <c r="M369" s="179">
        <v>-0.19857904085257549</v>
      </c>
      <c r="N369" s="179">
        <v>-2.7741300065659891E-2</v>
      </c>
      <c r="O369" s="179">
        <v>-0.10979355058863671</v>
      </c>
    </row>
    <row r="370" spans="2:15" hidden="1" outlineLevel="1">
      <c r="B370" s="63" t="s">
        <v>79</v>
      </c>
      <c r="C370" s="179">
        <v>0.41935483870967749</v>
      </c>
      <c r="D370" s="180" t="s">
        <v>143</v>
      </c>
      <c r="E370" s="180">
        <v>-0.6</v>
      </c>
      <c r="F370" s="180">
        <v>1</v>
      </c>
      <c r="G370" s="179">
        <v>-0.39560117302052789</v>
      </c>
      <c r="H370" s="179">
        <v>3.3389544688027017E-2</v>
      </c>
      <c r="I370" s="179">
        <v>-0.19607843137254899</v>
      </c>
      <c r="J370" s="180">
        <v>-0.14348907934752553</v>
      </c>
      <c r="K370" s="180">
        <v>-1.6631028747920995E-3</v>
      </c>
      <c r="L370" s="180">
        <v>-6.7211857909532324E-2</v>
      </c>
      <c r="M370" s="179">
        <v>-0.26168886370076505</v>
      </c>
      <c r="N370" s="179">
        <v>1.2397269814737433E-2</v>
      </c>
      <c r="O370" s="179">
        <v>-0.12348107045023526</v>
      </c>
    </row>
    <row r="371" spans="2:15" collapsed="1">
      <c r="B371" s="173">
        <v>1984</v>
      </c>
      <c r="C371" s="184">
        <v>-5.0802139037433136E-2</v>
      </c>
      <c r="D371" s="184">
        <v>2.4</v>
      </c>
      <c r="E371" s="184">
        <v>0.55555555555555558</v>
      </c>
      <c r="F371" s="184">
        <v>1.5263157894736841</v>
      </c>
      <c r="G371" s="184">
        <v>-9.3292162144405721E-2</v>
      </c>
      <c r="H371" s="184">
        <v>0.1276043047235329</v>
      </c>
      <c r="I371" s="184">
        <v>2.8957868794742492E-2</v>
      </c>
      <c r="J371" s="184">
        <v>-0.20584203311188443</v>
      </c>
      <c r="K371" s="184">
        <v>6.7943539236599682E-2</v>
      </c>
      <c r="L371" s="184">
        <v>-5.8708748993877902E-2</v>
      </c>
      <c r="M371" s="184">
        <v>-0.15385727922246972</v>
      </c>
      <c r="N371" s="184">
        <v>9.5562889622295533E-2</v>
      </c>
      <c r="O371" s="184">
        <v>-1.868143515819598E-2</v>
      </c>
    </row>
    <row r="372" spans="2:15" hidden="1" outlineLevel="1">
      <c r="B372" s="63" t="s">
        <v>90</v>
      </c>
      <c r="C372" s="179">
        <v>2.0833333333333335</v>
      </c>
      <c r="D372" s="180" t="s">
        <v>143</v>
      </c>
      <c r="E372" s="180" t="s">
        <v>143</v>
      </c>
      <c r="F372" s="180" t="s">
        <v>143</v>
      </c>
      <c r="G372" s="179">
        <v>-0.45814036337727115</v>
      </c>
      <c r="H372" s="179">
        <v>0.143847487001733</v>
      </c>
      <c r="I372" s="179">
        <v>-0.15302178496134922</v>
      </c>
      <c r="J372" s="180">
        <v>0.27216344399854075</v>
      </c>
      <c r="K372" s="180">
        <v>0.11778703152885184</v>
      </c>
      <c r="L372" s="180">
        <v>0.18712108798951332</v>
      </c>
      <c r="M372" s="179">
        <v>-9.1906474820143913E-2</v>
      </c>
      <c r="N372" s="179">
        <v>0.12982231471106132</v>
      </c>
      <c r="O372" s="179">
        <v>2.5408655882103837E-2</v>
      </c>
    </row>
    <row r="373" spans="2:15" hidden="1" outlineLevel="1">
      <c r="B373" s="63" t="s">
        <v>89</v>
      </c>
      <c r="C373" s="179">
        <v>0.65714285714285725</v>
      </c>
      <c r="D373" s="180" t="s">
        <v>143</v>
      </c>
      <c r="E373" s="180" t="s">
        <v>143</v>
      </c>
      <c r="F373" s="180" t="s">
        <v>143</v>
      </c>
      <c r="G373" s="179">
        <v>-0.45257452574525747</v>
      </c>
      <c r="H373" s="179">
        <v>6.0771801883929832E-4</v>
      </c>
      <c r="I373" s="179">
        <v>-0.22701149425287359</v>
      </c>
      <c r="J373" s="180">
        <v>3.0447542186353704E-2</v>
      </c>
      <c r="K373" s="180">
        <v>0.18521177315147175</v>
      </c>
      <c r="L373" s="180">
        <v>0.10867198838896952</v>
      </c>
      <c r="M373" s="179">
        <v>-0.22969417954620186</v>
      </c>
      <c r="N373" s="179">
        <v>8.5239427349020902E-2</v>
      </c>
      <c r="O373" s="179">
        <v>-7.2292129286947948E-2</v>
      </c>
    </row>
    <row r="374" spans="2:15" hidden="1" outlineLevel="1">
      <c r="B374" s="63" t="s">
        <v>88</v>
      </c>
      <c r="C374" s="179">
        <v>0.87096774193548376</v>
      </c>
      <c r="D374" s="180" t="s">
        <v>143</v>
      </c>
      <c r="E374" s="180" t="s">
        <v>143</v>
      </c>
      <c r="F374" s="180" t="s">
        <v>143</v>
      </c>
      <c r="G374" s="179">
        <v>-0.46812620734063104</v>
      </c>
      <c r="H374" s="179">
        <v>-0.19991954947707158</v>
      </c>
      <c r="I374" s="179">
        <v>-0.30304530824461495</v>
      </c>
      <c r="J374" s="180">
        <v>-0.13871817383669882</v>
      </c>
      <c r="K374" s="180">
        <v>7.3549257759784048E-2</v>
      </c>
      <c r="L374" s="180">
        <v>-1.8695154521175095E-2</v>
      </c>
      <c r="M374" s="179">
        <v>-0.31509364671318396</v>
      </c>
      <c r="N374" s="179">
        <v>-9.7782258064516125E-2</v>
      </c>
      <c r="O374" s="179">
        <v>-0.18622029591989242</v>
      </c>
    </row>
    <row r="375" spans="2:15" hidden="1" outlineLevel="1">
      <c r="B375" s="63" t="s">
        <v>87</v>
      </c>
      <c r="C375" s="179">
        <v>-5.8823529411764719E-2</v>
      </c>
      <c r="D375" s="180">
        <v>-1</v>
      </c>
      <c r="E375" s="180" t="s">
        <v>143</v>
      </c>
      <c r="F375" s="180">
        <v>-1</v>
      </c>
      <c r="G375" s="179">
        <v>0.63157894736842102</v>
      </c>
      <c r="H375" s="179" t="s">
        <v>143</v>
      </c>
      <c r="I375" s="179">
        <v>1.0526315789473686</v>
      </c>
      <c r="J375" s="180">
        <v>22.071428571428573</v>
      </c>
      <c r="K375" s="180">
        <v>-1</v>
      </c>
      <c r="L375" s="180">
        <v>19.1875</v>
      </c>
      <c r="M375" s="179">
        <v>5.8518518518518521</v>
      </c>
      <c r="N375" s="179">
        <v>3</v>
      </c>
      <c r="O375" s="179">
        <v>5.75</v>
      </c>
    </row>
    <row r="376" spans="2:15" hidden="1" outlineLevel="1">
      <c r="B376" s="63" t="s">
        <v>86</v>
      </c>
      <c r="C376" s="179">
        <v>-0.23529411764705888</v>
      </c>
      <c r="D376" s="180">
        <v>-1</v>
      </c>
      <c r="E376" s="180" t="s">
        <v>143</v>
      </c>
      <c r="F376" s="180">
        <v>-1</v>
      </c>
      <c r="G376" s="179">
        <v>0.875</v>
      </c>
      <c r="H376" s="179" t="s">
        <v>143</v>
      </c>
      <c r="I376" s="179">
        <v>1.125</v>
      </c>
      <c r="J376" s="180">
        <v>-0.125</v>
      </c>
      <c r="K376" s="180">
        <v>3.25</v>
      </c>
      <c r="L376" s="180">
        <v>1</v>
      </c>
      <c r="M376" s="179">
        <v>0</v>
      </c>
      <c r="N376" s="179">
        <v>3.75</v>
      </c>
      <c r="O376" s="179">
        <v>0.38461538461538458</v>
      </c>
    </row>
    <row r="377" spans="2:15" hidden="1" outlineLevel="1">
      <c r="B377" s="63" t="s">
        <v>85</v>
      </c>
      <c r="C377" s="179">
        <v>-1</v>
      </c>
      <c r="D377" s="180" t="s">
        <v>143</v>
      </c>
      <c r="E377" s="180" t="s">
        <v>143</v>
      </c>
      <c r="F377" s="180" t="s">
        <v>143</v>
      </c>
      <c r="G377" s="179">
        <v>2.1666666666666665</v>
      </c>
      <c r="H377" s="179">
        <v>-1</v>
      </c>
      <c r="I377" s="179">
        <v>1.5333333333333332</v>
      </c>
      <c r="J377" s="180">
        <v>0.83333333333333326</v>
      </c>
      <c r="K377" s="180" t="s">
        <v>143</v>
      </c>
      <c r="L377" s="180">
        <v>0.83333333333333326</v>
      </c>
      <c r="M377" s="179">
        <v>1.0689655172413794</v>
      </c>
      <c r="N377" s="179">
        <v>-1</v>
      </c>
      <c r="O377" s="179">
        <v>0.875</v>
      </c>
    </row>
    <row r="378" spans="2:15" hidden="1" outlineLevel="1">
      <c r="B378" s="63" t="s">
        <v>84</v>
      </c>
      <c r="C378" s="179">
        <v>1.7142857142857144</v>
      </c>
      <c r="D378" s="180" t="s">
        <v>143</v>
      </c>
      <c r="E378" s="180">
        <v>-0.66666666666666674</v>
      </c>
      <c r="F378" s="180">
        <v>-0.66666666666666674</v>
      </c>
      <c r="G378" s="179">
        <v>-0.6</v>
      </c>
      <c r="H378" s="179">
        <v>0.66666666666666674</v>
      </c>
      <c r="I378" s="179">
        <v>-0.125</v>
      </c>
      <c r="J378" s="180">
        <v>-0.76923076923076916</v>
      </c>
      <c r="K378" s="180">
        <v>-0.30000000000000004</v>
      </c>
      <c r="L378" s="180">
        <v>-0.56521739130434789</v>
      </c>
      <c r="M378" s="179">
        <v>-4.0000000000000036E-2</v>
      </c>
      <c r="N378" s="179">
        <v>-0.1875</v>
      </c>
      <c r="O378" s="179">
        <v>-9.7560975609756073E-2</v>
      </c>
    </row>
    <row r="379" spans="2:15" hidden="1" outlineLevel="1">
      <c r="B379" s="63" t="s">
        <v>83</v>
      </c>
      <c r="C379" s="179">
        <v>0.35483870967741926</v>
      </c>
      <c r="D379" s="180" t="s">
        <v>143</v>
      </c>
      <c r="E379" s="180" t="s">
        <v>143</v>
      </c>
      <c r="F379" s="180" t="s">
        <v>143</v>
      </c>
      <c r="G379" s="179">
        <v>0.33333333333333326</v>
      </c>
      <c r="H379" s="179" t="s">
        <v>143</v>
      </c>
      <c r="I379" s="179">
        <v>1.4444444444444446</v>
      </c>
      <c r="J379" s="180">
        <v>-0.66666666666666674</v>
      </c>
      <c r="K379" s="180" t="s">
        <v>143</v>
      </c>
      <c r="L379" s="180">
        <v>-0.5714285714285714</v>
      </c>
      <c r="M379" s="179">
        <v>0</v>
      </c>
      <c r="N379" s="179" t="s">
        <v>143</v>
      </c>
      <c r="O379" s="179">
        <v>0.19672131147540983</v>
      </c>
    </row>
    <row r="380" spans="2:15" hidden="1" outlineLevel="1">
      <c r="B380" s="63" t="s">
        <v>82</v>
      </c>
      <c r="C380" s="179">
        <v>1.5714285714285716</v>
      </c>
      <c r="D380" s="180" t="s">
        <v>143</v>
      </c>
      <c r="E380" s="180" t="s">
        <v>143</v>
      </c>
      <c r="F380" s="180" t="s">
        <v>143</v>
      </c>
      <c r="G380" s="179">
        <v>-0.127545551982851</v>
      </c>
      <c r="H380" s="179">
        <v>-9.7018970189701847E-2</v>
      </c>
      <c r="I380" s="179">
        <v>-0.11236863379143092</v>
      </c>
      <c r="J380" s="180">
        <v>0.30104712041884807</v>
      </c>
      <c r="K380" s="180">
        <v>-4.5805207328833197E-2</v>
      </c>
      <c r="L380" s="180">
        <v>7.7639751552795122E-2</v>
      </c>
      <c r="M380" s="179">
        <v>4.0079496522027247E-2</v>
      </c>
      <c r="N380" s="179">
        <v>-6.9915794845623935E-2</v>
      </c>
      <c r="O380" s="179">
        <v>-2.2052464687229767E-2</v>
      </c>
    </row>
    <row r="381" spans="2:15" hidden="1" outlineLevel="1">
      <c r="B381" s="63" t="s">
        <v>81</v>
      </c>
      <c r="C381" s="179">
        <v>-5.633802816901412E-2</v>
      </c>
      <c r="D381" s="180">
        <v>-1</v>
      </c>
      <c r="E381" s="180" t="s">
        <v>143</v>
      </c>
      <c r="F381" s="180">
        <v>-1</v>
      </c>
      <c r="G381" s="179">
        <v>8.5335018963337506E-2</v>
      </c>
      <c r="H381" s="179">
        <v>2.1872863978127155E-2</v>
      </c>
      <c r="I381" s="179">
        <v>5.4844006568144588E-2</v>
      </c>
      <c r="J381" s="180">
        <v>-3.3135354798374483E-2</v>
      </c>
      <c r="K381" s="180">
        <v>-6.0460409815330074E-2</v>
      </c>
      <c r="L381" s="180">
        <v>-4.8238255033557054E-2</v>
      </c>
      <c r="M381" s="179">
        <v>2.1691973969631295E-2</v>
      </c>
      <c r="N381" s="179">
        <v>-2.5439744148858856E-2</v>
      </c>
      <c r="O381" s="179">
        <v>-2.6250656266406658E-3</v>
      </c>
    </row>
    <row r="382" spans="2:15" hidden="1" outlineLevel="1">
      <c r="B382" s="63" t="s">
        <v>80</v>
      </c>
      <c r="C382" s="179">
        <v>-0.7</v>
      </c>
      <c r="D382" s="180">
        <v>0.5</v>
      </c>
      <c r="E382" s="180">
        <v>-0.91891891891891886</v>
      </c>
      <c r="F382" s="180">
        <v>-0.84615384615384615</v>
      </c>
      <c r="G382" s="179">
        <v>-1.8167456556082096E-2</v>
      </c>
      <c r="H382" s="179">
        <v>3.090766823161184E-2</v>
      </c>
      <c r="I382" s="179">
        <v>6.4858490566037652E-3</v>
      </c>
      <c r="J382" s="180">
        <v>0.12002866356144759</v>
      </c>
      <c r="K382" s="180">
        <v>6.3423645320197064E-2</v>
      </c>
      <c r="L382" s="180">
        <v>8.9584368272892956E-2</v>
      </c>
      <c r="M382" s="179">
        <v>4.7441860465116337E-2</v>
      </c>
      <c r="N382" s="179">
        <v>4.2972093819551471E-2</v>
      </c>
      <c r="O382" s="179">
        <v>4.5114122681882973E-2</v>
      </c>
    </row>
    <row r="383" spans="2:15" hidden="1" outlineLevel="1">
      <c r="B383" s="63" t="s">
        <v>79</v>
      </c>
      <c r="C383" s="179">
        <v>-0.60759493670886078</v>
      </c>
      <c r="D383" s="180">
        <v>-1</v>
      </c>
      <c r="E383" s="180" t="s">
        <v>143</v>
      </c>
      <c r="F383" s="180">
        <v>-0.2857142857142857</v>
      </c>
      <c r="G383" s="179">
        <v>0.21309142653859836</v>
      </c>
      <c r="H383" s="179">
        <v>-0.17547274749721908</v>
      </c>
      <c r="I383" s="179">
        <v>-4.9945372249102782E-3</v>
      </c>
      <c r="J383" s="180">
        <v>2.6390465380249806E-2</v>
      </c>
      <c r="K383" s="180">
        <v>-2.4113146301877997E-2</v>
      </c>
      <c r="L383" s="180">
        <v>-1.403598315682042E-3</v>
      </c>
      <c r="M383" s="179">
        <v>9.9205731194518032E-2</v>
      </c>
      <c r="N383" s="179">
        <v>-9.2299911493235576E-2</v>
      </c>
      <c r="O383" s="179">
        <v>-6.4898813677599643E-3</v>
      </c>
    </row>
    <row r="384" spans="2:15" collapsed="1">
      <c r="B384" s="173">
        <v>1983</v>
      </c>
      <c r="C384" s="184">
        <v>3.3149171270718147E-2</v>
      </c>
      <c r="D384" s="184">
        <v>-0.7142857142857143</v>
      </c>
      <c r="E384" s="184">
        <v>-0.77500000000000002</v>
      </c>
      <c r="F384" s="184">
        <v>-0.74666666666666659</v>
      </c>
      <c r="G384" s="184">
        <v>-0.15938587286684702</v>
      </c>
      <c r="H384" s="184">
        <v>-3.7159920371599209E-2</v>
      </c>
      <c r="I384" s="184">
        <v>-9.5867154756220541E-2</v>
      </c>
      <c r="J384" s="184">
        <v>9.4150224991346398E-2</v>
      </c>
      <c r="K384" s="184">
        <v>3.7628331920504854E-2</v>
      </c>
      <c r="L384" s="184">
        <v>6.3031528728479502E-2</v>
      </c>
      <c r="M384" s="184">
        <v>-3.5353535353535359E-2</v>
      </c>
      <c r="N384" s="184">
        <v>9.7883274195531556E-4</v>
      </c>
      <c r="O384" s="184">
        <v>-1.5996766749670766E-2</v>
      </c>
    </row>
    <row r="385" spans="2:15" hidden="1" outlineLevel="1">
      <c r="B385" s="63" t="s">
        <v>90</v>
      </c>
      <c r="C385" s="179">
        <v>-0.65714285714285714</v>
      </c>
      <c r="D385" s="180">
        <v>-1</v>
      </c>
      <c r="E385" s="180">
        <v>-1</v>
      </c>
      <c r="F385" s="180">
        <v>-1</v>
      </c>
      <c r="G385" s="179">
        <v>3.0469897209985275E-2</v>
      </c>
      <c r="H385" s="179">
        <v>-0.13128575730201741</v>
      </c>
      <c r="I385" s="179">
        <v>-5.8395368072787446E-2</v>
      </c>
      <c r="J385" s="180">
        <v>-0.10483344219464408</v>
      </c>
      <c r="K385" s="180">
        <v>1.6324062877871803E-2</v>
      </c>
      <c r="L385" s="180">
        <v>-4.1915227629513385E-2</v>
      </c>
      <c r="M385" s="179">
        <v>-4.973508801914206E-2</v>
      </c>
      <c r="N385" s="179">
        <v>-5.861965039180228E-2</v>
      </c>
      <c r="O385" s="179">
        <v>-5.4456634900296286E-2</v>
      </c>
    </row>
    <row r="386" spans="2:15" hidden="1" outlineLevel="1">
      <c r="B386" s="63" t="s">
        <v>89</v>
      </c>
      <c r="C386" s="179">
        <v>-0.72440944881889768</v>
      </c>
      <c r="D386" s="180" t="s">
        <v>143</v>
      </c>
      <c r="E386" s="180" t="s">
        <v>143</v>
      </c>
      <c r="F386" s="180" t="s">
        <v>143</v>
      </c>
      <c r="G386" s="179">
        <v>0.20807566387777365</v>
      </c>
      <c r="H386" s="179">
        <v>0.24611889435819756</v>
      </c>
      <c r="I386" s="179">
        <v>0.22671614100185522</v>
      </c>
      <c r="J386" s="180">
        <v>-9.40511797939515E-2</v>
      </c>
      <c r="K386" s="180">
        <v>-0.12828535669586982</v>
      </c>
      <c r="L386" s="180">
        <v>-0.11168412570507658</v>
      </c>
      <c r="M386" s="179">
        <v>3.3474936278674594E-2</v>
      </c>
      <c r="N386" s="179">
        <v>4.1117012163782718E-2</v>
      </c>
      <c r="O386" s="179">
        <v>3.7280327589148676E-2</v>
      </c>
    </row>
    <row r="387" spans="2:15" hidden="1" outlineLevel="1">
      <c r="B387" s="63" t="s">
        <v>88</v>
      </c>
      <c r="C387" s="179">
        <v>-0.32608695652173914</v>
      </c>
      <c r="D387" s="180" t="s">
        <v>143</v>
      </c>
      <c r="E387" s="180" t="s">
        <v>143</v>
      </c>
      <c r="F387" s="180" t="s">
        <v>143</v>
      </c>
      <c r="G387" s="179">
        <v>0.3183361629881154</v>
      </c>
      <c r="H387" s="179">
        <v>0.47888161808447349</v>
      </c>
      <c r="I387" s="179">
        <v>0.41273172437915351</v>
      </c>
      <c r="J387" s="180">
        <v>0.25302530253025313</v>
      </c>
      <c r="K387" s="180">
        <v>-4.0776699029126173E-2</v>
      </c>
      <c r="L387" s="180">
        <v>6.8052159739201201E-2</v>
      </c>
      <c r="M387" s="179">
        <v>0.2766057196436944</v>
      </c>
      <c r="N387" s="179">
        <v>0.23000619962802227</v>
      </c>
      <c r="O387" s="179">
        <v>0.24855383467064751</v>
      </c>
    </row>
    <row r="388" spans="2:15" hidden="1" outlineLevel="1">
      <c r="B388" s="63" t="s">
        <v>87</v>
      </c>
      <c r="C388" s="179">
        <v>-0.22727272727272729</v>
      </c>
      <c r="D388" s="180" t="s">
        <v>143</v>
      </c>
      <c r="E388" s="180" t="s">
        <v>143</v>
      </c>
      <c r="F388" s="180" t="s">
        <v>143</v>
      </c>
      <c r="G388" s="179">
        <v>-9.5238095238095233E-2</v>
      </c>
      <c r="H388" s="179" t="s">
        <v>143</v>
      </c>
      <c r="I388" s="179">
        <v>-9.5238095238095233E-2</v>
      </c>
      <c r="J388" s="180">
        <v>-0.36363636363636365</v>
      </c>
      <c r="K388" s="180" t="s">
        <v>143</v>
      </c>
      <c r="L388" s="180">
        <v>-0.27272727272727271</v>
      </c>
      <c r="M388" s="179">
        <v>-0.16923076923076918</v>
      </c>
      <c r="N388" s="179" t="s">
        <v>143</v>
      </c>
      <c r="O388" s="179">
        <v>-0.13846153846153841</v>
      </c>
    </row>
    <row r="389" spans="2:15" hidden="1" outlineLevel="1">
      <c r="B389" s="63" t="s">
        <v>86</v>
      </c>
      <c r="C389" s="179">
        <v>4.666666666666667</v>
      </c>
      <c r="D389" s="180" t="s">
        <v>143</v>
      </c>
      <c r="E389" s="180" t="s">
        <v>143</v>
      </c>
      <c r="F389" s="180" t="s">
        <v>143</v>
      </c>
      <c r="G389" s="179">
        <v>0.33333333333333326</v>
      </c>
      <c r="H389" s="179">
        <v>-1</v>
      </c>
      <c r="I389" s="179">
        <v>-0.27272727272727271</v>
      </c>
      <c r="J389" s="180">
        <v>-0.76470588235294112</v>
      </c>
      <c r="K389" s="180">
        <v>-0.33333333333333337</v>
      </c>
      <c r="L389" s="180">
        <v>-0.7</v>
      </c>
      <c r="M389" s="179">
        <v>-0.18604651162790697</v>
      </c>
      <c r="N389" s="179">
        <v>-0.63636363636363635</v>
      </c>
      <c r="O389" s="179">
        <v>-0.27777777777777779</v>
      </c>
    </row>
    <row r="390" spans="2:15" hidden="1" outlineLevel="1">
      <c r="B390" s="63" t="s">
        <v>85</v>
      </c>
      <c r="C390" s="179">
        <v>-0.58333333333333326</v>
      </c>
      <c r="D390" s="180" t="s">
        <v>143</v>
      </c>
      <c r="E390" s="180" t="s">
        <v>143</v>
      </c>
      <c r="F390" s="180" t="s">
        <v>143</v>
      </c>
      <c r="G390" s="179">
        <v>9.0909090909090828E-2</v>
      </c>
      <c r="H390" s="179">
        <v>-0.96153846153846156</v>
      </c>
      <c r="I390" s="179">
        <v>-0.8314606741573034</v>
      </c>
      <c r="J390" s="180">
        <v>0.19999999999999996</v>
      </c>
      <c r="K390" s="180">
        <v>-1</v>
      </c>
      <c r="L390" s="180">
        <v>-0.65714285714285714</v>
      </c>
      <c r="M390" s="179">
        <v>-0.12121212121212122</v>
      </c>
      <c r="N390" s="179">
        <v>-0.970873786407767</v>
      </c>
      <c r="O390" s="179">
        <v>-0.76470588235294112</v>
      </c>
    </row>
    <row r="391" spans="2:15" hidden="1" outlineLevel="1">
      <c r="B391" s="63" t="s">
        <v>84</v>
      </c>
      <c r="C391" s="179">
        <v>-0.78787878787878785</v>
      </c>
      <c r="D391" s="180" t="s">
        <v>143</v>
      </c>
      <c r="E391" s="180" t="s">
        <v>143</v>
      </c>
      <c r="F391" s="180" t="s">
        <v>143</v>
      </c>
      <c r="G391" s="179">
        <v>-0.58333333333333326</v>
      </c>
      <c r="H391" s="179" t="s">
        <v>143</v>
      </c>
      <c r="I391" s="179">
        <v>-0.33333333333333337</v>
      </c>
      <c r="J391" s="180">
        <v>0.30000000000000004</v>
      </c>
      <c r="K391" s="180">
        <v>-0.66666666666666674</v>
      </c>
      <c r="L391" s="180">
        <v>-0.42500000000000004</v>
      </c>
      <c r="M391" s="179">
        <v>-0.54545454545454541</v>
      </c>
      <c r="N391" s="179">
        <v>-0.46666666666666667</v>
      </c>
      <c r="O391" s="179">
        <v>-0.51764705882352935</v>
      </c>
    </row>
    <row r="392" spans="2:15" hidden="1" outlineLevel="1">
      <c r="B392" s="63" t="s">
        <v>83</v>
      </c>
      <c r="C392" s="179">
        <v>0.72222222222222232</v>
      </c>
      <c r="D392" s="180" t="s">
        <v>143</v>
      </c>
      <c r="E392" s="180" t="s">
        <v>143</v>
      </c>
      <c r="F392" s="180" t="s">
        <v>143</v>
      </c>
      <c r="G392" s="179">
        <v>-0.74285714285714288</v>
      </c>
      <c r="H392" s="179">
        <v>-1</v>
      </c>
      <c r="I392" s="179">
        <v>-0.7567567567567568</v>
      </c>
      <c r="J392" s="180">
        <v>0.39999999999999991</v>
      </c>
      <c r="K392" s="180">
        <v>-1</v>
      </c>
      <c r="L392" s="180">
        <v>-0.53333333333333333</v>
      </c>
      <c r="M392" s="179">
        <v>-0.1029411764705882</v>
      </c>
      <c r="N392" s="179">
        <v>-1</v>
      </c>
      <c r="O392" s="179">
        <v>-0.39</v>
      </c>
    </row>
    <row r="393" spans="2:15" hidden="1" outlineLevel="1">
      <c r="B393" s="63" t="s">
        <v>82</v>
      </c>
      <c r="C393" s="179">
        <v>-0.72</v>
      </c>
      <c r="D393" s="180" t="s">
        <v>143</v>
      </c>
      <c r="E393" s="180" t="s">
        <v>143</v>
      </c>
      <c r="F393" s="180" t="s">
        <v>143</v>
      </c>
      <c r="G393" s="179">
        <v>-2.4058577405857706E-2</v>
      </c>
      <c r="H393" s="179">
        <v>0.8017578125</v>
      </c>
      <c r="I393" s="179">
        <v>0.26396457765667569</v>
      </c>
      <c r="J393" s="180">
        <v>-0.28419737663960021</v>
      </c>
      <c r="K393" s="180">
        <v>-0.17958860759493667</v>
      </c>
      <c r="L393" s="180">
        <v>-0.22015015742310484</v>
      </c>
      <c r="M393" s="179">
        <v>-0.14669304691916341</v>
      </c>
      <c r="N393" s="179">
        <v>0.103322072072072</v>
      </c>
      <c r="O393" s="179">
        <v>-2.1438645980253912E-2</v>
      </c>
    </row>
    <row r="394" spans="2:15" hidden="1" outlineLevel="1">
      <c r="B394" s="63" t="s">
        <v>81</v>
      </c>
      <c r="C394" s="179">
        <v>1.21875</v>
      </c>
      <c r="D394" s="180" t="s">
        <v>143</v>
      </c>
      <c r="E394" s="180" t="s">
        <v>143</v>
      </c>
      <c r="F394" s="180" t="s">
        <v>143</v>
      </c>
      <c r="G394" s="179">
        <v>3.1615554852981731E-4</v>
      </c>
      <c r="H394" s="179">
        <v>0.71512309495896842</v>
      </c>
      <c r="I394" s="179">
        <v>0.25077017868145401</v>
      </c>
      <c r="J394" s="180">
        <v>0.2122015915119364</v>
      </c>
      <c r="K394" s="180">
        <v>0.32562038900067058</v>
      </c>
      <c r="L394" s="180">
        <v>0.27237146415228608</v>
      </c>
      <c r="M394" s="179">
        <v>0.10627356873500182</v>
      </c>
      <c r="N394" s="179">
        <v>0.46736348122866889</v>
      </c>
      <c r="O394" s="179">
        <v>0.26715453335867712</v>
      </c>
    </row>
    <row r="395" spans="2:15" hidden="1" outlineLevel="1">
      <c r="B395" s="63" t="s">
        <v>80</v>
      </c>
      <c r="C395" s="179">
        <v>1.1739130434782608</v>
      </c>
      <c r="D395" s="180">
        <v>0</v>
      </c>
      <c r="E395" s="180" t="s">
        <v>143</v>
      </c>
      <c r="F395" s="180">
        <v>18.5</v>
      </c>
      <c r="G395" s="179">
        <v>-9.861160555357773E-2</v>
      </c>
      <c r="H395" s="179">
        <v>0.73877551020408161</v>
      </c>
      <c r="I395" s="179">
        <v>0.18906286515541004</v>
      </c>
      <c r="J395" s="180">
        <v>0.53099286889742192</v>
      </c>
      <c r="K395" s="180">
        <v>-0.11329511329511333</v>
      </c>
      <c r="L395" s="180">
        <v>0.10080204156033545</v>
      </c>
      <c r="M395" s="179">
        <v>0.15417650848185538</v>
      </c>
      <c r="N395" s="179">
        <v>0.13793103448275867</v>
      </c>
      <c r="O395" s="179">
        <v>0.14565883554647607</v>
      </c>
    </row>
    <row r="396" spans="2:15" hidden="1" outlineLevel="1">
      <c r="B396" s="63" t="s">
        <v>79</v>
      </c>
      <c r="C396" s="179">
        <v>5.0769230769230766</v>
      </c>
      <c r="D396" s="180">
        <v>0.75</v>
      </c>
      <c r="E396" s="180" t="s">
        <v>143</v>
      </c>
      <c r="F396" s="180">
        <v>0.75</v>
      </c>
      <c r="G396" s="179">
        <v>0.1280096308186196</v>
      </c>
      <c r="H396" s="179">
        <v>0.8516992790937179</v>
      </c>
      <c r="I396" s="179">
        <v>0.44497068110058646</v>
      </c>
      <c r="J396" s="180">
        <v>0.42039500201531643</v>
      </c>
      <c r="K396" s="180">
        <v>-2.3545392800543352E-2</v>
      </c>
      <c r="L396" s="180">
        <v>0.13612641345317478</v>
      </c>
      <c r="M396" s="179">
        <v>0.28677354709418834</v>
      </c>
      <c r="N396" s="179">
        <v>0.2437490171410599</v>
      </c>
      <c r="O396" s="179">
        <v>0.26266631421270592</v>
      </c>
    </row>
    <row r="397" spans="2:15" collapsed="1">
      <c r="B397" s="173">
        <v>1982</v>
      </c>
      <c r="C397" s="184">
        <v>-6.9408740359897192E-2</v>
      </c>
      <c r="D397" s="184">
        <v>-2.777777777777779E-2</v>
      </c>
      <c r="E397" s="184">
        <v>4.7142857142857144</v>
      </c>
      <c r="F397" s="184">
        <v>0.7441860465116279</v>
      </c>
      <c r="G397" s="184">
        <v>5.8146330060776075E-2</v>
      </c>
      <c r="H397" s="184">
        <v>0.41247296322999283</v>
      </c>
      <c r="I397" s="184">
        <v>0.21677102833903561</v>
      </c>
      <c r="J397" s="184">
        <v>0.11008645533141204</v>
      </c>
      <c r="K397" s="184">
        <v>-2.2825586746433535E-2</v>
      </c>
      <c r="L397" s="184">
        <v>3.2748694604364692E-2</v>
      </c>
      <c r="M397" s="184">
        <v>8.1020752895752945E-2</v>
      </c>
      <c r="N397" s="184">
        <v>0.14766759345072589</v>
      </c>
      <c r="O397" s="184">
        <v>0.11553396646257208</v>
      </c>
    </row>
    <row r="398" spans="2:15" hidden="1" outlineLevel="1">
      <c r="B398" s="63" t="s">
        <v>90</v>
      </c>
      <c r="C398" s="179">
        <v>-2.777777777777779E-2</v>
      </c>
      <c r="D398" s="180" t="s">
        <v>143</v>
      </c>
      <c r="E398" s="180" t="s">
        <v>143</v>
      </c>
      <c r="F398" s="180" t="s">
        <v>143</v>
      </c>
      <c r="G398" s="179">
        <v>0.25994449583718771</v>
      </c>
      <c r="H398" s="179">
        <v>0.61921014139444175</v>
      </c>
      <c r="I398" s="179">
        <v>0.4348445288393068</v>
      </c>
      <c r="J398" s="180">
        <v>4.261168384879725</v>
      </c>
      <c r="K398" s="180">
        <v>0.22609340252038557</v>
      </c>
      <c r="L398" s="180">
        <v>0.94207317073170738</v>
      </c>
      <c r="M398" s="179">
        <v>1.1046762589928059</v>
      </c>
      <c r="N398" s="179">
        <v>0.23944714232349651</v>
      </c>
      <c r="O398" s="179">
        <v>0.53516105237275635</v>
      </c>
    </row>
    <row r="399" spans="2:15" hidden="1" outlineLevel="1">
      <c r="B399" s="63" t="s">
        <v>89</v>
      </c>
      <c r="C399" s="179">
        <v>11.7</v>
      </c>
      <c r="D399" s="180" t="s">
        <v>143</v>
      </c>
      <c r="E399" s="180" t="s">
        <v>143</v>
      </c>
      <c r="F399" s="180" t="s">
        <v>143</v>
      </c>
      <c r="G399" s="179">
        <v>0.11295546558704461</v>
      </c>
      <c r="H399" s="179">
        <v>0.1613896218117854</v>
      </c>
      <c r="I399" s="179">
        <v>0.13617200674536267</v>
      </c>
      <c r="J399" s="180">
        <v>4.0913705583756341</v>
      </c>
      <c r="K399" s="180">
        <v>-0.25657129565015124</v>
      </c>
      <c r="L399" s="180">
        <v>0.26891615541922298</v>
      </c>
      <c r="M399" s="179">
        <v>0.91631390426571158</v>
      </c>
      <c r="N399" s="179">
        <v>-0.11197322379431007</v>
      </c>
      <c r="O399" s="179">
        <v>0.21547075902115309</v>
      </c>
    </row>
    <row r="400" spans="2:15" hidden="1" outlineLevel="1">
      <c r="B400" s="63" t="s">
        <v>88</v>
      </c>
      <c r="C400" s="179">
        <v>2.8333333333333335</v>
      </c>
      <c r="D400" s="180" t="s">
        <v>143</v>
      </c>
      <c r="E400" s="180" t="s">
        <v>143</v>
      </c>
      <c r="F400" s="180" t="s">
        <v>143</v>
      </c>
      <c r="G400" s="179">
        <v>-0.17737430167597767</v>
      </c>
      <c r="H400" s="179">
        <v>0.57102803738317753</v>
      </c>
      <c r="I400" s="179">
        <v>0.14268585131894485</v>
      </c>
      <c r="J400" s="180">
        <v>2.8516949152542375</v>
      </c>
      <c r="K400" s="180">
        <v>0.1967467079783114</v>
      </c>
      <c r="L400" s="180">
        <v>0.60707269155206278</v>
      </c>
      <c r="M400" s="179">
        <v>0.26964285714285707</v>
      </c>
      <c r="N400" s="179">
        <v>0.36637018212621775</v>
      </c>
      <c r="O400" s="179">
        <v>0.32615689185845098</v>
      </c>
    </row>
    <row r="401" spans="2:15" hidden="1" outlineLevel="1">
      <c r="B401" s="63" t="s">
        <v>87</v>
      </c>
      <c r="C401" s="179" t="s">
        <v>143</v>
      </c>
      <c r="D401" s="180" t="s">
        <v>143</v>
      </c>
      <c r="E401" s="180">
        <v>-1</v>
      </c>
      <c r="F401" s="180">
        <v>-1</v>
      </c>
      <c r="G401" s="179">
        <v>-0.22222222222222221</v>
      </c>
      <c r="H401" s="179">
        <v>-1</v>
      </c>
      <c r="I401" s="179">
        <v>-0.30000000000000004</v>
      </c>
      <c r="J401" s="180">
        <v>10</v>
      </c>
      <c r="K401" s="180">
        <v>-1</v>
      </c>
      <c r="L401" s="180">
        <v>0.29411764705882359</v>
      </c>
      <c r="M401" s="179">
        <v>1.2413793103448274</v>
      </c>
      <c r="N401" s="179">
        <v>-1</v>
      </c>
      <c r="O401" s="179">
        <v>0.32653061224489788</v>
      </c>
    </row>
    <row r="402" spans="2:15" hidden="1" outlineLevel="1">
      <c r="B402" s="63" t="s">
        <v>86</v>
      </c>
      <c r="C402" s="179">
        <v>-0.72727272727272729</v>
      </c>
      <c r="D402" s="180">
        <v>-1</v>
      </c>
      <c r="E402" s="180" t="s">
        <v>143</v>
      </c>
      <c r="F402" s="180">
        <v>-1</v>
      </c>
      <c r="G402" s="179">
        <v>-0.7931034482758621</v>
      </c>
      <c r="H402" s="179">
        <v>0.66666666666666674</v>
      </c>
      <c r="I402" s="179">
        <v>-0.65625</v>
      </c>
      <c r="J402" s="180">
        <v>5.8</v>
      </c>
      <c r="K402" s="180" t="s">
        <v>143</v>
      </c>
      <c r="L402" s="180">
        <v>7</v>
      </c>
      <c r="M402" s="179">
        <v>-0.12244897959183676</v>
      </c>
      <c r="N402" s="179">
        <v>2.6666666666666665</v>
      </c>
      <c r="O402" s="179">
        <v>3.8461538461538547E-2</v>
      </c>
    </row>
    <row r="403" spans="2:15" hidden="1" outlineLevel="1">
      <c r="B403" s="63" t="s">
        <v>85</v>
      </c>
      <c r="C403" s="179">
        <v>-7.6923076923076872E-2</v>
      </c>
      <c r="D403" s="180" t="s">
        <v>143</v>
      </c>
      <c r="E403" s="180" t="s">
        <v>143</v>
      </c>
      <c r="F403" s="180" t="s">
        <v>143</v>
      </c>
      <c r="G403" s="179">
        <v>0.83333333333333326</v>
      </c>
      <c r="H403" s="179">
        <v>38</v>
      </c>
      <c r="I403" s="179">
        <v>10.125</v>
      </c>
      <c r="J403" s="180">
        <v>0</v>
      </c>
      <c r="K403" s="180" t="s">
        <v>143</v>
      </c>
      <c r="L403" s="180">
        <v>2.5</v>
      </c>
      <c r="M403" s="179">
        <v>0.13793103448275867</v>
      </c>
      <c r="N403" s="179">
        <v>50.5</v>
      </c>
      <c r="O403" s="179">
        <v>3.387096774193548</v>
      </c>
    </row>
    <row r="404" spans="2:15" hidden="1" outlineLevel="1">
      <c r="B404" s="63" t="s">
        <v>84</v>
      </c>
      <c r="C404" s="179">
        <v>0.64999999999999991</v>
      </c>
      <c r="D404" s="180" t="s">
        <v>143</v>
      </c>
      <c r="E404" s="180" t="s">
        <v>143</v>
      </c>
      <c r="F404" s="180" t="s">
        <v>143</v>
      </c>
      <c r="G404" s="179">
        <v>0.33333333333333326</v>
      </c>
      <c r="H404" s="179" t="s">
        <v>143</v>
      </c>
      <c r="I404" s="179">
        <v>0.33333333333333326</v>
      </c>
      <c r="J404" s="180">
        <v>1.5</v>
      </c>
      <c r="K404" s="180">
        <v>-0.2857142857142857</v>
      </c>
      <c r="L404" s="180">
        <v>-0.13043478260869568</v>
      </c>
      <c r="M404" s="179">
        <v>0.66666666666666674</v>
      </c>
      <c r="N404" s="179">
        <v>-0.2857142857142857</v>
      </c>
      <c r="O404" s="179">
        <v>0.1333333333333333</v>
      </c>
    </row>
    <row r="405" spans="2:15" hidden="1" outlineLevel="1">
      <c r="B405" s="63" t="s">
        <v>83</v>
      </c>
      <c r="C405" s="179">
        <v>3.5</v>
      </c>
      <c r="D405" s="180" t="s">
        <v>143</v>
      </c>
      <c r="E405" s="180" t="s">
        <v>143</v>
      </c>
      <c r="F405" s="180" t="s">
        <v>143</v>
      </c>
      <c r="G405" s="179">
        <v>0.84210526315789469</v>
      </c>
      <c r="H405" s="179">
        <v>-0.33333333333333337</v>
      </c>
      <c r="I405" s="179">
        <v>0.68181818181818188</v>
      </c>
      <c r="J405" s="180">
        <v>2</v>
      </c>
      <c r="K405" s="180">
        <v>2.75</v>
      </c>
      <c r="L405" s="180">
        <v>2.4615384615384617</v>
      </c>
      <c r="M405" s="179">
        <v>1.4285714285714284</v>
      </c>
      <c r="N405" s="179">
        <v>1.9090909090909092</v>
      </c>
      <c r="O405" s="179">
        <v>1.5641025641025643</v>
      </c>
    </row>
    <row r="406" spans="2:15" hidden="1" outlineLevel="1">
      <c r="B406" s="63" t="s">
        <v>82</v>
      </c>
      <c r="C406" s="179">
        <v>-0.72222222222222221</v>
      </c>
      <c r="D406" s="180" t="s">
        <v>143</v>
      </c>
      <c r="E406" s="180" t="s">
        <v>143</v>
      </c>
      <c r="F406" s="180" t="s">
        <v>143</v>
      </c>
      <c r="G406" s="179">
        <v>0.65397923875432529</v>
      </c>
      <c r="H406" s="179">
        <v>-0.18923198733174984</v>
      </c>
      <c r="I406" s="179">
        <v>0.21372467961967745</v>
      </c>
      <c r="J406" s="180">
        <v>5.25390625</v>
      </c>
      <c r="K406" s="180">
        <v>-3.7319116527037344E-2</v>
      </c>
      <c r="L406" s="180">
        <v>0.43268563497571133</v>
      </c>
      <c r="M406" s="179">
        <v>1.3555259653794942</v>
      </c>
      <c r="N406" s="179">
        <v>-8.6654667009513964E-2</v>
      </c>
      <c r="O406" s="179">
        <v>0.31515488777592293</v>
      </c>
    </row>
    <row r="407" spans="2:15" hidden="1" outlineLevel="1">
      <c r="B407" s="63" t="s">
        <v>81</v>
      </c>
      <c r="C407" s="179">
        <v>-0.75193798449612403</v>
      </c>
      <c r="D407" s="180" t="s">
        <v>143</v>
      </c>
      <c r="E407" s="180" t="s">
        <v>143</v>
      </c>
      <c r="F407" s="180" t="s">
        <v>143</v>
      </c>
      <c r="G407" s="179">
        <v>4.7350993377483386E-2</v>
      </c>
      <c r="H407" s="179">
        <v>-0.34910339565051507</v>
      </c>
      <c r="I407" s="179">
        <v>-0.1368551675234887</v>
      </c>
      <c r="J407" s="180">
        <v>0.86238532110091737</v>
      </c>
      <c r="K407" s="180">
        <v>-0.46835443037974689</v>
      </c>
      <c r="L407" s="180">
        <v>-0.1999715343011671</v>
      </c>
      <c r="M407" s="179">
        <v>0.27770477441962327</v>
      </c>
      <c r="N407" s="179">
        <v>-0.43037667071688945</v>
      </c>
      <c r="O407" s="179">
        <v>-0.17771178493279149</v>
      </c>
    </row>
    <row r="408" spans="2:15" hidden="1" outlineLevel="1">
      <c r="B408" s="63" t="s">
        <v>80</v>
      </c>
      <c r="C408" s="179">
        <v>-0.76288659793814428</v>
      </c>
      <c r="D408" s="180">
        <v>0</v>
      </c>
      <c r="E408" s="180" t="s">
        <v>143</v>
      </c>
      <c r="F408" s="180">
        <v>0</v>
      </c>
      <c r="G408" s="179">
        <v>-6.9867549668874207E-2</v>
      </c>
      <c r="H408" s="179">
        <v>-0.38493723849372385</v>
      </c>
      <c r="I408" s="179">
        <v>-0.20905730129390021</v>
      </c>
      <c r="J408" s="180">
        <v>0.55811965811965814</v>
      </c>
      <c r="K408" s="180">
        <v>-0.30703745743473321</v>
      </c>
      <c r="L408" s="180">
        <v>-0.1502478314745973</v>
      </c>
      <c r="M408" s="179">
        <v>8.5800885987409758E-2</v>
      </c>
      <c r="N408" s="179">
        <v>-0.33129233976029182</v>
      </c>
      <c r="O408" s="179">
        <v>-0.18178019222732966</v>
      </c>
    </row>
    <row r="409" spans="2:15" hidden="1" outlineLevel="1">
      <c r="B409" s="63" t="s">
        <v>79</v>
      </c>
      <c r="C409" s="179">
        <v>-0.81159420289855078</v>
      </c>
      <c r="D409" s="180">
        <v>1</v>
      </c>
      <c r="E409" s="180" t="s">
        <v>143</v>
      </c>
      <c r="F409" s="180">
        <v>1</v>
      </c>
      <c r="G409" s="179">
        <v>-7.0496083550913857E-2</v>
      </c>
      <c r="H409" s="179">
        <v>-0.16076058772687984</v>
      </c>
      <c r="I409" s="179">
        <v>-0.11231231231231231</v>
      </c>
      <c r="J409" s="180">
        <v>0.9397967161845191</v>
      </c>
      <c r="K409" s="180">
        <v>-0.12046993229788927</v>
      </c>
      <c r="L409" s="180">
        <v>9.4746865576892603E-2</v>
      </c>
      <c r="M409" s="179">
        <v>0.23790622674274364</v>
      </c>
      <c r="N409" s="179">
        <v>-0.13317884405670666</v>
      </c>
      <c r="O409" s="179">
        <v>-1.5835312747426444E-3</v>
      </c>
    </row>
    <row r="410" spans="2:15" collapsed="1">
      <c r="B410" s="173">
        <v>1981</v>
      </c>
      <c r="C410" s="184">
        <v>-0.20773930753564152</v>
      </c>
      <c r="D410" s="184">
        <v>3.5</v>
      </c>
      <c r="E410" s="184">
        <v>2.5</v>
      </c>
      <c r="F410" s="184">
        <v>3.3</v>
      </c>
      <c r="G410" s="184">
        <v>6.7431850789096082E-2</v>
      </c>
      <c r="H410" s="184">
        <v>-8.8609404030298711E-3</v>
      </c>
      <c r="I410" s="184">
        <v>3.1873438800999132E-2</v>
      </c>
      <c r="J410" s="184">
        <v>1.8099694079539321</v>
      </c>
      <c r="K410" s="184">
        <v>-0.19207317073170727</v>
      </c>
      <c r="L410" s="184">
        <v>0.15074107170369455</v>
      </c>
      <c r="M410" s="184">
        <v>0.50097342328066286</v>
      </c>
      <c r="N410" s="184">
        <v>-0.14193797141962072</v>
      </c>
      <c r="O410" s="184">
        <v>8.1388399597382977E-2</v>
      </c>
    </row>
    <row r="411" spans="2:15" hidden="1" outlineLevel="1">
      <c r="B411" s="63" t="s">
        <v>90</v>
      </c>
      <c r="C411" s="179">
        <v>1.7692307692307692</v>
      </c>
      <c r="D411" s="180" t="s">
        <v>143</v>
      </c>
      <c r="E411" s="180">
        <v>-1</v>
      </c>
      <c r="F411" s="180">
        <v>-1</v>
      </c>
      <c r="G411" s="179">
        <v>-0.27740641711229952</v>
      </c>
      <c r="H411" s="179">
        <v>-8.6414253897550086E-2</v>
      </c>
      <c r="I411" s="179">
        <v>-0.195531793011266</v>
      </c>
      <c r="J411" s="180">
        <v>-0.51174496644295298</v>
      </c>
      <c r="K411" s="180">
        <v>-0.54571476679575692</v>
      </c>
      <c r="L411" s="180">
        <v>-0.54003646052447063</v>
      </c>
      <c r="M411" s="179">
        <v>-0.33762211103168926</v>
      </c>
      <c r="N411" s="179">
        <v>-0.34834469328140216</v>
      </c>
      <c r="O411" s="179">
        <v>-0.34471924595182468</v>
      </c>
    </row>
    <row r="412" spans="2:15" hidden="1" outlineLevel="1">
      <c r="B412" s="63" t="s">
        <v>89</v>
      </c>
      <c r="C412" s="179">
        <v>-0.47368421052631582</v>
      </c>
      <c r="D412" s="180" t="s">
        <v>143</v>
      </c>
      <c r="E412" s="180" t="s">
        <v>143</v>
      </c>
      <c r="F412" s="180" t="s">
        <v>143</v>
      </c>
      <c r="G412" s="179">
        <v>-0.31673582295988933</v>
      </c>
      <c r="H412" s="179">
        <v>0.32594752186588916</v>
      </c>
      <c r="I412" s="179">
        <v>-0.10994371482176357</v>
      </c>
      <c r="J412" s="180">
        <v>-0.34187082405345215</v>
      </c>
      <c r="K412" s="180">
        <v>-2.6053466243769807E-2</v>
      </c>
      <c r="L412" s="180">
        <v>-7.9442771084337394E-2</v>
      </c>
      <c r="M412" s="179">
        <v>-0.32237422771403357</v>
      </c>
      <c r="N412" s="179">
        <v>7.2442486539402884E-2</v>
      </c>
      <c r="O412" s="179">
        <v>-9.5394428290029087E-2</v>
      </c>
    </row>
    <row r="413" spans="2:15" hidden="1" outlineLevel="1">
      <c r="B413" s="63" t="s">
        <v>88</v>
      </c>
      <c r="C413" s="179">
        <v>-0.52</v>
      </c>
      <c r="D413" s="180" t="s">
        <v>143</v>
      </c>
      <c r="E413" s="180" t="s">
        <v>143</v>
      </c>
      <c r="F413" s="180" t="s">
        <v>143</v>
      </c>
      <c r="G413" s="179">
        <v>-0.29527559055118113</v>
      </c>
      <c r="H413" s="179">
        <v>-7.3593073593073544E-2</v>
      </c>
      <c r="I413" s="179">
        <v>-0.21493567618449949</v>
      </c>
      <c r="J413" s="180">
        <v>-0.6</v>
      </c>
      <c r="K413" s="180">
        <v>-0.60313556716876726</v>
      </c>
      <c r="L413" s="180">
        <v>-0.60265417642466823</v>
      </c>
      <c r="M413" s="179">
        <v>-0.36531922931620697</v>
      </c>
      <c r="N413" s="179">
        <v>-0.46438294010889292</v>
      </c>
      <c r="O413" s="179">
        <v>-0.42721474131821402</v>
      </c>
    </row>
    <row r="414" spans="2:15" hidden="1" outlineLevel="1">
      <c r="B414" s="63" t="s">
        <v>87</v>
      </c>
      <c r="C414" s="179">
        <v>-1</v>
      </c>
      <c r="D414" s="180" t="s">
        <v>143</v>
      </c>
      <c r="E414" s="180" t="s">
        <v>143</v>
      </c>
      <c r="F414" s="180" t="s">
        <v>143</v>
      </c>
      <c r="G414" s="179">
        <v>0.17391304347826098</v>
      </c>
      <c r="H414" s="179">
        <v>-0.92105263157894735</v>
      </c>
      <c r="I414" s="179">
        <v>-0.50819672131147542</v>
      </c>
      <c r="J414" s="180">
        <v>-0.66666666666666674</v>
      </c>
      <c r="K414" s="180" t="s">
        <v>143</v>
      </c>
      <c r="L414" s="180">
        <v>1.8333333333333335</v>
      </c>
      <c r="M414" s="179">
        <v>-0.27500000000000002</v>
      </c>
      <c r="N414" s="179">
        <v>-0.47368421052631582</v>
      </c>
      <c r="O414" s="179">
        <v>-0.37179487179487181</v>
      </c>
    </row>
    <row r="415" spans="2:15" hidden="1" outlineLevel="1">
      <c r="B415" s="63" t="s">
        <v>86</v>
      </c>
      <c r="C415" s="179">
        <v>0.375</v>
      </c>
      <c r="D415" s="180" t="s">
        <v>143</v>
      </c>
      <c r="E415" s="180" t="s">
        <v>143</v>
      </c>
      <c r="F415" s="180" t="s">
        <v>143</v>
      </c>
      <c r="G415" s="179">
        <v>0.38095238095238093</v>
      </c>
      <c r="H415" s="179">
        <v>0.5</v>
      </c>
      <c r="I415" s="179">
        <v>0.39130434782608692</v>
      </c>
      <c r="J415" s="180" t="s">
        <v>143</v>
      </c>
      <c r="K415" s="180" t="s">
        <v>143</v>
      </c>
      <c r="L415" s="180" t="s">
        <v>143</v>
      </c>
      <c r="M415" s="179">
        <v>0.68965517241379315</v>
      </c>
      <c r="N415" s="179">
        <v>0.5</v>
      </c>
      <c r="O415" s="179">
        <v>0.67741935483870974</v>
      </c>
    </row>
    <row r="416" spans="2:15" hidden="1" outlineLevel="1">
      <c r="B416" s="63" t="s">
        <v>85</v>
      </c>
      <c r="C416" s="179">
        <v>1.1666666666666665</v>
      </c>
      <c r="D416" s="180" t="s">
        <v>143</v>
      </c>
      <c r="E416" s="180">
        <v>-1</v>
      </c>
      <c r="F416" s="180">
        <v>-1</v>
      </c>
      <c r="G416" s="179">
        <v>-0.68421052631578949</v>
      </c>
      <c r="H416" s="179">
        <v>-0.66666666666666674</v>
      </c>
      <c r="I416" s="179">
        <v>-0.67999999999999994</v>
      </c>
      <c r="J416" s="180">
        <v>0.4285714285714286</v>
      </c>
      <c r="K416" s="180" t="s">
        <v>143</v>
      </c>
      <c r="L416" s="180">
        <v>0.4285714285714286</v>
      </c>
      <c r="M416" s="179">
        <v>-9.375E-2</v>
      </c>
      <c r="N416" s="179">
        <v>-0.875</v>
      </c>
      <c r="O416" s="179">
        <v>-0.35416666666666663</v>
      </c>
    </row>
    <row r="417" spans="2:15" hidden="1" outlineLevel="1">
      <c r="B417" s="63" t="s">
        <v>84</v>
      </c>
      <c r="C417" s="179">
        <v>3</v>
      </c>
      <c r="D417" s="180" t="s">
        <v>143</v>
      </c>
      <c r="E417" s="180" t="s">
        <v>143</v>
      </c>
      <c r="F417" s="180" t="s">
        <v>143</v>
      </c>
      <c r="G417" s="179">
        <v>-0.60869565217391308</v>
      </c>
      <c r="H417" s="179">
        <v>-1</v>
      </c>
      <c r="I417" s="179">
        <v>-0.64</v>
      </c>
      <c r="J417" s="180">
        <v>-0.33333333333333337</v>
      </c>
      <c r="K417" s="180" t="s">
        <v>143</v>
      </c>
      <c r="L417" s="180">
        <v>6.666666666666667</v>
      </c>
      <c r="M417" s="179">
        <v>-2.9411764705882359E-2</v>
      </c>
      <c r="N417" s="179">
        <v>20</v>
      </c>
      <c r="O417" s="179">
        <v>1.0833333333333335</v>
      </c>
    </row>
    <row r="418" spans="2:15" hidden="1" outlineLevel="1">
      <c r="B418" s="63" t="s">
        <v>83</v>
      </c>
      <c r="C418" s="179">
        <v>-0.8666666666666667</v>
      </c>
      <c r="D418" s="180">
        <v>-1</v>
      </c>
      <c r="E418" s="180" t="s">
        <v>143</v>
      </c>
      <c r="F418" s="180">
        <v>-1</v>
      </c>
      <c r="G418" s="179">
        <v>-0.38709677419354838</v>
      </c>
      <c r="H418" s="179">
        <v>-0.7</v>
      </c>
      <c r="I418" s="179">
        <v>-0.46341463414634143</v>
      </c>
      <c r="J418" s="180">
        <v>-0.44444444444444442</v>
      </c>
      <c r="K418" s="180" t="s">
        <v>143</v>
      </c>
      <c r="L418" s="180">
        <v>0.44444444444444442</v>
      </c>
      <c r="M418" s="179">
        <v>-0.61643835616438358</v>
      </c>
      <c r="N418" s="179">
        <v>0.10000000000000009</v>
      </c>
      <c r="O418" s="179">
        <v>-0.53012048192771077</v>
      </c>
    </row>
    <row r="419" spans="2:15" hidden="1" outlineLevel="1">
      <c r="B419" s="63" t="s">
        <v>82</v>
      </c>
      <c r="C419" s="179">
        <v>-0.625</v>
      </c>
      <c r="D419" s="180" t="s">
        <v>143</v>
      </c>
      <c r="E419" s="180" t="s">
        <v>143</v>
      </c>
      <c r="F419" s="180" t="s">
        <v>143</v>
      </c>
      <c r="G419" s="179">
        <v>-0.39253809774040993</v>
      </c>
      <c r="H419" s="179">
        <v>4.4665012406947868E-2</v>
      </c>
      <c r="I419" s="179">
        <v>-0.22268637532133673</v>
      </c>
      <c r="J419" s="180">
        <v>-0.55632582322357016</v>
      </c>
      <c r="K419" s="180">
        <v>0.90152063721940623</v>
      </c>
      <c r="L419" s="180">
        <v>0.4719101123595506</v>
      </c>
      <c r="M419" s="179">
        <v>-0.44779411764705879</v>
      </c>
      <c r="N419" s="179">
        <v>0.5015444015444015</v>
      </c>
      <c r="O419" s="179">
        <v>1.5254237288135686E-2</v>
      </c>
    </row>
    <row r="420" spans="2:15" hidden="1" outlineLevel="1">
      <c r="B420" s="63" t="s">
        <v>81</v>
      </c>
      <c r="C420" s="179">
        <v>0.7432432432432432</v>
      </c>
      <c r="D420" s="180" t="s">
        <v>143</v>
      </c>
      <c r="E420" s="180" t="s">
        <v>143</v>
      </c>
      <c r="F420" s="180" t="s">
        <v>143</v>
      </c>
      <c r="G420" s="179">
        <v>-0.45100890747136879</v>
      </c>
      <c r="H420" s="179">
        <v>-0.24050999710228915</v>
      </c>
      <c r="I420" s="179">
        <v>-0.36986148346738157</v>
      </c>
      <c r="J420" s="180">
        <v>-0.13702801461632153</v>
      </c>
      <c r="K420" s="180">
        <v>-0.23195946871148843</v>
      </c>
      <c r="L420" s="180">
        <v>-0.21453325880380103</v>
      </c>
      <c r="M420" s="179">
        <v>-0.36732714424276014</v>
      </c>
      <c r="N420" s="179">
        <v>-0.23470336618932486</v>
      </c>
      <c r="O420" s="179">
        <v>-0.28796394190640473</v>
      </c>
    </row>
    <row r="421" spans="2:15" hidden="1" outlineLevel="1">
      <c r="B421" s="63" t="s">
        <v>80</v>
      </c>
      <c r="C421" s="179">
        <v>0.27631578947368429</v>
      </c>
      <c r="D421" s="180">
        <v>-0.33333333333333337</v>
      </c>
      <c r="E421" s="180" t="s">
        <v>143</v>
      </c>
      <c r="F421" s="180">
        <v>-0.33333333333333337</v>
      </c>
      <c r="G421" s="179">
        <v>-0.24819517052526763</v>
      </c>
      <c r="H421" s="179">
        <v>-0.3138099339649727</v>
      </c>
      <c r="I421" s="179">
        <v>-0.27866666666666662</v>
      </c>
      <c r="J421" s="180">
        <v>-0.17314487632508835</v>
      </c>
      <c r="K421" s="180">
        <v>-0.14659347755892804</v>
      </c>
      <c r="L421" s="180">
        <v>-0.15153108161387829</v>
      </c>
      <c r="M421" s="179">
        <v>-0.22173834149882055</v>
      </c>
      <c r="N421" s="179">
        <v>-0.20677896042161825</v>
      </c>
      <c r="O421" s="179">
        <v>-0.21220700553068217</v>
      </c>
    </row>
    <row r="422" spans="2:15" hidden="1" outlineLevel="1">
      <c r="B422" s="63" t="s">
        <v>79</v>
      </c>
      <c r="C422" s="179">
        <v>0.97142857142857153</v>
      </c>
      <c r="D422" s="180">
        <v>-0.6</v>
      </c>
      <c r="E422" s="180" t="s">
        <v>143</v>
      </c>
      <c r="F422" s="180">
        <v>-0.6</v>
      </c>
      <c r="G422" s="179">
        <v>-0.35444257163496262</v>
      </c>
      <c r="H422" s="179">
        <v>-0.40939254721796836</v>
      </c>
      <c r="I422" s="179">
        <v>-0.38111758146450259</v>
      </c>
      <c r="J422" s="180">
        <v>1.5078431372549019</v>
      </c>
      <c r="K422" s="180">
        <v>-0.14939024390243905</v>
      </c>
      <c r="L422" s="180">
        <v>-1.7617711256626145E-2</v>
      </c>
      <c r="M422" s="179">
        <v>-0.1428875186051457</v>
      </c>
      <c r="N422" s="179">
        <v>-0.2531052738749745</v>
      </c>
      <c r="O422" s="179">
        <v>-0.21741824440619617</v>
      </c>
    </row>
    <row r="423" spans="2:15" collapsed="1">
      <c r="B423" s="173">
        <v>1980</v>
      </c>
      <c r="C423" s="184">
        <v>-9.4095940959409541E-2</v>
      </c>
      <c r="D423" s="184">
        <v>-0.27272727272727271</v>
      </c>
      <c r="E423" s="184">
        <v>-0.95238095238095233</v>
      </c>
      <c r="F423" s="184">
        <v>-0.81132075471698117</v>
      </c>
      <c r="G423" s="184">
        <v>-0.34110152075626798</v>
      </c>
      <c r="H423" s="184">
        <v>-0.188000464198677</v>
      </c>
      <c r="I423" s="184">
        <v>-0.27762005581753435</v>
      </c>
      <c r="J423" s="184">
        <v>-0.18899591360186807</v>
      </c>
      <c r="K423" s="184">
        <v>-0.21786669768523903</v>
      </c>
      <c r="L423" s="184">
        <v>-0.21306983511154221</v>
      </c>
      <c r="M423" s="184">
        <v>-0.30401764613203086</v>
      </c>
      <c r="N423" s="184">
        <v>-0.19679080210591515</v>
      </c>
      <c r="O423" s="184">
        <v>-0.23759277689180924</v>
      </c>
    </row>
    <row r="424" spans="2:15" hidden="1" outlineLevel="1">
      <c r="B424" s="63" t="s">
        <v>90</v>
      </c>
      <c r="C424" s="179">
        <v>-0.84337349397590367</v>
      </c>
      <c r="D424" s="180" t="s">
        <v>143</v>
      </c>
      <c r="E424" s="180">
        <v>1</v>
      </c>
      <c r="F424" s="180">
        <v>1</v>
      </c>
      <c r="G424" s="179">
        <v>-0.20573400584019108</v>
      </c>
      <c r="H424" s="179">
        <v>-8.6284086284086237E-2</v>
      </c>
      <c r="I424" s="179">
        <v>-0.15857969151670948</v>
      </c>
      <c r="J424" s="180">
        <v>0.98666666666666658</v>
      </c>
      <c r="K424" s="180">
        <v>-0.18251892635925671</v>
      </c>
      <c r="L424" s="180">
        <v>-9.3324856961220615E-2</v>
      </c>
      <c r="M424" s="179">
        <v>-5.6853932584269629E-2</v>
      </c>
      <c r="N424" s="179">
        <v>-0.15629492708975146</v>
      </c>
      <c r="O424" s="179">
        <v>-0.12510572314632085</v>
      </c>
    </row>
    <row r="425" spans="2:15" hidden="1" outlineLevel="1">
      <c r="B425" s="63" t="s">
        <v>89</v>
      </c>
      <c r="C425" s="179">
        <v>-0.48648648648648651</v>
      </c>
      <c r="D425" s="180" t="s">
        <v>143</v>
      </c>
      <c r="E425" s="180" t="s">
        <v>143</v>
      </c>
      <c r="F425" s="180" t="s">
        <v>143</v>
      </c>
      <c r="G425" s="179">
        <v>0.40716231996885943</v>
      </c>
      <c r="H425" s="179">
        <v>-0.39334984082065794</v>
      </c>
      <c r="I425" s="179">
        <v>-1.2231282431430679E-2</v>
      </c>
      <c r="J425" s="180">
        <v>0.36474164133738607</v>
      </c>
      <c r="K425" s="180">
        <v>-0.25401385837417612</v>
      </c>
      <c r="L425" s="180">
        <v>-0.19209125475285171</v>
      </c>
      <c r="M425" s="179">
        <v>0.3884803921568627</v>
      </c>
      <c r="N425" s="179">
        <v>-0.29906221408966149</v>
      </c>
      <c r="O425" s="179">
        <v>-0.11217521652231843</v>
      </c>
    </row>
    <row r="426" spans="2:15" hidden="1" outlineLevel="1">
      <c r="B426" s="63" t="s">
        <v>88</v>
      </c>
      <c r="C426" s="179">
        <v>-0.40476190476190477</v>
      </c>
      <c r="D426" s="180">
        <v>-1</v>
      </c>
      <c r="E426" s="180" t="s">
        <v>143</v>
      </c>
      <c r="F426" s="180">
        <v>-1</v>
      </c>
      <c r="G426" s="179">
        <v>-6.57471264367816E-2</v>
      </c>
      <c r="H426" s="179">
        <v>0.23794212218649524</v>
      </c>
      <c r="I426" s="179">
        <v>2.541827541827546E-2</v>
      </c>
      <c r="J426" s="180">
        <v>1.1223021582733814</v>
      </c>
      <c r="K426" s="180">
        <v>-0.24959630911188002</v>
      </c>
      <c r="L426" s="180">
        <v>-0.16691957511380884</v>
      </c>
      <c r="M426" s="179">
        <v>6.0496794871794934E-2</v>
      </c>
      <c r="N426" s="179">
        <v>-0.16324981017463935</v>
      </c>
      <c r="O426" s="179">
        <v>-9.131890777949514E-2</v>
      </c>
    </row>
    <row r="427" spans="2:15" hidden="1" outlineLevel="1">
      <c r="B427" s="63" t="s">
        <v>87</v>
      </c>
      <c r="C427" s="179">
        <v>-0.15384615384615385</v>
      </c>
      <c r="D427" s="180" t="s">
        <v>143</v>
      </c>
      <c r="E427" s="180" t="s">
        <v>143</v>
      </c>
      <c r="F427" s="180" t="s">
        <v>143</v>
      </c>
      <c r="G427" s="179">
        <v>-0.80991735537190079</v>
      </c>
      <c r="H427" s="179">
        <v>1.9230769230769229</v>
      </c>
      <c r="I427" s="179">
        <v>-0.54477611940298509</v>
      </c>
      <c r="J427" s="180">
        <v>-0.73913043478260865</v>
      </c>
      <c r="K427" s="180">
        <v>-1</v>
      </c>
      <c r="L427" s="180">
        <v>-0.99393326592517695</v>
      </c>
      <c r="M427" s="179">
        <v>-0.74522292993630579</v>
      </c>
      <c r="N427" s="179">
        <v>-0.96118488253319712</v>
      </c>
      <c r="O427" s="179">
        <v>-0.93133802816901412</v>
      </c>
    </row>
    <row r="428" spans="2:15" hidden="1" outlineLevel="1">
      <c r="B428" s="63" t="s">
        <v>86</v>
      </c>
      <c r="C428" s="179">
        <v>-0.27272727272727271</v>
      </c>
      <c r="D428" s="180" t="s">
        <v>143</v>
      </c>
      <c r="E428" s="180" t="s">
        <v>143</v>
      </c>
      <c r="F428" s="180" t="s">
        <v>143</v>
      </c>
      <c r="G428" s="179">
        <v>-0.34375</v>
      </c>
      <c r="H428" s="179">
        <v>-0.81818181818181812</v>
      </c>
      <c r="I428" s="179">
        <v>-0.46511627906976749</v>
      </c>
      <c r="J428" s="180">
        <v>-1</v>
      </c>
      <c r="K428" s="180" t="s">
        <v>143</v>
      </c>
      <c r="L428" s="180">
        <v>-1</v>
      </c>
      <c r="M428" s="179">
        <v>-0.40816326530612246</v>
      </c>
      <c r="N428" s="179">
        <v>-0.81818181818181812</v>
      </c>
      <c r="O428" s="179">
        <v>-0.48333333333333328</v>
      </c>
    </row>
    <row r="429" spans="2:15" hidden="1" outlineLevel="1">
      <c r="B429" s="63" t="s">
        <v>85</v>
      </c>
      <c r="C429" s="179">
        <v>-0.45454545454545459</v>
      </c>
      <c r="D429" s="180" t="s">
        <v>143</v>
      </c>
      <c r="E429" s="180">
        <v>-0.16666666666666663</v>
      </c>
      <c r="F429" s="180">
        <v>-0.16666666666666663</v>
      </c>
      <c r="G429" s="179">
        <v>0.58333333333333326</v>
      </c>
      <c r="H429" s="179">
        <v>-0.7</v>
      </c>
      <c r="I429" s="179">
        <v>-0.21875</v>
      </c>
      <c r="J429" s="180">
        <v>-0.36363636363636365</v>
      </c>
      <c r="K429" s="180">
        <v>-1</v>
      </c>
      <c r="L429" s="180">
        <v>-0.5</v>
      </c>
      <c r="M429" s="179">
        <v>-5.8823529411764719E-2</v>
      </c>
      <c r="N429" s="179">
        <v>-0.54285714285714293</v>
      </c>
      <c r="O429" s="179">
        <v>-0.30434782608695654</v>
      </c>
    </row>
    <row r="430" spans="2:15" hidden="1" outlineLevel="1">
      <c r="B430" s="63" t="s">
        <v>84</v>
      </c>
      <c r="C430" s="179">
        <v>-0.77272727272727271</v>
      </c>
      <c r="D430" s="180" t="s">
        <v>143</v>
      </c>
      <c r="E430" s="180" t="s">
        <v>143</v>
      </c>
      <c r="F430" s="180" t="s">
        <v>143</v>
      </c>
      <c r="G430" s="179">
        <v>0.4375</v>
      </c>
      <c r="H430" s="179">
        <v>-0.88235294117647056</v>
      </c>
      <c r="I430" s="179">
        <v>-0.24242424242424243</v>
      </c>
      <c r="J430" s="180">
        <v>5</v>
      </c>
      <c r="K430" s="180">
        <v>-1</v>
      </c>
      <c r="L430" s="180">
        <v>-0.9915730337078652</v>
      </c>
      <c r="M430" s="179">
        <v>-0.12820512820512819</v>
      </c>
      <c r="N430" s="179">
        <v>-0.99725274725274726</v>
      </c>
      <c r="O430" s="179">
        <v>-0.95306388526727515</v>
      </c>
    </row>
    <row r="431" spans="2:15" hidden="1" outlineLevel="1">
      <c r="B431" s="63" t="s">
        <v>83</v>
      </c>
      <c r="C431" s="179">
        <v>0.25</v>
      </c>
      <c r="D431" s="180" t="s">
        <v>143</v>
      </c>
      <c r="E431" s="180">
        <v>-1</v>
      </c>
      <c r="F431" s="180">
        <v>0</v>
      </c>
      <c r="G431" s="179">
        <v>6.8965517241379226E-2</v>
      </c>
      <c r="H431" s="179">
        <v>-9.0909090909090939E-2</v>
      </c>
      <c r="I431" s="179">
        <v>2.4999999999999911E-2</v>
      </c>
      <c r="J431" s="180">
        <v>0.5</v>
      </c>
      <c r="K431" s="180">
        <v>-1</v>
      </c>
      <c r="L431" s="180">
        <v>-0.98682284040995605</v>
      </c>
      <c r="M431" s="179">
        <v>0.23728813559322037</v>
      </c>
      <c r="N431" s="179">
        <v>-0.98552821997105644</v>
      </c>
      <c r="O431" s="179">
        <v>-0.88933333333333331</v>
      </c>
    </row>
    <row r="432" spans="2:15" hidden="1" outlineLevel="1">
      <c r="B432" s="63" t="s">
        <v>82</v>
      </c>
      <c r="C432" s="179">
        <v>4</v>
      </c>
      <c r="D432" s="180">
        <v>-1</v>
      </c>
      <c r="E432" s="180" t="s">
        <v>143</v>
      </c>
      <c r="F432" s="180">
        <v>-1</v>
      </c>
      <c r="G432" s="179">
        <v>0.60862214708368545</v>
      </c>
      <c r="H432" s="179">
        <v>5.1060606060606064</v>
      </c>
      <c r="I432" s="179">
        <v>1.2534395365677047</v>
      </c>
      <c r="J432" s="180">
        <v>6.5921052631578947</v>
      </c>
      <c r="K432" s="180">
        <v>-0.41383701188455013</v>
      </c>
      <c r="L432" s="180">
        <v>-0.19490131578947367</v>
      </c>
      <c r="M432" s="179">
        <v>1.0779220779220777</v>
      </c>
      <c r="N432" s="179">
        <v>1.4095536413469167E-2</v>
      </c>
      <c r="O432" s="179">
        <v>0.37457934247993796</v>
      </c>
    </row>
    <row r="433" spans="2:15" hidden="1" outlineLevel="1">
      <c r="B433" s="63" t="s">
        <v>81</v>
      </c>
      <c r="C433" s="179">
        <v>1.3870967741935485</v>
      </c>
      <c r="D433" s="180" t="s">
        <v>143</v>
      </c>
      <c r="E433" s="180" t="s">
        <v>143</v>
      </c>
      <c r="F433" s="180" t="s">
        <v>143</v>
      </c>
      <c r="G433" s="179">
        <v>0.61414319248826299</v>
      </c>
      <c r="H433" s="179">
        <v>1.7785829307568437</v>
      </c>
      <c r="I433" s="179">
        <v>0.92516129032258054</v>
      </c>
      <c r="J433" s="180">
        <v>4.0993788819875778</v>
      </c>
      <c r="K433" s="180">
        <v>-0.21193482248839968</v>
      </c>
      <c r="L433" s="180">
        <v>-6.7160287829804988E-2</v>
      </c>
      <c r="M433" s="179">
        <v>0.9189045466631216</v>
      </c>
      <c r="N433" s="179">
        <v>2.3313350461509286E-2</v>
      </c>
      <c r="O433" s="179">
        <v>0.25935529081990194</v>
      </c>
    </row>
    <row r="434" spans="2:15" hidden="1" outlineLevel="1">
      <c r="B434" s="63" t="s">
        <v>80</v>
      </c>
      <c r="C434" s="179">
        <v>0.22580645161290325</v>
      </c>
      <c r="D434" s="180" t="s">
        <v>143</v>
      </c>
      <c r="E434" s="180" t="s">
        <v>143</v>
      </c>
      <c r="F434" s="180" t="s">
        <v>143</v>
      </c>
      <c r="G434" s="179">
        <v>0.36493374108053001</v>
      </c>
      <c r="H434" s="179">
        <v>1.5129870129870131</v>
      </c>
      <c r="I434" s="179">
        <v>0.73250173250173245</v>
      </c>
      <c r="J434" s="180">
        <v>3.0313390313390309</v>
      </c>
      <c r="K434" s="180">
        <v>-0.22739179244106278</v>
      </c>
      <c r="L434" s="180">
        <v>-9.0702676864244713E-2</v>
      </c>
      <c r="M434" s="179">
        <v>0.64213349225268179</v>
      </c>
      <c r="N434" s="179">
        <v>2.9139636286291681E-2</v>
      </c>
      <c r="O434" s="179">
        <v>0.19037542127125939</v>
      </c>
    </row>
    <row r="435" spans="2:15" hidden="1" outlineLevel="1">
      <c r="B435" s="63" t="s">
        <v>79</v>
      </c>
      <c r="C435" s="179">
        <v>-0.125</v>
      </c>
      <c r="D435" s="180" t="s">
        <v>143</v>
      </c>
      <c r="E435" s="180" t="s">
        <v>143</v>
      </c>
      <c r="F435" s="180" t="s">
        <v>143</v>
      </c>
      <c r="G435" s="179">
        <v>0.14946028231386665</v>
      </c>
      <c r="H435" s="179">
        <v>0.53046875000000004</v>
      </c>
      <c r="I435" s="179">
        <v>0.30746800583184841</v>
      </c>
      <c r="J435" s="180">
        <v>-0.12820512820512819</v>
      </c>
      <c r="K435" s="180">
        <v>-0.3597918022121015</v>
      </c>
      <c r="L435" s="180">
        <v>-0.3459773631079841</v>
      </c>
      <c r="M435" s="179">
        <v>0.10972156677678147</v>
      </c>
      <c r="N435" s="179">
        <v>-0.16635545747750802</v>
      </c>
      <c r="O435" s="179">
        <v>-9.3320848938826417E-2</v>
      </c>
    </row>
    <row r="436" spans="2:15" collapsed="1">
      <c r="B436" s="173">
        <v>1979</v>
      </c>
      <c r="C436" s="184">
        <v>0.27830188679245293</v>
      </c>
      <c r="D436" s="184">
        <v>2.6666666666666665</v>
      </c>
      <c r="E436" s="184">
        <v>0.35483870967741926</v>
      </c>
      <c r="F436" s="184">
        <v>0.55882352941176472</v>
      </c>
      <c r="G436" s="184">
        <v>0.22458224280249639</v>
      </c>
      <c r="H436" s="184">
        <v>0.47614561027837254</v>
      </c>
      <c r="I436" s="184">
        <v>0.31769330754842606</v>
      </c>
      <c r="J436" s="184">
        <v>1.348988687007199</v>
      </c>
      <c r="K436" s="184">
        <v>-0.29440249507550886</v>
      </c>
      <c r="L436" s="184">
        <v>-0.20159526068185774</v>
      </c>
      <c r="M436" s="184">
        <v>0.36718076856798199</v>
      </c>
      <c r="N436" s="184">
        <v>-0.14523013798352136</v>
      </c>
      <c r="O436" s="184">
        <v>-3.048270256054697E-3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2.9655265578663647E-3</v>
      </c>
      <c r="D8" s="188"/>
      <c r="E8" s="189">
        <v>2.9655265578663647E-3</v>
      </c>
      <c r="F8" s="189">
        <v>4.0157058718543635E-3</v>
      </c>
      <c r="G8" s="189">
        <v>1.5348501263994221E-3</v>
      </c>
      <c r="H8" s="189">
        <v>3.400903924464134E-3</v>
      </c>
      <c r="I8" s="189">
        <v>5.7992039307740535E-3</v>
      </c>
      <c r="J8" s="189">
        <v>2.9249326923859023E-2</v>
      </c>
      <c r="K8" s="189">
        <v>1.3055921226506515E-2</v>
      </c>
      <c r="L8" s="189">
        <v>1.9590155068845261E-2</v>
      </c>
      <c r="M8" s="189">
        <v>4.085434500664363E-2</v>
      </c>
      <c r="N8" s="189">
        <v>2.8658477462834241E-2</v>
      </c>
      <c r="O8" s="189">
        <v>1.5956999655232149E-2</v>
      </c>
      <c r="P8" s="189">
        <v>3.911699018971896E-2</v>
      </c>
      <c r="Q8" s="189">
        <v>2.5032056423444915E-2</v>
      </c>
    </row>
    <row r="9" spans="2:17">
      <c r="B9" s="46">
        <v>2009</v>
      </c>
      <c r="C9" s="190">
        <v>2.3644184178477964E-3</v>
      </c>
      <c r="D9" s="190"/>
      <c r="E9" s="72">
        <v>2.3644184178477964E-3</v>
      </c>
      <c r="F9" s="57">
        <v>1.4548761082064105E-3</v>
      </c>
      <c r="G9" s="57">
        <v>1.4557365116913839E-3</v>
      </c>
      <c r="H9" s="57">
        <v>1.4551627963378404E-3</v>
      </c>
      <c r="I9" s="72">
        <v>6.8306106342410546E-3</v>
      </c>
      <c r="J9" s="72">
        <v>2.7592386166415035E-2</v>
      </c>
      <c r="K9" s="72">
        <v>1.3704741882737678E-2</v>
      </c>
      <c r="L9" s="57">
        <v>2.0750870974709384E-2</v>
      </c>
      <c r="M9" s="57">
        <v>4.529729471340558E-2</v>
      </c>
      <c r="N9" s="57">
        <v>3.16817421642345E-2</v>
      </c>
      <c r="O9" s="72">
        <v>1.6711749022856107E-2</v>
      </c>
      <c r="P9" s="72">
        <v>4.2441462647297333E-2</v>
      </c>
      <c r="Q9" s="72">
        <v>2.7239154234414423E-2</v>
      </c>
    </row>
    <row r="10" spans="2:17">
      <c r="B10" s="46">
        <v>2008</v>
      </c>
      <c r="C10" s="190">
        <v>2.9977279324185009E-3</v>
      </c>
      <c r="D10" s="190"/>
      <c r="E10" s="72">
        <v>2.9977279324185009E-3</v>
      </c>
      <c r="F10" s="57">
        <v>3.0590092757055458E-3</v>
      </c>
      <c r="G10" s="57">
        <v>8.8779621662227681E-4</v>
      </c>
      <c r="H10" s="57">
        <v>2.3532023532023532E-3</v>
      </c>
      <c r="I10" s="72">
        <v>1.1187926184762295E-2</v>
      </c>
      <c r="J10" s="72">
        <v>2.9680695632438261E-2</v>
      </c>
      <c r="K10" s="72">
        <v>1.751374159588839E-2</v>
      </c>
      <c r="L10" s="57">
        <v>2.3873890181100723E-2</v>
      </c>
      <c r="M10" s="57">
        <v>3.8330098118853739E-2</v>
      </c>
      <c r="N10" s="57">
        <v>3.0377524012849339E-2</v>
      </c>
      <c r="O10" s="72">
        <v>1.9574708555443982E-2</v>
      </c>
      <c r="P10" s="72">
        <v>3.667576681304166E-2</v>
      </c>
      <c r="Q10" s="72">
        <v>2.6600586093792011E-2</v>
      </c>
    </row>
    <row r="11" spans="2:17">
      <c r="B11" s="46">
        <v>2007</v>
      </c>
      <c r="C11" s="190">
        <v>2.5372281055181991E-3</v>
      </c>
      <c r="D11" s="190"/>
      <c r="E11" s="72">
        <v>2.5372281055181991E-3</v>
      </c>
      <c r="F11" s="57">
        <v>1.0065588674589259E-3</v>
      </c>
      <c r="G11" s="57">
        <v>3.1440724986129091E-3</v>
      </c>
      <c r="H11" s="57">
        <v>1.8883759966428872E-3</v>
      </c>
      <c r="I11" s="72">
        <v>9.2869113774115102E-3</v>
      </c>
      <c r="J11" s="72">
        <v>3.5623672049473705E-2</v>
      </c>
      <c r="K11" s="72">
        <v>1.8250750404063727E-2</v>
      </c>
      <c r="L11" s="57">
        <v>2.5040190608429304E-2</v>
      </c>
      <c r="M11" s="57">
        <v>3.5107591560518438E-2</v>
      </c>
      <c r="N11" s="57">
        <v>2.9596385604540268E-2</v>
      </c>
      <c r="O11" s="72">
        <v>1.9832784808859326E-2</v>
      </c>
      <c r="P11" s="72">
        <v>3.4877961045596491E-2</v>
      </c>
      <c r="Q11" s="72">
        <v>2.605259089972236E-2</v>
      </c>
    </row>
    <row r="12" spans="2:17">
      <c r="B12" s="46">
        <v>2006</v>
      </c>
      <c r="C12" s="190">
        <v>5.6737045406050129E-3</v>
      </c>
      <c r="D12" s="190"/>
      <c r="E12" s="72">
        <v>5.6737045406050129E-3</v>
      </c>
      <c r="F12" s="57">
        <v>2.8802937266569602E-3</v>
      </c>
      <c r="G12" s="57">
        <v>2.0368258106566728E-3</v>
      </c>
      <c r="H12" s="57">
        <v>2.5112650720430299E-3</v>
      </c>
      <c r="I12" s="72">
        <v>7.0283466066458104E-3</v>
      </c>
      <c r="J12" s="72">
        <v>3.1565099550655E-2</v>
      </c>
      <c r="K12" s="72">
        <v>1.5447956286689123E-2</v>
      </c>
      <c r="L12" s="57">
        <v>2.0000389879984967E-2</v>
      </c>
      <c r="M12" s="57">
        <v>3.5205136033099625E-2</v>
      </c>
      <c r="N12" s="57">
        <v>2.7042695021307354E-2</v>
      </c>
      <c r="O12" s="72">
        <v>1.6006685298416978E-2</v>
      </c>
      <c r="P12" s="72">
        <v>3.4254588279777745E-2</v>
      </c>
      <c r="Q12" s="72">
        <v>2.3726965978617186E-2</v>
      </c>
    </row>
    <row r="13" spans="2:17">
      <c r="B13" s="46">
        <v>2005</v>
      </c>
      <c r="C13" s="190">
        <v>9.2933012165074599E-3</v>
      </c>
      <c r="D13" s="190"/>
      <c r="E13" s="72">
        <v>9.2933012165074599E-3</v>
      </c>
      <c r="F13" s="57">
        <v>1.3927576601671309E-3</v>
      </c>
      <c r="G13" s="57">
        <v>1.8808305747818237E-3</v>
      </c>
      <c r="H13" s="57">
        <v>1.6185735667792126E-3</v>
      </c>
      <c r="I13" s="72">
        <v>8.6950077436840582E-3</v>
      </c>
      <c r="J13" s="72">
        <v>3.1406586538998069E-2</v>
      </c>
      <c r="K13" s="72">
        <v>1.6678893539895569E-2</v>
      </c>
      <c r="L13" s="57">
        <v>1.9094549592795548E-2</v>
      </c>
      <c r="M13" s="57">
        <v>3.3533594437343113E-2</v>
      </c>
      <c r="N13" s="57">
        <v>2.6086756999103837E-2</v>
      </c>
      <c r="O13" s="72">
        <v>1.5867911307749876E-2</v>
      </c>
      <c r="P13" s="72">
        <v>3.2818315855384805E-2</v>
      </c>
      <c r="Q13" s="72">
        <v>2.3329456673417449E-2</v>
      </c>
    </row>
    <row r="14" spans="2:17">
      <c r="B14" s="46">
        <v>2004</v>
      </c>
      <c r="C14" s="190">
        <v>1.6599711113117269E-2</v>
      </c>
      <c r="D14" s="190"/>
      <c r="E14" s="72">
        <v>1.6599711113117269E-2</v>
      </c>
      <c r="F14" s="57">
        <v>1.1362117363988772E-3</v>
      </c>
      <c r="G14" s="57">
        <v>6.9747166521360075E-4</v>
      </c>
      <c r="H14" s="57">
        <v>9.2151743203808939E-4</v>
      </c>
      <c r="I14" s="72">
        <v>9.2846572931513157E-3</v>
      </c>
      <c r="J14" s="72">
        <v>3.1404672127595026E-2</v>
      </c>
      <c r="K14" s="72">
        <v>1.6892173892305063E-2</v>
      </c>
      <c r="L14" s="57">
        <v>1.6265515488914733E-2</v>
      </c>
      <c r="M14" s="57">
        <v>2.6828453509474007E-2</v>
      </c>
      <c r="N14" s="57">
        <v>2.1535726910278226E-2</v>
      </c>
      <c r="O14" s="72">
        <v>1.445192323727721E-2</v>
      </c>
      <c r="P14" s="72">
        <v>2.7198084387411916E-2</v>
      </c>
      <c r="Q14" s="72">
        <v>2.0188888425923802E-2</v>
      </c>
    </row>
    <row r="15" spans="2:17">
      <c r="B15" s="46">
        <v>2003</v>
      </c>
      <c r="C15" s="190">
        <v>1.7016945520775671E-2</v>
      </c>
      <c r="D15" s="190"/>
      <c r="E15" s="72">
        <v>1.7016945520775671E-2</v>
      </c>
      <c r="F15" s="57">
        <v>1.3648444795632498E-3</v>
      </c>
      <c r="G15" s="57">
        <v>1.8104134984430443E-3</v>
      </c>
      <c r="H15" s="57">
        <v>1.586729174179589E-3</v>
      </c>
      <c r="I15" s="72">
        <v>8.743373578384438E-3</v>
      </c>
      <c r="J15" s="72">
        <v>3.4987271973816632E-2</v>
      </c>
      <c r="K15" s="72">
        <v>1.8080445797778233E-2</v>
      </c>
      <c r="L15" s="57">
        <v>1.469150513807181E-2</v>
      </c>
      <c r="M15" s="57">
        <v>3.0663737829494182E-2</v>
      </c>
      <c r="N15" s="57">
        <v>2.3031469834044416E-2</v>
      </c>
      <c r="O15" s="72">
        <v>1.3227044354714423E-2</v>
      </c>
      <c r="P15" s="72">
        <v>3.0983734212701237E-2</v>
      </c>
      <c r="Q15" s="72">
        <v>2.1574506998056145E-2</v>
      </c>
    </row>
    <row r="16" spans="2:17">
      <c r="B16" s="46">
        <v>2002</v>
      </c>
      <c r="C16" s="190">
        <v>1.3600865954415084E-2</v>
      </c>
      <c r="D16" s="190"/>
      <c r="E16" s="72">
        <v>1.3600865954415084E-2</v>
      </c>
      <c r="F16" s="57">
        <v>1.4768019034335645E-3</v>
      </c>
      <c r="G16" s="57">
        <v>2.6881720430107529E-3</v>
      </c>
      <c r="H16" s="57">
        <v>2.1067553997912935E-3</v>
      </c>
      <c r="I16" s="72">
        <v>9.8201998205510559E-3</v>
      </c>
      <c r="J16" s="72">
        <v>5.0454078396725208E-2</v>
      </c>
      <c r="K16" s="72">
        <v>2.4678379985072253E-2</v>
      </c>
      <c r="L16" s="57">
        <v>2.0089547124159668E-2</v>
      </c>
      <c r="M16" s="57">
        <v>4.8153356250939874E-2</v>
      </c>
      <c r="N16" s="57">
        <v>3.4747163080694837E-2</v>
      </c>
      <c r="O16" s="72">
        <v>1.6970168944127659E-2</v>
      </c>
      <c r="P16" s="72">
        <v>4.7991210285508012E-2</v>
      </c>
      <c r="Q16" s="72">
        <v>3.1629821243542085E-2</v>
      </c>
    </row>
    <row r="17" spans="2:17">
      <c r="B17" s="46">
        <v>2001</v>
      </c>
      <c r="C17" s="190">
        <v>1.8520619942067072E-2</v>
      </c>
      <c r="D17" s="190"/>
      <c r="E17" s="72">
        <v>1.8520619942067072E-2</v>
      </c>
      <c r="F17" s="57">
        <v>2.3377230577417596E-3</v>
      </c>
      <c r="G17" s="57">
        <v>1.8067663399430869E-4</v>
      </c>
      <c r="H17" s="57">
        <v>1.3387720949691454E-3</v>
      </c>
      <c r="I17" s="72">
        <v>1.0451641978524592E-2</v>
      </c>
      <c r="J17" s="72">
        <v>5.77100264274404E-2</v>
      </c>
      <c r="K17" s="72">
        <v>2.7786744326535735E-2</v>
      </c>
      <c r="L17" s="57">
        <v>2.6413038105482678E-2</v>
      </c>
      <c r="M17" s="57">
        <v>4.9536292678041917E-2</v>
      </c>
      <c r="N17" s="57">
        <v>3.8848339704700398E-2</v>
      </c>
      <c r="O17" s="72">
        <v>2.1676750476922663E-2</v>
      </c>
      <c r="P17" s="72">
        <v>5.0329175365852727E-2</v>
      </c>
      <c r="Q17" s="72">
        <v>3.5543773318205039E-2</v>
      </c>
    </row>
    <row r="18" spans="2:17">
      <c r="B18" s="46">
        <v>2000</v>
      </c>
      <c r="C18" s="190">
        <v>3.2359365640259215E-2</v>
      </c>
      <c r="D18" s="190"/>
      <c r="E18" s="72">
        <v>3.2359365640259215E-2</v>
      </c>
      <c r="F18" s="57">
        <v>2.3947998631542937E-3</v>
      </c>
      <c r="G18" s="57">
        <v>4.1737109044801355E-3</v>
      </c>
      <c r="H18" s="57">
        <v>3.093982308235392E-3</v>
      </c>
      <c r="I18" s="72">
        <v>1.2330515617850347E-2</v>
      </c>
      <c r="J18" s="72">
        <v>6.0352616019544635E-2</v>
      </c>
      <c r="K18" s="72">
        <v>3.0351176523100657E-2</v>
      </c>
      <c r="L18" s="57">
        <v>2.4303324513161955E-2</v>
      </c>
      <c r="M18" s="57">
        <v>5.8377531383925506E-2</v>
      </c>
      <c r="N18" s="57">
        <v>4.307116264468961E-2</v>
      </c>
      <c r="O18" s="72">
        <v>2.1482401166029064E-2</v>
      </c>
      <c r="P18" s="72">
        <v>5.825442983853641E-2</v>
      </c>
      <c r="Q18" s="72">
        <v>3.9609126029902172E-2</v>
      </c>
    </row>
    <row r="19" spans="2:17">
      <c r="B19" s="46">
        <v>1999</v>
      </c>
      <c r="C19" s="190">
        <v>1.1915783186501418E-2</v>
      </c>
      <c r="D19" s="190"/>
      <c r="E19" s="72">
        <v>1.1915783186501418E-2</v>
      </c>
      <c r="F19" s="57">
        <v>5.7469429456275347E-4</v>
      </c>
      <c r="G19" s="57">
        <v>6.327320804608556E-3</v>
      </c>
      <c r="H19" s="57">
        <v>2.8952932436808322E-3</v>
      </c>
      <c r="I19" s="72">
        <v>1.0183176373986049E-2</v>
      </c>
      <c r="J19" s="72">
        <v>5.5973077265336173E-2</v>
      </c>
      <c r="K19" s="72">
        <v>2.7450178865955271E-2</v>
      </c>
      <c r="L19" s="57">
        <v>2.0378721487257393E-2</v>
      </c>
      <c r="M19" s="57">
        <v>6.1687716236608632E-2</v>
      </c>
      <c r="N19" s="57">
        <v>4.3633461704680757E-2</v>
      </c>
      <c r="O19" s="72">
        <v>1.6799489049391603E-2</v>
      </c>
      <c r="P19" s="72">
        <v>6.0273593603260921E-2</v>
      </c>
      <c r="Q19" s="72">
        <v>3.8600078762481137E-2</v>
      </c>
    </row>
    <row r="20" spans="2:17">
      <c r="B20" s="46">
        <v>1998</v>
      </c>
      <c r="C20" s="190">
        <v>1.6887365019311106E-2</v>
      </c>
      <c r="D20" s="190"/>
      <c r="E20" s="72">
        <v>1.6887365019311106E-2</v>
      </c>
      <c r="F20" s="57">
        <v>1.168706173518493E-3</v>
      </c>
      <c r="G20" s="57">
        <v>2.1596102656822862E-3</v>
      </c>
      <c r="H20" s="57">
        <v>1.5713323674060773E-3</v>
      </c>
      <c r="I20" s="72">
        <v>1.151738224765911E-2</v>
      </c>
      <c r="J20" s="72">
        <v>5.9570150618765895E-2</v>
      </c>
      <c r="K20" s="72">
        <v>2.9342043606494114E-2</v>
      </c>
      <c r="L20" s="57">
        <v>2.2487537377120365E-2</v>
      </c>
      <c r="M20" s="57">
        <v>5.8833091239865187E-2</v>
      </c>
      <c r="N20" s="57">
        <v>4.3093799560677708E-2</v>
      </c>
      <c r="O20" s="72">
        <v>1.8809615195876279E-2</v>
      </c>
      <c r="P20" s="72">
        <v>5.8436838135588975E-2</v>
      </c>
      <c r="Q20" s="72">
        <v>3.8744117501589119E-2</v>
      </c>
    </row>
    <row r="21" spans="2:17">
      <c r="B21" s="46">
        <v>1997</v>
      </c>
      <c r="C21" s="190">
        <v>1.1042002913041766E-2</v>
      </c>
      <c r="D21" s="190"/>
      <c r="E21" s="72">
        <v>1.1042002913041766E-2</v>
      </c>
      <c r="F21" s="57">
        <v>9.2087554012892253E-4</v>
      </c>
      <c r="G21" s="57">
        <v>1.4859629570662845E-3</v>
      </c>
      <c r="H21" s="57">
        <v>1.1470569492533509E-3</v>
      </c>
      <c r="I21" s="72">
        <v>1.0644375672069689E-2</v>
      </c>
      <c r="J21" s="72">
        <v>5.7727151344258154E-2</v>
      </c>
      <c r="K21" s="72">
        <v>2.8320680964095443E-2</v>
      </c>
      <c r="L21" s="57">
        <v>2.1081453668048412E-2</v>
      </c>
      <c r="M21" s="57">
        <v>4.3762921930173955E-2</v>
      </c>
      <c r="N21" s="57">
        <v>3.3949363253337764E-2</v>
      </c>
      <c r="O21" s="72">
        <v>1.7248258987389423E-2</v>
      </c>
      <c r="P21" s="72">
        <v>4.5648043115568991E-2</v>
      </c>
      <c r="Q21" s="72">
        <v>3.1554189855685359E-2</v>
      </c>
    </row>
    <row r="22" spans="2:17">
      <c r="B22" s="46">
        <v>1996</v>
      </c>
      <c r="C22" s="190">
        <v>1.3455252762237061E-2</v>
      </c>
      <c r="D22" s="190"/>
      <c r="E22" s="72">
        <v>1.3455252762237061E-2</v>
      </c>
      <c r="F22" s="57">
        <v>1.0854620450104929E-3</v>
      </c>
      <c r="G22" s="57">
        <v>1.9024467579136502E-3</v>
      </c>
      <c r="H22" s="57">
        <v>1.4174953287085759E-3</v>
      </c>
      <c r="I22" s="72">
        <v>9.4676177671973085E-3</v>
      </c>
      <c r="J22" s="72">
        <v>4.5538283062645013E-2</v>
      </c>
      <c r="K22" s="72">
        <v>2.4786059504278809E-2</v>
      </c>
      <c r="L22" s="57">
        <v>2.1764649283171365E-2</v>
      </c>
      <c r="M22" s="57">
        <v>4.6809510708218628E-2</v>
      </c>
      <c r="N22" s="57">
        <v>3.6208618884183377E-2</v>
      </c>
      <c r="O22" s="72">
        <v>1.6708863265695033E-2</v>
      </c>
      <c r="P22" s="72">
        <v>4.2676030312142101E-2</v>
      </c>
      <c r="Q22" s="72">
        <v>2.9959510048314517E-2</v>
      </c>
    </row>
    <row r="23" spans="2:17">
      <c r="B23" s="46">
        <v>1995</v>
      </c>
      <c r="C23" s="190">
        <v>1.6985124053826746E-2</v>
      </c>
      <c r="D23" s="190"/>
      <c r="E23" s="72">
        <v>1.6985124053826746E-2</v>
      </c>
      <c r="F23" s="57">
        <v>1.2126724268606943E-3</v>
      </c>
      <c r="G23" s="57">
        <v>3.6403177004538578E-3</v>
      </c>
      <c r="H23" s="57">
        <v>2.2928060580563736E-3</v>
      </c>
      <c r="I23" s="72">
        <v>9.2865422413358645E-3</v>
      </c>
      <c r="J23" s="72">
        <v>4.9979555434402571E-2</v>
      </c>
      <c r="K23" s="72">
        <v>2.4010257641771587E-2</v>
      </c>
      <c r="L23" s="57">
        <v>1.8276534443118653E-2</v>
      </c>
      <c r="M23" s="57">
        <v>3.3047941112860607E-2</v>
      </c>
      <c r="N23" s="57">
        <v>2.6859047159052612E-2</v>
      </c>
      <c r="O23" s="72">
        <v>1.5289584582807434E-2</v>
      </c>
      <c r="P23" s="72">
        <v>3.5503192519817345E-2</v>
      </c>
      <c r="Q23" s="72">
        <v>2.5552808591027518E-2</v>
      </c>
    </row>
    <row r="24" spans="2:17">
      <c r="B24" s="46">
        <v>1994</v>
      </c>
      <c r="C24" s="190">
        <v>1.9943621206867962E-2</v>
      </c>
      <c r="D24" s="190"/>
      <c r="E24" s="72">
        <v>1.9943621206867962E-2</v>
      </c>
      <c r="F24" s="57">
        <v>1.8652366519002097E-3</v>
      </c>
      <c r="G24" s="57">
        <v>3.4036345955144958E-3</v>
      </c>
      <c r="H24" s="57">
        <v>2.4652144025410672E-3</v>
      </c>
      <c r="I24" s="72">
        <v>9.9218748601071147E-3</v>
      </c>
      <c r="J24" s="72">
        <v>4.5360072696858503E-2</v>
      </c>
      <c r="K24" s="72">
        <v>2.2780480458553149E-2</v>
      </c>
      <c r="L24" s="57">
        <v>2.0350989998448504E-2</v>
      </c>
      <c r="M24" s="57">
        <v>3.0203837602526016E-2</v>
      </c>
      <c r="N24" s="57">
        <v>2.5890236182537281E-2</v>
      </c>
      <c r="O24" s="72">
        <v>1.7121127324723463E-2</v>
      </c>
      <c r="P24" s="72">
        <v>3.246097261279389E-2</v>
      </c>
      <c r="Q24" s="72">
        <v>2.4737853532723234E-2</v>
      </c>
    </row>
    <row r="25" spans="2:17">
      <c r="B25" s="46">
        <v>1993</v>
      </c>
      <c r="C25" s="190">
        <v>1.401047870523852E-2</v>
      </c>
      <c r="D25" s="190"/>
      <c r="E25" s="72">
        <v>1.401047870523852E-2</v>
      </c>
      <c r="F25" s="57">
        <v>1.0087424344317419E-3</v>
      </c>
      <c r="G25" s="57">
        <v>2.3923444976076554E-3</v>
      </c>
      <c r="H25" s="57">
        <v>1.5700827861832715E-3</v>
      </c>
      <c r="I25" s="72">
        <v>1.1793380702040099E-2</v>
      </c>
      <c r="J25" s="72">
        <v>4.0174139887859332E-2</v>
      </c>
      <c r="K25" s="72">
        <v>2.1746362536802358E-2</v>
      </c>
      <c r="L25" s="57">
        <v>1.7364668976015775E-2</v>
      </c>
      <c r="M25" s="57">
        <v>3.4687260481818402E-2</v>
      </c>
      <c r="N25" s="57">
        <v>2.6548892739740527E-2</v>
      </c>
      <c r="O25" s="72">
        <v>1.5346658348521407E-2</v>
      </c>
      <c r="P25" s="72">
        <v>3.538981400991334E-2</v>
      </c>
      <c r="Q25" s="72">
        <v>2.4728976459483409E-2</v>
      </c>
    </row>
    <row r="26" spans="2:17">
      <c r="B26" s="46">
        <v>1992</v>
      </c>
      <c r="C26" s="190">
        <v>1.9733333333333332E-2</v>
      </c>
      <c r="D26" s="190"/>
      <c r="E26" s="72">
        <v>1.9733333333333332E-2</v>
      </c>
      <c r="F26" s="57">
        <v>6.3586265366680802E-4</v>
      </c>
      <c r="G26" s="57">
        <v>2.9727378190255219E-3</v>
      </c>
      <c r="H26" s="57">
        <v>1.6225814352192015E-3</v>
      </c>
      <c r="I26" s="72">
        <v>1.2459767585347737E-2</v>
      </c>
      <c r="J26" s="72">
        <v>6.0465908976985262E-2</v>
      </c>
      <c r="K26" s="72">
        <v>3.0235312023223094E-2</v>
      </c>
      <c r="L26" s="57">
        <v>2.5267818217214032E-2</v>
      </c>
      <c r="M26" s="57">
        <v>4.3849430223363906E-2</v>
      </c>
      <c r="N26" s="57">
        <v>3.519801596791778E-2</v>
      </c>
      <c r="O26" s="72">
        <v>2.0878902366275601E-2</v>
      </c>
      <c r="P26" s="72">
        <v>4.6659459817780607E-2</v>
      </c>
      <c r="Q26" s="72">
        <v>3.3102421581474514E-2</v>
      </c>
    </row>
    <row r="27" spans="2:17">
      <c r="B27" s="46">
        <v>1991</v>
      </c>
      <c r="C27" s="190">
        <v>2.0591010677924012E-2</v>
      </c>
      <c r="D27" s="190"/>
      <c r="E27" s="72">
        <v>2.0591010677924012E-2</v>
      </c>
      <c r="F27" s="57">
        <v>5.5167340934166975E-4</v>
      </c>
      <c r="G27" s="57">
        <v>4.3437055757384298E-3</v>
      </c>
      <c r="H27" s="57">
        <v>1.9468820828732493E-3</v>
      </c>
      <c r="I27" s="72">
        <v>1.0922833339616239E-2</v>
      </c>
      <c r="J27" s="72">
        <v>5.6220924477877861E-2</v>
      </c>
      <c r="K27" s="72">
        <v>2.7392248359583989E-2</v>
      </c>
      <c r="L27" s="57">
        <v>2.5846599983109279E-2</v>
      </c>
      <c r="M27" s="57">
        <v>4.5593174746270393E-2</v>
      </c>
      <c r="N27" s="57">
        <v>3.593324163721668E-2</v>
      </c>
      <c r="O27" s="72">
        <v>2.0575345676119051E-2</v>
      </c>
      <c r="P27" s="72">
        <v>4.7498969025573816E-2</v>
      </c>
      <c r="Q27" s="72">
        <v>3.2784213317211749E-2</v>
      </c>
    </row>
    <row r="28" spans="2:17">
      <c r="B28" s="46">
        <v>1990</v>
      </c>
      <c r="C28" s="190">
        <v>2.363372121377642E-2</v>
      </c>
      <c r="D28" s="190"/>
      <c r="E28" s="72">
        <v>2.363372121377642E-2</v>
      </c>
      <c r="F28" s="57">
        <v>9.4188043658928477E-4</v>
      </c>
      <c r="G28" s="57">
        <v>2.0302095176222188E-3</v>
      </c>
      <c r="H28" s="57">
        <v>1.3832625234660608E-3</v>
      </c>
      <c r="I28" s="72">
        <v>1.0962652626016721E-2</v>
      </c>
      <c r="J28" s="72">
        <v>7.0588498512160022E-2</v>
      </c>
      <c r="K28" s="72">
        <v>3.0998767016179155E-2</v>
      </c>
      <c r="L28" s="57">
        <v>3.0706173742131998E-2</v>
      </c>
      <c r="M28" s="57">
        <v>5.6524627296387853E-2</v>
      </c>
      <c r="N28" s="57">
        <v>4.4005499495430832E-2</v>
      </c>
      <c r="O28" s="72">
        <v>2.2966820496131378E-2</v>
      </c>
      <c r="P28" s="72">
        <v>5.9111028063578076E-2</v>
      </c>
      <c r="Q28" s="72">
        <v>3.8933779078358779E-2</v>
      </c>
    </row>
    <row r="29" spans="2:17">
      <c r="B29" s="46">
        <v>1989</v>
      </c>
      <c r="C29" s="190">
        <v>2.1760838027770974E-2</v>
      </c>
      <c r="D29" s="190"/>
      <c r="E29" s="72">
        <v>2.1760838027770974E-2</v>
      </c>
      <c r="F29" s="57">
        <v>2.0262055923274348E-4</v>
      </c>
      <c r="G29" s="57">
        <v>0</v>
      </c>
      <c r="H29" s="57">
        <v>1.0827588695997402E-4</v>
      </c>
      <c r="I29" s="72">
        <v>1.3495205452349413E-2</v>
      </c>
      <c r="J29" s="72">
        <v>7.473972398636694E-2</v>
      </c>
      <c r="K29" s="72">
        <v>3.4069011426826765E-2</v>
      </c>
      <c r="L29" s="57">
        <v>3.0545375638923716E-2</v>
      </c>
      <c r="M29" s="57">
        <v>5.3377862903318744E-2</v>
      </c>
      <c r="N29" s="57">
        <v>4.2218684489924337E-2</v>
      </c>
      <c r="O29" s="72">
        <v>2.3503446897657081E-2</v>
      </c>
      <c r="P29" s="72">
        <v>5.776935769086175E-2</v>
      </c>
      <c r="Q29" s="72">
        <v>3.847330960718795E-2</v>
      </c>
    </row>
    <row r="30" spans="2:17">
      <c r="B30" s="46">
        <v>1988</v>
      </c>
      <c r="C30" s="190">
        <v>5.5065660090084373E-3</v>
      </c>
      <c r="D30" s="190"/>
      <c r="E30" s="72">
        <v>5.5065660090084373E-3</v>
      </c>
      <c r="F30" s="57">
        <v>0</v>
      </c>
      <c r="G30" s="57">
        <v>0</v>
      </c>
      <c r="H30" s="57">
        <v>0</v>
      </c>
      <c r="I30" s="72">
        <v>1.9166445355148574E-2</v>
      </c>
      <c r="J30" s="72">
        <v>9.2323544564657398E-2</v>
      </c>
      <c r="K30" s="72">
        <v>4.2613619610049405E-2</v>
      </c>
      <c r="L30" s="57">
        <v>3.5872254338880506E-2</v>
      </c>
      <c r="M30" s="57">
        <v>4.8752963615412127E-2</v>
      </c>
      <c r="N30" s="57">
        <v>4.2133014012148369E-2</v>
      </c>
      <c r="O30" s="72">
        <v>2.7345832441416397E-2</v>
      </c>
      <c r="P30" s="72">
        <v>5.9701722877365318E-2</v>
      </c>
      <c r="Q30" s="72">
        <v>4.0744406526198741E-2</v>
      </c>
    </row>
    <row r="31" spans="2:17">
      <c r="B31" s="46">
        <v>1987</v>
      </c>
      <c r="C31" s="190">
        <v>1.6751990136428209E-3</v>
      </c>
      <c r="D31" s="190"/>
      <c r="E31" s="72">
        <v>1.6702521412632451E-3</v>
      </c>
      <c r="F31" s="57">
        <v>1.2249128427400358E-3</v>
      </c>
      <c r="G31" s="57">
        <v>0</v>
      </c>
      <c r="H31" s="57">
        <v>6.1061531235321752E-4</v>
      </c>
      <c r="I31" s="72">
        <v>2.9477559019585091E-2</v>
      </c>
      <c r="J31" s="72">
        <v>9.9694440237677387E-2</v>
      </c>
      <c r="K31" s="72">
        <v>4.8133797566327172E-2</v>
      </c>
      <c r="L31" s="57">
        <v>3.7750930901374234E-2</v>
      </c>
      <c r="M31" s="57">
        <v>7.5806931228373703E-2</v>
      </c>
      <c r="N31" s="57">
        <v>5.5144815954852447E-2</v>
      </c>
      <c r="O31" s="72">
        <v>3.1928221836547095E-2</v>
      </c>
      <c r="P31" s="72">
        <v>8.12908872008858E-2</v>
      </c>
      <c r="Q31" s="72">
        <v>5.0190938440409276E-2</v>
      </c>
    </row>
    <row r="32" spans="2:17">
      <c r="B32" s="46">
        <v>1986</v>
      </c>
      <c r="C32" s="190">
        <v>2.7925424277581417E-3</v>
      </c>
      <c r="D32" s="190"/>
      <c r="E32" s="72">
        <v>2.7845785466383277E-3</v>
      </c>
      <c r="F32" s="57">
        <v>1.1412629977174741E-3</v>
      </c>
      <c r="G32" s="57">
        <v>1.3128058240840196E-3</v>
      </c>
      <c r="H32" s="57">
        <v>1.2007784356755414E-3</v>
      </c>
      <c r="I32" s="72">
        <v>2.6256026265759132E-2</v>
      </c>
      <c r="J32" s="72">
        <v>0.11844616230552771</v>
      </c>
      <c r="K32" s="72">
        <v>5.0210892954266305E-2</v>
      </c>
      <c r="L32" s="57">
        <v>2.9273411087628272E-2</v>
      </c>
      <c r="M32" s="57">
        <v>6.258101482219007E-2</v>
      </c>
      <c r="N32" s="57">
        <v>4.4011388077846242E-2</v>
      </c>
      <c r="O32" s="72">
        <v>2.6756175739865867E-2</v>
      </c>
      <c r="P32" s="72">
        <v>8.6246155075300604E-2</v>
      </c>
      <c r="Q32" s="72">
        <v>4.7201742963566107E-2</v>
      </c>
    </row>
    <row r="33" spans="2:17">
      <c r="B33" s="46">
        <v>1985</v>
      </c>
      <c r="C33" s="190">
        <v>2.6987134296792385E-3</v>
      </c>
      <c r="D33" s="190"/>
      <c r="E33" s="72">
        <v>2.6889096197113536E-3</v>
      </c>
      <c r="F33" s="57">
        <v>5.840695042710083E-4</v>
      </c>
      <c r="G33" s="57">
        <v>2.1116846550915062E-3</v>
      </c>
      <c r="H33" s="57">
        <v>1.1700643535394446E-3</v>
      </c>
      <c r="I33" s="72">
        <v>2.6031439881624058E-2</v>
      </c>
      <c r="J33" s="72">
        <v>0.13360971505745345</v>
      </c>
      <c r="K33" s="72">
        <v>5.0816851979611541E-2</v>
      </c>
      <c r="L33" s="57">
        <v>4.1836999982070175E-2</v>
      </c>
      <c r="M33" s="57">
        <v>9.0633776385779186E-2</v>
      </c>
      <c r="N33" s="57">
        <v>6.1805860825260975E-2</v>
      </c>
      <c r="O33" s="72">
        <v>3.0004349460996078E-2</v>
      </c>
      <c r="P33" s="72">
        <v>0.1046328553864791</v>
      </c>
      <c r="Q33" s="72">
        <v>5.2517702239349158E-2</v>
      </c>
    </row>
    <row r="34" spans="2:17">
      <c r="B34" s="46">
        <v>1984</v>
      </c>
      <c r="C34" s="190">
        <v>3.5239229700218385E-3</v>
      </c>
      <c r="D34" s="190"/>
      <c r="E34" s="72">
        <v>3.5140164713335447E-3</v>
      </c>
      <c r="F34" s="57">
        <v>2.1472780093469749E-3</v>
      </c>
      <c r="G34" s="57">
        <v>1.4285714285714286E-3</v>
      </c>
      <c r="H34" s="57">
        <v>1.8725130685807911E-3</v>
      </c>
      <c r="I34" s="72">
        <v>2.1350259665320254E-2</v>
      </c>
      <c r="J34" s="72">
        <v>0.11872467262801835</v>
      </c>
      <c r="K34" s="72">
        <v>4.2481312752630632E-2</v>
      </c>
      <c r="L34" s="57">
        <v>3.9279194700881447E-2</v>
      </c>
      <c r="M34" s="57">
        <v>8.3822864084414223E-2</v>
      </c>
      <c r="N34" s="57">
        <v>5.8105518006657926E-2</v>
      </c>
      <c r="O34" s="72">
        <v>2.551544211094664E-2</v>
      </c>
      <c r="P34" s="72">
        <v>9.5359283666951095E-2</v>
      </c>
      <c r="Q34" s="72">
        <v>4.582180560161149E-2</v>
      </c>
    </row>
    <row r="35" spans="2:17">
      <c r="B35" s="46">
        <v>1983</v>
      </c>
      <c r="C35" s="190">
        <v>3.5583125606530549E-3</v>
      </c>
      <c r="D35" s="190"/>
      <c r="E35" s="72">
        <v>3.5526678255583103E-3</v>
      </c>
      <c r="F35" s="57">
        <v>6.7055589083350102E-4</v>
      </c>
      <c r="G35" s="57">
        <v>1.143147466023117E-3</v>
      </c>
      <c r="H35" s="57">
        <v>8.3384534363205472E-4</v>
      </c>
      <c r="I35" s="72">
        <v>2.5289976555970751E-2</v>
      </c>
      <c r="J35" s="72">
        <v>0.1014810869553522</v>
      </c>
      <c r="K35" s="72">
        <v>4.326830308631318E-2</v>
      </c>
      <c r="L35" s="57">
        <v>5.2954874160277422E-2</v>
      </c>
      <c r="M35" s="57">
        <v>8.8081969441357308E-2</v>
      </c>
      <c r="N35" s="57">
        <v>6.7399752751949704E-2</v>
      </c>
      <c r="O35" s="72">
        <v>3.200923676335516E-2</v>
      </c>
      <c r="P35" s="72">
        <v>9.2116137720438043E-2</v>
      </c>
      <c r="Q35" s="72">
        <v>4.9521977362244118E-2</v>
      </c>
    </row>
    <row r="36" spans="2:17">
      <c r="B36" s="46">
        <v>1982</v>
      </c>
      <c r="C36" s="190">
        <v>3.2543421194577296E-3</v>
      </c>
      <c r="D36" s="190"/>
      <c r="E36" s="72">
        <v>3.2506308199312158E-3</v>
      </c>
      <c r="F36" s="57">
        <v>2.2146292077954949E-3</v>
      </c>
      <c r="G36" s="57">
        <v>5.3864799353622404E-3</v>
      </c>
      <c r="H36" s="57">
        <v>3.2285837279380112E-3</v>
      </c>
      <c r="I36" s="72">
        <v>3.0654551795476055E-2</v>
      </c>
      <c r="J36" s="72">
        <v>0.10346612304393521</v>
      </c>
      <c r="K36" s="72">
        <v>4.8329158258827269E-2</v>
      </c>
      <c r="L36" s="57">
        <v>5.3071821783512038E-2</v>
      </c>
      <c r="M36" s="57">
        <v>9.7305917449901247E-2</v>
      </c>
      <c r="N36" s="57">
        <v>7.078866368226594E-2</v>
      </c>
      <c r="O36" s="72">
        <v>3.4316640381947136E-2</v>
      </c>
      <c r="P36" s="72">
        <v>9.8441651670966634E-2</v>
      </c>
      <c r="Q36" s="72">
        <v>5.2556027878957308E-2</v>
      </c>
    </row>
    <row r="37" spans="2:17">
      <c r="B37" s="46">
        <v>1981</v>
      </c>
      <c r="C37" s="190">
        <v>3.4038606254703277E-3</v>
      </c>
      <c r="D37" s="190"/>
      <c r="E37" s="72">
        <v>3.3991611324711637E-3</v>
      </c>
      <c r="F37" s="57">
        <v>1.5511892450879006E-3</v>
      </c>
      <c r="G37" s="57">
        <v>5.4627750897455907E-4</v>
      </c>
      <c r="H37" s="57">
        <v>1.1937149519737939E-3</v>
      </c>
      <c r="I37" s="72">
        <v>3.4037745456860065E-2</v>
      </c>
      <c r="J37" s="72">
        <v>6.2074274308321624E-2</v>
      </c>
      <c r="K37" s="72">
        <v>4.2664470694512915E-2</v>
      </c>
      <c r="L37" s="57">
        <v>5.3410361918052804E-2</v>
      </c>
      <c r="M37" s="57">
        <v>0.11166437993638265</v>
      </c>
      <c r="N37" s="57">
        <v>7.6690077213734192E-2</v>
      </c>
      <c r="O37" s="72">
        <v>3.5548502281293394E-2</v>
      </c>
      <c r="P37" s="72">
        <v>8.2611974061227569E-2</v>
      </c>
      <c r="Q37" s="72">
        <v>5.0424611322968611E-2</v>
      </c>
    </row>
    <row r="38" spans="2:17">
      <c r="B38" s="46">
        <v>1980</v>
      </c>
      <c r="C38" s="190">
        <v>4.0649733417226878E-3</v>
      </c>
      <c r="D38" s="190"/>
      <c r="E38" s="72">
        <v>4.038061401560945E-3</v>
      </c>
      <c r="F38" s="57">
        <v>2.8786297722284193E-4</v>
      </c>
      <c r="G38" s="57">
        <v>1.7533093714385903E-4</v>
      </c>
      <c r="H38" s="57">
        <v>2.551150568906577E-4</v>
      </c>
      <c r="I38" s="72">
        <v>3.4291715954813909E-2</v>
      </c>
      <c r="J38" s="72">
        <v>7.9572851749078827E-2</v>
      </c>
      <c r="K38" s="72">
        <v>4.666955776999563E-2</v>
      </c>
      <c r="L38" s="57">
        <v>2.7580490661743173E-2</v>
      </c>
      <c r="M38" s="57">
        <v>0.14624703656175914</v>
      </c>
      <c r="N38" s="57">
        <v>8.4207986175079338E-2</v>
      </c>
      <c r="O38" s="72">
        <v>2.7016051598004284E-2</v>
      </c>
      <c r="P38" s="72">
        <v>0.11155587337089767</v>
      </c>
      <c r="Q38" s="72">
        <v>5.3452819799333355E-2</v>
      </c>
    </row>
    <row r="39" spans="2:17">
      <c r="B39" s="46">
        <v>1979</v>
      </c>
      <c r="C39" s="190">
        <v>3.84519882231918E-3</v>
      </c>
      <c r="D39" s="190"/>
      <c r="E39" s="72">
        <v>3.7411561691113029E-3</v>
      </c>
      <c r="F39" s="57">
        <v>3.062872417441666E-4</v>
      </c>
      <c r="G39" s="57">
        <v>2.6600798023940718E-3</v>
      </c>
      <c r="H39" s="57">
        <v>1.0250855849757267E-3</v>
      </c>
      <c r="I39" s="72">
        <v>4.3468007332211345E-2</v>
      </c>
      <c r="J39" s="72">
        <v>7.9988860782994123E-2</v>
      </c>
      <c r="K39" s="72">
        <v>5.3618721917703956E-2</v>
      </c>
      <c r="L39" s="57">
        <v>3.7910391607927321E-2</v>
      </c>
      <c r="M39" s="57">
        <v>0.20185015613627291</v>
      </c>
      <c r="N39" s="57">
        <v>0.11745740602553074</v>
      </c>
      <c r="O39" s="72">
        <v>3.4594852687083101E-2</v>
      </c>
      <c r="P39" s="72">
        <v>0.12739934110591625</v>
      </c>
      <c r="Q39" s="72">
        <v>6.3044416609152429E-2</v>
      </c>
    </row>
    <row r="40" spans="2:17">
      <c r="B40" s="46">
        <v>1978</v>
      </c>
      <c r="C40" s="190">
        <v>2.7156160733728721E-3</v>
      </c>
      <c r="D40" s="190"/>
      <c r="E40" s="72">
        <v>2.6590407385109374E-3</v>
      </c>
      <c r="F40" s="57">
        <v>1.105379513633014E-4</v>
      </c>
      <c r="G40" s="57">
        <v>3.8106945298094653E-3</v>
      </c>
      <c r="H40" s="57">
        <v>9.6385542168674694E-4</v>
      </c>
      <c r="I40" s="72">
        <v>3.3053066575277741E-2</v>
      </c>
      <c r="J40" s="72">
        <v>6.4038219984312694E-2</v>
      </c>
      <c r="K40" s="72">
        <v>4.0263873057044423E-2</v>
      </c>
      <c r="L40" s="57">
        <v>1.8023640194509492E-2</v>
      </c>
      <c r="M40" s="57">
        <v>0.23163057736544931</v>
      </c>
      <c r="N40" s="57">
        <v>0.13876001687051878</v>
      </c>
      <c r="O40" s="72">
        <v>2.453152626634017E-2</v>
      </c>
      <c r="P40" s="72">
        <v>0.14954450311004666</v>
      </c>
      <c r="Q40" s="72">
        <v>6.1948259200154031E-2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73</v>
      </c>
      <c r="D7" s="195">
        <v>35</v>
      </c>
      <c r="E7" s="195">
        <v>47</v>
      </c>
      <c r="F7" s="195">
        <v>75</v>
      </c>
      <c r="G7" s="37">
        <v>-0.52054794520547953</v>
      </c>
      <c r="H7" s="37">
        <v>0.34285714285714275</v>
      </c>
      <c r="I7" s="37">
        <v>0.5957446808510638</v>
      </c>
    </row>
    <row r="8" spans="2:9">
      <c r="B8" s="194" t="s">
        <v>59</v>
      </c>
      <c r="C8" s="195">
        <v>117</v>
      </c>
      <c r="D8" s="195">
        <v>68</v>
      </c>
      <c r="E8" s="195">
        <v>100</v>
      </c>
      <c r="F8" s="195">
        <v>110</v>
      </c>
      <c r="G8" s="37">
        <v>-0.41880341880341876</v>
      </c>
      <c r="H8" s="37">
        <v>0.47058823529411775</v>
      </c>
      <c r="I8" s="37">
        <v>0.10000000000000009</v>
      </c>
    </row>
    <row r="9" spans="2:9">
      <c r="B9" s="194" t="s">
        <v>60</v>
      </c>
      <c r="C9" s="195">
        <v>102</v>
      </c>
      <c r="D9" s="195">
        <v>65</v>
      </c>
      <c r="E9" s="195">
        <v>39</v>
      </c>
      <c r="F9" s="195">
        <v>57</v>
      </c>
      <c r="G9" s="37">
        <v>-0.36274509803921573</v>
      </c>
      <c r="H9" s="37">
        <v>-0.4</v>
      </c>
      <c r="I9" s="37">
        <v>0.46153846153846145</v>
      </c>
    </row>
    <row r="10" spans="2:9">
      <c r="B10" s="194" t="s">
        <v>82</v>
      </c>
      <c r="C10" s="195">
        <v>34</v>
      </c>
      <c r="D10" s="195">
        <v>23</v>
      </c>
      <c r="E10" s="195">
        <v>20</v>
      </c>
      <c r="F10" s="195">
        <v>23</v>
      </c>
      <c r="G10" s="37">
        <v>-0.32352941176470584</v>
      </c>
      <c r="H10" s="37">
        <v>-0.13043478260869568</v>
      </c>
      <c r="I10" s="37">
        <v>0.14999999999999991</v>
      </c>
    </row>
    <row r="11" spans="2:9">
      <c r="B11" s="194" t="s">
        <v>62</v>
      </c>
      <c r="C11" s="195">
        <v>15</v>
      </c>
      <c r="D11" s="195">
        <v>15</v>
      </c>
      <c r="E11" s="195">
        <v>29</v>
      </c>
      <c r="F11" s="195">
        <v>13</v>
      </c>
      <c r="G11" s="37">
        <v>0</v>
      </c>
      <c r="H11" s="37">
        <v>0.93333333333333335</v>
      </c>
      <c r="I11" s="37">
        <v>-0.55172413793103448</v>
      </c>
    </row>
    <row r="12" spans="2:9">
      <c r="B12" s="194" t="s">
        <v>63</v>
      </c>
      <c r="C12" s="195">
        <v>16</v>
      </c>
      <c r="D12" s="195">
        <v>13</v>
      </c>
      <c r="E12" s="195">
        <v>7</v>
      </c>
      <c r="F12" s="195">
        <v>20</v>
      </c>
      <c r="G12" s="37">
        <v>-0.1875</v>
      </c>
      <c r="H12" s="37">
        <v>-0.46153846153846156</v>
      </c>
      <c r="I12" s="37">
        <v>1.8571428571428572</v>
      </c>
    </row>
    <row r="13" spans="2:9">
      <c r="B13" s="194" t="s">
        <v>64</v>
      </c>
      <c r="C13" s="195">
        <v>16</v>
      </c>
      <c r="D13" s="195">
        <v>18</v>
      </c>
      <c r="E13" s="195">
        <v>12</v>
      </c>
      <c r="F13" s="195">
        <v>16</v>
      </c>
      <c r="G13" s="37">
        <v>0.125</v>
      </c>
      <c r="H13" s="37">
        <v>-0.33333333333333337</v>
      </c>
      <c r="I13" s="37">
        <v>0.33333333333333326</v>
      </c>
    </row>
    <row r="14" spans="2:9">
      <c r="B14" s="194" t="s">
        <v>65</v>
      </c>
      <c r="C14" s="195">
        <v>11</v>
      </c>
      <c r="D14" s="195">
        <v>2</v>
      </c>
      <c r="E14" s="195">
        <v>28</v>
      </c>
      <c r="F14" s="195">
        <v>11</v>
      </c>
      <c r="G14" s="37">
        <v>-0.81818181818181812</v>
      </c>
      <c r="H14" s="37">
        <v>13</v>
      </c>
      <c r="I14" s="37">
        <v>-0.60714285714285721</v>
      </c>
    </row>
    <row r="15" spans="2:9">
      <c r="B15" s="194" t="s">
        <v>66</v>
      </c>
      <c r="C15" s="195">
        <v>15</v>
      </c>
      <c r="D15" s="195">
        <v>22</v>
      </c>
      <c r="E15" s="195">
        <v>29</v>
      </c>
      <c r="F15" s="195">
        <v>29</v>
      </c>
      <c r="G15" s="37">
        <v>0.46666666666666656</v>
      </c>
      <c r="H15" s="37">
        <v>0.31818181818181812</v>
      </c>
      <c r="I15" s="37">
        <v>0</v>
      </c>
    </row>
    <row r="16" spans="2:9">
      <c r="B16" s="194" t="s">
        <v>67</v>
      </c>
      <c r="C16" s="195">
        <v>57</v>
      </c>
      <c r="D16" s="195">
        <v>41</v>
      </c>
      <c r="E16" s="195">
        <v>39</v>
      </c>
      <c r="F16" s="195">
        <v>49</v>
      </c>
      <c r="G16" s="37">
        <v>-0.2807017543859649</v>
      </c>
      <c r="H16" s="37">
        <v>-4.8780487804878092E-2</v>
      </c>
      <c r="I16" s="37">
        <v>0.25641025641025639</v>
      </c>
    </row>
    <row r="17" spans="2:12">
      <c r="B17" s="194" t="s">
        <v>68</v>
      </c>
      <c r="C17" s="195">
        <v>108</v>
      </c>
      <c r="D17" s="195">
        <v>42</v>
      </c>
      <c r="E17" s="195">
        <v>61</v>
      </c>
      <c r="F17" s="195">
        <v>68</v>
      </c>
      <c r="G17" s="37">
        <v>-0.61111111111111116</v>
      </c>
      <c r="H17" s="37">
        <v>0.45238095238095233</v>
      </c>
      <c r="I17" s="37">
        <v>0.11475409836065564</v>
      </c>
    </row>
    <row r="18" spans="2:12">
      <c r="B18" s="194" t="s">
        <v>69</v>
      </c>
      <c r="C18" s="195">
        <v>35</v>
      </c>
      <c r="D18" s="195">
        <v>21</v>
      </c>
      <c r="E18" s="195">
        <v>50</v>
      </c>
      <c r="F18" s="195">
        <v>76</v>
      </c>
      <c r="G18" s="37">
        <v>-0.4</v>
      </c>
      <c r="H18" s="37">
        <v>1.3809523809523809</v>
      </c>
      <c r="I18" s="37">
        <v>0.52</v>
      </c>
    </row>
    <row r="19" spans="2:12">
      <c r="B19" s="196" t="s">
        <v>70</v>
      </c>
      <c r="C19" s="197">
        <v>599</v>
      </c>
      <c r="D19" s="197">
        <v>365</v>
      </c>
      <c r="E19" s="197">
        <v>461</v>
      </c>
      <c r="F19" s="197">
        <v>547</v>
      </c>
      <c r="G19" s="40">
        <v>-0.39065108514190316</v>
      </c>
      <c r="H19" s="40">
        <v>0.26301369863013702</v>
      </c>
      <c r="I19" s="40">
        <v>0.18655097613882865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14</v>
      </c>
      <c r="D25" s="195">
        <v>8</v>
      </c>
      <c r="E25" s="195">
        <v>24</v>
      </c>
      <c r="F25" s="195">
        <v>23</v>
      </c>
      <c r="G25" s="37">
        <v>-0.4285714285714286</v>
      </c>
      <c r="H25" s="37">
        <v>2</v>
      </c>
      <c r="I25" s="37">
        <v>-4.166666666666663E-2</v>
      </c>
    </row>
    <row r="26" spans="2:12">
      <c r="B26" s="194" t="s">
        <v>59</v>
      </c>
      <c r="C26" s="195">
        <v>19</v>
      </c>
      <c r="D26" s="195">
        <v>3</v>
      </c>
      <c r="E26" s="195">
        <v>26</v>
      </c>
      <c r="F26" s="195">
        <v>8</v>
      </c>
      <c r="G26" s="37">
        <v>-0.84210526315789469</v>
      </c>
      <c r="H26" s="37">
        <v>7.6666666666666661</v>
      </c>
      <c r="I26" s="37">
        <v>-0.69230769230769229</v>
      </c>
    </row>
    <row r="27" spans="2:12">
      <c r="B27" s="194" t="s">
        <v>60</v>
      </c>
      <c r="C27" s="195">
        <v>4</v>
      </c>
      <c r="D27" s="195">
        <v>18</v>
      </c>
      <c r="E27" s="195">
        <v>22</v>
      </c>
      <c r="F27" s="195">
        <v>4</v>
      </c>
      <c r="G27" s="37">
        <v>3.5</v>
      </c>
      <c r="H27" s="37">
        <v>0.22222222222222232</v>
      </c>
      <c r="I27" s="37">
        <v>-0.81818181818181812</v>
      </c>
    </row>
    <row r="28" spans="2:12">
      <c r="B28" s="194" t="s">
        <v>82</v>
      </c>
      <c r="C28" s="195">
        <v>16</v>
      </c>
      <c r="D28" s="195">
        <v>0</v>
      </c>
      <c r="E28" s="195">
        <v>8</v>
      </c>
      <c r="F28" s="195">
        <v>167</v>
      </c>
      <c r="G28" s="37">
        <v>-1</v>
      </c>
      <c r="H28" s="37" t="s">
        <v>143</v>
      </c>
      <c r="I28" s="37">
        <v>19.875</v>
      </c>
    </row>
    <row r="29" spans="2:12">
      <c r="B29" s="194" t="s">
        <v>62</v>
      </c>
      <c r="C29" s="195">
        <v>1</v>
      </c>
      <c r="D29" s="195">
        <v>2</v>
      </c>
      <c r="E29" s="195">
        <v>7</v>
      </c>
      <c r="F29" s="195">
        <v>4</v>
      </c>
      <c r="G29" s="37">
        <v>1</v>
      </c>
      <c r="H29" s="37">
        <v>2.5</v>
      </c>
      <c r="I29" s="37">
        <v>-0.4285714285714286</v>
      </c>
    </row>
    <row r="30" spans="2:12">
      <c r="B30" s="194" t="s">
        <v>63</v>
      </c>
      <c r="C30" s="195">
        <v>11</v>
      </c>
      <c r="D30" s="195">
        <v>2</v>
      </c>
      <c r="E30" s="195">
        <v>3</v>
      </c>
      <c r="F30" s="195">
        <v>1</v>
      </c>
      <c r="G30" s="37">
        <v>-0.81818181818181812</v>
      </c>
      <c r="H30" s="37">
        <v>0.5</v>
      </c>
      <c r="I30" s="37">
        <v>-0.66666666666666674</v>
      </c>
    </row>
    <row r="31" spans="2:12">
      <c r="B31" s="194" t="s">
        <v>64</v>
      </c>
      <c r="C31" s="195">
        <v>5</v>
      </c>
      <c r="D31" s="195">
        <v>1</v>
      </c>
      <c r="E31" s="195">
        <v>5</v>
      </c>
      <c r="F31" s="195">
        <v>2</v>
      </c>
      <c r="G31" s="37">
        <v>-0.8</v>
      </c>
      <c r="H31" s="37">
        <v>4</v>
      </c>
      <c r="I31" s="37">
        <v>-0.6</v>
      </c>
    </row>
    <row r="32" spans="2:12">
      <c r="B32" s="194" t="s">
        <v>65</v>
      </c>
      <c r="C32" s="195">
        <v>1</v>
      </c>
      <c r="D32" s="195">
        <v>0</v>
      </c>
      <c r="E32" s="195">
        <v>2</v>
      </c>
      <c r="F32" s="195">
        <v>0</v>
      </c>
      <c r="G32" s="37">
        <v>-1</v>
      </c>
      <c r="H32" s="37" t="s">
        <v>143</v>
      </c>
      <c r="I32" s="37">
        <v>-1</v>
      </c>
    </row>
    <row r="33" spans="2:12">
      <c r="B33" s="194" t="s">
        <v>66</v>
      </c>
      <c r="C33" s="195">
        <v>11</v>
      </c>
      <c r="D33" s="195">
        <v>2</v>
      </c>
      <c r="E33" s="195">
        <v>9</v>
      </c>
      <c r="F33" s="195">
        <v>0</v>
      </c>
      <c r="G33" s="37">
        <v>-0.81818181818181812</v>
      </c>
      <c r="H33" s="37">
        <v>3.5</v>
      </c>
      <c r="I33" s="37">
        <v>-1</v>
      </c>
    </row>
    <row r="34" spans="2:12">
      <c r="B34" s="194" t="s">
        <v>67</v>
      </c>
      <c r="C34" s="195">
        <v>5</v>
      </c>
      <c r="D34" s="195">
        <v>2</v>
      </c>
      <c r="E34" s="195">
        <v>2</v>
      </c>
      <c r="F34" s="195">
        <v>12</v>
      </c>
      <c r="G34" s="37">
        <v>-0.6</v>
      </c>
      <c r="H34" s="37">
        <v>0</v>
      </c>
      <c r="I34" s="37">
        <v>5</v>
      </c>
    </row>
    <row r="35" spans="2:12">
      <c r="B35" s="194" t="s">
        <v>68</v>
      </c>
      <c r="C35" s="195">
        <v>6</v>
      </c>
      <c r="D35" s="195">
        <v>6</v>
      </c>
      <c r="E35" s="195">
        <v>21</v>
      </c>
      <c r="F35" s="195">
        <v>1</v>
      </c>
      <c r="G35" s="37">
        <v>0</v>
      </c>
      <c r="H35" s="37">
        <v>2.5</v>
      </c>
      <c r="I35" s="37">
        <v>-0.95238095238095233</v>
      </c>
    </row>
    <row r="36" spans="2:12">
      <c r="B36" s="194" t="s">
        <v>69</v>
      </c>
      <c r="C36" s="195">
        <v>13</v>
      </c>
      <c r="D36" s="195">
        <v>4</v>
      </c>
      <c r="E36" s="195">
        <v>23</v>
      </c>
      <c r="F36" s="195">
        <v>0</v>
      </c>
      <c r="G36" s="37">
        <v>-0.69230769230769229</v>
      </c>
      <c r="H36" s="37">
        <v>4.75</v>
      </c>
      <c r="I36" s="37">
        <v>-1</v>
      </c>
    </row>
    <row r="37" spans="2:12">
      <c r="B37" s="196" t="s">
        <v>70</v>
      </c>
      <c r="C37" s="197">
        <v>106</v>
      </c>
      <c r="D37" s="197">
        <v>48</v>
      </c>
      <c r="E37" s="197">
        <v>152</v>
      </c>
      <c r="F37" s="197">
        <v>222</v>
      </c>
      <c r="G37" s="40">
        <v>-0.54716981132075471</v>
      </c>
      <c r="H37" s="40">
        <v>2.1666666666666665</v>
      </c>
      <c r="I37" s="40">
        <v>0.46052631578947367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3436</v>
      </c>
      <c r="D43" s="195">
        <v>2230</v>
      </c>
      <c r="E43" s="195">
        <v>2150</v>
      </c>
      <c r="F43" s="195">
        <v>1826</v>
      </c>
      <c r="G43" s="37">
        <v>-0.35098952270081485</v>
      </c>
      <c r="H43" s="37">
        <v>-3.5874439461883401E-2</v>
      </c>
      <c r="I43" s="37">
        <v>-0.1506976744186046</v>
      </c>
    </row>
    <row r="44" spans="2:12">
      <c r="B44" s="194" t="s">
        <v>59</v>
      </c>
      <c r="C44" s="195">
        <v>2806</v>
      </c>
      <c r="D44" s="195">
        <v>2220</v>
      </c>
      <c r="E44" s="195">
        <v>1731</v>
      </c>
      <c r="F44" s="195">
        <v>1930</v>
      </c>
      <c r="G44" s="37">
        <v>-0.20883820384889518</v>
      </c>
      <c r="H44" s="37">
        <v>-0.22027027027027024</v>
      </c>
      <c r="I44" s="37">
        <v>0.11496244945118428</v>
      </c>
    </row>
    <row r="45" spans="2:12">
      <c r="B45" s="194" t="s">
        <v>60</v>
      </c>
      <c r="C45" s="195">
        <v>3184</v>
      </c>
      <c r="D45" s="195">
        <v>2304</v>
      </c>
      <c r="E45" s="195">
        <v>1431</v>
      </c>
      <c r="F45" s="195">
        <v>2617</v>
      </c>
      <c r="G45" s="37">
        <v>-0.27638190954773867</v>
      </c>
      <c r="H45" s="37">
        <v>-0.37890625</v>
      </c>
      <c r="I45" s="37">
        <v>0.82879105520614949</v>
      </c>
    </row>
    <row r="46" spans="2:12">
      <c r="B46" s="194" t="s">
        <v>82</v>
      </c>
      <c r="C46" s="195">
        <v>1069</v>
      </c>
      <c r="D46" s="195">
        <v>489</v>
      </c>
      <c r="E46" s="195">
        <v>353</v>
      </c>
      <c r="F46" s="195">
        <v>946</v>
      </c>
      <c r="G46" s="37">
        <v>-0.54256314312441534</v>
      </c>
      <c r="H46" s="37">
        <v>-0.27811860940695299</v>
      </c>
      <c r="I46" s="37">
        <v>1.6798866855524079</v>
      </c>
    </row>
    <row r="47" spans="2:12">
      <c r="B47" s="194" t="s">
        <v>62</v>
      </c>
      <c r="C47" s="195">
        <v>75</v>
      </c>
      <c r="D47" s="195">
        <v>55</v>
      </c>
      <c r="E47" s="195">
        <v>68</v>
      </c>
      <c r="F47" s="195">
        <v>49</v>
      </c>
      <c r="G47" s="37">
        <v>-0.26666666666666672</v>
      </c>
      <c r="H47" s="37">
        <v>0.23636363636363633</v>
      </c>
      <c r="I47" s="37">
        <v>-0.27941176470588236</v>
      </c>
    </row>
    <row r="48" spans="2:12">
      <c r="B48" s="194" t="s">
        <v>63</v>
      </c>
      <c r="C48" s="195">
        <v>50</v>
      </c>
      <c r="D48" s="195">
        <v>83</v>
      </c>
      <c r="E48" s="195">
        <v>123</v>
      </c>
      <c r="F48" s="195">
        <v>22</v>
      </c>
      <c r="G48" s="37">
        <v>0.65999999999999992</v>
      </c>
      <c r="H48" s="37">
        <v>0.48192771084337349</v>
      </c>
      <c r="I48" s="37">
        <v>-0.82113821138211385</v>
      </c>
    </row>
    <row r="49" spans="2:12">
      <c r="B49" s="194" t="s">
        <v>64</v>
      </c>
      <c r="C49" s="195">
        <v>157</v>
      </c>
      <c r="D49" s="195">
        <v>98</v>
      </c>
      <c r="E49" s="195">
        <v>101</v>
      </c>
      <c r="F49" s="195">
        <v>108</v>
      </c>
      <c r="G49" s="37">
        <v>-0.37579617834394907</v>
      </c>
      <c r="H49" s="37">
        <v>3.0612244897959107E-2</v>
      </c>
      <c r="I49" s="37">
        <v>6.9306930693069368E-2</v>
      </c>
    </row>
    <row r="50" spans="2:12">
      <c r="B50" s="194" t="s">
        <v>65</v>
      </c>
      <c r="C50" s="195">
        <v>57</v>
      </c>
      <c r="D50" s="195">
        <v>30</v>
      </c>
      <c r="E50" s="195">
        <v>37</v>
      </c>
      <c r="F50" s="195">
        <v>93</v>
      </c>
      <c r="G50" s="37">
        <v>-0.47368421052631582</v>
      </c>
      <c r="H50" s="37">
        <v>0.23333333333333339</v>
      </c>
      <c r="I50" s="37">
        <v>1.5135135135135136</v>
      </c>
    </row>
    <row r="51" spans="2:12">
      <c r="B51" s="194" t="s">
        <v>66</v>
      </c>
      <c r="C51" s="195">
        <v>100</v>
      </c>
      <c r="D51" s="195">
        <v>26</v>
      </c>
      <c r="E51" s="195">
        <v>77</v>
      </c>
      <c r="F51" s="195">
        <v>139</v>
      </c>
      <c r="G51" s="37">
        <v>-0.74</v>
      </c>
      <c r="H51" s="37">
        <v>1.9615384615384617</v>
      </c>
      <c r="I51" s="37">
        <v>0.80519480519480524</v>
      </c>
    </row>
    <row r="52" spans="2:12">
      <c r="B52" s="194" t="s">
        <v>67</v>
      </c>
      <c r="C52" s="195">
        <v>1601</v>
      </c>
      <c r="D52" s="195">
        <v>736</v>
      </c>
      <c r="E52" s="195">
        <v>814</v>
      </c>
      <c r="F52" s="195">
        <v>1200</v>
      </c>
      <c r="G52" s="37">
        <v>-0.54028732042473449</v>
      </c>
      <c r="H52" s="37">
        <v>0.10597826086956519</v>
      </c>
      <c r="I52" s="37">
        <v>0.47420147420147418</v>
      </c>
    </row>
    <row r="53" spans="2:12">
      <c r="B53" s="194" t="s">
        <v>68</v>
      </c>
      <c r="C53" s="195">
        <v>2882</v>
      </c>
      <c r="D53" s="195">
        <v>1508</v>
      </c>
      <c r="E53" s="195">
        <v>1719</v>
      </c>
      <c r="F53" s="195">
        <v>2574</v>
      </c>
      <c r="G53" s="37">
        <v>-0.47675225537820953</v>
      </c>
      <c r="H53" s="37">
        <v>0.13992042440318309</v>
      </c>
      <c r="I53" s="37">
        <v>0.4973821989528795</v>
      </c>
    </row>
    <row r="54" spans="2:12">
      <c r="B54" s="194" t="s">
        <v>69</v>
      </c>
      <c r="C54" s="195">
        <v>2630</v>
      </c>
      <c r="D54" s="195">
        <v>1955</v>
      </c>
      <c r="E54" s="195">
        <v>1770</v>
      </c>
      <c r="F54" s="195">
        <v>2581</v>
      </c>
      <c r="G54" s="37">
        <v>-0.25665399239543729</v>
      </c>
      <c r="H54" s="37">
        <v>-9.4629156010230142E-2</v>
      </c>
      <c r="I54" s="37">
        <v>0.45819209039548014</v>
      </c>
    </row>
    <row r="55" spans="2:12">
      <c r="B55" s="196" t="s">
        <v>70</v>
      </c>
      <c r="C55" s="197">
        <v>18047</v>
      </c>
      <c r="D55" s="197">
        <v>11734</v>
      </c>
      <c r="E55" s="197">
        <v>10374</v>
      </c>
      <c r="F55" s="197">
        <v>14085</v>
      </c>
      <c r="G55" s="40">
        <v>-0.34980883249293515</v>
      </c>
      <c r="H55" s="40">
        <v>-0.11590250553945802</v>
      </c>
      <c r="I55" s="40">
        <v>0.35772122614227886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16635</v>
      </c>
      <c r="D61" s="195">
        <v>18364</v>
      </c>
      <c r="E61" s="195">
        <v>16856</v>
      </c>
      <c r="F61" s="195">
        <v>18338</v>
      </c>
      <c r="G61" s="37">
        <v>0.10393748121430724</v>
      </c>
      <c r="H61" s="37">
        <v>-8.2117185798301073E-2</v>
      </c>
      <c r="I61" s="37">
        <v>8.7921214997626951E-2</v>
      </c>
    </row>
    <row r="62" spans="2:12">
      <c r="B62" s="194" t="s">
        <v>59</v>
      </c>
      <c r="C62" s="195">
        <v>18733</v>
      </c>
      <c r="D62" s="195">
        <v>19023</v>
      </c>
      <c r="E62" s="195">
        <v>14148</v>
      </c>
      <c r="F62" s="195">
        <v>20197</v>
      </c>
      <c r="G62" s="37">
        <v>1.5480702503603228E-2</v>
      </c>
      <c r="H62" s="37">
        <v>-0.25626872733007411</v>
      </c>
      <c r="I62" s="37">
        <v>0.42755159739892568</v>
      </c>
    </row>
    <row r="63" spans="2:12">
      <c r="B63" s="194" t="s">
        <v>60</v>
      </c>
      <c r="C63" s="195">
        <v>22685</v>
      </c>
      <c r="D63" s="195">
        <v>21397</v>
      </c>
      <c r="E63" s="195">
        <v>15791</v>
      </c>
      <c r="F63" s="195">
        <v>23271</v>
      </c>
      <c r="G63" s="37">
        <v>-5.677760634780693E-2</v>
      </c>
      <c r="H63" s="37">
        <v>-0.26199934570266858</v>
      </c>
      <c r="I63" s="37">
        <v>0.47368754353745812</v>
      </c>
    </row>
    <row r="64" spans="2:12">
      <c r="B64" s="194" t="s">
        <v>82</v>
      </c>
      <c r="C64" s="195">
        <v>7414</v>
      </c>
      <c r="D64" s="195">
        <v>9003</v>
      </c>
      <c r="E64" s="195">
        <v>8438</v>
      </c>
      <c r="F64" s="195">
        <v>13672</v>
      </c>
      <c r="G64" s="37">
        <v>0.21432425141623956</v>
      </c>
      <c r="H64" s="37">
        <v>-6.275685882483617E-2</v>
      </c>
      <c r="I64" s="37">
        <v>0.62028916804930079</v>
      </c>
    </row>
    <row r="65" spans="2:9">
      <c r="B65" s="194" t="s">
        <v>62</v>
      </c>
      <c r="C65" s="195">
        <v>528</v>
      </c>
      <c r="D65" s="195">
        <v>1005</v>
      </c>
      <c r="E65" s="195">
        <v>962</v>
      </c>
      <c r="F65" s="195">
        <v>935</v>
      </c>
      <c r="G65" s="37">
        <v>0.90340909090909083</v>
      </c>
      <c r="H65" s="37">
        <v>-4.2786069651741254E-2</v>
      </c>
      <c r="I65" s="37">
        <v>-2.8066528066528096E-2</v>
      </c>
    </row>
    <row r="66" spans="2:9">
      <c r="B66" s="194" t="s">
        <v>63</v>
      </c>
      <c r="C66" s="195">
        <v>761</v>
      </c>
      <c r="D66" s="195">
        <v>1443</v>
      </c>
      <c r="E66" s="195">
        <v>1478</v>
      </c>
      <c r="F66" s="195">
        <v>452</v>
      </c>
      <c r="G66" s="37">
        <v>0.89618922470433637</v>
      </c>
      <c r="H66" s="37">
        <v>2.4255024255024349E-2</v>
      </c>
      <c r="I66" s="37">
        <v>-0.6941813261163734</v>
      </c>
    </row>
    <row r="67" spans="2:9">
      <c r="B67" s="194" t="s">
        <v>64</v>
      </c>
      <c r="C67" s="195">
        <v>1188</v>
      </c>
      <c r="D67" s="195">
        <v>1994</v>
      </c>
      <c r="E67" s="195">
        <v>1858</v>
      </c>
      <c r="F67" s="195">
        <v>833</v>
      </c>
      <c r="G67" s="37">
        <v>0.67845117845117842</v>
      </c>
      <c r="H67" s="37">
        <v>-6.8204613841524542E-2</v>
      </c>
      <c r="I67" s="37">
        <v>-0.5516684607104414</v>
      </c>
    </row>
    <row r="68" spans="2:9">
      <c r="B68" s="194" t="s">
        <v>65</v>
      </c>
      <c r="C68" s="195">
        <v>725</v>
      </c>
      <c r="D68" s="195">
        <v>747</v>
      </c>
      <c r="E68" s="195">
        <v>1388</v>
      </c>
      <c r="F68" s="195">
        <v>788</v>
      </c>
      <c r="G68" s="37">
        <v>3.0344827586206824E-2</v>
      </c>
      <c r="H68" s="37">
        <v>0.85809906291834004</v>
      </c>
      <c r="I68" s="37">
        <v>-0.43227665706051877</v>
      </c>
    </row>
    <row r="69" spans="2:9">
      <c r="B69" s="194" t="s">
        <v>66</v>
      </c>
      <c r="C69" s="195">
        <v>1472</v>
      </c>
      <c r="D69" s="195">
        <v>2117</v>
      </c>
      <c r="E69" s="195">
        <v>1652</v>
      </c>
      <c r="F69" s="195">
        <v>852</v>
      </c>
      <c r="G69" s="37">
        <v>0.43817934782608692</v>
      </c>
      <c r="H69" s="37">
        <v>-0.21965044874822859</v>
      </c>
      <c r="I69" s="37">
        <v>-0.4842615012106537</v>
      </c>
    </row>
    <row r="70" spans="2:9">
      <c r="B70" s="194" t="s">
        <v>67</v>
      </c>
      <c r="C70" s="195">
        <v>10695</v>
      </c>
      <c r="D70" s="195">
        <v>8583</v>
      </c>
      <c r="E70" s="195">
        <v>11531</v>
      </c>
      <c r="F70" s="195">
        <v>12084</v>
      </c>
      <c r="G70" s="37">
        <v>-0.19747545582047688</v>
      </c>
      <c r="H70" s="37">
        <v>0.34346964930676926</v>
      </c>
      <c r="I70" s="37">
        <v>4.7957679299280187E-2</v>
      </c>
    </row>
    <row r="71" spans="2:9">
      <c r="B71" s="194" t="s">
        <v>68</v>
      </c>
      <c r="C71" s="195">
        <v>22205</v>
      </c>
      <c r="D71" s="195">
        <v>16941</v>
      </c>
      <c r="E71" s="195">
        <v>20091</v>
      </c>
      <c r="F71" s="195">
        <v>24798</v>
      </c>
      <c r="G71" s="37">
        <v>-0.23706372438639944</v>
      </c>
      <c r="H71" s="37">
        <v>0.18593943686913406</v>
      </c>
      <c r="I71" s="37">
        <v>0.23428400776467084</v>
      </c>
    </row>
    <row r="72" spans="2:9">
      <c r="B72" s="194" t="s">
        <v>69</v>
      </c>
      <c r="C72" s="195">
        <v>18986</v>
      </c>
      <c r="D72" s="195">
        <v>15472</v>
      </c>
      <c r="E72" s="195">
        <v>15758</v>
      </c>
      <c r="F72" s="195">
        <v>24658</v>
      </c>
      <c r="G72" s="37">
        <v>-0.18508374591804488</v>
      </c>
      <c r="H72" s="37">
        <v>1.8485005170630897E-2</v>
      </c>
      <c r="I72" s="37">
        <v>0.56479248635613666</v>
      </c>
    </row>
    <row r="73" spans="2:9">
      <c r="B73" s="196" t="s">
        <v>70</v>
      </c>
      <c r="C73" s="197">
        <v>122027</v>
      </c>
      <c r="D73" s="197">
        <v>116089</v>
      </c>
      <c r="E73" s="197">
        <v>109951</v>
      </c>
      <c r="F73" s="197">
        <v>140878</v>
      </c>
      <c r="G73" s="40">
        <v>-4.8661361829758998E-2</v>
      </c>
      <c r="H73" s="40">
        <v>-5.2873226576161447E-2</v>
      </c>
      <c r="I73" s="40">
        <v>0.28127984283908281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20158</v>
      </c>
      <c r="D80" s="195">
        <v>20637</v>
      </c>
      <c r="E80" s="195">
        <v>19077</v>
      </c>
      <c r="F80" s="195">
        <v>20262</v>
      </c>
      <c r="G80" s="37">
        <v>2.3762278003770287E-2</v>
      </c>
      <c r="H80" s="37">
        <v>-7.5592382613752007E-2</v>
      </c>
      <c r="I80" s="37">
        <v>6.2116685013366979E-2</v>
      </c>
    </row>
    <row r="81" spans="2:12" ht="16.5" thickBot="1">
      <c r="B81" s="194" t="s">
        <v>59</v>
      </c>
      <c r="C81" s="195">
        <v>21675</v>
      </c>
      <c r="D81" s="195">
        <v>21314</v>
      </c>
      <c r="E81" s="195">
        <v>16005</v>
      </c>
      <c r="F81" s="195">
        <v>22245</v>
      </c>
      <c r="G81" s="37">
        <v>-1.6655132641291814E-2</v>
      </c>
      <c r="H81" s="37">
        <v>-0.24908510837946884</v>
      </c>
      <c r="I81" s="37">
        <v>0.38987816307403933</v>
      </c>
      <c r="L81" s="48" t="s">
        <v>92</v>
      </c>
    </row>
    <row r="82" spans="2:12">
      <c r="B82" s="194" t="s">
        <v>60</v>
      </c>
      <c r="C82" s="195">
        <v>25975</v>
      </c>
      <c r="D82" s="195">
        <v>23784</v>
      </c>
      <c r="E82" s="195">
        <v>17283</v>
      </c>
      <c r="F82" s="195">
        <v>25949</v>
      </c>
      <c r="G82" s="37">
        <v>-8.4350336862367703E-2</v>
      </c>
      <c r="H82" s="37">
        <v>-0.27333501513622604</v>
      </c>
      <c r="I82" s="37">
        <v>0.50141757796678821</v>
      </c>
    </row>
    <row r="83" spans="2:12">
      <c r="B83" s="194" t="s">
        <v>82</v>
      </c>
      <c r="C83" s="195">
        <v>8533</v>
      </c>
      <c r="D83" s="195">
        <v>9515</v>
      </c>
      <c r="E83" s="195">
        <v>8819</v>
      </c>
      <c r="F83" s="195">
        <v>14808</v>
      </c>
      <c r="G83" s="37">
        <v>0.11508262041486006</v>
      </c>
      <c r="H83" s="37">
        <v>-7.3147661586967949E-2</v>
      </c>
      <c r="I83" s="37">
        <v>0.67910193899535098</v>
      </c>
    </row>
    <row r="84" spans="2:12">
      <c r="B84" s="194" t="s">
        <v>62</v>
      </c>
      <c r="C84" s="195">
        <v>619</v>
      </c>
      <c r="D84" s="195">
        <v>1077</v>
      </c>
      <c r="E84" s="195">
        <v>1066</v>
      </c>
      <c r="F84" s="195">
        <v>1001</v>
      </c>
      <c r="G84" s="37">
        <v>0.739903069466882</v>
      </c>
      <c r="H84" s="37">
        <v>-1.0213556174558991E-2</v>
      </c>
      <c r="I84" s="37">
        <v>-6.0975609756097615E-2</v>
      </c>
    </row>
    <row r="85" spans="2:12">
      <c r="B85" s="194" t="s">
        <v>63</v>
      </c>
      <c r="C85" s="195">
        <v>838</v>
      </c>
      <c r="D85" s="195">
        <v>1541</v>
      </c>
      <c r="E85" s="195">
        <v>1611</v>
      </c>
      <c r="F85" s="195">
        <v>495</v>
      </c>
      <c r="G85" s="37">
        <v>0.83890214797136031</v>
      </c>
      <c r="H85" s="37">
        <v>4.542504866969499E-2</v>
      </c>
      <c r="I85" s="37">
        <v>-0.6927374301675977</v>
      </c>
    </row>
    <row r="86" spans="2:12">
      <c r="B86" s="194" t="s">
        <v>64</v>
      </c>
      <c r="C86" s="195">
        <v>1366</v>
      </c>
      <c r="D86" s="195">
        <v>2111</v>
      </c>
      <c r="E86" s="195">
        <v>1976</v>
      </c>
      <c r="F86" s="195">
        <v>959</v>
      </c>
      <c r="G86" s="37">
        <v>0.54538799414348471</v>
      </c>
      <c r="H86" s="37">
        <v>-6.3950734249170971E-2</v>
      </c>
      <c r="I86" s="37">
        <v>-0.51467611336032393</v>
      </c>
    </row>
    <row r="87" spans="2:12">
      <c r="B87" s="194" t="s">
        <v>65</v>
      </c>
      <c r="C87" s="195">
        <v>794</v>
      </c>
      <c r="D87" s="195">
        <v>779</v>
      </c>
      <c r="E87" s="195">
        <v>1455</v>
      </c>
      <c r="F87" s="195">
        <v>892</v>
      </c>
      <c r="G87" s="37">
        <v>-1.8891687657430767E-2</v>
      </c>
      <c r="H87" s="37">
        <v>0.86777920410783049</v>
      </c>
      <c r="I87" s="37">
        <v>-0.3869415807560137</v>
      </c>
    </row>
    <row r="88" spans="2:12">
      <c r="B88" s="194" t="s">
        <v>66</v>
      </c>
      <c r="C88" s="195">
        <v>1598</v>
      </c>
      <c r="D88" s="195">
        <v>2167</v>
      </c>
      <c r="E88" s="195">
        <v>1767</v>
      </c>
      <c r="F88" s="195">
        <v>1020</v>
      </c>
      <c r="G88" s="37">
        <v>0.35607008760951198</v>
      </c>
      <c r="H88" s="37">
        <v>-0.18458698661744344</v>
      </c>
      <c r="I88" s="37">
        <v>-0.42275042444821731</v>
      </c>
    </row>
    <row r="89" spans="2:12">
      <c r="B89" s="194" t="s">
        <v>67</v>
      </c>
      <c r="C89" s="195">
        <v>12358</v>
      </c>
      <c r="D89" s="195">
        <v>9362</v>
      </c>
      <c r="E89" s="195">
        <v>12386</v>
      </c>
      <c r="F89" s="195">
        <v>13345</v>
      </c>
      <c r="G89" s="37">
        <v>-0.24243405081728431</v>
      </c>
      <c r="H89" s="37">
        <v>0.32300790429395421</v>
      </c>
      <c r="I89" s="37">
        <v>7.7426126271596951E-2</v>
      </c>
    </row>
    <row r="90" spans="2:12">
      <c r="B90" s="194" t="s">
        <v>68</v>
      </c>
      <c r="C90" s="195">
        <v>25201</v>
      </c>
      <c r="D90" s="195">
        <v>18497</v>
      </c>
      <c r="E90" s="195">
        <v>21892</v>
      </c>
      <c r="F90" s="195">
        <v>27441</v>
      </c>
      <c r="G90" s="37">
        <v>-0.26602118963533194</v>
      </c>
      <c r="H90" s="37">
        <v>0.18354327728820885</v>
      </c>
      <c r="I90" s="37">
        <v>0.25347158779462808</v>
      </c>
    </row>
    <row r="91" spans="2:12">
      <c r="B91" s="194" t="s">
        <v>69</v>
      </c>
      <c r="C91" s="195">
        <v>21664</v>
      </c>
      <c r="D91" s="195">
        <v>17452</v>
      </c>
      <c r="E91" s="195">
        <v>17601</v>
      </c>
      <c r="F91" s="195">
        <v>27315</v>
      </c>
      <c r="G91" s="37">
        <v>-0.194423929098966</v>
      </c>
      <c r="H91" s="37">
        <v>8.5377034150813103E-3</v>
      </c>
      <c r="I91" s="37">
        <v>0.55190046020112504</v>
      </c>
    </row>
    <row r="92" spans="2:12">
      <c r="B92" s="196" t="s">
        <v>70</v>
      </c>
      <c r="C92" s="197">
        <v>140779</v>
      </c>
      <c r="D92" s="197">
        <v>128236</v>
      </c>
      <c r="E92" s="197">
        <v>120938</v>
      </c>
      <c r="F92" s="197">
        <v>155732</v>
      </c>
      <c r="G92" s="40">
        <v>-8.9097095447474461E-2</v>
      </c>
      <c r="H92" s="40">
        <v>-5.6910695904426212E-2</v>
      </c>
      <c r="I92" s="40">
        <v>0.28770113611933379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35</v>
      </c>
      <c r="D7" s="202">
        <v>47</v>
      </c>
      <c r="E7" s="195">
        <v>75</v>
      </c>
      <c r="F7" s="113">
        <v>0.34285714285714275</v>
      </c>
      <c r="G7" s="180">
        <v>0.5957446808510638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68</v>
      </c>
      <c r="D8" s="202">
        <v>100</v>
      </c>
      <c r="E8" s="195">
        <v>110</v>
      </c>
      <c r="F8" s="184">
        <v>0.47058823529411775</v>
      </c>
      <c r="G8" s="180">
        <v>0.10000000000000009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65</v>
      </c>
      <c r="D9" s="202">
        <v>39</v>
      </c>
      <c r="E9" s="195">
        <v>57</v>
      </c>
      <c r="F9" s="184">
        <v>-0.4</v>
      </c>
      <c r="G9" s="180">
        <v>0.46153846153846145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23</v>
      </c>
      <c r="D10" s="202">
        <v>20</v>
      </c>
      <c r="E10" s="195">
        <v>23</v>
      </c>
      <c r="F10" s="184">
        <v>-0.13043478260869568</v>
      </c>
      <c r="G10" s="180">
        <v>0.14999999999999991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15</v>
      </c>
      <c r="D11" s="202">
        <v>29</v>
      </c>
      <c r="E11" s="195">
        <v>13</v>
      </c>
      <c r="F11" s="184">
        <v>0.93333333333333335</v>
      </c>
      <c r="G11" s="180">
        <v>-0.55172413793103448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13</v>
      </c>
      <c r="D12" s="202">
        <v>7</v>
      </c>
      <c r="E12" s="195">
        <v>20</v>
      </c>
      <c r="F12" s="184">
        <v>-0.46153846153846156</v>
      </c>
      <c r="G12" s="180">
        <v>1.8571428571428572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18</v>
      </c>
      <c r="D13" s="202">
        <v>12</v>
      </c>
      <c r="E13" s="195">
        <v>16</v>
      </c>
      <c r="F13" s="184">
        <v>-0.33333333333333337</v>
      </c>
      <c r="G13" s="180">
        <v>0.33333333333333326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2</v>
      </c>
      <c r="D14" s="202">
        <v>28</v>
      </c>
      <c r="E14" s="195">
        <v>11</v>
      </c>
      <c r="F14" s="184">
        <v>13</v>
      </c>
      <c r="G14" s="180">
        <v>-0.60714285714285721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22</v>
      </c>
      <c r="D15" s="202">
        <v>29</v>
      </c>
      <c r="E15" s="195">
        <v>29</v>
      </c>
      <c r="F15" s="184">
        <v>0.31818181818181812</v>
      </c>
      <c r="G15" s="180">
        <v>0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41</v>
      </c>
      <c r="D16" s="202">
        <v>39</v>
      </c>
      <c r="E16" s="195">
        <v>49</v>
      </c>
      <c r="F16" s="184">
        <v>-4.8780487804878092E-2</v>
      </c>
      <c r="G16" s="180">
        <v>0.25641025641025639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42</v>
      </c>
      <c r="D17" s="202">
        <v>61</v>
      </c>
      <c r="E17" s="195">
        <v>68</v>
      </c>
      <c r="F17" s="184">
        <v>0.45238095238095233</v>
      </c>
      <c r="G17" s="180">
        <v>0.11475409836065564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21</v>
      </c>
      <c r="D18" s="202">
        <v>50</v>
      </c>
      <c r="E18" s="195">
        <v>76</v>
      </c>
      <c r="F18" s="184">
        <v>1.3809523809523809</v>
      </c>
      <c r="G18" s="180">
        <v>0.52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365</v>
      </c>
      <c r="D19" s="197">
        <v>461</v>
      </c>
      <c r="E19" s="197">
        <v>547</v>
      </c>
      <c r="F19" s="203">
        <v>0.26301369863013702</v>
      </c>
      <c r="G19" s="203">
        <v>0.18655097613882865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8</v>
      </c>
      <c r="D26" s="195">
        <v>0</v>
      </c>
      <c r="E26" s="195">
        <v>8</v>
      </c>
      <c r="F26" s="202">
        <v>24</v>
      </c>
      <c r="G26" s="202">
        <v>0</v>
      </c>
      <c r="H26" s="202">
        <v>24</v>
      </c>
      <c r="I26" s="195">
        <v>23</v>
      </c>
      <c r="J26" s="195">
        <v>0</v>
      </c>
      <c r="K26" s="195">
        <v>23</v>
      </c>
      <c r="L26" s="184">
        <v>2</v>
      </c>
      <c r="M26" s="184" t="s">
        <v>143</v>
      </c>
      <c r="N26" s="184">
        <v>2</v>
      </c>
      <c r="O26" s="180">
        <v>-4.166666666666663E-2</v>
      </c>
      <c r="P26" s="180" t="s">
        <v>143</v>
      </c>
      <c r="Q26" s="180">
        <v>-4.166666666666663E-2</v>
      </c>
    </row>
    <row r="27" spans="2:17">
      <c r="B27" s="194" t="s">
        <v>59</v>
      </c>
      <c r="C27" s="195">
        <v>3</v>
      </c>
      <c r="D27" s="195">
        <v>0</v>
      </c>
      <c r="E27" s="195">
        <v>3</v>
      </c>
      <c r="F27" s="202">
        <v>26</v>
      </c>
      <c r="G27" s="202">
        <v>0</v>
      </c>
      <c r="H27" s="202">
        <v>26</v>
      </c>
      <c r="I27" s="195">
        <v>3</v>
      </c>
      <c r="J27" s="195">
        <v>5</v>
      </c>
      <c r="K27" s="195">
        <v>8</v>
      </c>
      <c r="L27" s="184">
        <v>7.6666666666666661</v>
      </c>
      <c r="M27" s="184" t="s">
        <v>143</v>
      </c>
      <c r="N27" s="184">
        <v>7.6666666666666661</v>
      </c>
      <c r="O27" s="180">
        <v>-0.88461538461538458</v>
      </c>
      <c r="P27" s="180" t="s">
        <v>143</v>
      </c>
      <c r="Q27" s="180">
        <v>-0.69230769230769229</v>
      </c>
    </row>
    <row r="28" spans="2:17">
      <c r="B28" s="194" t="s">
        <v>60</v>
      </c>
      <c r="C28" s="195">
        <v>2</v>
      </c>
      <c r="D28" s="195">
        <v>16</v>
      </c>
      <c r="E28" s="195">
        <v>18</v>
      </c>
      <c r="F28" s="202">
        <v>16</v>
      </c>
      <c r="G28" s="202">
        <v>6</v>
      </c>
      <c r="H28" s="202">
        <v>22</v>
      </c>
      <c r="I28" s="195">
        <v>4</v>
      </c>
      <c r="J28" s="195">
        <v>0</v>
      </c>
      <c r="K28" s="195">
        <v>4</v>
      </c>
      <c r="L28" s="184">
        <v>7</v>
      </c>
      <c r="M28" s="184">
        <v>-0.625</v>
      </c>
      <c r="N28" s="184">
        <v>0.22222222222222232</v>
      </c>
      <c r="O28" s="180">
        <v>-0.75</v>
      </c>
      <c r="P28" s="180">
        <v>-1</v>
      </c>
      <c r="Q28" s="180">
        <v>-0.81818181818181812</v>
      </c>
    </row>
    <row r="29" spans="2:17">
      <c r="B29" s="194" t="s">
        <v>82</v>
      </c>
      <c r="C29" s="195">
        <v>0</v>
      </c>
      <c r="D29" s="195">
        <v>0</v>
      </c>
      <c r="E29" s="195">
        <v>0</v>
      </c>
      <c r="F29" s="202">
        <v>8</v>
      </c>
      <c r="G29" s="202">
        <v>0</v>
      </c>
      <c r="H29" s="202">
        <v>8</v>
      </c>
      <c r="I29" s="195">
        <v>2</v>
      </c>
      <c r="J29" s="195">
        <v>165</v>
      </c>
      <c r="K29" s="195">
        <v>167</v>
      </c>
      <c r="L29" s="184" t="s">
        <v>143</v>
      </c>
      <c r="M29" s="184" t="s">
        <v>143</v>
      </c>
      <c r="N29" s="184" t="s">
        <v>143</v>
      </c>
      <c r="O29" s="180">
        <v>-0.75</v>
      </c>
      <c r="P29" s="180" t="s">
        <v>143</v>
      </c>
      <c r="Q29" s="180">
        <v>19.875</v>
      </c>
    </row>
    <row r="30" spans="2:17">
      <c r="B30" s="194" t="s">
        <v>62</v>
      </c>
      <c r="C30" s="195">
        <v>2</v>
      </c>
      <c r="D30" s="195">
        <v>0</v>
      </c>
      <c r="E30" s="195">
        <v>2</v>
      </c>
      <c r="F30" s="202">
        <v>3</v>
      </c>
      <c r="G30" s="202">
        <v>4</v>
      </c>
      <c r="H30" s="202">
        <v>7</v>
      </c>
      <c r="I30" s="195">
        <v>4</v>
      </c>
      <c r="J30" s="195">
        <v>0</v>
      </c>
      <c r="K30" s="195">
        <v>4</v>
      </c>
      <c r="L30" s="184">
        <v>0.5</v>
      </c>
      <c r="M30" s="184" t="s">
        <v>143</v>
      </c>
      <c r="N30" s="184">
        <v>2.5</v>
      </c>
      <c r="O30" s="180">
        <v>0.33333333333333326</v>
      </c>
      <c r="P30" s="180">
        <v>-1</v>
      </c>
      <c r="Q30" s="180">
        <v>-0.4285714285714286</v>
      </c>
    </row>
    <row r="31" spans="2:17" ht="15.75" customHeight="1">
      <c r="B31" s="194" t="s">
        <v>63</v>
      </c>
      <c r="C31" s="195">
        <v>2</v>
      </c>
      <c r="D31" s="195">
        <v>0</v>
      </c>
      <c r="E31" s="195">
        <v>2</v>
      </c>
      <c r="F31" s="202">
        <v>3</v>
      </c>
      <c r="G31" s="202">
        <v>0</v>
      </c>
      <c r="H31" s="202">
        <v>3</v>
      </c>
      <c r="I31" s="195">
        <v>1</v>
      </c>
      <c r="J31" s="195">
        <v>0</v>
      </c>
      <c r="K31" s="195">
        <v>1</v>
      </c>
      <c r="L31" s="184">
        <v>0.5</v>
      </c>
      <c r="M31" s="184" t="s">
        <v>143</v>
      </c>
      <c r="N31" s="184">
        <v>0.5</v>
      </c>
      <c r="O31" s="180">
        <v>-0.66666666666666674</v>
      </c>
      <c r="P31" s="180" t="s">
        <v>143</v>
      </c>
      <c r="Q31" s="180">
        <v>-0.66666666666666674</v>
      </c>
    </row>
    <row r="32" spans="2:17" ht="15.75" customHeight="1">
      <c r="B32" s="194" t="s">
        <v>64</v>
      </c>
      <c r="C32" s="195">
        <v>1</v>
      </c>
      <c r="D32" s="195">
        <v>0</v>
      </c>
      <c r="E32" s="195">
        <v>1</v>
      </c>
      <c r="F32" s="202">
        <v>5</v>
      </c>
      <c r="G32" s="202">
        <v>0</v>
      </c>
      <c r="H32" s="202">
        <v>5</v>
      </c>
      <c r="I32" s="195">
        <v>2</v>
      </c>
      <c r="J32" s="195">
        <v>0</v>
      </c>
      <c r="K32" s="195">
        <v>2</v>
      </c>
      <c r="L32" s="184">
        <v>4</v>
      </c>
      <c r="M32" s="184" t="s">
        <v>143</v>
      </c>
      <c r="N32" s="184">
        <v>4</v>
      </c>
      <c r="O32" s="180">
        <v>-0.6</v>
      </c>
      <c r="P32" s="180" t="s">
        <v>143</v>
      </c>
      <c r="Q32" s="180">
        <v>-0.6</v>
      </c>
    </row>
    <row r="33" spans="2:17" ht="15.75" customHeight="1">
      <c r="B33" s="194" t="s">
        <v>65</v>
      </c>
      <c r="C33" s="195">
        <v>0</v>
      </c>
      <c r="D33" s="195">
        <v>0</v>
      </c>
      <c r="E33" s="195">
        <v>0</v>
      </c>
      <c r="F33" s="202">
        <v>2</v>
      </c>
      <c r="G33" s="202">
        <v>0</v>
      </c>
      <c r="H33" s="202">
        <v>2</v>
      </c>
      <c r="I33" s="195">
        <v>0</v>
      </c>
      <c r="J33" s="195">
        <v>0</v>
      </c>
      <c r="K33" s="195">
        <v>0</v>
      </c>
      <c r="L33" s="184" t="s">
        <v>143</v>
      </c>
      <c r="M33" s="184" t="s">
        <v>143</v>
      </c>
      <c r="N33" s="184" t="s">
        <v>143</v>
      </c>
      <c r="O33" s="180">
        <v>-1</v>
      </c>
      <c r="P33" s="180" t="s">
        <v>143</v>
      </c>
      <c r="Q33" s="180">
        <v>-1</v>
      </c>
    </row>
    <row r="34" spans="2:17" ht="15.75" customHeight="1">
      <c r="B34" s="194" t="s">
        <v>66</v>
      </c>
      <c r="C34" s="195">
        <v>2</v>
      </c>
      <c r="D34" s="195">
        <v>0</v>
      </c>
      <c r="E34" s="195">
        <v>2</v>
      </c>
      <c r="F34" s="202">
        <v>9</v>
      </c>
      <c r="G34" s="202">
        <v>0</v>
      </c>
      <c r="H34" s="202">
        <v>9</v>
      </c>
      <c r="I34" s="195">
        <v>0</v>
      </c>
      <c r="J34" s="195">
        <v>0</v>
      </c>
      <c r="K34" s="195">
        <v>0</v>
      </c>
      <c r="L34" s="184">
        <v>3.5</v>
      </c>
      <c r="M34" s="184" t="s">
        <v>143</v>
      </c>
      <c r="N34" s="184">
        <v>3.5</v>
      </c>
      <c r="O34" s="180">
        <v>-1</v>
      </c>
      <c r="P34" s="180" t="s">
        <v>143</v>
      </c>
      <c r="Q34" s="180">
        <v>-1</v>
      </c>
    </row>
    <row r="35" spans="2:17" ht="15.75" customHeight="1">
      <c r="B35" s="194" t="s">
        <v>67</v>
      </c>
      <c r="C35" s="195">
        <v>2</v>
      </c>
      <c r="D35" s="195">
        <v>0</v>
      </c>
      <c r="E35" s="195">
        <v>2</v>
      </c>
      <c r="F35" s="202">
        <v>2</v>
      </c>
      <c r="G35" s="202">
        <v>0</v>
      </c>
      <c r="H35" s="202">
        <v>2</v>
      </c>
      <c r="I35" s="195">
        <v>12</v>
      </c>
      <c r="J35" s="195">
        <v>0</v>
      </c>
      <c r="K35" s="195">
        <v>12</v>
      </c>
      <c r="L35" s="184">
        <v>0</v>
      </c>
      <c r="M35" s="184" t="s">
        <v>143</v>
      </c>
      <c r="N35" s="184">
        <v>0</v>
      </c>
      <c r="O35" s="180">
        <v>5</v>
      </c>
      <c r="P35" s="180" t="s">
        <v>143</v>
      </c>
      <c r="Q35" s="180">
        <v>5</v>
      </c>
    </row>
    <row r="36" spans="2:17" ht="15.75" customHeight="1">
      <c r="B36" s="194" t="s">
        <v>68</v>
      </c>
      <c r="C36" s="195">
        <v>6</v>
      </c>
      <c r="D36" s="195">
        <v>0</v>
      </c>
      <c r="E36" s="195">
        <v>6</v>
      </c>
      <c r="F36" s="202">
        <v>19</v>
      </c>
      <c r="G36" s="202">
        <v>2</v>
      </c>
      <c r="H36" s="202">
        <v>21</v>
      </c>
      <c r="I36" s="195">
        <v>1</v>
      </c>
      <c r="J36" s="195">
        <v>0</v>
      </c>
      <c r="K36" s="195">
        <v>1</v>
      </c>
      <c r="L36" s="184">
        <v>2.1666666666666665</v>
      </c>
      <c r="M36" s="184" t="s">
        <v>143</v>
      </c>
      <c r="N36" s="184">
        <v>2.5</v>
      </c>
      <c r="O36" s="180">
        <v>-0.94736842105263164</v>
      </c>
      <c r="P36" s="180">
        <v>-1</v>
      </c>
      <c r="Q36" s="180">
        <v>-0.95238095238095233</v>
      </c>
    </row>
    <row r="37" spans="2:17" ht="15.75" customHeight="1">
      <c r="B37" s="194" t="s">
        <v>69</v>
      </c>
      <c r="C37" s="195">
        <v>4</v>
      </c>
      <c r="D37" s="195">
        <v>0</v>
      </c>
      <c r="E37" s="195">
        <v>4</v>
      </c>
      <c r="F37" s="202">
        <v>18</v>
      </c>
      <c r="G37" s="202">
        <v>5</v>
      </c>
      <c r="H37" s="202">
        <v>23</v>
      </c>
      <c r="I37" s="195">
        <v>0</v>
      </c>
      <c r="J37" s="195">
        <v>0</v>
      </c>
      <c r="K37" s="195">
        <v>0</v>
      </c>
      <c r="L37" s="184">
        <v>3.5</v>
      </c>
      <c r="M37" s="184" t="s">
        <v>143</v>
      </c>
      <c r="N37" s="184">
        <v>4.75</v>
      </c>
      <c r="O37" s="180">
        <v>-1</v>
      </c>
      <c r="P37" s="180">
        <v>-1</v>
      </c>
      <c r="Q37" s="180">
        <v>-1</v>
      </c>
    </row>
    <row r="38" spans="2:17" ht="15.75" customHeight="1">
      <c r="B38" s="196" t="s">
        <v>70</v>
      </c>
      <c r="C38" s="197">
        <v>32</v>
      </c>
      <c r="D38" s="197">
        <v>16</v>
      </c>
      <c r="E38" s="197">
        <v>48</v>
      </c>
      <c r="F38" s="197">
        <v>135</v>
      </c>
      <c r="G38" s="197">
        <v>17</v>
      </c>
      <c r="H38" s="197">
        <v>152</v>
      </c>
      <c r="I38" s="197">
        <v>52</v>
      </c>
      <c r="J38" s="197">
        <v>170</v>
      </c>
      <c r="K38" s="197">
        <v>222</v>
      </c>
      <c r="L38" s="203">
        <v>3.21875</v>
      </c>
      <c r="M38" s="203">
        <v>6.25E-2</v>
      </c>
      <c r="N38" s="203">
        <v>2.1666666666666665</v>
      </c>
      <c r="O38" s="203">
        <v>-0.61481481481481481</v>
      </c>
      <c r="P38" s="203">
        <v>9</v>
      </c>
      <c r="Q38" s="203">
        <v>0.46052631578947367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779</v>
      </c>
      <c r="D45" s="195">
        <v>1451</v>
      </c>
      <c r="E45" s="195">
        <v>2230</v>
      </c>
      <c r="F45" s="202">
        <v>615</v>
      </c>
      <c r="G45" s="202">
        <v>1535</v>
      </c>
      <c r="H45" s="202">
        <v>2150</v>
      </c>
      <c r="I45" s="195">
        <v>803</v>
      </c>
      <c r="J45" s="195">
        <v>1023</v>
      </c>
      <c r="K45" s="195">
        <v>1826</v>
      </c>
      <c r="L45" s="184">
        <v>-0.21052631578947367</v>
      </c>
      <c r="M45" s="184">
        <v>5.7891109579600197E-2</v>
      </c>
      <c r="N45" s="184">
        <v>-3.5874439461883401E-2</v>
      </c>
      <c r="O45" s="180">
        <v>0.30569105691056908</v>
      </c>
      <c r="P45" s="180">
        <v>-0.33355048859934855</v>
      </c>
      <c r="Q45" s="180">
        <v>-0.1506976744186046</v>
      </c>
    </row>
    <row r="46" spans="2:17">
      <c r="B46" s="194" t="s">
        <v>59</v>
      </c>
      <c r="C46" s="195">
        <v>772</v>
      </c>
      <c r="D46" s="195">
        <v>1448</v>
      </c>
      <c r="E46" s="195">
        <v>2220</v>
      </c>
      <c r="F46" s="202">
        <v>568</v>
      </c>
      <c r="G46" s="202">
        <v>1163</v>
      </c>
      <c r="H46" s="202">
        <v>1731</v>
      </c>
      <c r="I46" s="195">
        <v>796</v>
      </c>
      <c r="J46" s="195">
        <v>1134</v>
      </c>
      <c r="K46" s="195">
        <v>1930</v>
      </c>
      <c r="L46" s="184">
        <v>-0.26424870466321249</v>
      </c>
      <c r="M46" s="184">
        <v>-0.19682320441988954</v>
      </c>
      <c r="N46" s="184">
        <v>-0.22027027027027024</v>
      </c>
      <c r="O46" s="180">
        <v>0.40140845070422526</v>
      </c>
      <c r="P46" s="180">
        <v>-2.4935511607910521E-2</v>
      </c>
      <c r="Q46" s="180">
        <v>0.11496244945118428</v>
      </c>
    </row>
    <row r="47" spans="2:17">
      <c r="B47" s="194" t="s">
        <v>60</v>
      </c>
      <c r="C47" s="195">
        <v>865</v>
      </c>
      <c r="D47" s="195">
        <v>1439</v>
      </c>
      <c r="E47" s="195">
        <v>2304</v>
      </c>
      <c r="F47" s="202">
        <v>419</v>
      </c>
      <c r="G47" s="202">
        <v>1012</v>
      </c>
      <c r="H47" s="202">
        <v>1431</v>
      </c>
      <c r="I47" s="195">
        <v>848</v>
      </c>
      <c r="J47" s="195">
        <v>1769</v>
      </c>
      <c r="K47" s="195">
        <v>2617</v>
      </c>
      <c r="L47" s="184">
        <v>-0.51560693641618505</v>
      </c>
      <c r="M47" s="184">
        <v>-0.29673384294649063</v>
      </c>
      <c r="N47" s="184">
        <v>-0.37890625</v>
      </c>
      <c r="O47" s="180">
        <v>1.0238663484486872</v>
      </c>
      <c r="P47" s="180">
        <v>0.74802371541501977</v>
      </c>
      <c r="Q47" s="180">
        <v>0.82879105520614949</v>
      </c>
    </row>
    <row r="48" spans="2:17">
      <c r="B48" s="194" t="s">
        <v>82</v>
      </c>
      <c r="C48" s="195">
        <v>276</v>
      </c>
      <c r="D48" s="195">
        <v>213</v>
      </c>
      <c r="E48" s="195">
        <v>489</v>
      </c>
      <c r="F48" s="202">
        <v>149</v>
      </c>
      <c r="G48" s="202">
        <v>204</v>
      </c>
      <c r="H48" s="202">
        <v>353</v>
      </c>
      <c r="I48" s="195">
        <v>325</v>
      </c>
      <c r="J48" s="195">
        <v>621</v>
      </c>
      <c r="K48" s="195">
        <v>946</v>
      </c>
      <c r="L48" s="184">
        <v>-0.46014492753623193</v>
      </c>
      <c r="M48" s="184">
        <v>-4.2253521126760618E-2</v>
      </c>
      <c r="N48" s="184">
        <v>-0.27811860940695299</v>
      </c>
      <c r="O48" s="180">
        <v>1.1812080536912752</v>
      </c>
      <c r="P48" s="180">
        <v>2.0441176470588234</v>
      </c>
      <c r="Q48" s="180">
        <v>1.6798866855524079</v>
      </c>
    </row>
    <row r="49" spans="2:17">
      <c r="B49" s="194" t="s">
        <v>62</v>
      </c>
      <c r="C49" s="195">
        <v>12</v>
      </c>
      <c r="D49" s="195">
        <v>43</v>
      </c>
      <c r="E49" s="195">
        <v>55</v>
      </c>
      <c r="F49" s="202">
        <v>24</v>
      </c>
      <c r="G49" s="202">
        <v>44</v>
      </c>
      <c r="H49" s="202">
        <v>68</v>
      </c>
      <c r="I49" s="195">
        <v>27</v>
      </c>
      <c r="J49" s="195">
        <v>22</v>
      </c>
      <c r="K49" s="195">
        <v>49</v>
      </c>
      <c r="L49" s="184">
        <v>1</v>
      </c>
      <c r="M49" s="184">
        <v>2.3255813953488413E-2</v>
      </c>
      <c r="N49" s="184">
        <v>0.23636363636363633</v>
      </c>
      <c r="O49" s="180">
        <v>0.125</v>
      </c>
      <c r="P49" s="180">
        <v>-0.5</v>
      </c>
      <c r="Q49" s="180">
        <v>-0.27941176470588236</v>
      </c>
    </row>
    <row r="50" spans="2:17">
      <c r="B50" s="194" t="s">
        <v>63</v>
      </c>
      <c r="C50" s="195">
        <v>18</v>
      </c>
      <c r="D50" s="195">
        <v>65</v>
      </c>
      <c r="E50" s="195">
        <v>83</v>
      </c>
      <c r="F50" s="202">
        <v>53</v>
      </c>
      <c r="G50" s="202">
        <v>70</v>
      </c>
      <c r="H50" s="202">
        <v>123</v>
      </c>
      <c r="I50" s="195">
        <v>19</v>
      </c>
      <c r="J50" s="195">
        <v>3</v>
      </c>
      <c r="K50" s="195">
        <v>22</v>
      </c>
      <c r="L50" s="184">
        <v>1.9444444444444446</v>
      </c>
      <c r="M50" s="184">
        <v>7.6923076923076872E-2</v>
      </c>
      <c r="N50" s="184">
        <v>0.48192771084337349</v>
      </c>
      <c r="O50" s="180">
        <v>-0.64150943396226423</v>
      </c>
      <c r="P50" s="180">
        <v>-0.95714285714285718</v>
      </c>
      <c r="Q50" s="180">
        <v>-0.82113821138211385</v>
      </c>
    </row>
    <row r="51" spans="2:17">
      <c r="B51" s="194" t="s">
        <v>64</v>
      </c>
      <c r="C51" s="195">
        <v>25</v>
      </c>
      <c r="D51" s="195">
        <v>73</v>
      </c>
      <c r="E51" s="195">
        <v>98</v>
      </c>
      <c r="F51" s="202">
        <v>55</v>
      </c>
      <c r="G51" s="202">
        <v>46</v>
      </c>
      <c r="H51" s="202">
        <v>101</v>
      </c>
      <c r="I51" s="195">
        <v>41</v>
      </c>
      <c r="J51" s="195">
        <v>67</v>
      </c>
      <c r="K51" s="195">
        <v>108</v>
      </c>
      <c r="L51" s="184">
        <v>1.2000000000000002</v>
      </c>
      <c r="M51" s="184">
        <v>-0.36986301369863017</v>
      </c>
      <c r="N51" s="184">
        <v>3.0612244897959107E-2</v>
      </c>
      <c r="O51" s="180">
        <v>-0.25454545454545452</v>
      </c>
      <c r="P51" s="180">
        <v>0.45652173913043481</v>
      </c>
      <c r="Q51" s="180">
        <v>6.9306930693069368E-2</v>
      </c>
    </row>
    <row r="52" spans="2:17">
      <c r="B52" s="194" t="s">
        <v>65</v>
      </c>
      <c r="C52" s="195">
        <v>11</v>
      </c>
      <c r="D52" s="195">
        <v>19</v>
      </c>
      <c r="E52" s="195">
        <v>30</v>
      </c>
      <c r="F52" s="202">
        <v>20</v>
      </c>
      <c r="G52" s="202">
        <v>17</v>
      </c>
      <c r="H52" s="202">
        <v>37</v>
      </c>
      <c r="I52" s="195">
        <v>21</v>
      </c>
      <c r="J52" s="195">
        <v>72</v>
      </c>
      <c r="K52" s="195">
        <v>93</v>
      </c>
      <c r="L52" s="184">
        <v>0.81818181818181812</v>
      </c>
      <c r="M52" s="184">
        <v>-0.10526315789473684</v>
      </c>
      <c r="N52" s="184">
        <v>0.23333333333333339</v>
      </c>
      <c r="O52" s="180">
        <v>5.0000000000000044E-2</v>
      </c>
      <c r="P52" s="180">
        <v>3.2352941176470589</v>
      </c>
      <c r="Q52" s="180">
        <v>1.5135135135135136</v>
      </c>
    </row>
    <row r="53" spans="2:17">
      <c r="B53" s="194" t="s">
        <v>66</v>
      </c>
      <c r="C53" s="195">
        <v>13</v>
      </c>
      <c r="D53" s="195">
        <v>13</v>
      </c>
      <c r="E53" s="195">
        <v>26</v>
      </c>
      <c r="F53" s="202">
        <v>14</v>
      </c>
      <c r="G53" s="202">
        <v>63</v>
      </c>
      <c r="H53" s="202">
        <v>77</v>
      </c>
      <c r="I53" s="195">
        <v>26</v>
      </c>
      <c r="J53" s="195">
        <v>113</v>
      </c>
      <c r="K53" s="195">
        <v>139</v>
      </c>
      <c r="L53" s="184">
        <v>7.6923076923076872E-2</v>
      </c>
      <c r="M53" s="184">
        <v>3.8461538461538458</v>
      </c>
      <c r="N53" s="184">
        <v>1.9615384615384617</v>
      </c>
      <c r="O53" s="180">
        <v>0.85714285714285721</v>
      </c>
      <c r="P53" s="180">
        <v>0.79365079365079372</v>
      </c>
      <c r="Q53" s="180">
        <v>0.80519480519480524</v>
      </c>
    </row>
    <row r="54" spans="2:17">
      <c r="B54" s="194" t="s">
        <v>67</v>
      </c>
      <c r="C54" s="195">
        <v>193</v>
      </c>
      <c r="D54" s="195">
        <v>543</v>
      </c>
      <c r="E54" s="195">
        <v>736</v>
      </c>
      <c r="F54" s="202">
        <v>213</v>
      </c>
      <c r="G54" s="202">
        <v>601</v>
      </c>
      <c r="H54" s="202">
        <v>814</v>
      </c>
      <c r="I54" s="195">
        <v>305</v>
      </c>
      <c r="J54" s="195">
        <v>895</v>
      </c>
      <c r="K54" s="195">
        <v>1200</v>
      </c>
      <c r="L54" s="184">
        <v>0.10362694300518127</v>
      </c>
      <c r="M54" s="184">
        <v>0.1068139963167587</v>
      </c>
      <c r="N54" s="184">
        <v>0.10597826086956519</v>
      </c>
      <c r="O54" s="180">
        <v>0.431924882629108</v>
      </c>
      <c r="P54" s="180">
        <v>0.48918469217970051</v>
      </c>
      <c r="Q54" s="180">
        <v>0.47420147420147418</v>
      </c>
    </row>
    <row r="55" spans="2:17">
      <c r="B55" s="194" t="s">
        <v>68</v>
      </c>
      <c r="C55" s="195">
        <v>395</v>
      </c>
      <c r="D55" s="195">
        <v>1113</v>
      </c>
      <c r="E55" s="195">
        <v>1508</v>
      </c>
      <c r="F55" s="202">
        <v>458</v>
      </c>
      <c r="G55" s="202">
        <v>1261</v>
      </c>
      <c r="H55" s="202">
        <v>1719</v>
      </c>
      <c r="I55" s="195">
        <v>986</v>
      </c>
      <c r="J55" s="195">
        <v>1588</v>
      </c>
      <c r="K55" s="195">
        <v>2574</v>
      </c>
      <c r="L55" s="184">
        <v>0.15949367088607591</v>
      </c>
      <c r="M55" s="184">
        <v>0.13297394429469911</v>
      </c>
      <c r="N55" s="184">
        <v>0.13992042440318309</v>
      </c>
      <c r="O55" s="180">
        <v>1.1528384279475983</v>
      </c>
      <c r="P55" s="180">
        <v>0.25931800158604279</v>
      </c>
      <c r="Q55" s="180">
        <v>0.4973821989528795</v>
      </c>
    </row>
    <row r="56" spans="2:17">
      <c r="B56" s="194" t="s">
        <v>69</v>
      </c>
      <c r="C56" s="195">
        <v>553</v>
      </c>
      <c r="D56" s="195">
        <v>1402</v>
      </c>
      <c r="E56" s="195">
        <v>1955</v>
      </c>
      <c r="F56" s="202">
        <v>594</v>
      </c>
      <c r="G56" s="202">
        <v>1176</v>
      </c>
      <c r="H56" s="202">
        <v>1770</v>
      </c>
      <c r="I56" s="195">
        <v>674</v>
      </c>
      <c r="J56" s="195">
        <v>1907</v>
      </c>
      <c r="K56" s="195">
        <v>2581</v>
      </c>
      <c r="L56" s="184">
        <v>7.4141048824593048E-2</v>
      </c>
      <c r="M56" s="184">
        <v>-0.16119828815977177</v>
      </c>
      <c r="N56" s="184">
        <v>-9.4629156010230142E-2</v>
      </c>
      <c r="O56" s="180">
        <v>0.13468013468013473</v>
      </c>
      <c r="P56" s="180">
        <v>0.62159863945578242</v>
      </c>
      <c r="Q56" s="180">
        <v>0.45819209039548014</v>
      </c>
    </row>
    <row r="57" spans="2:17">
      <c r="B57" s="196" t="s">
        <v>70</v>
      </c>
      <c r="C57" s="197">
        <v>3912</v>
      </c>
      <c r="D57" s="197">
        <v>7822</v>
      </c>
      <c r="E57" s="197">
        <v>11734</v>
      </c>
      <c r="F57" s="197">
        <v>3182</v>
      </c>
      <c r="G57" s="197">
        <v>7192</v>
      </c>
      <c r="H57" s="197">
        <v>10374</v>
      </c>
      <c r="I57" s="197">
        <v>4871</v>
      </c>
      <c r="J57" s="197">
        <v>9214</v>
      </c>
      <c r="K57" s="197">
        <v>14085</v>
      </c>
      <c r="L57" s="203">
        <v>-0.18660531697341509</v>
      </c>
      <c r="M57" s="203">
        <v>-8.0542060854001507E-2</v>
      </c>
      <c r="N57" s="203">
        <v>-0.11590250553945802</v>
      </c>
      <c r="O57" s="203">
        <v>0.53079824010056575</v>
      </c>
      <c r="P57" s="203">
        <v>0.28114571746384875</v>
      </c>
      <c r="Q57" s="203">
        <v>0.35772122614227886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6113</v>
      </c>
      <c r="D64" s="195">
        <v>12251</v>
      </c>
      <c r="E64" s="195">
        <v>18364</v>
      </c>
      <c r="F64" s="202">
        <v>6702</v>
      </c>
      <c r="G64" s="202">
        <v>10154</v>
      </c>
      <c r="H64" s="202">
        <v>16856</v>
      </c>
      <c r="I64" s="195">
        <v>9279</v>
      </c>
      <c r="J64" s="195">
        <v>9059</v>
      </c>
      <c r="K64" s="195">
        <v>18338</v>
      </c>
      <c r="L64" s="184">
        <v>9.6352036643219341E-2</v>
      </c>
      <c r="M64" s="184">
        <v>-0.1711697004326177</v>
      </c>
      <c r="N64" s="184">
        <v>-8.2117185798301073E-2</v>
      </c>
      <c r="O64" s="180">
        <v>0.38451208594449415</v>
      </c>
      <c r="P64" s="180">
        <v>-0.10783927516249758</v>
      </c>
      <c r="Q64" s="180">
        <v>8.7921214997626951E-2</v>
      </c>
    </row>
    <row r="65" spans="2:17">
      <c r="B65" s="194" t="s">
        <v>59</v>
      </c>
      <c r="C65" s="195">
        <v>6724</v>
      </c>
      <c r="D65" s="195">
        <v>12299</v>
      </c>
      <c r="E65" s="195">
        <v>19023</v>
      </c>
      <c r="F65" s="202">
        <v>5298</v>
      </c>
      <c r="G65" s="202">
        <v>8850</v>
      </c>
      <c r="H65" s="202">
        <v>14148</v>
      </c>
      <c r="I65" s="195">
        <v>9898</v>
      </c>
      <c r="J65" s="195">
        <v>10299</v>
      </c>
      <c r="K65" s="195">
        <v>20197</v>
      </c>
      <c r="L65" s="184">
        <v>-0.21207614515169537</v>
      </c>
      <c r="M65" s="184">
        <v>-0.28042930319538173</v>
      </c>
      <c r="N65" s="184">
        <v>-0.25626872733007411</v>
      </c>
      <c r="O65" s="180">
        <v>0.86825217063042648</v>
      </c>
      <c r="P65" s="180">
        <v>0.16372881355932201</v>
      </c>
      <c r="Q65" s="180">
        <v>0.42755159739892568</v>
      </c>
    </row>
    <row r="66" spans="2:17">
      <c r="B66" s="194" t="s">
        <v>60</v>
      </c>
      <c r="C66" s="195">
        <v>7350</v>
      </c>
      <c r="D66" s="195">
        <v>14047</v>
      </c>
      <c r="E66" s="195">
        <v>21397</v>
      </c>
      <c r="F66" s="202">
        <v>6416</v>
      </c>
      <c r="G66" s="202">
        <v>9375</v>
      </c>
      <c r="H66" s="202">
        <v>15791</v>
      </c>
      <c r="I66" s="195">
        <v>9762</v>
      </c>
      <c r="J66" s="195">
        <v>13509</v>
      </c>
      <c r="K66" s="195">
        <v>23271</v>
      </c>
      <c r="L66" s="184">
        <v>-0.12707482993197283</v>
      </c>
      <c r="M66" s="184">
        <v>-0.33259770769559338</v>
      </c>
      <c r="N66" s="184">
        <v>-0.26199934570266858</v>
      </c>
      <c r="O66" s="180">
        <v>0.52150872817955118</v>
      </c>
      <c r="P66" s="180">
        <v>0.44096000000000002</v>
      </c>
      <c r="Q66" s="180">
        <v>0.47368754353745812</v>
      </c>
    </row>
    <row r="67" spans="2:17">
      <c r="B67" s="194" t="s">
        <v>82</v>
      </c>
      <c r="C67" s="195">
        <v>3515</v>
      </c>
      <c r="D67" s="195">
        <v>5488</v>
      </c>
      <c r="E67" s="195">
        <v>9003</v>
      </c>
      <c r="F67" s="202">
        <v>3098</v>
      </c>
      <c r="G67" s="202">
        <v>5340</v>
      </c>
      <c r="H67" s="202">
        <v>8438</v>
      </c>
      <c r="I67" s="195">
        <v>5790</v>
      </c>
      <c r="J67" s="195">
        <v>7882</v>
      </c>
      <c r="K67" s="195">
        <v>13672</v>
      </c>
      <c r="L67" s="184">
        <v>-0.11863442389758183</v>
      </c>
      <c r="M67" s="184">
        <v>-2.6967930029154541E-2</v>
      </c>
      <c r="N67" s="184">
        <v>-6.275685882483617E-2</v>
      </c>
      <c r="O67" s="180">
        <v>0.86894770819883793</v>
      </c>
      <c r="P67" s="180">
        <v>0.47602996254681651</v>
      </c>
      <c r="Q67" s="180">
        <v>0.62028916804930079</v>
      </c>
    </row>
    <row r="68" spans="2:17">
      <c r="B68" s="194" t="s">
        <v>62</v>
      </c>
      <c r="C68" s="195">
        <v>169</v>
      </c>
      <c r="D68" s="195">
        <v>836</v>
      </c>
      <c r="E68" s="195">
        <v>1005</v>
      </c>
      <c r="F68" s="202">
        <v>222</v>
      </c>
      <c r="G68" s="202">
        <v>740</v>
      </c>
      <c r="H68" s="202">
        <v>962</v>
      </c>
      <c r="I68" s="195">
        <v>360</v>
      </c>
      <c r="J68" s="195">
        <v>575</v>
      </c>
      <c r="K68" s="195">
        <v>935</v>
      </c>
      <c r="L68" s="184">
        <v>0.31360946745562135</v>
      </c>
      <c r="M68" s="184">
        <v>-0.11483253588516751</v>
      </c>
      <c r="N68" s="184">
        <v>-4.2786069651741254E-2</v>
      </c>
      <c r="O68" s="180">
        <v>0.62162162162162171</v>
      </c>
      <c r="P68" s="180">
        <v>-0.22297297297297303</v>
      </c>
      <c r="Q68" s="180">
        <v>-2.8066528066528096E-2</v>
      </c>
    </row>
    <row r="69" spans="2:17">
      <c r="B69" s="194" t="s">
        <v>63</v>
      </c>
      <c r="C69" s="195">
        <v>437</v>
      </c>
      <c r="D69" s="195">
        <v>1006</v>
      </c>
      <c r="E69" s="195">
        <v>1443</v>
      </c>
      <c r="F69" s="202">
        <v>399</v>
      </c>
      <c r="G69" s="202">
        <v>1079</v>
      </c>
      <c r="H69" s="202">
        <v>1478</v>
      </c>
      <c r="I69" s="195">
        <v>195</v>
      </c>
      <c r="J69" s="195">
        <v>257</v>
      </c>
      <c r="K69" s="195">
        <v>452</v>
      </c>
      <c r="L69" s="184">
        <v>-8.6956521739130488E-2</v>
      </c>
      <c r="M69" s="184">
        <v>7.256461232604372E-2</v>
      </c>
      <c r="N69" s="184">
        <v>2.4255024255024349E-2</v>
      </c>
      <c r="O69" s="180">
        <v>-0.51127819548872178</v>
      </c>
      <c r="P69" s="180">
        <v>-0.76181649675625573</v>
      </c>
      <c r="Q69" s="180">
        <v>-0.6941813261163734</v>
      </c>
    </row>
    <row r="70" spans="2:17">
      <c r="B70" s="194" t="s">
        <v>64</v>
      </c>
      <c r="C70" s="195">
        <v>464</v>
      </c>
      <c r="D70" s="195">
        <v>1530</v>
      </c>
      <c r="E70" s="195">
        <v>1994</v>
      </c>
      <c r="F70" s="202">
        <v>437</v>
      </c>
      <c r="G70" s="202">
        <v>1421</v>
      </c>
      <c r="H70" s="202">
        <v>1858</v>
      </c>
      <c r="I70" s="195">
        <v>478</v>
      </c>
      <c r="J70" s="195">
        <v>355</v>
      </c>
      <c r="K70" s="195">
        <v>833</v>
      </c>
      <c r="L70" s="184">
        <v>-5.8189655172413812E-2</v>
      </c>
      <c r="M70" s="184">
        <v>-7.1241830065359446E-2</v>
      </c>
      <c r="N70" s="184">
        <v>-6.8204613841524542E-2</v>
      </c>
      <c r="O70" s="180">
        <v>9.3821510297482869E-2</v>
      </c>
      <c r="P70" s="180">
        <v>-0.75017593244194236</v>
      </c>
      <c r="Q70" s="180">
        <v>-0.5516684607104414</v>
      </c>
    </row>
    <row r="71" spans="2:17">
      <c r="B71" s="194" t="s">
        <v>65</v>
      </c>
      <c r="C71" s="195">
        <v>362</v>
      </c>
      <c r="D71" s="195">
        <v>385</v>
      </c>
      <c r="E71" s="195">
        <v>747</v>
      </c>
      <c r="F71" s="202">
        <v>533</v>
      </c>
      <c r="G71" s="202">
        <v>855</v>
      </c>
      <c r="H71" s="202">
        <v>1388</v>
      </c>
      <c r="I71" s="195">
        <v>579</v>
      </c>
      <c r="J71" s="195">
        <v>209</v>
      </c>
      <c r="K71" s="195">
        <v>788</v>
      </c>
      <c r="L71" s="184">
        <v>0.47237569060773477</v>
      </c>
      <c r="M71" s="184">
        <v>1.220779220779221</v>
      </c>
      <c r="N71" s="184">
        <v>0.85809906291834004</v>
      </c>
      <c r="O71" s="180">
        <v>8.6303939962476539E-2</v>
      </c>
      <c r="P71" s="180">
        <v>-0.75555555555555554</v>
      </c>
      <c r="Q71" s="180">
        <v>-0.43227665706051877</v>
      </c>
    </row>
    <row r="72" spans="2:17">
      <c r="B72" s="194" t="s">
        <v>66</v>
      </c>
      <c r="C72" s="195">
        <v>538</v>
      </c>
      <c r="D72" s="195">
        <v>1579</v>
      </c>
      <c r="E72" s="195">
        <v>2117</v>
      </c>
      <c r="F72" s="202">
        <v>490</v>
      </c>
      <c r="G72" s="202">
        <v>1162</v>
      </c>
      <c r="H72" s="202">
        <v>1652</v>
      </c>
      <c r="I72" s="195">
        <v>570</v>
      </c>
      <c r="J72" s="195">
        <v>282</v>
      </c>
      <c r="K72" s="195">
        <v>852</v>
      </c>
      <c r="L72" s="184">
        <v>-8.9219330855018542E-2</v>
      </c>
      <c r="M72" s="184">
        <v>-0.2640911969601013</v>
      </c>
      <c r="N72" s="184">
        <v>-0.21965044874822859</v>
      </c>
      <c r="O72" s="180">
        <v>0.16326530612244894</v>
      </c>
      <c r="P72" s="180">
        <v>-0.75731497418244409</v>
      </c>
      <c r="Q72" s="180">
        <v>-0.4842615012106537</v>
      </c>
    </row>
    <row r="73" spans="2:17">
      <c r="B73" s="194" t="s">
        <v>67</v>
      </c>
      <c r="C73" s="195">
        <v>3634</v>
      </c>
      <c r="D73" s="195">
        <v>4949</v>
      </c>
      <c r="E73" s="195">
        <v>8583</v>
      </c>
      <c r="F73" s="202">
        <v>4420</v>
      </c>
      <c r="G73" s="202">
        <v>7111</v>
      </c>
      <c r="H73" s="202">
        <v>11531</v>
      </c>
      <c r="I73" s="195">
        <v>5280</v>
      </c>
      <c r="J73" s="195">
        <v>6804</v>
      </c>
      <c r="K73" s="195">
        <v>12084</v>
      </c>
      <c r="L73" s="184">
        <v>0.21629058888277375</v>
      </c>
      <c r="M73" s="184">
        <v>0.43685593049100824</v>
      </c>
      <c r="N73" s="184">
        <v>0.34346964930676926</v>
      </c>
      <c r="O73" s="180">
        <v>0.19457013574660631</v>
      </c>
      <c r="P73" s="180">
        <v>-4.3172549571087071E-2</v>
      </c>
      <c r="Q73" s="180">
        <v>4.7957679299280187E-2</v>
      </c>
    </row>
    <row r="74" spans="2:17">
      <c r="B74" s="194" t="s">
        <v>68</v>
      </c>
      <c r="C74" s="195">
        <v>7159</v>
      </c>
      <c r="D74" s="195">
        <v>9782</v>
      </c>
      <c r="E74" s="195">
        <v>16941</v>
      </c>
      <c r="F74" s="202">
        <v>8712</v>
      </c>
      <c r="G74" s="202">
        <v>11379</v>
      </c>
      <c r="H74" s="202">
        <v>20091</v>
      </c>
      <c r="I74" s="195">
        <v>9604</v>
      </c>
      <c r="J74" s="195">
        <v>15194</v>
      </c>
      <c r="K74" s="195">
        <v>24798</v>
      </c>
      <c r="L74" s="184">
        <v>0.21692973879033395</v>
      </c>
      <c r="M74" s="184">
        <v>0.16325904722960538</v>
      </c>
      <c r="N74" s="184">
        <v>0.18593943686913406</v>
      </c>
      <c r="O74" s="180">
        <v>0.10238751147842051</v>
      </c>
      <c r="P74" s="180">
        <v>0.33526671939537755</v>
      </c>
      <c r="Q74" s="180">
        <v>0.23428400776467084</v>
      </c>
    </row>
    <row r="75" spans="2:17">
      <c r="B75" s="194" t="s">
        <v>69</v>
      </c>
      <c r="C75" s="195">
        <v>5711</v>
      </c>
      <c r="D75" s="195">
        <v>9761</v>
      </c>
      <c r="E75" s="195">
        <v>15472</v>
      </c>
      <c r="F75" s="202">
        <v>6380</v>
      </c>
      <c r="G75" s="202">
        <v>9378</v>
      </c>
      <c r="H75" s="202">
        <v>15758</v>
      </c>
      <c r="I75" s="195">
        <v>8760</v>
      </c>
      <c r="J75" s="195">
        <v>15898</v>
      </c>
      <c r="K75" s="195">
        <v>24658</v>
      </c>
      <c r="L75" s="184">
        <v>0.1171423568551917</v>
      </c>
      <c r="M75" s="184">
        <v>-3.9237783014035466E-2</v>
      </c>
      <c r="N75" s="184">
        <v>1.8485005170630897E-2</v>
      </c>
      <c r="O75" s="180">
        <v>0.37304075235109724</v>
      </c>
      <c r="P75" s="180">
        <v>0.69524418852633829</v>
      </c>
      <c r="Q75" s="180">
        <v>0.56479248635613666</v>
      </c>
    </row>
    <row r="76" spans="2:17">
      <c r="B76" s="196" t="s">
        <v>70</v>
      </c>
      <c r="C76" s="197">
        <v>42176</v>
      </c>
      <c r="D76" s="197">
        <v>73913</v>
      </c>
      <c r="E76" s="197">
        <v>116089</v>
      </c>
      <c r="F76" s="197">
        <v>43107</v>
      </c>
      <c r="G76" s="197">
        <v>66844</v>
      </c>
      <c r="H76" s="197">
        <v>109951</v>
      </c>
      <c r="I76" s="197">
        <v>60555</v>
      </c>
      <c r="J76" s="197">
        <v>80323</v>
      </c>
      <c r="K76" s="197">
        <v>140878</v>
      </c>
      <c r="L76" s="203">
        <v>2.2074165402124368E-2</v>
      </c>
      <c r="M76" s="203">
        <v>-9.5639468023216434E-2</v>
      </c>
      <c r="N76" s="203">
        <v>-5.2873226576161447E-2</v>
      </c>
      <c r="O76" s="203">
        <v>0.40476024775558495</v>
      </c>
      <c r="P76" s="203">
        <v>0.20164861468493811</v>
      </c>
      <c r="Q76" s="203">
        <v>0.28127984283908281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6935</v>
      </c>
      <c r="D84" s="195">
        <v>13702</v>
      </c>
      <c r="E84" s="195">
        <v>20637</v>
      </c>
      <c r="F84" s="202">
        <v>7388</v>
      </c>
      <c r="G84" s="202">
        <v>11689</v>
      </c>
      <c r="H84" s="202">
        <v>19077</v>
      </c>
      <c r="I84" s="195">
        <v>10180</v>
      </c>
      <c r="J84" s="195">
        <v>10082</v>
      </c>
      <c r="K84" s="195">
        <v>20262</v>
      </c>
      <c r="L84" s="184">
        <v>6.5320836337418919E-2</v>
      </c>
      <c r="M84" s="184">
        <v>-0.14691285943657861</v>
      </c>
      <c r="N84" s="184">
        <v>-7.5592382613752007E-2</v>
      </c>
      <c r="O84" s="180">
        <v>0.37791012452625883</v>
      </c>
      <c r="P84" s="180">
        <v>-0.13747968175207459</v>
      </c>
      <c r="Q84" s="180">
        <v>6.2116685013366979E-2</v>
      </c>
    </row>
    <row r="85" spans="2:17">
      <c r="B85" s="194" t="s">
        <v>59</v>
      </c>
      <c r="C85" s="195">
        <v>7567</v>
      </c>
      <c r="D85" s="195">
        <v>13747</v>
      </c>
      <c r="E85" s="195">
        <v>21314</v>
      </c>
      <c r="F85" s="202">
        <v>5992</v>
      </c>
      <c r="G85" s="202">
        <v>10013</v>
      </c>
      <c r="H85" s="202">
        <v>16005</v>
      </c>
      <c r="I85" s="195">
        <v>10807</v>
      </c>
      <c r="J85" s="195">
        <v>11438</v>
      </c>
      <c r="K85" s="195">
        <v>22245</v>
      </c>
      <c r="L85" s="184">
        <v>-0.20814061054579092</v>
      </c>
      <c r="M85" s="184">
        <v>-0.27162289954171814</v>
      </c>
      <c r="N85" s="184">
        <v>-0.24908510837946884</v>
      </c>
      <c r="O85" s="180">
        <v>0.8035714285714286</v>
      </c>
      <c r="P85" s="180">
        <v>0.14231499051233398</v>
      </c>
      <c r="Q85" s="180">
        <v>0.38987816307403933</v>
      </c>
    </row>
    <row r="86" spans="2:17">
      <c r="B86" s="194" t="s">
        <v>60</v>
      </c>
      <c r="C86" s="195">
        <v>8282</v>
      </c>
      <c r="D86" s="195">
        <v>15502</v>
      </c>
      <c r="E86" s="195">
        <v>23784</v>
      </c>
      <c r="F86" s="202">
        <v>6890</v>
      </c>
      <c r="G86" s="202">
        <v>10393</v>
      </c>
      <c r="H86" s="202">
        <v>17283</v>
      </c>
      <c r="I86" s="195">
        <v>10671</v>
      </c>
      <c r="J86" s="195">
        <v>15278</v>
      </c>
      <c r="K86" s="195">
        <v>25949</v>
      </c>
      <c r="L86" s="184">
        <v>-0.16807534411977787</v>
      </c>
      <c r="M86" s="184">
        <v>-0.32957037801573985</v>
      </c>
      <c r="N86" s="184">
        <v>-0.27333501513622604</v>
      </c>
      <c r="O86" s="180">
        <v>0.54876632801161107</v>
      </c>
      <c r="P86" s="180">
        <v>0.4700279033965169</v>
      </c>
      <c r="Q86" s="180">
        <v>0.50141757796678821</v>
      </c>
    </row>
    <row r="87" spans="2:17">
      <c r="B87" s="194" t="s">
        <v>82</v>
      </c>
      <c r="C87" s="195">
        <v>3814</v>
      </c>
      <c r="D87" s="195">
        <v>5701</v>
      </c>
      <c r="E87" s="195">
        <v>9515</v>
      </c>
      <c r="F87" s="202">
        <v>3275</v>
      </c>
      <c r="G87" s="202">
        <v>5544</v>
      </c>
      <c r="H87" s="202">
        <v>8819</v>
      </c>
      <c r="I87" s="195">
        <v>6140</v>
      </c>
      <c r="J87" s="195">
        <v>8668</v>
      </c>
      <c r="K87" s="195">
        <v>14808</v>
      </c>
      <c r="L87" s="184">
        <v>-0.1413214472994232</v>
      </c>
      <c r="M87" s="184">
        <v>-2.7539028240659569E-2</v>
      </c>
      <c r="N87" s="184">
        <v>-7.3147661586967949E-2</v>
      </c>
      <c r="O87" s="180">
        <v>0.87480916030534361</v>
      </c>
      <c r="P87" s="180">
        <v>0.56349206349206349</v>
      </c>
      <c r="Q87" s="180">
        <v>0.67910193899535098</v>
      </c>
    </row>
    <row r="88" spans="2:17">
      <c r="B88" s="194" t="s">
        <v>62</v>
      </c>
      <c r="C88" s="195">
        <v>198</v>
      </c>
      <c r="D88" s="195">
        <v>879</v>
      </c>
      <c r="E88" s="195">
        <v>1077</v>
      </c>
      <c r="F88" s="202">
        <v>278</v>
      </c>
      <c r="G88" s="202">
        <v>788</v>
      </c>
      <c r="H88" s="202">
        <v>1066</v>
      </c>
      <c r="I88" s="195">
        <v>404</v>
      </c>
      <c r="J88" s="195">
        <v>597</v>
      </c>
      <c r="K88" s="195">
        <v>1001</v>
      </c>
      <c r="L88" s="184">
        <v>0.40404040404040398</v>
      </c>
      <c r="M88" s="184">
        <v>-0.10352673492605236</v>
      </c>
      <c r="N88" s="184">
        <v>-1.0213556174558991E-2</v>
      </c>
      <c r="O88" s="180">
        <v>0.45323741007194251</v>
      </c>
      <c r="P88" s="180">
        <v>-0.24238578680203049</v>
      </c>
      <c r="Q88" s="180">
        <v>-6.0975609756097615E-2</v>
      </c>
    </row>
    <row r="89" spans="2:17">
      <c r="B89" s="194" t="s">
        <v>63</v>
      </c>
      <c r="C89" s="195">
        <v>470</v>
      </c>
      <c r="D89" s="195">
        <v>1071</v>
      </c>
      <c r="E89" s="195">
        <v>1541</v>
      </c>
      <c r="F89" s="202">
        <v>462</v>
      </c>
      <c r="G89" s="202">
        <v>1149</v>
      </c>
      <c r="H89" s="202">
        <v>1611</v>
      </c>
      <c r="I89" s="195">
        <v>235</v>
      </c>
      <c r="J89" s="195">
        <v>260</v>
      </c>
      <c r="K89" s="195">
        <v>495</v>
      </c>
      <c r="L89" s="184">
        <v>-1.7021276595744705E-2</v>
      </c>
      <c r="M89" s="184">
        <v>7.2829131652661028E-2</v>
      </c>
      <c r="N89" s="184">
        <v>4.542504866969499E-2</v>
      </c>
      <c r="O89" s="180">
        <v>-0.4913419913419913</v>
      </c>
      <c r="P89" s="180">
        <v>-0.7737162750217581</v>
      </c>
      <c r="Q89" s="180">
        <v>-0.6927374301675977</v>
      </c>
    </row>
    <row r="90" spans="2:17">
      <c r="B90" s="194" t="s">
        <v>64</v>
      </c>
      <c r="C90" s="195">
        <v>508</v>
      </c>
      <c r="D90" s="195">
        <v>1603</v>
      </c>
      <c r="E90" s="195">
        <v>2111</v>
      </c>
      <c r="F90" s="202">
        <v>509</v>
      </c>
      <c r="G90" s="202">
        <v>1467</v>
      </c>
      <c r="H90" s="202">
        <v>1976</v>
      </c>
      <c r="I90" s="195">
        <v>537</v>
      </c>
      <c r="J90" s="195">
        <v>422</v>
      </c>
      <c r="K90" s="195">
        <v>959</v>
      </c>
      <c r="L90" s="184">
        <v>1.9685039370078705E-3</v>
      </c>
      <c r="M90" s="184">
        <v>-8.4840923268870827E-2</v>
      </c>
      <c r="N90" s="184">
        <v>-6.3950734249170971E-2</v>
      </c>
      <c r="O90" s="180">
        <v>5.5009823182711193E-2</v>
      </c>
      <c r="P90" s="180">
        <v>-0.71233810497614181</v>
      </c>
      <c r="Q90" s="180">
        <v>-0.51467611336032393</v>
      </c>
    </row>
    <row r="91" spans="2:17">
      <c r="B91" s="194" t="s">
        <v>65</v>
      </c>
      <c r="C91" s="195">
        <v>375</v>
      </c>
      <c r="D91" s="195">
        <v>404</v>
      </c>
      <c r="E91" s="195">
        <v>779</v>
      </c>
      <c r="F91" s="202">
        <v>583</v>
      </c>
      <c r="G91" s="202">
        <v>872</v>
      </c>
      <c r="H91" s="202">
        <v>1455</v>
      </c>
      <c r="I91" s="195">
        <v>611</v>
      </c>
      <c r="J91" s="195">
        <v>281</v>
      </c>
      <c r="K91" s="195">
        <v>892</v>
      </c>
      <c r="L91" s="184">
        <v>0.55466666666666664</v>
      </c>
      <c r="M91" s="184">
        <v>1.1584158415841586</v>
      </c>
      <c r="N91" s="184">
        <v>0.86777920410783049</v>
      </c>
      <c r="O91" s="180">
        <v>4.8027444253859297E-2</v>
      </c>
      <c r="P91" s="180">
        <v>-0.67775229357798161</v>
      </c>
      <c r="Q91" s="180">
        <v>-0.3869415807560137</v>
      </c>
    </row>
    <row r="92" spans="2:17">
      <c r="B92" s="194" t="s">
        <v>66</v>
      </c>
      <c r="C92" s="195">
        <v>575</v>
      </c>
      <c r="D92" s="195">
        <v>1592</v>
      </c>
      <c r="E92" s="195">
        <v>2167</v>
      </c>
      <c r="F92" s="202">
        <v>542</v>
      </c>
      <c r="G92" s="202">
        <v>1225</v>
      </c>
      <c r="H92" s="202">
        <v>1767</v>
      </c>
      <c r="I92" s="195">
        <v>625</v>
      </c>
      <c r="J92" s="195">
        <v>395</v>
      </c>
      <c r="K92" s="195">
        <v>1020</v>
      </c>
      <c r="L92" s="184">
        <v>-5.7391304347826133E-2</v>
      </c>
      <c r="M92" s="184">
        <v>-0.23052763819095479</v>
      </c>
      <c r="N92" s="184">
        <v>-0.18458698661744344</v>
      </c>
      <c r="O92" s="180">
        <v>0.15313653136531369</v>
      </c>
      <c r="P92" s="180">
        <v>-0.67755102040816328</v>
      </c>
      <c r="Q92" s="180">
        <v>-0.42275042444821731</v>
      </c>
    </row>
    <row r="93" spans="2:17">
      <c r="B93" s="194" t="s">
        <v>67</v>
      </c>
      <c r="C93" s="195">
        <v>3870</v>
      </c>
      <c r="D93" s="195">
        <v>5492</v>
      </c>
      <c r="E93" s="195">
        <v>9362</v>
      </c>
      <c r="F93" s="202">
        <v>4674</v>
      </c>
      <c r="G93" s="202">
        <v>7712</v>
      </c>
      <c r="H93" s="202">
        <v>12386</v>
      </c>
      <c r="I93" s="195">
        <v>5646</v>
      </c>
      <c r="J93" s="195">
        <v>7699</v>
      </c>
      <c r="K93" s="195">
        <v>13345</v>
      </c>
      <c r="L93" s="184">
        <v>0.20775193798449609</v>
      </c>
      <c r="M93" s="184">
        <v>0.40422432629278959</v>
      </c>
      <c r="N93" s="184">
        <v>0.32300790429395421</v>
      </c>
      <c r="O93" s="180">
        <v>0.20795892169448016</v>
      </c>
      <c r="P93" s="180">
        <v>-1.6856846473028986E-3</v>
      </c>
      <c r="Q93" s="180">
        <v>7.7426126271596951E-2</v>
      </c>
    </row>
    <row r="94" spans="2:17">
      <c r="B94" s="194" t="s">
        <v>68</v>
      </c>
      <c r="C94" s="195">
        <v>7602</v>
      </c>
      <c r="D94" s="195">
        <v>10895</v>
      </c>
      <c r="E94" s="195">
        <v>18497</v>
      </c>
      <c r="F94" s="202">
        <v>9250</v>
      </c>
      <c r="G94" s="202">
        <v>12642</v>
      </c>
      <c r="H94" s="202">
        <v>21892</v>
      </c>
      <c r="I94" s="195">
        <v>10659</v>
      </c>
      <c r="J94" s="195">
        <v>16782</v>
      </c>
      <c r="K94" s="195">
        <v>27441</v>
      </c>
      <c r="L94" s="184">
        <v>0.21678505656406211</v>
      </c>
      <c r="M94" s="184">
        <v>0.16034878384580087</v>
      </c>
      <c r="N94" s="184">
        <v>0.18354327728820885</v>
      </c>
      <c r="O94" s="180">
        <v>0.15232432432432441</v>
      </c>
      <c r="P94" s="180">
        <v>0.32747982914095863</v>
      </c>
      <c r="Q94" s="180">
        <v>0.25347158779462808</v>
      </c>
    </row>
    <row r="95" spans="2:17">
      <c r="B95" s="194" t="s">
        <v>69</v>
      </c>
      <c r="C95" s="195">
        <v>6289</v>
      </c>
      <c r="D95" s="195">
        <v>11163</v>
      </c>
      <c r="E95" s="195">
        <v>17452</v>
      </c>
      <c r="F95" s="202">
        <v>7042</v>
      </c>
      <c r="G95" s="202">
        <v>10559</v>
      </c>
      <c r="H95" s="202">
        <v>17601</v>
      </c>
      <c r="I95" s="195">
        <v>9510</v>
      </c>
      <c r="J95" s="195">
        <v>17805</v>
      </c>
      <c r="K95" s="195">
        <v>27315</v>
      </c>
      <c r="L95" s="184">
        <v>0.11973286691047869</v>
      </c>
      <c r="M95" s="184">
        <v>-5.4107318821105421E-2</v>
      </c>
      <c r="N95" s="184">
        <v>8.5377034150813103E-3</v>
      </c>
      <c r="O95" s="180">
        <v>0.35046861687020736</v>
      </c>
      <c r="P95" s="180">
        <v>0.68623922719954544</v>
      </c>
      <c r="Q95" s="180">
        <v>0.55190046020112504</v>
      </c>
    </row>
    <row r="96" spans="2:17">
      <c r="B96" s="196" t="s">
        <v>70</v>
      </c>
      <c r="C96" s="197">
        <v>46485</v>
      </c>
      <c r="D96" s="197">
        <v>81751</v>
      </c>
      <c r="E96" s="197">
        <v>128236</v>
      </c>
      <c r="F96" s="197">
        <v>46885</v>
      </c>
      <c r="G96" s="197">
        <v>74053</v>
      </c>
      <c r="H96" s="197">
        <v>120938</v>
      </c>
      <c r="I96" s="197">
        <v>66025</v>
      </c>
      <c r="J96" s="197">
        <v>89707</v>
      </c>
      <c r="K96" s="197">
        <v>155732</v>
      </c>
      <c r="L96" s="203">
        <v>8.6049263203182846E-3</v>
      </c>
      <c r="M96" s="203">
        <v>-9.4163985761642088E-2</v>
      </c>
      <c r="N96" s="203">
        <v>-5.6910695904426212E-2</v>
      </c>
      <c r="O96" s="203">
        <v>0.40823291031246667</v>
      </c>
      <c r="P96" s="203">
        <v>0.21138914021038979</v>
      </c>
      <c r="Q96" s="203">
        <v>0.28770113611933379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120938</v>
      </c>
      <c r="D8" s="211">
        <v>1</v>
      </c>
      <c r="E8" s="210">
        <v>155732</v>
      </c>
      <c r="F8" s="211">
        <v>1</v>
      </c>
      <c r="G8" s="211">
        <v>0.2877011361193339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46885</v>
      </c>
      <c r="D10" s="215">
        <v>0.38767798376027385</v>
      </c>
      <c r="E10" s="214">
        <v>66025</v>
      </c>
      <c r="F10" s="215">
        <v>0.42396553052680247</v>
      </c>
      <c r="G10" s="215">
        <v>0.40823291031246667</v>
      </c>
    </row>
    <row r="11" spans="2:7" ht="15" customHeight="1">
      <c r="B11" s="216" t="s">
        <v>193</v>
      </c>
      <c r="C11" s="217">
        <v>2772</v>
      </c>
      <c r="D11" s="218">
        <v>2.2920835469414081E-2</v>
      </c>
      <c r="E11" s="217">
        <v>4769</v>
      </c>
      <c r="F11" s="218">
        <v>3.0623121773302852E-2</v>
      </c>
      <c r="G11" s="219">
        <v>0.7204184704184704</v>
      </c>
    </row>
    <row r="12" spans="2:7" ht="15" customHeight="1">
      <c r="B12" s="216" t="s">
        <v>194</v>
      </c>
      <c r="C12" s="217">
        <v>33067</v>
      </c>
      <c r="D12" s="218">
        <v>0.27342109179910368</v>
      </c>
      <c r="E12" s="217">
        <v>45968</v>
      </c>
      <c r="F12" s="218">
        <v>0.2951737600493155</v>
      </c>
      <c r="G12" s="219">
        <v>0.3901472767411619</v>
      </c>
    </row>
    <row r="13" spans="2:7" ht="15" customHeight="1">
      <c r="B13" s="216" t="s">
        <v>195</v>
      </c>
      <c r="C13" s="217">
        <v>9823</v>
      </c>
      <c r="D13" s="218">
        <v>8.1223436802328464E-2</v>
      </c>
      <c r="E13" s="217">
        <v>14383</v>
      </c>
      <c r="F13" s="218">
        <v>9.2357383196773946E-2</v>
      </c>
      <c r="G13" s="219">
        <v>0.46421663442940037</v>
      </c>
    </row>
    <row r="14" spans="2:7" ht="15" customHeight="1">
      <c r="B14" s="216" t="s">
        <v>196</v>
      </c>
      <c r="C14" s="217">
        <v>1061</v>
      </c>
      <c r="D14" s="218">
        <v>8.7730903438125313E-3</v>
      </c>
      <c r="E14" s="217">
        <v>777</v>
      </c>
      <c r="F14" s="218">
        <v>4.9893406621632037E-3</v>
      </c>
      <c r="G14" s="219">
        <v>-0.26767200754005654</v>
      </c>
    </row>
    <row r="15" spans="2:7" ht="15" customHeight="1">
      <c r="B15" s="216" t="s">
        <v>197</v>
      </c>
      <c r="C15" s="217">
        <v>162</v>
      </c>
      <c r="D15" s="218">
        <v>1.3395293456151085E-3</v>
      </c>
      <c r="E15" s="217">
        <v>128</v>
      </c>
      <c r="F15" s="218">
        <v>8.2192484524696273E-4</v>
      </c>
      <c r="G15" s="219">
        <v>-0.20987654320987653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74053</v>
      </c>
      <c r="D17" s="215">
        <v>0.61232201623972615</v>
      </c>
      <c r="E17" s="214">
        <v>89707</v>
      </c>
      <c r="F17" s="215">
        <v>0.57603446947319759</v>
      </c>
      <c r="G17" s="215">
        <v>0.21138914021038985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10</v>
      </c>
      <c r="D7" s="220">
        <v>-0.47368421052631582</v>
      </c>
      <c r="E7" s="202">
        <v>124</v>
      </c>
      <c r="F7" s="221">
        <v>0.85074626865671643</v>
      </c>
      <c r="G7" s="195">
        <v>1755</v>
      </c>
      <c r="H7" s="220">
        <v>0.51948051948051943</v>
      </c>
      <c r="I7" s="202">
        <v>6873</v>
      </c>
      <c r="J7" s="221">
        <v>0.27136514983351834</v>
      </c>
      <c r="K7" s="195">
        <v>748</v>
      </c>
      <c r="L7" s="220">
        <v>0.89367088607594947</v>
      </c>
      <c r="M7" s="202">
        <v>9510</v>
      </c>
      <c r="N7" s="221">
        <v>0.35046861687020736</v>
      </c>
      <c r="O7" s="195">
        <v>17805</v>
      </c>
      <c r="P7" s="220">
        <v>0.68623922719954544</v>
      </c>
      <c r="Q7" s="202">
        <v>27315</v>
      </c>
      <c r="R7" s="221">
        <v>0.55190046020112504</v>
      </c>
    </row>
    <row r="8" spans="2:21">
      <c r="B8" s="63" t="s">
        <v>89</v>
      </c>
      <c r="C8" s="195">
        <v>8</v>
      </c>
      <c r="D8" s="220">
        <v>-0.5</v>
      </c>
      <c r="E8" s="202">
        <v>107</v>
      </c>
      <c r="F8" s="221">
        <v>0.27380952380952372</v>
      </c>
      <c r="G8" s="195">
        <v>2443</v>
      </c>
      <c r="H8" s="220">
        <v>0.16333333333333333</v>
      </c>
      <c r="I8" s="202">
        <v>7111</v>
      </c>
      <c r="J8" s="221">
        <v>9.1481197237144984E-2</v>
      </c>
      <c r="K8" s="195">
        <v>990</v>
      </c>
      <c r="L8" s="220">
        <v>0.85046728971962615</v>
      </c>
      <c r="M8" s="202">
        <v>10659</v>
      </c>
      <c r="N8" s="221">
        <v>0.15232432432432441</v>
      </c>
      <c r="O8" s="195">
        <v>16782</v>
      </c>
      <c r="P8" s="220">
        <v>0.32747982914095863</v>
      </c>
      <c r="Q8" s="202">
        <v>27441</v>
      </c>
      <c r="R8" s="221">
        <v>0.25347158779462808</v>
      </c>
    </row>
    <row r="9" spans="2:21">
      <c r="B9" s="63" t="s">
        <v>88</v>
      </c>
      <c r="C9" s="195">
        <v>15</v>
      </c>
      <c r="D9" s="220">
        <v>2.75</v>
      </c>
      <c r="E9" s="202">
        <v>132</v>
      </c>
      <c r="F9" s="221">
        <v>0.24528301886792447</v>
      </c>
      <c r="G9" s="195">
        <v>1252</v>
      </c>
      <c r="H9" s="220">
        <v>0.32627118644067798</v>
      </c>
      <c r="I9" s="202">
        <v>3863</v>
      </c>
      <c r="J9" s="221">
        <v>0.20342679127725849</v>
      </c>
      <c r="K9" s="195">
        <v>384</v>
      </c>
      <c r="L9" s="220">
        <v>-6.3414634146341409E-2</v>
      </c>
      <c r="M9" s="202">
        <v>5646</v>
      </c>
      <c r="N9" s="221">
        <v>0.20795892169448016</v>
      </c>
      <c r="O9" s="195">
        <v>7699</v>
      </c>
      <c r="P9" s="220">
        <v>-1.6856846473028986E-3</v>
      </c>
      <c r="Q9" s="202">
        <v>13345</v>
      </c>
      <c r="R9" s="221">
        <v>7.7426126271596951E-2</v>
      </c>
    </row>
    <row r="10" spans="2:21">
      <c r="B10" s="63" t="s">
        <v>87</v>
      </c>
      <c r="C10" s="195">
        <v>0</v>
      </c>
      <c r="D10" s="220">
        <v>-1</v>
      </c>
      <c r="E10" s="202">
        <v>16</v>
      </c>
      <c r="F10" s="221">
        <v>0.60000000000000009</v>
      </c>
      <c r="G10" s="195">
        <v>93</v>
      </c>
      <c r="H10" s="220">
        <v>-8.8235294117647078E-2</v>
      </c>
      <c r="I10" s="202">
        <v>491</v>
      </c>
      <c r="J10" s="221">
        <v>0.21234567901234569</v>
      </c>
      <c r="K10" s="195">
        <v>25</v>
      </c>
      <c r="L10" s="220">
        <v>1.5</v>
      </c>
      <c r="M10" s="202">
        <v>625</v>
      </c>
      <c r="N10" s="221">
        <v>0.15313653136531369</v>
      </c>
      <c r="O10" s="195">
        <v>395</v>
      </c>
      <c r="P10" s="220">
        <v>-0.67755102040816328</v>
      </c>
      <c r="Q10" s="202">
        <v>1020</v>
      </c>
      <c r="R10" s="221">
        <v>-0.42275042444821731</v>
      </c>
    </row>
    <row r="11" spans="2:21">
      <c r="B11" s="63" t="s">
        <v>86</v>
      </c>
      <c r="C11" s="195">
        <v>0</v>
      </c>
      <c r="D11" s="220">
        <v>-1</v>
      </c>
      <c r="E11" s="202">
        <v>24</v>
      </c>
      <c r="F11" s="221">
        <v>0.60000000000000009</v>
      </c>
      <c r="G11" s="195">
        <v>37</v>
      </c>
      <c r="H11" s="220">
        <v>-0.43076923076923079</v>
      </c>
      <c r="I11" s="202">
        <v>522</v>
      </c>
      <c r="J11" s="221">
        <v>0.10593220338983045</v>
      </c>
      <c r="K11" s="195">
        <v>28</v>
      </c>
      <c r="L11" s="220">
        <v>-3.4482758620689613E-2</v>
      </c>
      <c r="M11" s="202">
        <v>611</v>
      </c>
      <c r="N11" s="221">
        <v>4.8027444253859297E-2</v>
      </c>
      <c r="O11" s="195">
        <v>281</v>
      </c>
      <c r="P11" s="220">
        <v>-0.67775229357798161</v>
      </c>
      <c r="Q11" s="202">
        <v>892</v>
      </c>
      <c r="R11" s="221">
        <v>-0.3869415807560137</v>
      </c>
    </row>
    <row r="12" spans="2:21">
      <c r="B12" s="63" t="s">
        <v>85</v>
      </c>
      <c r="C12" s="195">
        <v>3</v>
      </c>
      <c r="D12" s="220">
        <v>-0.75</v>
      </c>
      <c r="E12" s="202">
        <v>16</v>
      </c>
      <c r="F12" s="221">
        <v>1</v>
      </c>
      <c r="G12" s="195">
        <v>125</v>
      </c>
      <c r="H12" s="220">
        <v>-3.8461538461538436E-2</v>
      </c>
      <c r="I12" s="202">
        <v>291</v>
      </c>
      <c r="J12" s="221">
        <v>-2.0202020202020221E-2</v>
      </c>
      <c r="K12" s="195">
        <v>102</v>
      </c>
      <c r="L12" s="220">
        <v>0.64516129032258074</v>
      </c>
      <c r="M12" s="202">
        <v>537</v>
      </c>
      <c r="N12" s="221">
        <v>5.5009823182711193E-2</v>
      </c>
      <c r="O12" s="195">
        <v>422</v>
      </c>
      <c r="P12" s="220">
        <v>-0.71233810497614181</v>
      </c>
      <c r="Q12" s="202">
        <v>959</v>
      </c>
      <c r="R12" s="221">
        <v>-0.51467611336032393</v>
      </c>
    </row>
    <row r="13" spans="2:21">
      <c r="B13" s="63" t="s">
        <v>84</v>
      </c>
      <c r="C13" s="195">
        <v>0</v>
      </c>
      <c r="D13" s="220">
        <v>-1</v>
      </c>
      <c r="E13" s="202">
        <v>27</v>
      </c>
      <c r="F13" s="221">
        <v>0.8</v>
      </c>
      <c r="G13" s="195">
        <v>81</v>
      </c>
      <c r="H13" s="220">
        <v>-0.31932773109243695</v>
      </c>
      <c r="I13" s="202">
        <v>97</v>
      </c>
      <c r="J13" s="221">
        <v>-0.67340067340067344</v>
      </c>
      <c r="K13" s="195">
        <v>30</v>
      </c>
      <c r="L13" s="220">
        <v>7.1428571428571397E-2</v>
      </c>
      <c r="M13" s="202">
        <v>235</v>
      </c>
      <c r="N13" s="221">
        <v>-0.4913419913419913</v>
      </c>
      <c r="O13" s="195">
        <v>260</v>
      </c>
      <c r="P13" s="220">
        <v>-0.7737162750217581</v>
      </c>
      <c r="Q13" s="202">
        <v>495</v>
      </c>
      <c r="R13" s="221">
        <v>-0.6927374301675977</v>
      </c>
    </row>
    <row r="14" spans="2:21">
      <c r="B14" s="63" t="s">
        <v>83</v>
      </c>
      <c r="C14" s="195">
        <v>7</v>
      </c>
      <c r="D14" s="220">
        <v>0.16666666666666674</v>
      </c>
      <c r="E14" s="202">
        <v>9</v>
      </c>
      <c r="F14" s="221">
        <v>-0.66666666666666674</v>
      </c>
      <c r="G14" s="195">
        <v>139</v>
      </c>
      <c r="H14" s="220">
        <v>0.98571428571428577</v>
      </c>
      <c r="I14" s="202">
        <v>187</v>
      </c>
      <c r="J14" s="221">
        <v>0.34532374100719432</v>
      </c>
      <c r="K14" s="195">
        <v>62</v>
      </c>
      <c r="L14" s="220">
        <v>0.72222222222222232</v>
      </c>
      <c r="M14" s="202">
        <v>404</v>
      </c>
      <c r="N14" s="221">
        <v>0.45323741007194251</v>
      </c>
      <c r="O14" s="195">
        <v>597</v>
      </c>
      <c r="P14" s="220">
        <v>-0.24238578680203049</v>
      </c>
      <c r="Q14" s="202">
        <v>1001</v>
      </c>
      <c r="R14" s="221">
        <v>-6.0975609756097615E-2</v>
      </c>
    </row>
    <row r="15" spans="2:21">
      <c r="B15" s="63" t="s">
        <v>82</v>
      </c>
      <c r="C15" s="195">
        <v>5</v>
      </c>
      <c r="D15" s="220">
        <v>-0.72222222222222221</v>
      </c>
      <c r="E15" s="202">
        <v>23</v>
      </c>
      <c r="F15" s="221">
        <v>-0.8413793103448276</v>
      </c>
      <c r="G15" s="195">
        <v>1127</v>
      </c>
      <c r="H15" s="220">
        <v>0.74458204334365319</v>
      </c>
      <c r="I15" s="202">
        <v>4508</v>
      </c>
      <c r="J15" s="221">
        <v>0.95914819643633198</v>
      </c>
      <c r="K15" s="195">
        <v>477</v>
      </c>
      <c r="L15" s="220">
        <v>1.8909090909090911</v>
      </c>
      <c r="M15" s="202">
        <v>6140</v>
      </c>
      <c r="N15" s="221">
        <v>0.87480916030534361</v>
      </c>
      <c r="O15" s="195">
        <v>8668</v>
      </c>
      <c r="P15" s="220">
        <v>0.56349206349206349</v>
      </c>
      <c r="Q15" s="202">
        <v>14808</v>
      </c>
      <c r="R15" s="221">
        <v>0.67910193899535098</v>
      </c>
    </row>
    <row r="16" spans="2:21">
      <c r="B16" s="63" t="s">
        <v>81</v>
      </c>
      <c r="C16" s="195">
        <v>21</v>
      </c>
      <c r="D16" s="220">
        <v>9.5</v>
      </c>
      <c r="E16" s="202">
        <v>78</v>
      </c>
      <c r="F16" s="221">
        <v>-0.5185185185185186</v>
      </c>
      <c r="G16" s="195">
        <v>2260</v>
      </c>
      <c r="H16" s="220">
        <v>0.37469586374695862</v>
      </c>
      <c r="I16" s="202">
        <v>7706</v>
      </c>
      <c r="J16" s="221">
        <v>0.64447289799402485</v>
      </c>
      <c r="K16" s="195">
        <v>606</v>
      </c>
      <c r="L16" s="220">
        <v>0.53030303030303028</v>
      </c>
      <c r="M16" s="202">
        <v>10671</v>
      </c>
      <c r="N16" s="221">
        <v>0.54876632801161107</v>
      </c>
      <c r="O16" s="195">
        <v>15278</v>
      </c>
      <c r="P16" s="220">
        <v>0.4700279033965169</v>
      </c>
      <c r="Q16" s="202">
        <v>25949</v>
      </c>
      <c r="R16" s="221">
        <v>0.50141757796678821</v>
      </c>
    </row>
    <row r="17" spans="2:18">
      <c r="B17" s="63" t="s">
        <v>80</v>
      </c>
      <c r="C17" s="195">
        <v>13</v>
      </c>
      <c r="D17" s="220">
        <v>-0.55172413793103448</v>
      </c>
      <c r="E17" s="202">
        <v>125</v>
      </c>
      <c r="F17" s="221">
        <v>-0.36548223350253806</v>
      </c>
      <c r="G17" s="195">
        <v>2703</v>
      </c>
      <c r="H17" s="220">
        <v>1.0007401924500372</v>
      </c>
      <c r="I17" s="202">
        <v>7290</v>
      </c>
      <c r="J17" s="221">
        <v>0.78720274577102223</v>
      </c>
      <c r="K17" s="195">
        <v>676</v>
      </c>
      <c r="L17" s="220">
        <v>1.0119047619047619</v>
      </c>
      <c r="M17" s="202">
        <v>10807</v>
      </c>
      <c r="N17" s="221">
        <v>0.8035714285714286</v>
      </c>
      <c r="O17" s="195">
        <v>11438</v>
      </c>
      <c r="P17" s="220">
        <v>0.14231499051233398</v>
      </c>
      <c r="Q17" s="202">
        <v>22245</v>
      </c>
      <c r="R17" s="221">
        <v>0.38987816307403933</v>
      </c>
    </row>
    <row r="18" spans="2:18">
      <c r="B18" s="63" t="s">
        <v>79</v>
      </c>
      <c r="C18" s="195">
        <v>46</v>
      </c>
      <c r="D18" s="220">
        <v>0.27777777777777768</v>
      </c>
      <c r="E18" s="202">
        <v>96</v>
      </c>
      <c r="F18" s="221">
        <v>-0.57333333333333325</v>
      </c>
      <c r="G18" s="195">
        <v>2368</v>
      </c>
      <c r="H18" s="220">
        <v>0.58183032732130924</v>
      </c>
      <c r="I18" s="202">
        <v>7029</v>
      </c>
      <c r="J18" s="221">
        <v>0.33631178707224341</v>
      </c>
      <c r="K18" s="195">
        <v>641</v>
      </c>
      <c r="L18" s="220">
        <v>0.7324324324324325</v>
      </c>
      <c r="M18" s="202">
        <v>10180</v>
      </c>
      <c r="N18" s="221">
        <v>0.37791012452625883</v>
      </c>
      <c r="O18" s="195">
        <v>10082</v>
      </c>
      <c r="P18" s="220">
        <v>-0.13747968175207459</v>
      </c>
      <c r="Q18" s="202">
        <v>20262</v>
      </c>
      <c r="R18" s="221">
        <v>6.2116685013366979E-2</v>
      </c>
    </row>
    <row r="19" spans="2:18" ht="30" customHeight="1">
      <c r="B19" s="181" t="s">
        <v>290</v>
      </c>
      <c r="C19" s="222">
        <v>128</v>
      </c>
      <c r="D19" s="223">
        <v>-0.20987654320987659</v>
      </c>
      <c r="E19" s="222">
        <v>777</v>
      </c>
      <c r="F19" s="223">
        <v>-0.2676720075400566</v>
      </c>
      <c r="G19" s="222">
        <v>14383</v>
      </c>
      <c r="H19" s="223">
        <v>0.46421663442940031</v>
      </c>
      <c r="I19" s="222">
        <v>45968</v>
      </c>
      <c r="J19" s="223">
        <v>0.39014727674116179</v>
      </c>
      <c r="K19" s="222">
        <v>4769</v>
      </c>
      <c r="L19" s="223">
        <v>0.7204184704184704</v>
      </c>
      <c r="M19" s="222">
        <v>66025</v>
      </c>
      <c r="N19" s="223">
        <v>0.40823291031246667</v>
      </c>
      <c r="O19" s="222">
        <v>89707</v>
      </c>
      <c r="P19" s="223">
        <v>0.21138914021038979</v>
      </c>
      <c r="Q19" s="222">
        <v>155732</v>
      </c>
      <c r="R19" s="223">
        <v>0.28770113611933379</v>
      </c>
    </row>
    <row r="20" spans="2:18" outlineLevel="1">
      <c r="B20" s="63" t="s">
        <v>90</v>
      </c>
      <c r="C20" s="195">
        <v>19</v>
      </c>
      <c r="D20" s="220">
        <v>-0.20833333333333337</v>
      </c>
      <c r="E20" s="202">
        <v>67</v>
      </c>
      <c r="F20" s="221">
        <v>-0.63978494623655913</v>
      </c>
      <c r="G20" s="195">
        <v>1155</v>
      </c>
      <c r="H20" s="220">
        <v>-8.6234177215189889E-2</v>
      </c>
      <c r="I20" s="202">
        <v>5406</v>
      </c>
      <c r="J20" s="221">
        <v>0.21483146067415726</v>
      </c>
      <c r="K20" s="195">
        <v>395</v>
      </c>
      <c r="L20" s="220">
        <v>8.2191780821917915E-2</v>
      </c>
      <c r="M20" s="202">
        <v>7042</v>
      </c>
      <c r="N20" s="221">
        <v>0.11973286691047869</v>
      </c>
      <c r="O20" s="195">
        <v>10559</v>
      </c>
      <c r="P20" s="220">
        <v>-5.4107318821105421E-2</v>
      </c>
      <c r="Q20" s="202">
        <v>17601</v>
      </c>
      <c r="R20" s="221">
        <v>8.5377034150813103E-3</v>
      </c>
    </row>
    <row r="21" spans="2:18" outlineLevel="1">
      <c r="B21" s="63" t="s">
        <v>89</v>
      </c>
      <c r="C21" s="195">
        <v>16</v>
      </c>
      <c r="D21" s="220">
        <v>0.77777777777777768</v>
      </c>
      <c r="E21" s="202">
        <v>84</v>
      </c>
      <c r="F21" s="221">
        <v>-0.23636363636363633</v>
      </c>
      <c r="G21" s="195">
        <v>2100</v>
      </c>
      <c r="H21" s="220">
        <v>-1.6853932584269704E-2</v>
      </c>
      <c r="I21" s="202">
        <v>6515</v>
      </c>
      <c r="J21" s="221">
        <v>0.33915724563206573</v>
      </c>
      <c r="K21" s="195">
        <v>535</v>
      </c>
      <c r="L21" s="220">
        <v>0.10995850622406644</v>
      </c>
      <c r="M21" s="202">
        <v>9250</v>
      </c>
      <c r="N21" s="221">
        <v>0.21678505656406211</v>
      </c>
      <c r="O21" s="195">
        <v>12642</v>
      </c>
      <c r="P21" s="220">
        <v>0.16034878384580087</v>
      </c>
      <c r="Q21" s="202">
        <v>21892</v>
      </c>
      <c r="R21" s="221">
        <v>0.18354327728820885</v>
      </c>
    </row>
    <row r="22" spans="2:18" outlineLevel="1">
      <c r="B22" s="63" t="s">
        <v>88</v>
      </c>
      <c r="C22" s="195">
        <v>4</v>
      </c>
      <c r="D22" s="220">
        <v>-0.7142857142857143</v>
      </c>
      <c r="E22" s="202">
        <v>106</v>
      </c>
      <c r="F22" s="221">
        <v>0.35897435897435903</v>
      </c>
      <c r="G22" s="195">
        <v>944</v>
      </c>
      <c r="H22" s="220">
        <v>5.3571428571428603E-2</v>
      </c>
      <c r="I22" s="202">
        <v>3210</v>
      </c>
      <c r="J22" s="221">
        <v>0.25292740046838413</v>
      </c>
      <c r="K22" s="195">
        <v>410</v>
      </c>
      <c r="L22" s="220">
        <v>0.28125</v>
      </c>
      <c r="M22" s="202">
        <v>4674</v>
      </c>
      <c r="N22" s="221">
        <v>0.20775193798449609</v>
      </c>
      <c r="O22" s="195">
        <v>7712</v>
      </c>
      <c r="P22" s="220">
        <v>0.40422432629278959</v>
      </c>
      <c r="Q22" s="202">
        <v>12386</v>
      </c>
      <c r="R22" s="221">
        <v>0.32300790429395421</v>
      </c>
    </row>
    <row r="23" spans="2:18" outlineLevel="1">
      <c r="B23" s="63" t="s">
        <v>87</v>
      </c>
      <c r="C23" s="195">
        <v>15</v>
      </c>
      <c r="D23" s="220">
        <v>1.1428571428571428</v>
      </c>
      <c r="E23" s="202">
        <v>10</v>
      </c>
      <c r="F23" s="221">
        <v>-0.82456140350877194</v>
      </c>
      <c r="G23" s="195">
        <v>102</v>
      </c>
      <c r="H23" s="220">
        <v>0.7</v>
      </c>
      <c r="I23" s="202">
        <v>405</v>
      </c>
      <c r="J23" s="221">
        <v>-4.0284360189573487E-2</v>
      </c>
      <c r="K23" s="195">
        <v>10</v>
      </c>
      <c r="L23" s="220">
        <v>-0.65517241379310343</v>
      </c>
      <c r="M23" s="202">
        <v>542</v>
      </c>
      <c r="N23" s="221">
        <v>-5.7391304347826133E-2</v>
      </c>
      <c r="O23" s="195">
        <v>1225</v>
      </c>
      <c r="P23" s="220">
        <v>-0.23052763819095479</v>
      </c>
      <c r="Q23" s="202">
        <v>1767</v>
      </c>
      <c r="R23" s="221">
        <v>-0.18458698661744344</v>
      </c>
    </row>
    <row r="24" spans="2:18" outlineLevel="1">
      <c r="B24" s="63" t="s">
        <v>86</v>
      </c>
      <c r="C24" s="195">
        <v>2</v>
      </c>
      <c r="D24" s="220">
        <v>1</v>
      </c>
      <c r="E24" s="202">
        <v>15</v>
      </c>
      <c r="F24" s="221">
        <v>0.15384615384615374</v>
      </c>
      <c r="G24" s="195">
        <v>65</v>
      </c>
      <c r="H24" s="220">
        <v>1.5</v>
      </c>
      <c r="I24" s="202">
        <v>472</v>
      </c>
      <c r="J24" s="221">
        <v>0.4478527607361964</v>
      </c>
      <c r="K24" s="195">
        <v>29</v>
      </c>
      <c r="L24" s="220">
        <v>2.2222222222222223</v>
      </c>
      <c r="M24" s="202">
        <v>583</v>
      </c>
      <c r="N24" s="221">
        <v>0.55466666666666664</v>
      </c>
      <c r="O24" s="195">
        <v>872</v>
      </c>
      <c r="P24" s="220">
        <v>1.1584158415841586</v>
      </c>
      <c r="Q24" s="202">
        <v>1455</v>
      </c>
      <c r="R24" s="221">
        <v>0.86777920410783049</v>
      </c>
    </row>
    <row r="25" spans="2:18" outlineLevel="1">
      <c r="B25" s="63" t="s">
        <v>85</v>
      </c>
      <c r="C25" s="195">
        <v>12</v>
      </c>
      <c r="D25" s="220" t="s">
        <v>143</v>
      </c>
      <c r="E25" s="202">
        <v>8</v>
      </c>
      <c r="F25" s="221">
        <v>-0.83673469387755106</v>
      </c>
      <c r="G25" s="195">
        <v>130</v>
      </c>
      <c r="H25" s="220">
        <v>4.0000000000000036E-2</v>
      </c>
      <c r="I25" s="202">
        <v>297</v>
      </c>
      <c r="J25" s="221">
        <v>6.0714285714285721E-2</v>
      </c>
      <c r="K25" s="195">
        <v>62</v>
      </c>
      <c r="L25" s="220">
        <v>0.14814814814814814</v>
      </c>
      <c r="M25" s="202">
        <v>509</v>
      </c>
      <c r="N25" s="221">
        <v>1.9685039370078705E-3</v>
      </c>
      <c r="O25" s="195">
        <v>1467</v>
      </c>
      <c r="P25" s="220">
        <v>-8.4840923268870827E-2</v>
      </c>
      <c r="Q25" s="202">
        <v>1976</v>
      </c>
      <c r="R25" s="221">
        <v>-6.3950734249170971E-2</v>
      </c>
    </row>
    <row r="26" spans="2:18" outlineLevel="1">
      <c r="B26" s="63" t="s">
        <v>84</v>
      </c>
      <c r="C26" s="195">
        <v>3</v>
      </c>
      <c r="D26" s="220">
        <v>0</v>
      </c>
      <c r="E26" s="202">
        <v>15</v>
      </c>
      <c r="F26" s="221">
        <v>-0.5161290322580645</v>
      </c>
      <c r="G26" s="195">
        <v>119</v>
      </c>
      <c r="H26" s="220">
        <v>1.2884615384615383</v>
      </c>
      <c r="I26" s="202">
        <v>297</v>
      </c>
      <c r="J26" s="221">
        <v>-0.14655172413793105</v>
      </c>
      <c r="K26" s="195">
        <v>28</v>
      </c>
      <c r="L26" s="220">
        <v>-0.22222222222222221</v>
      </c>
      <c r="M26" s="202">
        <v>462</v>
      </c>
      <c r="N26" s="221">
        <v>-1.7021276595744705E-2</v>
      </c>
      <c r="O26" s="195">
        <v>1149</v>
      </c>
      <c r="P26" s="220">
        <v>7.2829131652661028E-2</v>
      </c>
      <c r="Q26" s="202">
        <v>1611</v>
      </c>
      <c r="R26" s="221">
        <v>4.542504866969499E-2</v>
      </c>
    </row>
    <row r="27" spans="2:18" outlineLevel="1">
      <c r="B27" s="63" t="s">
        <v>83</v>
      </c>
      <c r="C27" s="195">
        <v>6</v>
      </c>
      <c r="D27" s="220">
        <v>0.19999999999999996</v>
      </c>
      <c r="E27" s="202">
        <v>27</v>
      </c>
      <c r="F27" s="221">
        <v>-0.70967741935483875</v>
      </c>
      <c r="G27" s="195">
        <v>70</v>
      </c>
      <c r="H27" s="220">
        <v>1.1212121212121211</v>
      </c>
      <c r="I27" s="202">
        <v>139</v>
      </c>
      <c r="J27" s="221">
        <v>1.7254901960784315</v>
      </c>
      <c r="K27" s="195">
        <v>36</v>
      </c>
      <c r="L27" s="220">
        <v>1.25</v>
      </c>
      <c r="M27" s="202">
        <v>278</v>
      </c>
      <c r="N27" s="221">
        <v>0.40404040404040398</v>
      </c>
      <c r="O27" s="195">
        <v>788</v>
      </c>
      <c r="P27" s="220">
        <v>-0.10352673492605236</v>
      </c>
      <c r="Q27" s="202">
        <v>1066</v>
      </c>
      <c r="R27" s="221">
        <v>-1.0213556174558991E-2</v>
      </c>
    </row>
    <row r="28" spans="2:18" outlineLevel="1">
      <c r="B28" s="63" t="s">
        <v>82</v>
      </c>
      <c r="C28" s="195">
        <v>18</v>
      </c>
      <c r="D28" s="220">
        <v>2</v>
      </c>
      <c r="E28" s="202">
        <v>145</v>
      </c>
      <c r="F28" s="221">
        <v>0.55913978494623651</v>
      </c>
      <c r="G28" s="195">
        <v>646</v>
      </c>
      <c r="H28" s="220">
        <v>-0.18331226295828063</v>
      </c>
      <c r="I28" s="202">
        <v>2301</v>
      </c>
      <c r="J28" s="221">
        <v>-0.1446096654275093</v>
      </c>
      <c r="K28" s="195">
        <v>165</v>
      </c>
      <c r="L28" s="220">
        <v>-0.29487179487179482</v>
      </c>
      <c r="M28" s="202">
        <v>3275</v>
      </c>
      <c r="N28" s="221">
        <v>-0.1413214472994232</v>
      </c>
      <c r="O28" s="195">
        <v>5544</v>
      </c>
      <c r="P28" s="220">
        <v>-2.7539028240659569E-2</v>
      </c>
      <c r="Q28" s="202">
        <v>8819</v>
      </c>
      <c r="R28" s="221">
        <v>-7.3147661586967949E-2</v>
      </c>
    </row>
    <row r="29" spans="2:18" outlineLevel="1">
      <c r="B29" s="63" t="s">
        <v>81</v>
      </c>
      <c r="C29" s="195">
        <v>2</v>
      </c>
      <c r="D29" s="220">
        <v>-0.93103448275862066</v>
      </c>
      <c r="E29" s="202">
        <v>162</v>
      </c>
      <c r="F29" s="221">
        <v>0.8202247191011236</v>
      </c>
      <c r="G29" s="195">
        <v>1644</v>
      </c>
      <c r="H29" s="220">
        <v>-0.19174041297935107</v>
      </c>
      <c r="I29" s="202">
        <v>4686</v>
      </c>
      <c r="J29" s="221">
        <v>-0.17514522091181128</v>
      </c>
      <c r="K29" s="195">
        <v>396</v>
      </c>
      <c r="L29" s="220">
        <v>-0.1180400890868597</v>
      </c>
      <c r="M29" s="202">
        <v>6890</v>
      </c>
      <c r="N29" s="221">
        <v>-0.16807534411977787</v>
      </c>
      <c r="O29" s="195">
        <v>10393</v>
      </c>
      <c r="P29" s="220">
        <v>-0.32957037801573985</v>
      </c>
      <c r="Q29" s="202">
        <v>17283</v>
      </c>
      <c r="R29" s="221">
        <v>-0.27333501513622604</v>
      </c>
    </row>
    <row r="30" spans="2:18" outlineLevel="1">
      <c r="B30" s="63" t="s">
        <v>80</v>
      </c>
      <c r="C30" s="195">
        <v>29</v>
      </c>
      <c r="D30" s="220">
        <v>2.2222222222222223</v>
      </c>
      <c r="E30" s="202">
        <v>197</v>
      </c>
      <c r="F30" s="221">
        <v>1.3734939759036147</v>
      </c>
      <c r="G30" s="195">
        <v>1351</v>
      </c>
      <c r="H30" s="220">
        <v>-0.3278606965174129</v>
      </c>
      <c r="I30" s="202">
        <v>4079</v>
      </c>
      <c r="J30" s="221">
        <v>-0.20564751703992212</v>
      </c>
      <c r="K30" s="195">
        <v>336</v>
      </c>
      <c r="L30" s="220">
        <v>1.8181818181818077E-2</v>
      </c>
      <c r="M30" s="202">
        <v>5992</v>
      </c>
      <c r="N30" s="221">
        <v>-0.20814061054579092</v>
      </c>
      <c r="O30" s="195">
        <v>10013</v>
      </c>
      <c r="P30" s="220">
        <v>-0.27162289954171814</v>
      </c>
      <c r="Q30" s="202">
        <v>16005</v>
      </c>
      <c r="R30" s="221">
        <v>-0.24908510837946884</v>
      </c>
    </row>
    <row r="31" spans="2:18" outlineLevel="1">
      <c r="B31" s="63" t="s">
        <v>79</v>
      </c>
      <c r="C31" s="195">
        <v>36</v>
      </c>
      <c r="D31" s="220">
        <v>2.6</v>
      </c>
      <c r="E31" s="202">
        <v>225</v>
      </c>
      <c r="F31" s="221">
        <v>2.515625</v>
      </c>
      <c r="G31" s="195">
        <v>1497</v>
      </c>
      <c r="H31" s="220">
        <v>-5.7898049087476422E-2</v>
      </c>
      <c r="I31" s="202">
        <v>5260</v>
      </c>
      <c r="J31" s="221">
        <v>4.8435319912298214E-2</v>
      </c>
      <c r="K31" s="195">
        <v>370</v>
      </c>
      <c r="L31" s="220">
        <v>0.4509803921568627</v>
      </c>
      <c r="M31" s="202">
        <v>7388</v>
      </c>
      <c r="N31" s="221">
        <v>6.5320836337418919E-2</v>
      </c>
      <c r="O31" s="195">
        <v>11689</v>
      </c>
      <c r="P31" s="220">
        <v>-0.14691285943657861</v>
      </c>
      <c r="Q31" s="202">
        <v>19077</v>
      </c>
      <c r="R31" s="221">
        <v>-7.5592382613752007E-2</v>
      </c>
    </row>
    <row r="32" spans="2:18">
      <c r="B32" s="224">
        <v>2010</v>
      </c>
      <c r="C32" s="225">
        <v>162</v>
      </c>
      <c r="D32" s="226">
        <v>0.38461538461538458</v>
      </c>
      <c r="E32" s="225">
        <v>1061</v>
      </c>
      <c r="F32" s="226">
        <v>0.12156448202959824</v>
      </c>
      <c r="G32" s="225">
        <v>9823</v>
      </c>
      <c r="H32" s="226">
        <v>-0.10829702251270878</v>
      </c>
      <c r="I32" s="225">
        <v>33067</v>
      </c>
      <c r="J32" s="226">
        <v>3.8960630910861882E-2</v>
      </c>
      <c r="K32" s="225">
        <v>2772</v>
      </c>
      <c r="L32" s="226">
        <v>7.4835207444746032E-2</v>
      </c>
      <c r="M32" s="225">
        <v>46885</v>
      </c>
      <c r="N32" s="226">
        <v>8.6049263203182846E-3</v>
      </c>
      <c r="O32" s="225">
        <v>74053</v>
      </c>
      <c r="P32" s="226">
        <v>-9.4163985761642088E-2</v>
      </c>
      <c r="Q32" s="225">
        <v>120938</v>
      </c>
      <c r="R32" s="226">
        <v>-5.6910695904426212E-2</v>
      </c>
    </row>
    <row r="33" spans="2:18" ht="15" hidden="1" customHeight="1" outlineLevel="1">
      <c r="B33" s="63" t="s">
        <v>90</v>
      </c>
      <c r="C33" s="195">
        <v>24</v>
      </c>
      <c r="D33" s="220">
        <v>-0.31428571428571428</v>
      </c>
      <c r="E33" s="202">
        <v>186</v>
      </c>
      <c r="F33" s="221">
        <v>2.5769230769230771</v>
      </c>
      <c r="G33" s="195">
        <v>1264</v>
      </c>
      <c r="H33" s="220">
        <v>-0.49920760697305866</v>
      </c>
      <c r="I33" s="202">
        <v>4450</v>
      </c>
      <c r="J33" s="221">
        <v>-0.17485629519747825</v>
      </c>
      <c r="K33" s="195">
        <v>365</v>
      </c>
      <c r="L33" s="220">
        <v>1.225609756097561</v>
      </c>
      <c r="M33" s="202">
        <v>6289</v>
      </c>
      <c r="N33" s="221">
        <v>-0.23004407443682662</v>
      </c>
      <c r="O33" s="195">
        <v>11163</v>
      </c>
      <c r="P33" s="220">
        <v>-0.17286603438055725</v>
      </c>
      <c r="Q33" s="202">
        <v>17452</v>
      </c>
      <c r="R33" s="221">
        <v>-0.194423929098966</v>
      </c>
    </row>
    <row r="34" spans="2:18" ht="15" hidden="1" customHeight="1" outlineLevel="1">
      <c r="B34" s="63" t="s">
        <v>89</v>
      </c>
      <c r="C34" s="195">
        <v>9</v>
      </c>
      <c r="D34" s="220">
        <v>-0.66666666666666674</v>
      </c>
      <c r="E34" s="202">
        <v>110</v>
      </c>
      <c r="F34" s="221">
        <v>-0.1472868217054264</v>
      </c>
      <c r="G34" s="195">
        <v>2136</v>
      </c>
      <c r="H34" s="220">
        <v>-0.28274009402283407</v>
      </c>
      <c r="I34" s="202">
        <v>4865</v>
      </c>
      <c r="J34" s="221">
        <v>-0.23769978063303043</v>
      </c>
      <c r="K34" s="195">
        <v>482</v>
      </c>
      <c r="L34" s="220">
        <v>0.28533333333333344</v>
      </c>
      <c r="M34" s="202">
        <v>7602</v>
      </c>
      <c r="N34" s="221">
        <v>-0.23142250530785557</v>
      </c>
      <c r="O34" s="195">
        <v>10895</v>
      </c>
      <c r="P34" s="220">
        <v>-0.28837361201828871</v>
      </c>
      <c r="Q34" s="202">
        <v>18497</v>
      </c>
      <c r="R34" s="221">
        <v>-0.26602118963533194</v>
      </c>
    </row>
    <row r="35" spans="2:18" ht="15" hidden="1" customHeight="1" outlineLevel="1">
      <c r="B35" s="63" t="s">
        <v>88</v>
      </c>
      <c r="C35" s="195">
        <v>14</v>
      </c>
      <c r="D35" s="220">
        <v>6</v>
      </c>
      <c r="E35" s="202">
        <v>78</v>
      </c>
      <c r="F35" s="221">
        <v>0.625</v>
      </c>
      <c r="G35" s="195">
        <v>896</v>
      </c>
      <c r="H35" s="220">
        <v>-0.50387596899224807</v>
      </c>
      <c r="I35" s="202">
        <v>2562</v>
      </c>
      <c r="J35" s="221">
        <v>-0.32720588235294112</v>
      </c>
      <c r="K35" s="195">
        <v>320</v>
      </c>
      <c r="L35" s="220">
        <v>-0.12806539509536785</v>
      </c>
      <c r="M35" s="202">
        <v>3870</v>
      </c>
      <c r="N35" s="221">
        <v>-0.35831537058530927</v>
      </c>
      <c r="O35" s="195">
        <v>5492</v>
      </c>
      <c r="P35" s="220">
        <v>-0.13197407934250038</v>
      </c>
      <c r="Q35" s="202">
        <v>9362</v>
      </c>
      <c r="R35" s="221">
        <v>-0.24243405081728431</v>
      </c>
    </row>
    <row r="36" spans="2:18" ht="15" hidden="1" customHeight="1" outlineLevel="1">
      <c r="B36" s="63" t="s">
        <v>87</v>
      </c>
      <c r="C36" s="195">
        <v>7</v>
      </c>
      <c r="D36" s="220">
        <v>-0.41666666666666663</v>
      </c>
      <c r="E36" s="202">
        <v>57</v>
      </c>
      <c r="F36" s="221">
        <v>6.125</v>
      </c>
      <c r="G36" s="195">
        <v>60</v>
      </c>
      <c r="H36" s="220">
        <v>-0.22077922077922074</v>
      </c>
      <c r="I36" s="202">
        <v>422</v>
      </c>
      <c r="J36" s="221">
        <v>-0.21851851851851856</v>
      </c>
      <c r="K36" s="195">
        <v>29</v>
      </c>
      <c r="L36" s="220">
        <v>-0.19444444444444442</v>
      </c>
      <c r="M36" s="202">
        <v>575</v>
      </c>
      <c r="N36" s="221">
        <v>-0.14561664190193169</v>
      </c>
      <c r="O36" s="195">
        <v>1592</v>
      </c>
      <c r="P36" s="220">
        <v>0.72108108108108104</v>
      </c>
      <c r="Q36" s="202">
        <v>2167</v>
      </c>
      <c r="R36" s="221">
        <v>0.35607008760951198</v>
      </c>
    </row>
    <row r="37" spans="2:18" ht="15" hidden="1" customHeight="1" outlineLevel="1">
      <c r="B37" s="63" t="s">
        <v>86</v>
      </c>
      <c r="C37" s="195">
        <v>1</v>
      </c>
      <c r="D37" s="220">
        <v>-0.5</v>
      </c>
      <c r="E37" s="202">
        <v>13</v>
      </c>
      <c r="F37" s="221">
        <v>-0.23529411764705888</v>
      </c>
      <c r="G37" s="195">
        <v>26</v>
      </c>
      <c r="H37" s="220">
        <v>-0.39534883720930236</v>
      </c>
      <c r="I37" s="202">
        <v>326</v>
      </c>
      <c r="J37" s="221">
        <v>-6.0975609756097615E-3</v>
      </c>
      <c r="K37" s="195">
        <v>9</v>
      </c>
      <c r="L37" s="220">
        <v>-0.52631578947368429</v>
      </c>
      <c r="M37" s="202">
        <v>375</v>
      </c>
      <c r="N37" s="221">
        <v>-8.312958435207829E-2</v>
      </c>
      <c r="O37" s="195">
        <v>404</v>
      </c>
      <c r="P37" s="220">
        <v>4.9350649350649256E-2</v>
      </c>
      <c r="Q37" s="202">
        <v>779</v>
      </c>
      <c r="R37" s="221">
        <v>-1.8891687657430767E-2</v>
      </c>
    </row>
    <row r="38" spans="2:18" ht="15" hidden="1" customHeight="1" outlineLevel="1">
      <c r="B38" s="63" t="s">
        <v>85</v>
      </c>
      <c r="C38" s="195">
        <v>0</v>
      </c>
      <c r="D38" s="220">
        <v>-1</v>
      </c>
      <c r="E38" s="202">
        <v>49</v>
      </c>
      <c r="F38" s="221">
        <v>3.083333333333333</v>
      </c>
      <c r="G38" s="195">
        <v>125</v>
      </c>
      <c r="H38" s="220">
        <v>8.0645161290322509E-3</v>
      </c>
      <c r="I38" s="202">
        <v>280</v>
      </c>
      <c r="J38" s="221">
        <v>-0.16417910447761197</v>
      </c>
      <c r="K38" s="195">
        <v>54</v>
      </c>
      <c r="L38" s="220">
        <v>0.54285714285714293</v>
      </c>
      <c r="M38" s="202">
        <v>508</v>
      </c>
      <c r="N38" s="221">
        <v>-1.5503875968992276E-2</v>
      </c>
      <c r="O38" s="195">
        <v>1603</v>
      </c>
      <c r="P38" s="220">
        <v>0.88588235294117657</v>
      </c>
      <c r="Q38" s="202">
        <v>2111</v>
      </c>
      <c r="R38" s="221">
        <v>0.54538799414348471</v>
      </c>
    </row>
    <row r="39" spans="2:18" ht="15" hidden="1" customHeight="1" outlineLevel="1">
      <c r="B39" s="63" t="s">
        <v>84</v>
      </c>
      <c r="C39" s="195">
        <v>3</v>
      </c>
      <c r="D39" s="220">
        <v>0.5</v>
      </c>
      <c r="E39" s="202">
        <v>31</v>
      </c>
      <c r="F39" s="221">
        <v>9.3333333333333339</v>
      </c>
      <c r="G39" s="195">
        <v>52</v>
      </c>
      <c r="H39" s="220">
        <v>-0.17460317460317465</v>
      </c>
      <c r="I39" s="202">
        <v>348</v>
      </c>
      <c r="J39" s="221">
        <v>0.45606694560669458</v>
      </c>
      <c r="K39" s="195">
        <v>36</v>
      </c>
      <c r="L39" s="220">
        <v>0.19999999999999996</v>
      </c>
      <c r="M39" s="202">
        <v>470</v>
      </c>
      <c r="N39" s="221">
        <v>0.39465875370919878</v>
      </c>
      <c r="O39" s="195">
        <v>1071</v>
      </c>
      <c r="P39" s="220">
        <v>1.1377245508982035</v>
      </c>
      <c r="Q39" s="202">
        <v>1541</v>
      </c>
      <c r="R39" s="221">
        <v>0.83890214797136031</v>
      </c>
    </row>
    <row r="40" spans="2:18" ht="15" hidden="1" customHeight="1" outlineLevel="1">
      <c r="B40" s="63" t="s">
        <v>83</v>
      </c>
      <c r="C40" s="195">
        <v>5</v>
      </c>
      <c r="D40" s="220">
        <v>-0.5</v>
      </c>
      <c r="E40" s="202">
        <v>93</v>
      </c>
      <c r="F40" s="221">
        <v>6.1538461538461542</v>
      </c>
      <c r="G40" s="195">
        <v>33</v>
      </c>
      <c r="H40" s="220">
        <v>-0.66326530612244894</v>
      </c>
      <c r="I40" s="202">
        <v>51</v>
      </c>
      <c r="J40" s="221">
        <v>-0.5</v>
      </c>
      <c r="K40" s="195">
        <v>16</v>
      </c>
      <c r="L40" s="220">
        <v>-0.872</v>
      </c>
      <c r="M40" s="202">
        <v>198</v>
      </c>
      <c r="N40" s="221">
        <v>-0.43103448275862066</v>
      </c>
      <c r="O40" s="195">
        <v>879</v>
      </c>
      <c r="P40" s="220">
        <v>2.2435424354243541</v>
      </c>
      <c r="Q40" s="202">
        <v>1077</v>
      </c>
      <c r="R40" s="221">
        <v>0.739903069466882</v>
      </c>
    </row>
    <row r="41" spans="2:18" ht="15" hidden="1" customHeight="1" outlineLevel="1">
      <c r="B41" s="63" t="s">
        <v>82</v>
      </c>
      <c r="C41" s="195">
        <v>6</v>
      </c>
      <c r="D41" s="220">
        <v>-0.6</v>
      </c>
      <c r="E41" s="202">
        <v>93</v>
      </c>
      <c r="F41" s="221">
        <v>2</v>
      </c>
      <c r="G41" s="195">
        <v>791</v>
      </c>
      <c r="H41" s="220">
        <v>-0.51353013530135305</v>
      </c>
      <c r="I41" s="202">
        <v>2690</v>
      </c>
      <c r="J41" s="221">
        <v>0.32186732186732181</v>
      </c>
      <c r="K41" s="195">
        <v>234</v>
      </c>
      <c r="L41" s="220">
        <v>1</v>
      </c>
      <c r="M41" s="202">
        <v>3814</v>
      </c>
      <c r="N41" s="221">
        <v>-2.6150627615062483E-3</v>
      </c>
      <c r="O41" s="195">
        <v>5701</v>
      </c>
      <c r="P41" s="220">
        <v>0.21066043746018259</v>
      </c>
      <c r="Q41" s="202">
        <v>9515</v>
      </c>
      <c r="R41" s="221">
        <v>0.11508262041486006</v>
      </c>
    </row>
    <row r="42" spans="2:18" ht="15" hidden="1" customHeight="1" outlineLevel="1">
      <c r="B42" s="63" t="s">
        <v>81</v>
      </c>
      <c r="C42" s="195">
        <v>29</v>
      </c>
      <c r="D42" s="220">
        <v>3.833333333333333</v>
      </c>
      <c r="E42" s="202">
        <v>89</v>
      </c>
      <c r="F42" s="221">
        <v>-8.2474226804123751E-2</v>
      </c>
      <c r="G42" s="195">
        <v>2034</v>
      </c>
      <c r="H42" s="220">
        <v>-0.5205091937765205</v>
      </c>
      <c r="I42" s="202">
        <v>5681</v>
      </c>
      <c r="J42" s="221">
        <v>-0.17258957180308765</v>
      </c>
      <c r="K42" s="195">
        <v>449</v>
      </c>
      <c r="L42" s="220">
        <v>0.60357142857142865</v>
      </c>
      <c r="M42" s="202">
        <v>8282</v>
      </c>
      <c r="N42" s="221">
        <v>-0.27926203115481685</v>
      </c>
      <c r="O42" s="195">
        <v>15502</v>
      </c>
      <c r="P42" s="220">
        <v>7.0284451808892534E-2</v>
      </c>
      <c r="Q42" s="202">
        <v>23784</v>
      </c>
      <c r="R42" s="221">
        <v>-8.4350336862367703E-2</v>
      </c>
    </row>
    <row r="43" spans="2:18" ht="15" hidden="1" customHeight="1" outlineLevel="1">
      <c r="B43" s="63" t="s">
        <v>80</v>
      </c>
      <c r="C43" s="195">
        <v>9</v>
      </c>
      <c r="D43" s="220">
        <v>-9.9999999999999978E-2</v>
      </c>
      <c r="E43" s="202">
        <v>83</v>
      </c>
      <c r="F43" s="221">
        <v>-0.26548672566371678</v>
      </c>
      <c r="G43" s="195">
        <v>2010</v>
      </c>
      <c r="H43" s="220">
        <v>-0.45631593183662433</v>
      </c>
      <c r="I43" s="202">
        <v>5135</v>
      </c>
      <c r="J43" s="221">
        <v>-0.11373835001725918</v>
      </c>
      <c r="K43" s="195">
        <v>330</v>
      </c>
      <c r="L43" s="220">
        <v>0.27413127413127403</v>
      </c>
      <c r="M43" s="202">
        <v>7567</v>
      </c>
      <c r="N43" s="221">
        <v>-0.23356629190722167</v>
      </c>
      <c r="O43" s="195">
        <v>13747</v>
      </c>
      <c r="P43" s="220">
        <v>0.16480257583460434</v>
      </c>
      <c r="Q43" s="202">
        <v>21314</v>
      </c>
      <c r="R43" s="221">
        <v>-1.6655132641291814E-2</v>
      </c>
    </row>
    <row r="44" spans="2:18" ht="15" hidden="1" customHeight="1" outlineLevel="1">
      <c r="B44" s="63" t="s">
        <v>79</v>
      </c>
      <c r="C44" s="195">
        <v>10</v>
      </c>
      <c r="D44" s="220">
        <v>0</v>
      </c>
      <c r="E44" s="202">
        <v>64</v>
      </c>
      <c r="F44" s="221">
        <v>1.5873015873015817E-2</v>
      </c>
      <c r="G44" s="195">
        <v>1589</v>
      </c>
      <c r="H44" s="220">
        <v>-0.59863601919676679</v>
      </c>
      <c r="I44" s="202">
        <v>5017</v>
      </c>
      <c r="J44" s="221">
        <v>-1.8967540086038293E-2</v>
      </c>
      <c r="K44" s="195">
        <v>255</v>
      </c>
      <c r="L44" s="220">
        <v>-0.22018348623853212</v>
      </c>
      <c r="M44" s="202">
        <v>6935</v>
      </c>
      <c r="N44" s="221">
        <v>-0.26791934973081388</v>
      </c>
      <c r="O44" s="195">
        <v>13702</v>
      </c>
      <c r="P44" s="220">
        <v>0.28235844642021535</v>
      </c>
      <c r="Q44" s="202">
        <v>20637</v>
      </c>
      <c r="R44" s="221">
        <v>2.3762278003770287E-2</v>
      </c>
    </row>
    <row r="45" spans="2:18" collapsed="1">
      <c r="B45" s="227">
        <v>2009</v>
      </c>
      <c r="C45" s="228">
        <v>117</v>
      </c>
      <c r="D45" s="229">
        <v>-0.17021276595744683</v>
      </c>
      <c r="E45" s="228">
        <v>946</v>
      </c>
      <c r="F45" s="229">
        <v>0.61433447098976113</v>
      </c>
      <c r="G45" s="228">
        <v>11016</v>
      </c>
      <c r="H45" s="229">
        <v>-0.48128266704336775</v>
      </c>
      <c r="I45" s="228">
        <v>31827</v>
      </c>
      <c r="J45" s="229">
        <v>-0.13832033788174136</v>
      </c>
      <c r="K45" s="228">
        <v>2579</v>
      </c>
      <c r="L45" s="229">
        <v>0.20852858481724468</v>
      </c>
      <c r="M45" s="228">
        <v>46485</v>
      </c>
      <c r="N45" s="229">
        <v>-0.23837533178228532</v>
      </c>
      <c r="O45" s="228">
        <v>81751</v>
      </c>
      <c r="P45" s="229">
        <v>2.5155182143081101E-2</v>
      </c>
      <c r="Q45" s="228">
        <v>128236</v>
      </c>
      <c r="R45" s="229">
        <v>-8.9097095447474461E-2</v>
      </c>
    </row>
    <row r="46" spans="2:18" ht="15" hidden="1" customHeight="1" outlineLevel="1">
      <c r="B46" s="63" t="s">
        <v>90</v>
      </c>
      <c r="C46" s="195">
        <v>35</v>
      </c>
      <c r="D46" s="220">
        <v>4.833333333333333</v>
      </c>
      <c r="E46" s="202">
        <v>52</v>
      </c>
      <c r="F46" s="221">
        <v>-0.40909090909090906</v>
      </c>
      <c r="G46" s="195">
        <v>2524</v>
      </c>
      <c r="H46" s="220">
        <v>-0.37478325489224673</v>
      </c>
      <c r="I46" s="202">
        <v>5393</v>
      </c>
      <c r="J46" s="221">
        <v>3.2153110047846933E-2</v>
      </c>
      <c r="K46" s="195">
        <v>164</v>
      </c>
      <c r="L46" s="220">
        <v>-6.8181818181818232E-2</v>
      </c>
      <c r="M46" s="202">
        <v>8168</v>
      </c>
      <c r="N46" s="221">
        <v>-0.1430969366344943</v>
      </c>
      <c r="O46" s="195">
        <v>13496</v>
      </c>
      <c r="P46" s="220">
        <v>-0.10858652575957728</v>
      </c>
      <c r="Q46" s="202">
        <v>21664</v>
      </c>
      <c r="R46" s="221">
        <v>-0.12191958495460442</v>
      </c>
    </row>
    <row r="47" spans="2:18" ht="15" hidden="1" customHeight="1" outlineLevel="1">
      <c r="B47" s="63" t="s">
        <v>89</v>
      </c>
      <c r="C47" s="195">
        <v>27</v>
      </c>
      <c r="D47" s="220">
        <v>4.4000000000000004</v>
      </c>
      <c r="E47" s="202">
        <v>129</v>
      </c>
      <c r="F47" s="221">
        <v>6.6115702479338845E-2</v>
      </c>
      <c r="G47" s="195">
        <v>2978</v>
      </c>
      <c r="H47" s="220">
        <v>-0.16465638148667605</v>
      </c>
      <c r="I47" s="202">
        <v>6382</v>
      </c>
      <c r="J47" s="221">
        <v>4.7775406337218884E-2</v>
      </c>
      <c r="K47" s="195">
        <v>375</v>
      </c>
      <c r="L47" s="220">
        <v>-0.15158371040723984</v>
      </c>
      <c r="M47" s="202">
        <v>9891</v>
      </c>
      <c r="N47" s="221">
        <v>-3.2570422535211252E-2</v>
      </c>
      <c r="O47" s="195">
        <v>15310</v>
      </c>
      <c r="P47" s="220">
        <v>0.21768869800365853</v>
      </c>
      <c r="Q47" s="202">
        <v>25201</v>
      </c>
      <c r="R47" s="221">
        <v>0.10545247181646711</v>
      </c>
    </row>
    <row r="48" spans="2:18" ht="15" hidden="1" customHeight="1" outlineLevel="1">
      <c r="B48" s="63" t="s">
        <v>88</v>
      </c>
      <c r="C48" s="195">
        <v>2</v>
      </c>
      <c r="D48" s="220" t="s">
        <v>143</v>
      </c>
      <c r="E48" s="202">
        <v>48</v>
      </c>
      <c r="F48" s="221">
        <v>-0.9324894514767933</v>
      </c>
      <c r="G48" s="195">
        <v>1806</v>
      </c>
      <c r="H48" s="220">
        <v>-0.44293645897594081</v>
      </c>
      <c r="I48" s="202">
        <v>3808</v>
      </c>
      <c r="J48" s="221">
        <v>-0.1866723622383597</v>
      </c>
      <c r="K48" s="195">
        <v>367</v>
      </c>
      <c r="L48" s="220">
        <v>0.96256684491978617</v>
      </c>
      <c r="M48" s="202">
        <v>6031</v>
      </c>
      <c r="N48" s="221">
        <v>-0.31636817048288368</v>
      </c>
      <c r="O48" s="195">
        <v>6327</v>
      </c>
      <c r="P48" s="220">
        <v>-9.7432239657631925E-2</v>
      </c>
      <c r="Q48" s="202">
        <v>12358</v>
      </c>
      <c r="R48" s="221">
        <v>-0.21942900454775138</v>
      </c>
    </row>
    <row r="49" spans="2:18" ht="15" hidden="1" customHeight="1" outlineLevel="1">
      <c r="B49" s="63" t="s">
        <v>87</v>
      </c>
      <c r="C49" s="195">
        <v>12</v>
      </c>
      <c r="D49" s="220" t="s">
        <v>143</v>
      </c>
      <c r="E49" s="202">
        <v>8</v>
      </c>
      <c r="F49" s="221">
        <v>-0.27272727272727271</v>
      </c>
      <c r="G49" s="195">
        <v>77</v>
      </c>
      <c r="H49" s="220">
        <v>-0.14444444444444449</v>
      </c>
      <c r="I49" s="202">
        <v>540</v>
      </c>
      <c r="J49" s="221">
        <v>1.6341463414634148</v>
      </c>
      <c r="K49" s="195">
        <v>36</v>
      </c>
      <c r="L49" s="220">
        <v>-5.2631578947368474E-2</v>
      </c>
      <c r="M49" s="202">
        <v>673</v>
      </c>
      <c r="N49" s="221">
        <v>0.95639534883720922</v>
      </c>
      <c r="O49" s="195">
        <v>925</v>
      </c>
      <c r="P49" s="220">
        <v>1.3536895674300253</v>
      </c>
      <c r="Q49" s="202">
        <v>1598</v>
      </c>
      <c r="R49" s="221">
        <v>1.1682496607869743</v>
      </c>
    </row>
    <row r="50" spans="2:18" ht="15" hidden="1" customHeight="1" outlineLevel="1">
      <c r="B50" s="63" t="s">
        <v>86</v>
      </c>
      <c r="C50" s="195">
        <v>2</v>
      </c>
      <c r="D50" s="220">
        <v>-0.8</v>
      </c>
      <c r="E50" s="202">
        <v>17</v>
      </c>
      <c r="F50" s="221">
        <v>7.5</v>
      </c>
      <c r="G50" s="195">
        <v>43</v>
      </c>
      <c r="H50" s="220">
        <v>0.48275862068965525</v>
      </c>
      <c r="I50" s="202">
        <v>328</v>
      </c>
      <c r="J50" s="221">
        <v>0.539906103286385</v>
      </c>
      <c r="K50" s="195">
        <v>19</v>
      </c>
      <c r="L50" s="220">
        <v>0.35714285714285721</v>
      </c>
      <c r="M50" s="202">
        <v>409</v>
      </c>
      <c r="N50" s="221">
        <v>0.52611940298507465</v>
      </c>
      <c r="O50" s="195">
        <v>385</v>
      </c>
      <c r="P50" s="220">
        <v>9.0651558073654437E-2</v>
      </c>
      <c r="Q50" s="202">
        <v>794</v>
      </c>
      <c r="R50" s="221">
        <v>0.27858293075684371</v>
      </c>
    </row>
    <row r="51" spans="2:18" ht="15" hidden="1" customHeight="1" outlineLevel="1">
      <c r="B51" s="63" t="s">
        <v>85</v>
      </c>
      <c r="C51" s="195">
        <v>10</v>
      </c>
      <c r="D51" s="220" t="s">
        <v>143</v>
      </c>
      <c r="E51" s="202">
        <v>12</v>
      </c>
      <c r="F51" s="221">
        <v>0.19999999999999996</v>
      </c>
      <c r="G51" s="195">
        <v>124</v>
      </c>
      <c r="H51" s="220">
        <v>1.2142857142857144</v>
      </c>
      <c r="I51" s="202">
        <v>335</v>
      </c>
      <c r="J51" s="221">
        <v>0.91428571428571437</v>
      </c>
      <c r="K51" s="195">
        <v>35</v>
      </c>
      <c r="L51" s="220">
        <v>-2.777777777777779E-2</v>
      </c>
      <c r="M51" s="202">
        <v>516</v>
      </c>
      <c r="N51" s="221">
        <v>0.86281588447653434</v>
      </c>
      <c r="O51" s="195">
        <v>850</v>
      </c>
      <c r="P51" s="220">
        <v>0.85589519650655022</v>
      </c>
      <c r="Q51" s="202">
        <v>1366</v>
      </c>
      <c r="R51" s="221">
        <v>0.85850340136054415</v>
      </c>
    </row>
    <row r="52" spans="2:18" ht="15" hidden="1" customHeight="1" outlineLevel="1">
      <c r="B52" s="63" t="s">
        <v>84</v>
      </c>
      <c r="C52" s="195">
        <v>2</v>
      </c>
      <c r="D52" s="220">
        <v>-0.83333333333333337</v>
      </c>
      <c r="E52" s="202">
        <v>3</v>
      </c>
      <c r="F52" s="221">
        <v>2</v>
      </c>
      <c r="G52" s="195">
        <v>63</v>
      </c>
      <c r="H52" s="220">
        <v>2.15</v>
      </c>
      <c r="I52" s="202">
        <v>239</v>
      </c>
      <c r="J52" s="221">
        <v>3.3454545454545457</v>
      </c>
      <c r="K52" s="195">
        <v>30</v>
      </c>
      <c r="L52" s="220">
        <v>-0.41176470588235292</v>
      </c>
      <c r="M52" s="202">
        <v>337</v>
      </c>
      <c r="N52" s="221">
        <v>1.4244604316546763</v>
      </c>
      <c r="O52" s="195">
        <v>501</v>
      </c>
      <c r="P52" s="220">
        <v>0.36141304347826098</v>
      </c>
      <c r="Q52" s="202">
        <v>838</v>
      </c>
      <c r="R52" s="221">
        <v>0.65285996055226825</v>
      </c>
    </row>
    <row r="53" spans="2:18" ht="15" hidden="1" customHeight="1" outlineLevel="1">
      <c r="B53" s="63" t="s">
        <v>83</v>
      </c>
      <c r="C53" s="195">
        <v>10</v>
      </c>
      <c r="D53" s="220">
        <v>1</v>
      </c>
      <c r="E53" s="202">
        <v>13</v>
      </c>
      <c r="F53" s="221">
        <v>0.44444444444444442</v>
      </c>
      <c r="G53" s="195">
        <v>98</v>
      </c>
      <c r="H53" s="220">
        <v>3.083333333333333</v>
      </c>
      <c r="I53" s="202">
        <v>102</v>
      </c>
      <c r="J53" s="221">
        <v>1.7567567567567566</v>
      </c>
      <c r="K53" s="195">
        <v>125</v>
      </c>
      <c r="L53" s="220">
        <v>2.90625</v>
      </c>
      <c r="M53" s="202">
        <v>348</v>
      </c>
      <c r="N53" s="221">
        <v>2.2523364485981308</v>
      </c>
      <c r="O53" s="195">
        <v>271</v>
      </c>
      <c r="P53" s="220">
        <v>-1.0948905109489093E-2</v>
      </c>
      <c r="Q53" s="202">
        <v>619</v>
      </c>
      <c r="R53" s="221">
        <v>0.62467191601049876</v>
      </c>
    </row>
    <row r="54" spans="2:18" ht="15" hidden="1" customHeight="1" outlineLevel="1">
      <c r="B54" s="63" t="s">
        <v>82</v>
      </c>
      <c r="C54" s="195">
        <v>15</v>
      </c>
      <c r="D54" s="220">
        <v>6.5</v>
      </c>
      <c r="E54" s="202">
        <v>31</v>
      </c>
      <c r="F54" s="221">
        <v>3.3333333333333437E-2</v>
      </c>
      <c r="G54" s="195">
        <v>1626</v>
      </c>
      <c r="H54" s="220">
        <v>9.7165991902834037E-2</v>
      </c>
      <c r="I54" s="202">
        <v>2035</v>
      </c>
      <c r="J54" s="221">
        <v>-0.4310875034945485</v>
      </c>
      <c r="K54" s="195">
        <v>117</v>
      </c>
      <c r="L54" s="220">
        <v>1.7391304347825987E-2</v>
      </c>
      <c r="M54" s="202">
        <v>3824</v>
      </c>
      <c r="N54" s="221">
        <v>-0.26546292739147137</v>
      </c>
      <c r="O54" s="195">
        <v>4709</v>
      </c>
      <c r="P54" s="220">
        <v>-9.9961773700305789E-2</v>
      </c>
      <c r="Q54" s="202">
        <v>8533</v>
      </c>
      <c r="R54" s="221">
        <v>-0.18250622724659893</v>
      </c>
    </row>
    <row r="55" spans="2:18" ht="15" hidden="1" customHeight="1" outlineLevel="1">
      <c r="B55" s="63" t="s">
        <v>81</v>
      </c>
      <c r="C55" s="195">
        <v>6</v>
      </c>
      <c r="D55" s="220" t="s">
        <v>143</v>
      </c>
      <c r="E55" s="202">
        <v>97</v>
      </c>
      <c r="F55" s="221">
        <v>4.3010752688172005E-2</v>
      </c>
      <c r="G55" s="195">
        <v>4242</v>
      </c>
      <c r="H55" s="220">
        <v>0.6934131736526945</v>
      </c>
      <c r="I55" s="202">
        <v>6866</v>
      </c>
      <c r="J55" s="221">
        <v>0.20329477742726954</v>
      </c>
      <c r="K55" s="195">
        <v>280</v>
      </c>
      <c r="L55" s="220">
        <v>-0.47858472998137802</v>
      </c>
      <c r="M55" s="202">
        <v>11491</v>
      </c>
      <c r="N55" s="221">
        <v>0.29973984843343504</v>
      </c>
      <c r="O55" s="195">
        <v>14484</v>
      </c>
      <c r="P55" s="220">
        <v>0.34135951102055939</v>
      </c>
      <c r="Q55" s="202">
        <v>25975</v>
      </c>
      <c r="R55" s="221">
        <v>0.32262335149447519</v>
      </c>
    </row>
    <row r="56" spans="2:18" ht="15" hidden="1" customHeight="1" outlineLevel="1">
      <c r="B56" s="63" t="s">
        <v>80</v>
      </c>
      <c r="C56" s="195">
        <v>10</v>
      </c>
      <c r="D56" s="220">
        <v>0.4285714285714286</v>
      </c>
      <c r="E56" s="202">
        <v>113</v>
      </c>
      <c r="F56" s="221">
        <v>0.68656716417910446</v>
      </c>
      <c r="G56" s="195">
        <v>3697</v>
      </c>
      <c r="H56" s="220">
        <v>0.38828389034923028</v>
      </c>
      <c r="I56" s="202">
        <v>5794</v>
      </c>
      <c r="J56" s="221">
        <v>-1.0249402118209794E-2</v>
      </c>
      <c r="K56" s="195">
        <v>259</v>
      </c>
      <c r="L56" s="220">
        <v>-0.29427792915531337</v>
      </c>
      <c r="M56" s="202">
        <v>9873</v>
      </c>
      <c r="N56" s="221">
        <v>0.10214333556597466</v>
      </c>
      <c r="O56" s="195">
        <v>11802</v>
      </c>
      <c r="P56" s="220">
        <v>4.8973424584481284E-2</v>
      </c>
      <c r="Q56" s="202">
        <v>21675</v>
      </c>
      <c r="R56" s="221">
        <v>7.2541936760849079E-2</v>
      </c>
    </row>
    <row r="57" spans="2:18" ht="15" hidden="1" customHeight="1" outlineLevel="1">
      <c r="B57" s="63" t="s">
        <v>79</v>
      </c>
      <c r="C57" s="195">
        <v>10</v>
      </c>
      <c r="D57" s="220">
        <v>-0.56521739130434789</v>
      </c>
      <c r="E57" s="202">
        <v>63</v>
      </c>
      <c r="F57" s="221">
        <v>8.6206896551724199E-2</v>
      </c>
      <c r="G57" s="195">
        <v>3959</v>
      </c>
      <c r="H57" s="220">
        <v>0.41595135908440639</v>
      </c>
      <c r="I57" s="202">
        <v>5114</v>
      </c>
      <c r="J57" s="221">
        <v>-8.9225289403383812E-2</v>
      </c>
      <c r="K57" s="195">
        <v>327</v>
      </c>
      <c r="L57" s="220">
        <v>0.61881188118811892</v>
      </c>
      <c r="M57" s="202">
        <v>9473</v>
      </c>
      <c r="N57" s="221">
        <v>8.9602024384633161E-2</v>
      </c>
      <c r="O57" s="195">
        <v>10685</v>
      </c>
      <c r="P57" s="220">
        <v>-0.12875081539465105</v>
      </c>
      <c r="Q57" s="202">
        <v>20158</v>
      </c>
      <c r="R57" s="221">
        <v>-3.8171581257753551E-2</v>
      </c>
    </row>
    <row r="58" spans="2:18" collapsed="1">
      <c r="B58" s="227">
        <v>2008</v>
      </c>
      <c r="C58" s="228">
        <v>141</v>
      </c>
      <c r="D58" s="229">
        <v>1.0142857142857142</v>
      </c>
      <c r="E58" s="228">
        <v>586</v>
      </c>
      <c r="F58" s="229">
        <v>-0.51207327227310573</v>
      </c>
      <c r="G58" s="228">
        <v>21237</v>
      </c>
      <c r="H58" s="229">
        <v>3.5496611243844178E-2</v>
      </c>
      <c r="I58" s="228">
        <v>36936</v>
      </c>
      <c r="J58" s="229">
        <v>-1.3329771604113749E-2</v>
      </c>
      <c r="K58" s="228">
        <v>2134</v>
      </c>
      <c r="L58" s="229">
        <v>-2.8675466545289074E-2</v>
      </c>
      <c r="M58" s="228">
        <v>61034</v>
      </c>
      <c r="N58" s="229">
        <v>-6.1551488308474456E-3</v>
      </c>
      <c r="O58" s="228">
        <v>79745</v>
      </c>
      <c r="P58" s="229">
        <v>4.7704758651496482E-2</v>
      </c>
      <c r="Q58" s="228">
        <v>140779</v>
      </c>
      <c r="R58" s="229">
        <v>2.3653709116821631E-2</v>
      </c>
    </row>
    <row r="59" spans="2:18" ht="15" hidden="1" customHeight="1" outlineLevel="1">
      <c r="B59" s="63" t="s">
        <v>90</v>
      </c>
      <c r="C59" s="195">
        <v>6</v>
      </c>
      <c r="D59" s="220">
        <v>-0.4</v>
      </c>
      <c r="E59" s="202">
        <v>88</v>
      </c>
      <c r="F59" s="221">
        <v>0</v>
      </c>
      <c r="G59" s="195">
        <v>4037</v>
      </c>
      <c r="H59" s="220">
        <v>0.51766917293233083</v>
      </c>
      <c r="I59" s="202">
        <v>5225</v>
      </c>
      <c r="J59" s="221">
        <v>-3.5622000738279813E-2</v>
      </c>
      <c r="K59" s="195">
        <v>176</v>
      </c>
      <c r="L59" s="220">
        <v>0.16556291390728473</v>
      </c>
      <c r="M59" s="202">
        <v>9532</v>
      </c>
      <c r="N59" s="221">
        <v>0.14470997958448417</v>
      </c>
      <c r="O59" s="195">
        <v>15140</v>
      </c>
      <c r="P59" s="220">
        <v>0.19797436303212534</v>
      </c>
      <c r="Q59" s="202">
        <v>24672</v>
      </c>
      <c r="R59" s="221">
        <v>0.17681850703553548</v>
      </c>
    </row>
    <row r="60" spans="2:18" ht="15" hidden="1" customHeight="1" outlineLevel="1">
      <c r="B60" s="63" t="s">
        <v>89</v>
      </c>
      <c r="C60" s="195">
        <v>5</v>
      </c>
      <c r="D60" s="220">
        <v>-0.79166666666666663</v>
      </c>
      <c r="E60" s="202">
        <v>121</v>
      </c>
      <c r="F60" s="221">
        <v>-0.12318840579710144</v>
      </c>
      <c r="G60" s="195">
        <v>3565</v>
      </c>
      <c r="H60" s="220">
        <v>0.74840608141245712</v>
      </c>
      <c r="I60" s="202">
        <v>6091</v>
      </c>
      <c r="J60" s="221">
        <v>2.4041694687289894E-2</v>
      </c>
      <c r="K60" s="195">
        <v>442</v>
      </c>
      <c r="L60" s="220">
        <v>2.314814814814814E-2</v>
      </c>
      <c r="M60" s="202">
        <v>10224</v>
      </c>
      <c r="N60" s="221">
        <v>0.19146952569630571</v>
      </c>
      <c r="O60" s="195">
        <v>12573</v>
      </c>
      <c r="P60" s="220">
        <v>0.29926630153973344</v>
      </c>
      <c r="Q60" s="202">
        <v>22797</v>
      </c>
      <c r="R60" s="221">
        <v>0.24860335195530725</v>
      </c>
    </row>
    <row r="61" spans="2:18" ht="15" hidden="1" customHeight="1" outlineLevel="1">
      <c r="B61" s="63" t="s">
        <v>88</v>
      </c>
      <c r="C61" s="195">
        <v>0</v>
      </c>
      <c r="D61" s="220">
        <v>-1</v>
      </c>
      <c r="E61" s="202">
        <v>711</v>
      </c>
      <c r="F61" s="221">
        <v>7.4642857142857135</v>
      </c>
      <c r="G61" s="195">
        <v>3242</v>
      </c>
      <c r="H61" s="220">
        <v>0.64151898734177215</v>
      </c>
      <c r="I61" s="202">
        <v>4682</v>
      </c>
      <c r="J61" s="221">
        <v>0.11502738747320795</v>
      </c>
      <c r="K61" s="195">
        <v>187</v>
      </c>
      <c r="L61" s="220">
        <v>-0.51174934725848564</v>
      </c>
      <c r="M61" s="202">
        <v>8822</v>
      </c>
      <c r="N61" s="221">
        <v>0.32442576189761296</v>
      </c>
      <c r="O61" s="195">
        <v>7010</v>
      </c>
      <c r="P61" s="220">
        <v>-5.6908381541773134E-2</v>
      </c>
      <c r="Q61" s="202">
        <v>15832</v>
      </c>
      <c r="R61" s="221">
        <v>0.12331488576699301</v>
      </c>
    </row>
    <row r="62" spans="2:18" ht="15" hidden="1" customHeight="1" outlineLevel="1">
      <c r="B62" s="63" t="s">
        <v>87</v>
      </c>
      <c r="C62" s="195">
        <v>0</v>
      </c>
      <c r="D62" s="220">
        <v>-1</v>
      </c>
      <c r="E62" s="202">
        <v>11</v>
      </c>
      <c r="F62" s="221">
        <v>-0.44999999999999996</v>
      </c>
      <c r="G62" s="195">
        <v>90</v>
      </c>
      <c r="H62" s="220">
        <v>0.63636363636363646</v>
      </c>
      <c r="I62" s="202">
        <v>205</v>
      </c>
      <c r="J62" s="221">
        <v>-0.38622754491017963</v>
      </c>
      <c r="K62" s="195">
        <v>38</v>
      </c>
      <c r="L62" s="220">
        <v>1.1111111111111112</v>
      </c>
      <c r="M62" s="202">
        <v>344</v>
      </c>
      <c r="N62" s="221">
        <v>-0.19813519813519809</v>
      </c>
      <c r="O62" s="195">
        <v>393</v>
      </c>
      <c r="P62" s="220">
        <v>5.3619302949061698E-2</v>
      </c>
      <c r="Q62" s="202">
        <v>737</v>
      </c>
      <c r="R62" s="221">
        <v>-8.1047381546134667E-2</v>
      </c>
    </row>
    <row r="63" spans="2:18" ht="15" hidden="1" customHeight="1" outlineLevel="1">
      <c r="B63" s="63" t="s">
        <v>86</v>
      </c>
      <c r="C63" s="195">
        <v>10</v>
      </c>
      <c r="D63" s="220" t="s">
        <v>143</v>
      </c>
      <c r="E63" s="202">
        <v>2</v>
      </c>
      <c r="F63" s="221">
        <v>-0.89473684210526316</v>
      </c>
      <c r="G63" s="195">
        <v>29</v>
      </c>
      <c r="H63" s="220">
        <v>3.5714285714285809E-2</v>
      </c>
      <c r="I63" s="202">
        <v>213</v>
      </c>
      <c r="J63" s="221">
        <v>-0.4148351648351648</v>
      </c>
      <c r="K63" s="195">
        <v>14</v>
      </c>
      <c r="L63" s="220">
        <v>0.55555555555555558</v>
      </c>
      <c r="M63" s="202">
        <v>268</v>
      </c>
      <c r="N63" s="221">
        <v>-0.36190476190476195</v>
      </c>
      <c r="O63" s="195">
        <v>353</v>
      </c>
      <c r="P63" s="220">
        <v>0.16501650165016502</v>
      </c>
      <c r="Q63" s="202">
        <v>621</v>
      </c>
      <c r="R63" s="221">
        <v>-0.14107883817427391</v>
      </c>
    </row>
    <row r="64" spans="2:18" ht="15" hidden="1" customHeight="1" outlineLevel="1">
      <c r="B64" s="63" t="s">
        <v>85</v>
      </c>
      <c r="C64" s="195">
        <v>0</v>
      </c>
      <c r="D64" s="220">
        <v>-1</v>
      </c>
      <c r="E64" s="202">
        <v>10</v>
      </c>
      <c r="F64" s="221">
        <v>-0.67741935483870974</v>
      </c>
      <c r="G64" s="195">
        <v>56</v>
      </c>
      <c r="H64" s="220">
        <v>0.39999999999999991</v>
      </c>
      <c r="I64" s="202">
        <v>175</v>
      </c>
      <c r="J64" s="221">
        <v>-0.22566371681415931</v>
      </c>
      <c r="K64" s="195">
        <v>36</v>
      </c>
      <c r="L64" s="220">
        <v>0.63636363636363646</v>
      </c>
      <c r="M64" s="202">
        <v>277</v>
      </c>
      <c r="N64" s="221">
        <v>-0.13975155279503104</v>
      </c>
      <c r="O64" s="195">
        <v>458</v>
      </c>
      <c r="P64" s="220">
        <v>-0.13747645951035781</v>
      </c>
      <c r="Q64" s="202">
        <v>735</v>
      </c>
      <c r="R64" s="221">
        <v>-0.13833528722157096</v>
      </c>
    </row>
    <row r="65" spans="2:18" ht="15" hidden="1" customHeight="1" outlineLevel="1">
      <c r="B65" s="63" t="s">
        <v>84</v>
      </c>
      <c r="C65" s="195">
        <v>12</v>
      </c>
      <c r="D65" s="220">
        <v>9.0909090909090828E-2</v>
      </c>
      <c r="E65" s="202">
        <v>1</v>
      </c>
      <c r="F65" s="221">
        <v>-0.9</v>
      </c>
      <c r="G65" s="195">
        <v>20</v>
      </c>
      <c r="H65" s="220">
        <v>-0.55555555555555558</v>
      </c>
      <c r="I65" s="202">
        <v>55</v>
      </c>
      <c r="J65" s="221">
        <v>1.75</v>
      </c>
      <c r="K65" s="195">
        <v>51</v>
      </c>
      <c r="L65" s="220">
        <v>0.8214285714285714</v>
      </c>
      <c r="M65" s="202">
        <v>139</v>
      </c>
      <c r="N65" s="221">
        <v>0.2192982456140351</v>
      </c>
      <c r="O65" s="195">
        <v>368</v>
      </c>
      <c r="P65" s="220">
        <v>0</v>
      </c>
      <c r="Q65" s="202">
        <v>507</v>
      </c>
      <c r="R65" s="221">
        <v>5.1867219917012486E-2</v>
      </c>
    </row>
    <row r="66" spans="2:18" ht="15" hidden="1" customHeight="1" outlineLevel="1">
      <c r="B66" s="63" t="s">
        <v>83</v>
      </c>
      <c r="C66" s="195">
        <v>5</v>
      </c>
      <c r="D66" s="220" t="s">
        <v>143</v>
      </c>
      <c r="E66" s="202">
        <v>9</v>
      </c>
      <c r="F66" s="221">
        <v>0.8</v>
      </c>
      <c r="G66" s="195">
        <v>24</v>
      </c>
      <c r="H66" s="220">
        <v>-0.64705882352941169</v>
      </c>
      <c r="I66" s="202">
        <v>37</v>
      </c>
      <c r="J66" s="221">
        <v>0.3214285714285714</v>
      </c>
      <c r="K66" s="195">
        <v>32</v>
      </c>
      <c r="L66" s="220">
        <v>1.9090909090909092</v>
      </c>
      <c r="M66" s="202">
        <v>107</v>
      </c>
      <c r="N66" s="221">
        <v>-4.4642857142857095E-2</v>
      </c>
      <c r="O66" s="195">
        <v>274</v>
      </c>
      <c r="P66" s="220">
        <v>9.1633466135458086E-2</v>
      </c>
      <c r="Q66" s="202">
        <v>381</v>
      </c>
      <c r="R66" s="221">
        <v>4.9586776859504189E-2</v>
      </c>
    </row>
    <row r="67" spans="2:18" ht="15" hidden="1" customHeight="1" outlineLevel="1">
      <c r="B67" s="63" t="s">
        <v>82</v>
      </c>
      <c r="C67" s="195">
        <v>2</v>
      </c>
      <c r="D67" s="220">
        <v>-0.33333333333333337</v>
      </c>
      <c r="E67" s="202">
        <v>30</v>
      </c>
      <c r="F67" s="221">
        <v>1</v>
      </c>
      <c r="G67" s="195">
        <v>1482</v>
      </c>
      <c r="H67" s="220">
        <v>-3.703703703703709E-2</v>
      </c>
      <c r="I67" s="202">
        <v>3577</v>
      </c>
      <c r="J67" s="221">
        <v>0.42226640159045736</v>
      </c>
      <c r="K67" s="195">
        <v>115</v>
      </c>
      <c r="L67" s="220">
        <v>-0.7568710359408034</v>
      </c>
      <c r="M67" s="202">
        <v>5206</v>
      </c>
      <c r="N67" s="221">
        <v>0.14543454345434537</v>
      </c>
      <c r="O67" s="195">
        <v>5232</v>
      </c>
      <c r="P67" s="220">
        <v>-0.22362368303902658</v>
      </c>
      <c r="Q67" s="202">
        <v>10438</v>
      </c>
      <c r="R67" s="221">
        <v>-7.4973413683091072E-2</v>
      </c>
    </row>
    <row r="68" spans="2:18" ht="15" hidden="1" customHeight="1" outlineLevel="1">
      <c r="B68" s="63" t="s">
        <v>81</v>
      </c>
      <c r="C68" s="195">
        <v>0</v>
      </c>
      <c r="D68" s="220" t="s">
        <v>143</v>
      </c>
      <c r="E68" s="202">
        <v>93</v>
      </c>
      <c r="F68" s="221">
        <v>-0.10576923076923073</v>
      </c>
      <c r="G68" s="195">
        <v>2505</v>
      </c>
      <c r="H68" s="220">
        <v>0.1299052774018945</v>
      </c>
      <c r="I68" s="202">
        <v>5706</v>
      </c>
      <c r="J68" s="221">
        <v>0.31444367657221828</v>
      </c>
      <c r="K68" s="195">
        <v>537</v>
      </c>
      <c r="L68" s="220">
        <v>0.20134228187919456</v>
      </c>
      <c r="M68" s="202">
        <v>8841</v>
      </c>
      <c r="N68" s="221">
        <v>0.24363482908988598</v>
      </c>
      <c r="O68" s="195">
        <v>10798</v>
      </c>
      <c r="P68" s="220">
        <v>-0.12161392662490844</v>
      </c>
      <c r="Q68" s="202">
        <v>19639</v>
      </c>
      <c r="R68" s="221">
        <v>1.2215235542727632E-2</v>
      </c>
    </row>
    <row r="69" spans="2:18" ht="15" hidden="1" customHeight="1" outlineLevel="1">
      <c r="B69" s="63" t="s">
        <v>80</v>
      </c>
      <c r="C69" s="195">
        <v>7</v>
      </c>
      <c r="D69" s="220">
        <v>-0.41666666666666663</v>
      </c>
      <c r="E69" s="202">
        <v>67</v>
      </c>
      <c r="F69" s="221">
        <v>-0.34951456310679607</v>
      </c>
      <c r="G69" s="195">
        <v>2663</v>
      </c>
      <c r="H69" s="220">
        <v>0.22380514705882359</v>
      </c>
      <c r="I69" s="202">
        <v>5854</v>
      </c>
      <c r="J69" s="221">
        <v>0.62340543538546855</v>
      </c>
      <c r="K69" s="195">
        <v>367</v>
      </c>
      <c r="L69" s="220">
        <v>-0.12410501193317425</v>
      </c>
      <c r="M69" s="202">
        <v>8958</v>
      </c>
      <c r="N69" s="221">
        <v>0.41830272324255868</v>
      </c>
      <c r="O69" s="195">
        <v>11251</v>
      </c>
      <c r="P69" s="220">
        <v>-9.2807611675536195E-2</v>
      </c>
      <c r="Q69" s="202">
        <v>20209</v>
      </c>
      <c r="R69" s="221">
        <v>7.9655946148092793E-2</v>
      </c>
    </row>
    <row r="70" spans="2:18" ht="15" hidden="1" customHeight="1" outlineLevel="1">
      <c r="B70" s="63" t="s">
        <v>79</v>
      </c>
      <c r="C70" s="195">
        <v>23</v>
      </c>
      <c r="D70" s="220">
        <v>1.2999999999999998</v>
      </c>
      <c r="E70" s="202">
        <v>58</v>
      </c>
      <c r="F70" s="221">
        <v>-0.40816326530612246</v>
      </c>
      <c r="G70" s="195">
        <v>2796</v>
      </c>
      <c r="H70" s="220">
        <v>4.758336455601353E-2</v>
      </c>
      <c r="I70" s="202">
        <v>5615</v>
      </c>
      <c r="J70" s="221">
        <v>0.33563273073263566</v>
      </c>
      <c r="K70" s="195">
        <v>202</v>
      </c>
      <c r="L70" s="220">
        <v>-0.52019002375296908</v>
      </c>
      <c r="M70" s="202">
        <v>8694</v>
      </c>
      <c r="N70" s="221">
        <v>0.17454741961631992</v>
      </c>
      <c r="O70" s="195">
        <v>12264</v>
      </c>
      <c r="P70" s="220">
        <v>-0.23302063789868666</v>
      </c>
      <c r="Q70" s="202">
        <v>20958</v>
      </c>
      <c r="R70" s="221">
        <v>-0.10405266757865939</v>
      </c>
    </row>
    <row r="71" spans="2:18" collapsed="1">
      <c r="B71" s="227">
        <v>2007</v>
      </c>
      <c r="C71" s="228">
        <v>70</v>
      </c>
      <c r="D71" s="229">
        <v>-0.26315789473684215</v>
      </c>
      <c r="E71" s="228">
        <v>1201</v>
      </c>
      <c r="F71" s="229">
        <v>0.67972027972027971</v>
      </c>
      <c r="G71" s="228">
        <v>20509</v>
      </c>
      <c r="H71" s="229">
        <v>0.32222293855973172</v>
      </c>
      <c r="I71" s="228">
        <v>37435</v>
      </c>
      <c r="J71" s="229">
        <v>0.19972438547575555</v>
      </c>
      <c r="K71" s="228">
        <v>2197</v>
      </c>
      <c r="L71" s="229">
        <v>-0.21926083866382373</v>
      </c>
      <c r="M71" s="228">
        <v>61412</v>
      </c>
      <c r="N71" s="229">
        <v>0.21999284834518651</v>
      </c>
      <c r="O71" s="228">
        <v>76114</v>
      </c>
      <c r="P71" s="229">
        <v>-3.6507253348186053E-2</v>
      </c>
      <c r="Q71" s="228">
        <v>137526</v>
      </c>
      <c r="R71" s="229">
        <v>6.332343663017248E-2</v>
      </c>
    </row>
    <row r="72" spans="2:18" ht="15" hidden="1" customHeight="1" outlineLevel="1">
      <c r="B72" s="63" t="s">
        <v>90</v>
      </c>
      <c r="C72" s="195">
        <v>10</v>
      </c>
      <c r="D72" s="220">
        <v>-0.67741935483870974</v>
      </c>
      <c r="E72" s="202">
        <v>88</v>
      </c>
      <c r="F72" s="221">
        <v>-0.28455284552845528</v>
      </c>
      <c r="G72" s="195">
        <v>2660</v>
      </c>
      <c r="H72" s="220">
        <v>0.25176470588235289</v>
      </c>
      <c r="I72" s="202">
        <v>5418</v>
      </c>
      <c r="J72" s="221">
        <v>0.49050894085281982</v>
      </c>
      <c r="K72" s="195">
        <v>151</v>
      </c>
      <c r="L72" s="220">
        <v>-0.51132686084142387</v>
      </c>
      <c r="M72" s="202">
        <v>8327</v>
      </c>
      <c r="N72" s="221">
        <v>0.33810059456853603</v>
      </c>
      <c r="O72" s="195">
        <v>12638</v>
      </c>
      <c r="P72" s="220">
        <v>0.15236618947752345</v>
      </c>
      <c r="Q72" s="202">
        <v>20965</v>
      </c>
      <c r="R72" s="221">
        <v>0.21960442117510182</v>
      </c>
    </row>
    <row r="73" spans="2:18" ht="15" hidden="1" customHeight="1" outlineLevel="1">
      <c r="B73" s="63" t="s">
        <v>89</v>
      </c>
      <c r="C73" s="195">
        <v>24</v>
      </c>
      <c r="D73" s="220">
        <v>0.26315789473684204</v>
      </c>
      <c r="E73" s="202">
        <v>138</v>
      </c>
      <c r="F73" s="221">
        <v>-6.7567567567567544E-2</v>
      </c>
      <c r="G73" s="195">
        <v>2039</v>
      </c>
      <c r="H73" s="220">
        <v>-0.12788708297690332</v>
      </c>
      <c r="I73" s="202">
        <v>5948</v>
      </c>
      <c r="J73" s="221">
        <v>0.26877133105802042</v>
      </c>
      <c r="K73" s="195">
        <v>432</v>
      </c>
      <c r="L73" s="220">
        <v>8.5427135678391997E-2</v>
      </c>
      <c r="M73" s="202">
        <v>8581</v>
      </c>
      <c r="N73" s="221">
        <v>0.13041759978922407</v>
      </c>
      <c r="O73" s="195">
        <v>9677</v>
      </c>
      <c r="P73" s="220">
        <v>-0.23307972737359328</v>
      </c>
      <c r="Q73" s="202">
        <v>18258</v>
      </c>
      <c r="R73" s="221">
        <v>-9.6541145034390596E-2</v>
      </c>
    </row>
    <row r="74" spans="2:18" ht="15" hidden="1" customHeight="1" outlineLevel="1">
      <c r="B74" s="63" t="s">
        <v>88</v>
      </c>
      <c r="C74" s="195">
        <v>20</v>
      </c>
      <c r="D74" s="220">
        <v>0.66666666666666674</v>
      </c>
      <c r="E74" s="202">
        <v>84</v>
      </c>
      <c r="F74" s="221">
        <v>1.2702702702702702</v>
      </c>
      <c r="G74" s="195">
        <v>1975</v>
      </c>
      <c r="H74" s="220">
        <v>0.14692218350754938</v>
      </c>
      <c r="I74" s="202">
        <v>4199</v>
      </c>
      <c r="J74" s="221">
        <v>0.25493126120741194</v>
      </c>
      <c r="K74" s="195">
        <v>383</v>
      </c>
      <c r="L74" s="220">
        <v>0.13313609467455612</v>
      </c>
      <c r="M74" s="202">
        <v>6661</v>
      </c>
      <c r="N74" s="221">
        <v>0.2210815765352887</v>
      </c>
      <c r="O74" s="195">
        <v>7433</v>
      </c>
      <c r="P74" s="220">
        <v>1.4190203301951199E-2</v>
      </c>
      <c r="Q74" s="202">
        <v>14094</v>
      </c>
      <c r="R74" s="221">
        <v>0.10247183979974972</v>
      </c>
    </row>
    <row r="75" spans="2:18" ht="15" hidden="1" customHeight="1" outlineLevel="1">
      <c r="B75" s="63" t="s">
        <v>87</v>
      </c>
      <c r="C75" s="195">
        <v>2</v>
      </c>
      <c r="D75" s="220">
        <v>-0.8</v>
      </c>
      <c r="E75" s="202">
        <v>20</v>
      </c>
      <c r="F75" s="221">
        <v>1</v>
      </c>
      <c r="G75" s="195">
        <v>55</v>
      </c>
      <c r="H75" s="220">
        <v>4.5</v>
      </c>
      <c r="I75" s="202">
        <v>334</v>
      </c>
      <c r="J75" s="221">
        <v>-0.21226415094339623</v>
      </c>
      <c r="K75" s="195">
        <v>18</v>
      </c>
      <c r="L75" s="220">
        <v>0.19999999999999996</v>
      </c>
      <c r="M75" s="202">
        <v>429</v>
      </c>
      <c r="N75" s="221">
        <v>-8.5287846481876373E-2</v>
      </c>
      <c r="O75" s="195">
        <v>373</v>
      </c>
      <c r="P75" s="220">
        <v>-0.29489603024574673</v>
      </c>
      <c r="Q75" s="202">
        <v>802</v>
      </c>
      <c r="R75" s="221">
        <v>-0.19639278557114226</v>
      </c>
    </row>
    <row r="76" spans="2:18" ht="15" hidden="1" customHeight="1" outlineLevel="1">
      <c r="B76" s="63" t="s">
        <v>86</v>
      </c>
      <c r="C76" s="195">
        <v>0</v>
      </c>
      <c r="D76" s="220">
        <v>-1</v>
      </c>
      <c r="E76" s="202">
        <v>19</v>
      </c>
      <c r="F76" s="221">
        <v>1.7142857142857144</v>
      </c>
      <c r="G76" s="195">
        <v>28</v>
      </c>
      <c r="H76" s="220">
        <v>-0.4042553191489362</v>
      </c>
      <c r="I76" s="202">
        <v>364</v>
      </c>
      <c r="J76" s="221">
        <v>-5.4545454545454564E-2</v>
      </c>
      <c r="K76" s="195">
        <v>9</v>
      </c>
      <c r="L76" s="220">
        <v>-0.86363636363636365</v>
      </c>
      <c r="M76" s="202">
        <v>420</v>
      </c>
      <c r="N76" s="221">
        <v>-0.17159763313609466</v>
      </c>
      <c r="O76" s="195">
        <v>303</v>
      </c>
      <c r="P76" s="220">
        <v>0.56994818652849744</v>
      </c>
      <c r="Q76" s="202">
        <v>723</v>
      </c>
      <c r="R76" s="221">
        <v>3.2857142857142918E-2</v>
      </c>
    </row>
    <row r="77" spans="2:18" ht="15" hidden="1" customHeight="1" outlineLevel="1">
      <c r="B77" s="63" t="s">
        <v>85</v>
      </c>
      <c r="C77" s="195">
        <v>3</v>
      </c>
      <c r="D77" s="220" t="s">
        <v>143</v>
      </c>
      <c r="E77" s="202">
        <v>31</v>
      </c>
      <c r="F77" s="221">
        <v>3.4285714285714288</v>
      </c>
      <c r="G77" s="195">
        <v>40</v>
      </c>
      <c r="H77" s="220">
        <v>-6.9767441860465129E-2</v>
      </c>
      <c r="I77" s="202">
        <v>226</v>
      </c>
      <c r="J77" s="221">
        <v>-0.1985815602836879</v>
      </c>
      <c r="K77" s="195">
        <v>22</v>
      </c>
      <c r="L77" s="220">
        <v>-0.12</v>
      </c>
      <c r="M77" s="202">
        <v>322</v>
      </c>
      <c r="N77" s="221">
        <v>-9.8039215686274495E-2</v>
      </c>
      <c r="O77" s="195">
        <v>531</v>
      </c>
      <c r="P77" s="220">
        <v>0.19325842696629203</v>
      </c>
      <c r="Q77" s="202">
        <v>853</v>
      </c>
      <c r="R77" s="221">
        <v>6.3591022443890255E-2</v>
      </c>
    </row>
    <row r="78" spans="2:18" ht="15" hidden="1" customHeight="1" outlineLevel="1">
      <c r="B78" s="63" t="s">
        <v>84</v>
      </c>
      <c r="C78" s="195">
        <v>11</v>
      </c>
      <c r="D78" s="220">
        <v>4.5</v>
      </c>
      <c r="E78" s="202">
        <v>10</v>
      </c>
      <c r="F78" s="221">
        <v>-0.64285714285714279</v>
      </c>
      <c r="G78" s="195">
        <v>45</v>
      </c>
      <c r="H78" s="220">
        <v>2</v>
      </c>
      <c r="I78" s="202">
        <v>20</v>
      </c>
      <c r="J78" s="221">
        <v>-0.94594594594594594</v>
      </c>
      <c r="K78" s="195">
        <v>28</v>
      </c>
      <c r="L78" s="220">
        <v>0.64705882352941169</v>
      </c>
      <c r="M78" s="202">
        <v>114</v>
      </c>
      <c r="N78" s="221">
        <v>-0.73611111111111116</v>
      </c>
      <c r="O78" s="195">
        <v>368</v>
      </c>
      <c r="P78" s="220">
        <v>6.0518731988472574E-2</v>
      </c>
      <c r="Q78" s="202">
        <v>482</v>
      </c>
      <c r="R78" s="221">
        <v>-0.38125802310654688</v>
      </c>
    </row>
    <row r="79" spans="2:18" ht="15" hidden="1" customHeight="1" outlineLevel="1">
      <c r="B79" s="63" t="s">
        <v>83</v>
      </c>
      <c r="C79" s="195">
        <v>0</v>
      </c>
      <c r="D79" s="220" t="s">
        <v>143</v>
      </c>
      <c r="E79" s="202">
        <v>5</v>
      </c>
      <c r="F79" s="221">
        <v>-0.6875</v>
      </c>
      <c r="G79" s="195">
        <v>68</v>
      </c>
      <c r="H79" s="220">
        <v>0.47826086956521729</v>
      </c>
      <c r="I79" s="202">
        <v>28</v>
      </c>
      <c r="J79" s="221">
        <v>-0.9305210918114144</v>
      </c>
      <c r="K79" s="195">
        <v>11</v>
      </c>
      <c r="L79" s="220">
        <v>-0.62068965517241381</v>
      </c>
      <c r="M79" s="202">
        <v>112</v>
      </c>
      <c r="N79" s="221">
        <v>-0.77327935222672062</v>
      </c>
      <c r="O79" s="195">
        <v>251</v>
      </c>
      <c r="P79" s="220">
        <v>-0.48033126293995865</v>
      </c>
      <c r="Q79" s="202">
        <v>363</v>
      </c>
      <c r="R79" s="221">
        <v>-0.62845445240532238</v>
      </c>
    </row>
    <row r="80" spans="2:18" ht="15" hidden="1" customHeight="1" outlineLevel="1">
      <c r="B80" s="63" t="s">
        <v>82</v>
      </c>
      <c r="C80" s="195">
        <v>3</v>
      </c>
      <c r="D80" s="220">
        <v>0.5</v>
      </c>
      <c r="E80" s="202">
        <v>15</v>
      </c>
      <c r="F80" s="221">
        <v>-0.21052631578947367</v>
      </c>
      <c r="G80" s="195">
        <v>1539</v>
      </c>
      <c r="H80" s="220">
        <v>0.26771004942339371</v>
      </c>
      <c r="I80" s="202">
        <v>2515</v>
      </c>
      <c r="J80" s="221">
        <v>0.48202710665880977</v>
      </c>
      <c r="K80" s="195">
        <v>473</v>
      </c>
      <c r="L80" s="220">
        <v>0.70758122743682317</v>
      </c>
      <c r="M80" s="202">
        <v>4545</v>
      </c>
      <c r="N80" s="221">
        <v>0.41632907447803058</v>
      </c>
      <c r="O80" s="195">
        <v>6739</v>
      </c>
      <c r="P80" s="220">
        <v>1.9327980969372494E-3</v>
      </c>
      <c r="Q80" s="202">
        <v>11284</v>
      </c>
      <c r="R80" s="221">
        <v>0.135782586814293</v>
      </c>
    </row>
    <row r="81" spans="2:18" ht="15" hidden="1" customHeight="1" outlineLevel="1">
      <c r="B81" s="63" t="s">
        <v>81</v>
      </c>
      <c r="C81" s="195">
        <v>0</v>
      </c>
      <c r="D81" s="220">
        <v>-1</v>
      </c>
      <c r="E81" s="202">
        <v>104</v>
      </c>
      <c r="F81" s="221">
        <v>-0.21212121212121215</v>
      </c>
      <c r="G81" s="195">
        <v>2217</v>
      </c>
      <c r="H81" s="220">
        <v>-0.2815942968243681</v>
      </c>
      <c r="I81" s="202">
        <v>4341</v>
      </c>
      <c r="J81" s="221">
        <v>0.23253833049403738</v>
      </c>
      <c r="K81" s="195">
        <v>447</v>
      </c>
      <c r="L81" s="220">
        <v>-0.1320388349514563</v>
      </c>
      <c r="M81" s="202">
        <v>7109</v>
      </c>
      <c r="N81" s="221">
        <v>-2.1068576149820939E-2</v>
      </c>
      <c r="O81" s="195">
        <v>12293</v>
      </c>
      <c r="P81" s="220">
        <v>8.3465538515776538E-2</v>
      </c>
      <c r="Q81" s="202">
        <v>19402</v>
      </c>
      <c r="R81" s="221">
        <v>4.2669819432502143E-2</v>
      </c>
    </row>
    <row r="82" spans="2:18" ht="15" hidden="1" customHeight="1" outlineLevel="1">
      <c r="B82" s="63" t="s">
        <v>80</v>
      </c>
      <c r="C82" s="195">
        <v>12</v>
      </c>
      <c r="D82" s="220">
        <v>-0.45454545454545459</v>
      </c>
      <c r="E82" s="202">
        <v>103</v>
      </c>
      <c r="F82" s="221">
        <v>0.94339622641509435</v>
      </c>
      <c r="G82" s="195">
        <v>2176</v>
      </c>
      <c r="H82" s="220">
        <v>-0.13821782178217823</v>
      </c>
      <c r="I82" s="202">
        <v>3606</v>
      </c>
      <c r="J82" s="221">
        <v>0.14331008243500309</v>
      </c>
      <c r="K82" s="195">
        <v>419</v>
      </c>
      <c r="L82" s="220">
        <v>-0.15010141987829617</v>
      </c>
      <c r="M82" s="202">
        <v>6316</v>
      </c>
      <c r="N82" s="221">
        <v>1.1045301744837532E-2</v>
      </c>
      <c r="O82" s="195">
        <v>12402</v>
      </c>
      <c r="P82" s="220">
        <v>0.14854602704204489</v>
      </c>
      <c r="Q82" s="202">
        <v>18718</v>
      </c>
      <c r="R82" s="221">
        <v>9.8151950718685876E-2</v>
      </c>
    </row>
    <row r="83" spans="2:18" ht="15" hidden="1" customHeight="1" outlineLevel="1">
      <c r="B83" s="63" t="s">
        <v>79</v>
      </c>
      <c r="C83" s="195">
        <v>10</v>
      </c>
      <c r="D83" s="220">
        <v>-0.375</v>
      </c>
      <c r="E83" s="202">
        <v>98</v>
      </c>
      <c r="F83" s="221">
        <v>0.92156862745098045</v>
      </c>
      <c r="G83" s="195">
        <v>2669</v>
      </c>
      <c r="H83" s="220">
        <v>-0.16121935889377748</v>
      </c>
      <c r="I83" s="202">
        <v>4204</v>
      </c>
      <c r="J83" s="221">
        <v>0.26512187782124585</v>
      </c>
      <c r="K83" s="195">
        <v>421</v>
      </c>
      <c r="L83" s="220">
        <v>-1.8648018648018683E-2</v>
      </c>
      <c r="M83" s="202">
        <v>7402</v>
      </c>
      <c r="N83" s="221">
        <v>5.7277531781174229E-2</v>
      </c>
      <c r="O83" s="195">
        <v>15990</v>
      </c>
      <c r="P83" s="220">
        <v>0.35439606979501947</v>
      </c>
      <c r="Q83" s="202">
        <v>23392</v>
      </c>
      <c r="R83" s="221">
        <v>0.24379220503004206</v>
      </c>
    </row>
    <row r="84" spans="2:18" collapsed="1">
      <c r="B84" s="227">
        <v>2006</v>
      </c>
      <c r="C84" s="228">
        <v>95</v>
      </c>
      <c r="D84" s="229">
        <v>-0.22764227642276424</v>
      </c>
      <c r="E84" s="228">
        <v>715</v>
      </c>
      <c r="F84" s="229">
        <v>0.13312202852614896</v>
      </c>
      <c r="G84" s="228">
        <v>15511</v>
      </c>
      <c r="H84" s="229">
        <v>-5.1489023420779101E-2</v>
      </c>
      <c r="I84" s="228">
        <v>31203</v>
      </c>
      <c r="J84" s="229">
        <v>0.23679099449046737</v>
      </c>
      <c r="K84" s="228">
        <v>2814</v>
      </c>
      <c r="L84" s="229">
        <v>-3.3321882514599777E-2</v>
      </c>
      <c r="M84" s="228">
        <v>50338</v>
      </c>
      <c r="N84" s="229">
        <v>0.11251574690034705</v>
      </c>
      <c r="O84" s="228">
        <v>78998</v>
      </c>
      <c r="P84" s="229">
        <v>7.353200972997942E-2</v>
      </c>
      <c r="Q84" s="228">
        <v>129336</v>
      </c>
      <c r="R84" s="229">
        <v>8.8375380783277446E-2</v>
      </c>
    </row>
    <row r="85" spans="2:18" ht="15" hidden="1" customHeight="1" outlineLevel="1">
      <c r="B85" s="63" t="s">
        <v>90</v>
      </c>
      <c r="C85" s="195">
        <v>31</v>
      </c>
      <c r="D85" s="220">
        <v>9.3333333333333339</v>
      </c>
      <c r="E85" s="202">
        <v>123</v>
      </c>
      <c r="F85" s="221">
        <v>1.9285714285714284</v>
      </c>
      <c r="G85" s="195">
        <v>2125</v>
      </c>
      <c r="H85" s="220">
        <v>-0.23698384201077194</v>
      </c>
      <c r="I85" s="202">
        <v>3635</v>
      </c>
      <c r="J85" s="221">
        <v>0.20523872679045096</v>
      </c>
      <c r="K85" s="195">
        <v>309</v>
      </c>
      <c r="L85" s="220">
        <v>-0.26950354609929073</v>
      </c>
      <c r="M85" s="202">
        <v>6223</v>
      </c>
      <c r="N85" s="221">
        <v>-7.3376934120273907E-3</v>
      </c>
      <c r="O85" s="195">
        <v>10967</v>
      </c>
      <c r="P85" s="220">
        <v>0.10923434813391331</v>
      </c>
      <c r="Q85" s="202">
        <v>17190</v>
      </c>
      <c r="R85" s="221">
        <v>6.4000990344144526E-2</v>
      </c>
    </row>
    <row r="86" spans="2:18" ht="15" hidden="1" customHeight="1" outlineLevel="1">
      <c r="B86" s="63" t="s">
        <v>89</v>
      </c>
      <c r="C86" s="195">
        <v>19</v>
      </c>
      <c r="D86" s="220">
        <v>0.89999999999999991</v>
      </c>
      <c r="E86" s="202">
        <v>148</v>
      </c>
      <c r="F86" s="221">
        <v>0.70114942528735624</v>
      </c>
      <c r="G86" s="195">
        <v>2338</v>
      </c>
      <c r="H86" s="220">
        <v>-0.23769155526573194</v>
      </c>
      <c r="I86" s="202">
        <v>4688</v>
      </c>
      <c r="J86" s="221">
        <v>0.19014978420919015</v>
      </c>
      <c r="K86" s="195">
        <v>398</v>
      </c>
      <c r="L86" s="220">
        <v>-0.10360360360360366</v>
      </c>
      <c r="M86" s="202">
        <v>7591</v>
      </c>
      <c r="N86" s="221">
        <v>5.8301311779516141E-3</v>
      </c>
      <c r="O86" s="195">
        <v>12618</v>
      </c>
      <c r="P86" s="220">
        <v>0.11191399365526955</v>
      </c>
      <c r="Q86" s="202">
        <v>20209</v>
      </c>
      <c r="R86" s="221">
        <v>6.9542206933051132E-2</v>
      </c>
    </row>
    <row r="87" spans="2:18" ht="15" hidden="1" customHeight="1" outlineLevel="1">
      <c r="B87" s="63" t="s">
        <v>88</v>
      </c>
      <c r="C87" s="195">
        <v>12</v>
      </c>
      <c r="D87" s="220">
        <v>3</v>
      </c>
      <c r="E87" s="202">
        <v>37</v>
      </c>
      <c r="F87" s="221">
        <v>1.3125</v>
      </c>
      <c r="G87" s="195">
        <v>1722</v>
      </c>
      <c r="H87" s="220">
        <v>-2.6018099547511331E-2</v>
      </c>
      <c r="I87" s="202">
        <v>3346</v>
      </c>
      <c r="J87" s="221">
        <v>-0.12591431556948796</v>
      </c>
      <c r="K87" s="195">
        <v>338</v>
      </c>
      <c r="L87" s="220">
        <v>-0.27155172413793105</v>
      </c>
      <c r="M87" s="202">
        <v>5455</v>
      </c>
      <c r="N87" s="221">
        <v>-0.10264846191807864</v>
      </c>
      <c r="O87" s="195">
        <v>7329</v>
      </c>
      <c r="P87" s="220">
        <v>8.2542302930250777E-3</v>
      </c>
      <c r="Q87" s="202">
        <v>12784</v>
      </c>
      <c r="R87" s="221">
        <v>-4.2253521126760618E-2</v>
      </c>
    </row>
    <row r="88" spans="2:18" ht="15" hidden="1" customHeight="1" outlineLevel="1">
      <c r="B88" s="63" t="s">
        <v>87</v>
      </c>
      <c r="C88" s="195">
        <v>10</v>
      </c>
      <c r="D88" s="220">
        <v>9</v>
      </c>
      <c r="E88" s="202">
        <v>10</v>
      </c>
      <c r="F88" s="221">
        <v>1</v>
      </c>
      <c r="G88" s="195">
        <v>10</v>
      </c>
      <c r="H88" s="220">
        <v>-0.79166666666666663</v>
      </c>
      <c r="I88" s="202">
        <v>424</v>
      </c>
      <c r="J88" s="221">
        <v>-0.1417004048582996</v>
      </c>
      <c r="K88" s="195">
        <v>15</v>
      </c>
      <c r="L88" s="220">
        <v>-6.25E-2</v>
      </c>
      <c r="M88" s="202">
        <v>469</v>
      </c>
      <c r="N88" s="221">
        <v>-0.16843971631205679</v>
      </c>
      <c r="O88" s="195">
        <v>529</v>
      </c>
      <c r="P88" s="220">
        <v>0.70096463022508049</v>
      </c>
      <c r="Q88" s="202">
        <v>998</v>
      </c>
      <c r="R88" s="221">
        <v>0.14057142857142857</v>
      </c>
    </row>
    <row r="89" spans="2:18" ht="15" hidden="1" customHeight="1" outlineLevel="1">
      <c r="B89" s="63" t="s">
        <v>86</v>
      </c>
      <c r="C89" s="195">
        <v>2</v>
      </c>
      <c r="D89" s="220">
        <v>-0.33333333333333337</v>
      </c>
      <c r="E89" s="202">
        <v>7</v>
      </c>
      <c r="F89" s="221">
        <v>-0.5</v>
      </c>
      <c r="G89" s="195">
        <v>47</v>
      </c>
      <c r="H89" s="220">
        <v>0.56666666666666665</v>
      </c>
      <c r="I89" s="202">
        <v>385</v>
      </c>
      <c r="J89" s="221">
        <v>-0.37903225806451613</v>
      </c>
      <c r="K89" s="195">
        <v>66</v>
      </c>
      <c r="L89" s="220">
        <v>21</v>
      </c>
      <c r="M89" s="202">
        <v>507</v>
      </c>
      <c r="N89" s="221">
        <v>-0.24328358208955225</v>
      </c>
      <c r="O89" s="195">
        <v>193</v>
      </c>
      <c r="P89" s="220">
        <v>-0.43567251461988299</v>
      </c>
      <c r="Q89" s="202">
        <v>700</v>
      </c>
      <c r="R89" s="221">
        <v>-0.30830039525691699</v>
      </c>
    </row>
    <row r="90" spans="2:18" ht="15" hidden="1" customHeight="1" outlineLevel="1">
      <c r="B90" s="63" t="s">
        <v>85</v>
      </c>
      <c r="C90" s="195">
        <v>0</v>
      </c>
      <c r="D90" s="220">
        <v>-1</v>
      </c>
      <c r="E90" s="202">
        <v>7</v>
      </c>
      <c r="F90" s="221">
        <v>-0.58823529411764708</v>
      </c>
      <c r="G90" s="195">
        <v>43</v>
      </c>
      <c r="H90" s="220">
        <v>0.59259259259259256</v>
      </c>
      <c r="I90" s="202">
        <v>282</v>
      </c>
      <c r="J90" s="221">
        <v>-0.59307359307359309</v>
      </c>
      <c r="K90" s="195">
        <v>25</v>
      </c>
      <c r="L90" s="220">
        <v>0.25</v>
      </c>
      <c r="M90" s="202">
        <v>357</v>
      </c>
      <c r="N90" s="221">
        <v>-0.53394255874673635</v>
      </c>
      <c r="O90" s="195">
        <v>445</v>
      </c>
      <c r="P90" s="220">
        <v>0.97777777777777786</v>
      </c>
      <c r="Q90" s="202">
        <v>802</v>
      </c>
      <c r="R90" s="221">
        <v>-0.1907164480322906</v>
      </c>
    </row>
    <row r="91" spans="2:18" ht="15" hidden="1" customHeight="1" outlineLevel="1">
      <c r="B91" s="63" t="s">
        <v>84</v>
      </c>
      <c r="C91" s="195">
        <v>2</v>
      </c>
      <c r="D91" s="220">
        <v>-0.75</v>
      </c>
      <c r="E91" s="202">
        <v>28</v>
      </c>
      <c r="F91" s="221">
        <v>4.5999999999999996</v>
      </c>
      <c r="G91" s="195">
        <v>15</v>
      </c>
      <c r="H91" s="220">
        <v>-0.4</v>
      </c>
      <c r="I91" s="202">
        <v>370</v>
      </c>
      <c r="J91" s="221">
        <v>0.59482758620689657</v>
      </c>
      <c r="K91" s="195">
        <v>17</v>
      </c>
      <c r="L91" s="220">
        <v>-5.555555555555558E-2</v>
      </c>
      <c r="M91" s="202">
        <v>432</v>
      </c>
      <c r="N91" s="221">
        <v>0.5</v>
      </c>
      <c r="O91" s="195">
        <v>347</v>
      </c>
      <c r="P91" s="220">
        <v>0.10509554140127397</v>
      </c>
      <c r="Q91" s="202">
        <v>779</v>
      </c>
      <c r="R91" s="221">
        <v>0.29401993355481726</v>
      </c>
    </row>
    <row r="92" spans="2:18" ht="15" hidden="1" customHeight="1" outlineLevel="1">
      <c r="B92" s="63" t="s">
        <v>83</v>
      </c>
      <c r="C92" s="195">
        <v>0</v>
      </c>
      <c r="D92" s="220" t="s">
        <v>143</v>
      </c>
      <c r="E92" s="202">
        <v>16</v>
      </c>
      <c r="F92" s="221">
        <v>-0.38461538461538458</v>
      </c>
      <c r="G92" s="195">
        <v>46</v>
      </c>
      <c r="H92" s="220">
        <v>1.0909090909090908</v>
      </c>
      <c r="I92" s="202">
        <v>403</v>
      </c>
      <c r="J92" s="221">
        <v>10.194444444444445</v>
      </c>
      <c r="K92" s="195">
        <v>29</v>
      </c>
      <c r="L92" s="220">
        <v>0.31818181818181812</v>
      </c>
      <c r="M92" s="202">
        <v>494</v>
      </c>
      <c r="N92" s="221">
        <v>3.6603773584905657</v>
      </c>
      <c r="O92" s="195">
        <v>483</v>
      </c>
      <c r="P92" s="220">
        <v>1.875</v>
      </c>
      <c r="Q92" s="202">
        <v>977</v>
      </c>
      <c r="R92" s="221">
        <v>2.5656934306569341</v>
      </c>
    </row>
    <row r="93" spans="2:18" ht="15" hidden="1" customHeight="1" outlineLevel="1">
      <c r="B93" s="63" t="s">
        <v>82</v>
      </c>
      <c r="C93" s="195">
        <v>2</v>
      </c>
      <c r="D93" s="220">
        <v>-0.75</v>
      </c>
      <c r="E93" s="202">
        <v>19</v>
      </c>
      <c r="F93" s="221">
        <v>-0.3666666666666667</v>
      </c>
      <c r="G93" s="195">
        <v>1214</v>
      </c>
      <c r="H93" s="220">
        <v>-9.3353248693054502E-2</v>
      </c>
      <c r="I93" s="202">
        <v>1697</v>
      </c>
      <c r="J93" s="221">
        <v>0.80148619957537148</v>
      </c>
      <c r="K93" s="195">
        <v>277</v>
      </c>
      <c r="L93" s="220">
        <v>-0.54214876033057857</v>
      </c>
      <c r="M93" s="202">
        <v>3209</v>
      </c>
      <c r="N93" s="221">
        <v>9.7469220246237942E-2</v>
      </c>
      <c r="O93" s="195">
        <v>6726</v>
      </c>
      <c r="P93" s="220">
        <v>6.8636796949475665E-2</v>
      </c>
      <c r="Q93" s="202">
        <v>9935</v>
      </c>
      <c r="R93" s="221">
        <v>7.7782599262312901E-2</v>
      </c>
    </row>
    <row r="94" spans="2:18" ht="15" hidden="1" customHeight="1" outlineLevel="1">
      <c r="B94" s="63" t="s">
        <v>81</v>
      </c>
      <c r="C94" s="195">
        <v>7</v>
      </c>
      <c r="D94" s="220">
        <v>-0.69565217391304346</v>
      </c>
      <c r="E94" s="202">
        <v>132</v>
      </c>
      <c r="F94" s="221">
        <v>-2.2222222222222254E-2</v>
      </c>
      <c r="G94" s="195">
        <v>3086</v>
      </c>
      <c r="H94" s="220">
        <v>0.49443099273607749</v>
      </c>
      <c r="I94" s="202">
        <v>3522</v>
      </c>
      <c r="J94" s="221">
        <v>0.89456697149004838</v>
      </c>
      <c r="K94" s="195">
        <v>515</v>
      </c>
      <c r="L94" s="220">
        <v>-0.22556390977443608</v>
      </c>
      <c r="M94" s="202">
        <v>7262</v>
      </c>
      <c r="N94" s="221">
        <v>0.52980829997893397</v>
      </c>
      <c r="O94" s="195">
        <v>11346</v>
      </c>
      <c r="P94" s="220">
        <v>0.32345736614953924</v>
      </c>
      <c r="Q94" s="202">
        <v>18608</v>
      </c>
      <c r="R94" s="221">
        <v>0.39699699699699709</v>
      </c>
    </row>
    <row r="95" spans="2:18" ht="15" hidden="1" customHeight="1" outlineLevel="1">
      <c r="B95" s="63" t="s">
        <v>80</v>
      </c>
      <c r="C95" s="195">
        <v>22</v>
      </c>
      <c r="D95" s="220">
        <v>1.4444444444444446</v>
      </c>
      <c r="E95" s="202">
        <v>53</v>
      </c>
      <c r="F95" s="221">
        <v>-0.19696969696969702</v>
      </c>
      <c r="G95" s="195">
        <v>2525</v>
      </c>
      <c r="H95" s="220">
        <v>7.813834329632785E-2</v>
      </c>
      <c r="I95" s="202">
        <v>3154</v>
      </c>
      <c r="J95" s="221">
        <v>0.52588292210933729</v>
      </c>
      <c r="K95" s="195">
        <v>493</v>
      </c>
      <c r="L95" s="220">
        <v>-0.28860028860028863</v>
      </c>
      <c r="M95" s="202">
        <v>6247</v>
      </c>
      <c r="N95" s="221">
        <v>0.20668340737879087</v>
      </c>
      <c r="O95" s="195">
        <v>10798</v>
      </c>
      <c r="P95" s="220">
        <v>0.25441449814126393</v>
      </c>
      <c r="Q95" s="202">
        <v>17045</v>
      </c>
      <c r="R95" s="221">
        <v>0.23648893725063469</v>
      </c>
    </row>
    <row r="96" spans="2:18" ht="15" hidden="1" customHeight="1" outlineLevel="1">
      <c r="B96" s="63" t="s">
        <v>79</v>
      </c>
      <c r="C96" s="195">
        <v>16</v>
      </c>
      <c r="D96" s="220">
        <v>-0.11111111111111116</v>
      </c>
      <c r="E96" s="202">
        <v>51</v>
      </c>
      <c r="F96" s="221">
        <v>-0.68902439024390238</v>
      </c>
      <c r="G96" s="195">
        <v>3182</v>
      </c>
      <c r="H96" s="220">
        <v>0.56133464180569193</v>
      </c>
      <c r="I96" s="202">
        <v>3323</v>
      </c>
      <c r="J96" s="221">
        <v>0.80499728408473659</v>
      </c>
      <c r="K96" s="195">
        <v>429</v>
      </c>
      <c r="L96" s="220">
        <v>-0.35488721804511281</v>
      </c>
      <c r="M96" s="202">
        <v>7001</v>
      </c>
      <c r="N96" s="221">
        <v>0.4813796022005925</v>
      </c>
      <c r="O96" s="195">
        <v>11806</v>
      </c>
      <c r="P96" s="220">
        <v>0.4638561686298821</v>
      </c>
      <c r="Q96" s="202">
        <v>18807</v>
      </c>
      <c r="R96" s="221">
        <v>0.47033070127433341</v>
      </c>
    </row>
    <row r="97" spans="2:18" collapsed="1">
      <c r="B97" s="227">
        <v>2005</v>
      </c>
      <c r="C97" s="228">
        <v>123</v>
      </c>
      <c r="D97" s="229">
        <v>0.29473684210526319</v>
      </c>
      <c r="E97" s="228">
        <v>631</v>
      </c>
      <c r="F97" s="229">
        <v>3.9538714991762758E-2</v>
      </c>
      <c r="G97" s="228">
        <v>16353</v>
      </c>
      <c r="H97" s="229">
        <v>5.1234250449987195E-2</v>
      </c>
      <c r="I97" s="228">
        <v>25229</v>
      </c>
      <c r="J97" s="229">
        <v>0.28936474676751667</v>
      </c>
      <c r="K97" s="228">
        <v>2911</v>
      </c>
      <c r="L97" s="229">
        <v>-0.279098563645369</v>
      </c>
      <c r="M97" s="228">
        <v>45247</v>
      </c>
      <c r="N97" s="229">
        <v>0.1350625893685875</v>
      </c>
      <c r="O97" s="228">
        <v>73587</v>
      </c>
      <c r="P97" s="229">
        <v>0.19840726988469815</v>
      </c>
      <c r="Q97" s="228">
        <v>118834</v>
      </c>
      <c r="R97" s="229">
        <v>0.1734721083867401</v>
      </c>
    </row>
    <row r="98" spans="2:18" ht="15" hidden="1" customHeight="1" outlineLevel="1">
      <c r="B98" s="63" t="s">
        <v>90</v>
      </c>
      <c r="C98" s="195">
        <v>3</v>
      </c>
      <c r="D98" s="220">
        <v>-0.83333333333333337</v>
      </c>
      <c r="E98" s="202">
        <v>42</v>
      </c>
      <c r="F98" s="221">
        <v>-2.3255813953488413E-2</v>
      </c>
      <c r="G98" s="195">
        <v>2785</v>
      </c>
      <c r="H98" s="220">
        <v>9.9486774575602066E-2</v>
      </c>
      <c r="I98" s="202">
        <v>3016</v>
      </c>
      <c r="J98" s="221">
        <v>0.73233773693279725</v>
      </c>
      <c r="K98" s="195">
        <v>423</v>
      </c>
      <c r="L98" s="220">
        <v>-0.30427631578947367</v>
      </c>
      <c r="M98" s="202">
        <v>6269</v>
      </c>
      <c r="N98" s="221">
        <v>0.26825814282824201</v>
      </c>
      <c r="O98" s="195">
        <v>9887</v>
      </c>
      <c r="P98" s="220">
        <v>1.0734001226742951E-2</v>
      </c>
      <c r="Q98" s="202">
        <v>16156</v>
      </c>
      <c r="R98" s="221">
        <v>9.7181663837011989E-2</v>
      </c>
    </row>
    <row r="99" spans="2:18" ht="15" hidden="1" customHeight="1" outlineLevel="1">
      <c r="B99" s="63" t="s">
        <v>89</v>
      </c>
      <c r="C99" s="195">
        <v>10</v>
      </c>
      <c r="D99" s="220">
        <v>0.4285714285714286</v>
      </c>
      <c r="E99" s="202">
        <v>87</v>
      </c>
      <c r="F99" s="221">
        <v>0.93333333333333335</v>
      </c>
      <c r="G99" s="195">
        <v>3067</v>
      </c>
      <c r="H99" s="220">
        <v>0.17961538461538451</v>
      </c>
      <c r="I99" s="202">
        <v>3939</v>
      </c>
      <c r="J99" s="221">
        <v>0.71112076455256301</v>
      </c>
      <c r="K99" s="195">
        <v>444</v>
      </c>
      <c r="L99" s="220">
        <v>-0.51948051948051943</v>
      </c>
      <c r="M99" s="202">
        <v>7547</v>
      </c>
      <c r="N99" s="221">
        <v>0.2839401156856074</v>
      </c>
      <c r="O99" s="195">
        <v>11348</v>
      </c>
      <c r="P99" s="220">
        <v>8.2629942247889332E-3</v>
      </c>
      <c r="Q99" s="202">
        <v>18895</v>
      </c>
      <c r="R99" s="221">
        <v>0.102842467752291</v>
      </c>
    </row>
    <row r="100" spans="2:18" ht="15" hidden="1" customHeight="1" outlineLevel="1">
      <c r="B100" s="63" t="s">
        <v>88</v>
      </c>
      <c r="C100" s="195">
        <v>3</v>
      </c>
      <c r="D100" s="220">
        <v>-0.5</v>
      </c>
      <c r="E100" s="202">
        <v>16</v>
      </c>
      <c r="F100" s="221">
        <v>-0.33333333333333337</v>
      </c>
      <c r="G100" s="195">
        <v>1768</v>
      </c>
      <c r="H100" s="220">
        <v>0.62949308755760369</v>
      </c>
      <c r="I100" s="202">
        <v>3828</v>
      </c>
      <c r="J100" s="221">
        <v>1.667595818815331</v>
      </c>
      <c r="K100" s="195">
        <v>464</v>
      </c>
      <c r="L100" s="220">
        <v>-0.31157270029673589</v>
      </c>
      <c r="M100" s="202">
        <v>6079</v>
      </c>
      <c r="N100" s="221">
        <v>0.88554590570719594</v>
      </c>
      <c r="O100" s="195">
        <v>7269</v>
      </c>
      <c r="P100" s="220">
        <v>0.35438792621576298</v>
      </c>
      <c r="Q100" s="202">
        <v>13348</v>
      </c>
      <c r="R100" s="221">
        <v>0.55371900826446274</v>
      </c>
    </row>
    <row r="101" spans="2:18" ht="15" hidden="1" customHeight="1" outlineLevel="1">
      <c r="B101" s="63" t="s">
        <v>87</v>
      </c>
      <c r="C101" s="195">
        <v>1</v>
      </c>
      <c r="D101" s="220">
        <v>-0.75</v>
      </c>
      <c r="E101" s="202">
        <v>5</v>
      </c>
      <c r="F101" s="221">
        <v>-0.86486486486486491</v>
      </c>
      <c r="G101" s="195">
        <v>48</v>
      </c>
      <c r="H101" s="220">
        <v>-0.11111111111111116</v>
      </c>
      <c r="I101" s="202">
        <v>494</v>
      </c>
      <c r="J101" s="221">
        <v>0.91472868217054271</v>
      </c>
      <c r="K101" s="195">
        <v>16</v>
      </c>
      <c r="L101" s="220">
        <v>1</v>
      </c>
      <c r="M101" s="202">
        <v>564</v>
      </c>
      <c r="N101" s="221">
        <v>0.56232686980609414</v>
      </c>
      <c r="O101" s="195">
        <v>311</v>
      </c>
      <c r="P101" s="220">
        <v>-0.45246478873239437</v>
      </c>
      <c r="Q101" s="202">
        <v>875</v>
      </c>
      <c r="R101" s="221">
        <v>-5.8127018299246491E-2</v>
      </c>
    </row>
    <row r="102" spans="2:18" ht="15" hidden="1" customHeight="1" outlineLevel="1">
      <c r="B102" s="63" t="s">
        <v>86</v>
      </c>
      <c r="C102" s="195">
        <v>3</v>
      </c>
      <c r="D102" s="220">
        <v>-0.8</v>
      </c>
      <c r="E102" s="202">
        <v>14</v>
      </c>
      <c r="F102" s="221">
        <v>-0.17647058823529416</v>
      </c>
      <c r="G102" s="195">
        <v>30</v>
      </c>
      <c r="H102" s="220">
        <v>0.5</v>
      </c>
      <c r="I102" s="202">
        <v>620</v>
      </c>
      <c r="J102" s="221">
        <v>1.3134328358208953</v>
      </c>
      <c r="K102" s="195">
        <v>3</v>
      </c>
      <c r="L102" s="220">
        <v>-0.72727272727272729</v>
      </c>
      <c r="M102" s="202">
        <v>670</v>
      </c>
      <c r="N102" s="221">
        <v>1.02416918429003</v>
      </c>
      <c r="O102" s="195">
        <v>342</v>
      </c>
      <c r="P102" s="220">
        <v>8.2278481012658222E-2</v>
      </c>
      <c r="Q102" s="202">
        <v>1012</v>
      </c>
      <c r="R102" s="221">
        <v>0.56414219474497673</v>
      </c>
    </row>
    <row r="103" spans="2:18" ht="15" hidden="1" customHeight="1" outlineLevel="1">
      <c r="B103" s="63" t="s">
        <v>85</v>
      </c>
      <c r="C103" s="195">
        <v>9</v>
      </c>
      <c r="D103" s="220">
        <v>-0.52631578947368429</v>
      </c>
      <c r="E103" s="202">
        <v>17</v>
      </c>
      <c r="F103" s="221">
        <v>0.54545454545454541</v>
      </c>
      <c r="G103" s="195">
        <v>27</v>
      </c>
      <c r="H103" s="220">
        <v>-0.94896030245746688</v>
      </c>
      <c r="I103" s="202">
        <v>693</v>
      </c>
      <c r="J103" s="221">
        <v>1.0936555891238671</v>
      </c>
      <c r="K103" s="195">
        <v>20</v>
      </c>
      <c r="L103" s="220">
        <v>3</v>
      </c>
      <c r="M103" s="202">
        <v>766</v>
      </c>
      <c r="N103" s="221">
        <v>-0.14413407821229052</v>
      </c>
      <c r="O103" s="195">
        <v>225</v>
      </c>
      <c r="P103" s="220">
        <v>-0.82043096568236229</v>
      </c>
      <c r="Q103" s="202">
        <v>991</v>
      </c>
      <c r="R103" s="221">
        <v>-0.53864059590316571</v>
      </c>
    </row>
    <row r="104" spans="2:18" ht="15" hidden="1" customHeight="1" outlineLevel="1">
      <c r="B104" s="63" t="s">
        <v>84</v>
      </c>
      <c r="C104" s="195">
        <v>8</v>
      </c>
      <c r="D104" s="220">
        <v>1</v>
      </c>
      <c r="E104" s="202">
        <v>5</v>
      </c>
      <c r="F104" s="221">
        <v>-0.64285714285714279</v>
      </c>
      <c r="G104" s="195">
        <v>25</v>
      </c>
      <c r="H104" s="220">
        <v>-0.93857493857493857</v>
      </c>
      <c r="I104" s="202">
        <v>232</v>
      </c>
      <c r="J104" s="221">
        <v>-0.46171693735498842</v>
      </c>
      <c r="K104" s="195">
        <v>18</v>
      </c>
      <c r="L104" s="220">
        <v>-0.25</v>
      </c>
      <c r="M104" s="202">
        <v>288</v>
      </c>
      <c r="N104" s="221">
        <v>-0.67272727272727273</v>
      </c>
      <c r="O104" s="195">
        <v>314</v>
      </c>
      <c r="P104" s="220">
        <v>-0.7485988791032826</v>
      </c>
      <c r="Q104" s="202">
        <v>602</v>
      </c>
      <c r="R104" s="221">
        <v>-0.71723813997181773</v>
      </c>
    </row>
    <row r="105" spans="2:18" ht="15" hidden="1" customHeight="1" outlineLevel="1">
      <c r="B105" s="63" t="s">
        <v>83</v>
      </c>
      <c r="C105" s="195">
        <v>0</v>
      </c>
      <c r="D105" s="220">
        <v>-1</v>
      </c>
      <c r="E105" s="202">
        <v>26</v>
      </c>
      <c r="F105" s="221">
        <v>0.625</v>
      </c>
      <c r="G105" s="195">
        <v>22</v>
      </c>
      <c r="H105" s="220">
        <v>-0.93586005830903796</v>
      </c>
      <c r="I105" s="202">
        <v>36</v>
      </c>
      <c r="J105" s="221">
        <v>-0.89253731343283582</v>
      </c>
      <c r="K105" s="195">
        <v>22</v>
      </c>
      <c r="L105" s="220">
        <v>-0.38888888888888884</v>
      </c>
      <c r="M105" s="202">
        <v>106</v>
      </c>
      <c r="N105" s="221">
        <v>-0.85558583106267028</v>
      </c>
      <c r="O105" s="195">
        <v>168</v>
      </c>
      <c r="P105" s="220">
        <v>-0.86069651741293529</v>
      </c>
      <c r="Q105" s="202">
        <v>274</v>
      </c>
      <c r="R105" s="221">
        <v>-0.8587628865979382</v>
      </c>
    </row>
    <row r="106" spans="2:18" ht="15" hidden="1" customHeight="1" outlineLevel="1">
      <c r="B106" s="63" t="s">
        <v>82</v>
      </c>
      <c r="C106" s="195">
        <v>8</v>
      </c>
      <c r="D106" s="220">
        <v>0</v>
      </c>
      <c r="E106" s="202">
        <v>30</v>
      </c>
      <c r="F106" s="221">
        <v>0.57894736842105265</v>
      </c>
      <c r="G106" s="195">
        <v>1339</v>
      </c>
      <c r="H106" s="220">
        <v>-5.9391239792130346E-3</v>
      </c>
      <c r="I106" s="202">
        <v>942</v>
      </c>
      <c r="J106" s="221">
        <v>-0.23538961038961037</v>
      </c>
      <c r="K106" s="195">
        <v>605</v>
      </c>
      <c r="L106" s="220">
        <v>0.83890577507598785</v>
      </c>
      <c r="M106" s="202">
        <v>2924</v>
      </c>
      <c r="N106" s="221">
        <v>-3.7478705281089875E-3</v>
      </c>
      <c r="O106" s="195">
        <v>6294</v>
      </c>
      <c r="P106" s="220">
        <v>0.16663577386468953</v>
      </c>
      <c r="Q106" s="202">
        <v>9218</v>
      </c>
      <c r="R106" s="221">
        <v>0.10660264105642248</v>
      </c>
    </row>
    <row r="107" spans="2:18" ht="15" hidden="1" customHeight="1" outlineLevel="1">
      <c r="B107" s="63" t="s">
        <v>81</v>
      </c>
      <c r="C107" s="195">
        <v>23</v>
      </c>
      <c r="D107" s="220">
        <v>1.0909090909090908</v>
      </c>
      <c r="E107" s="202">
        <v>135</v>
      </c>
      <c r="F107" s="221">
        <v>6.2992125984252079E-2</v>
      </c>
      <c r="G107" s="195">
        <v>2065</v>
      </c>
      <c r="H107" s="220">
        <v>-0.15610952186350635</v>
      </c>
      <c r="I107" s="202">
        <v>1859</v>
      </c>
      <c r="J107" s="221">
        <v>-8.4687346134908914E-2</v>
      </c>
      <c r="K107" s="195">
        <v>665</v>
      </c>
      <c r="L107" s="220">
        <v>0.69211195928753177</v>
      </c>
      <c r="M107" s="202">
        <v>4747</v>
      </c>
      <c r="N107" s="221">
        <v>-5.2305849470952293E-2</v>
      </c>
      <c r="O107" s="195">
        <v>8573</v>
      </c>
      <c r="P107" s="220">
        <v>-0.2559451484117341</v>
      </c>
      <c r="Q107" s="202">
        <v>13320</v>
      </c>
      <c r="R107" s="221">
        <v>-0.19424112273909622</v>
      </c>
    </row>
    <row r="108" spans="2:18" ht="15" hidden="1" customHeight="1" outlineLevel="1">
      <c r="B108" s="63" t="s">
        <v>80</v>
      </c>
      <c r="C108" s="195">
        <v>9</v>
      </c>
      <c r="D108" s="220">
        <v>-0.3571428571428571</v>
      </c>
      <c r="E108" s="202">
        <v>66</v>
      </c>
      <c r="F108" s="221">
        <v>-0.28260869565217395</v>
      </c>
      <c r="G108" s="195">
        <v>2342</v>
      </c>
      <c r="H108" s="220">
        <v>2.8094820017559252E-2</v>
      </c>
      <c r="I108" s="202">
        <v>2067</v>
      </c>
      <c r="J108" s="221">
        <v>0.40899795501022496</v>
      </c>
      <c r="K108" s="195">
        <v>693</v>
      </c>
      <c r="L108" s="220">
        <v>0.43775933609958506</v>
      </c>
      <c r="M108" s="202">
        <v>5177</v>
      </c>
      <c r="N108" s="221">
        <v>0.19478421417032088</v>
      </c>
      <c r="O108" s="195">
        <v>8608</v>
      </c>
      <c r="P108" s="220">
        <v>-0.20155829700398853</v>
      </c>
      <c r="Q108" s="202">
        <v>13785</v>
      </c>
      <c r="R108" s="221">
        <v>-8.7931718936085757E-2</v>
      </c>
    </row>
    <row r="109" spans="2:18" ht="15" hidden="1" customHeight="1" outlineLevel="1">
      <c r="B109" s="63" t="s">
        <v>79</v>
      </c>
      <c r="C109" s="195">
        <v>18</v>
      </c>
      <c r="D109" s="220">
        <v>-0.61702127659574468</v>
      </c>
      <c r="E109" s="202">
        <v>164</v>
      </c>
      <c r="F109" s="221">
        <v>0.76344086021505375</v>
      </c>
      <c r="G109" s="195">
        <v>2038</v>
      </c>
      <c r="H109" s="220">
        <v>-0.25045972784111803</v>
      </c>
      <c r="I109" s="202">
        <v>1841</v>
      </c>
      <c r="J109" s="221">
        <v>0.27493074792243766</v>
      </c>
      <c r="K109" s="195">
        <v>665</v>
      </c>
      <c r="L109" s="220">
        <v>0.31944444444444442</v>
      </c>
      <c r="M109" s="202">
        <v>4726</v>
      </c>
      <c r="N109" s="221">
        <v>-1.6850426461410439E-2</v>
      </c>
      <c r="O109" s="195">
        <v>8065</v>
      </c>
      <c r="P109" s="220">
        <v>-0.36234977862112583</v>
      </c>
      <c r="Q109" s="202">
        <v>12791</v>
      </c>
      <c r="R109" s="221">
        <v>-0.26720137496419361</v>
      </c>
    </row>
    <row r="110" spans="2:18" collapsed="1">
      <c r="B110" s="227">
        <v>2004</v>
      </c>
      <c r="C110" s="228">
        <v>95</v>
      </c>
      <c r="D110" s="229">
        <v>-0.39490445859872614</v>
      </c>
      <c r="E110" s="228">
        <v>607</v>
      </c>
      <c r="F110" s="229">
        <v>0.12825278810408913</v>
      </c>
      <c r="G110" s="228">
        <v>15556</v>
      </c>
      <c r="H110" s="229">
        <v>-4.9260481603715878E-2</v>
      </c>
      <c r="I110" s="228">
        <v>19567</v>
      </c>
      <c r="J110" s="229">
        <v>0.47397363465160081</v>
      </c>
      <c r="K110" s="228">
        <v>4038</v>
      </c>
      <c r="L110" s="229">
        <v>1.0005002501250582E-2</v>
      </c>
      <c r="M110" s="228">
        <v>39863</v>
      </c>
      <c r="N110" s="229">
        <v>0.1611709874745122</v>
      </c>
      <c r="O110" s="228">
        <v>61404</v>
      </c>
      <c r="P110" s="229">
        <v>-0.13930083260912229</v>
      </c>
      <c r="Q110" s="228">
        <v>101267</v>
      </c>
      <c r="R110" s="229">
        <v>-4.1685593156181366E-2</v>
      </c>
    </row>
    <row r="111" spans="2:18" ht="15" hidden="1" customHeight="1" outlineLevel="1">
      <c r="B111" s="63" t="s">
        <v>90</v>
      </c>
      <c r="C111" s="195">
        <v>18</v>
      </c>
      <c r="D111" s="220">
        <v>-0.41935483870967738</v>
      </c>
      <c r="E111" s="202">
        <v>43</v>
      </c>
      <c r="F111" s="221">
        <v>-0.57843137254901955</v>
      </c>
      <c r="G111" s="195">
        <v>2533</v>
      </c>
      <c r="H111" s="220">
        <v>-0.18343004513217276</v>
      </c>
      <c r="I111" s="202">
        <v>1741</v>
      </c>
      <c r="J111" s="221">
        <v>1.4568764568764658E-2</v>
      </c>
      <c r="K111" s="195">
        <v>608</v>
      </c>
      <c r="L111" s="220">
        <v>0.11559633027522942</v>
      </c>
      <c r="M111" s="202">
        <v>4943</v>
      </c>
      <c r="N111" s="221">
        <v>-0.10061863173216889</v>
      </c>
      <c r="O111" s="195">
        <v>9782</v>
      </c>
      <c r="P111" s="220">
        <v>-0.46279312427920261</v>
      </c>
      <c r="Q111" s="202">
        <v>14725</v>
      </c>
      <c r="R111" s="221">
        <v>-0.37882303311537646</v>
      </c>
    </row>
    <row r="112" spans="2:18" ht="15" hidden="1" customHeight="1" outlineLevel="1">
      <c r="B112" s="63" t="s">
        <v>89</v>
      </c>
      <c r="C112" s="195">
        <v>7</v>
      </c>
      <c r="D112" s="220">
        <v>0</v>
      </c>
      <c r="E112" s="202">
        <v>45</v>
      </c>
      <c r="F112" s="221">
        <v>-0.59459459459459452</v>
      </c>
      <c r="G112" s="195">
        <v>2600</v>
      </c>
      <c r="H112" s="220">
        <v>-4.2709867452135453E-2</v>
      </c>
      <c r="I112" s="202">
        <v>2302</v>
      </c>
      <c r="J112" s="221">
        <v>0.25723648279628608</v>
      </c>
      <c r="K112" s="195">
        <v>924</v>
      </c>
      <c r="L112" s="220">
        <v>0.45511811023622051</v>
      </c>
      <c r="M112" s="202">
        <v>5878</v>
      </c>
      <c r="N112" s="221">
        <v>0.10905660377358495</v>
      </c>
      <c r="O112" s="195">
        <v>11255</v>
      </c>
      <c r="P112" s="220">
        <v>-0.14825185409414254</v>
      </c>
      <c r="Q112" s="202">
        <v>17133</v>
      </c>
      <c r="R112" s="221">
        <v>-7.4592200496921279E-2</v>
      </c>
    </row>
    <row r="113" spans="2:18" ht="15" hidden="1" customHeight="1" outlineLevel="1">
      <c r="B113" s="63" t="s">
        <v>88</v>
      </c>
      <c r="C113" s="195">
        <v>6</v>
      </c>
      <c r="D113" s="220">
        <v>-0.5</v>
      </c>
      <c r="E113" s="202">
        <v>24</v>
      </c>
      <c r="F113" s="221">
        <v>-0.7142857142857143</v>
      </c>
      <c r="G113" s="195">
        <v>1085</v>
      </c>
      <c r="H113" s="220">
        <v>-0.48917137476459516</v>
      </c>
      <c r="I113" s="202">
        <v>1435</v>
      </c>
      <c r="J113" s="221">
        <v>-3.5618279569892497E-2</v>
      </c>
      <c r="K113" s="195">
        <v>674</v>
      </c>
      <c r="L113" s="220">
        <v>1.1602564102564101</v>
      </c>
      <c r="M113" s="202">
        <v>3224</v>
      </c>
      <c r="N113" s="221">
        <v>-0.19800995024875623</v>
      </c>
      <c r="O113" s="195">
        <v>5367</v>
      </c>
      <c r="P113" s="220">
        <v>-0.14660518365399899</v>
      </c>
      <c r="Q113" s="202">
        <v>8591</v>
      </c>
      <c r="R113" s="221">
        <v>-0.16665049956348821</v>
      </c>
    </row>
    <row r="114" spans="2:18" ht="15" hidden="1" customHeight="1" outlineLevel="1">
      <c r="B114" s="63" t="s">
        <v>87</v>
      </c>
      <c r="C114" s="195">
        <v>4</v>
      </c>
      <c r="D114" s="220">
        <v>1</v>
      </c>
      <c r="E114" s="202">
        <v>37</v>
      </c>
      <c r="F114" s="221">
        <v>0.60869565217391308</v>
      </c>
      <c r="G114" s="195">
        <v>54</v>
      </c>
      <c r="H114" s="220">
        <v>-0.8660049627791564</v>
      </c>
      <c r="I114" s="202">
        <v>258</v>
      </c>
      <c r="J114" s="221">
        <v>-0.48707753479125249</v>
      </c>
      <c r="K114" s="195">
        <v>8</v>
      </c>
      <c r="L114" s="220">
        <v>-0.90588235294117647</v>
      </c>
      <c r="M114" s="202">
        <v>361</v>
      </c>
      <c r="N114" s="221">
        <v>-0.64468503937007871</v>
      </c>
      <c r="O114" s="195">
        <v>568</v>
      </c>
      <c r="P114" s="220">
        <v>-0.5654169854628921</v>
      </c>
      <c r="Q114" s="202">
        <v>929</v>
      </c>
      <c r="R114" s="221">
        <v>-0.60008609556607828</v>
      </c>
    </row>
    <row r="115" spans="2:18" ht="15" hidden="1" customHeight="1" outlineLevel="1">
      <c r="B115" s="63" t="s">
        <v>86</v>
      </c>
      <c r="C115" s="195">
        <v>15</v>
      </c>
      <c r="D115" s="220">
        <v>4</v>
      </c>
      <c r="E115" s="202">
        <v>17</v>
      </c>
      <c r="F115" s="221">
        <v>-5.555555555555558E-2</v>
      </c>
      <c r="G115" s="195">
        <v>20</v>
      </c>
      <c r="H115" s="220">
        <v>-0.93710691823899372</v>
      </c>
      <c r="I115" s="202">
        <v>268</v>
      </c>
      <c r="J115" s="221">
        <v>-0.1702786377708978</v>
      </c>
      <c r="K115" s="195">
        <v>11</v>
      </c>
      <c r="L115" s="220">
        <v>-0.26666666666666672</v>
      </c>
      <c r="M115" s="202">
        <v>331</v>
      </c>
      <c r="N115" s="221">
        <v>-0.51107828655834564</v>
      </c>
      <c r="O115" s="195">
        <v>316</v>
      </c>
      <c r="P115" s="220">
        <v>-0.75465838509316774</v>
      </c>
      <c r="Q115" s="202">
        <v>647</v>
      </c>
      <c r="R115" s="221">
        <v>-0.67073791348600509</v>
      </c>
    </row>
    <row r="116" spans="2:18" ht="15" hidden="1" customHeight="1" outlineLevel="1">
      <c r="B116" s="63" t="s">
        <v>85</v>
      </c>
      <c r="C116" s="195">
        <v>19</v>
      </c>
      <c r="D116" s="220" t="s">
        <v>143</v>
      </c>
      <c r="E116" s="202">
        <v>11</v>
      </c>
      <c r="F116" s="221">
        <v>-0.73170731707317072</v>
      </c>
      <c r="G116" s="195">
        <v>529</v>
      </c>
      <c r="H116" s="220">
        <v>-0.28802153432032307</v>
      </c>
      <c r="I116" s="202">
        <v>331</v>
      </c>
      <c r="J116" s="221">
        <v>3.0365853658536581</v>
      </c>
      <c r="K116" s="195">
        <v>5</v>
      </c>
      <c r="L116" s="220">
        <v>-0.81481481481481488</v>
      </c>
      <c r="M116" s="202">
        <v>895</v>
      </c>
      <c r="N116" s="221">
        <v>2.2396416573349232E-3</v>
      </c>
      <c r="O116" s="195">
        <v>1253</v>
      </c>
      <c r="P116" s="220">
        <v>-0.14060356652949246</v>
      </c>
      <c r="Q116" s="202">
        <v>2148</v>
      </c>
      <c r="R116" s="221">
        <v>-8.6346235644406688E-2</v>
      </c>
    </row>
    <row r="117" spans="2:18" ht="15" hidden="1" customHeight="1" outlineLevel="1">
      <c r="B117" s="63" t="s">
        <v>84</v>
      </c>
      <c r="C117" s="195">
        <v>4</v>
      </c>
      <c r="D117" s="220" t="s">
        <v>143</v>
      </c>
      <c r="E117" s="202">
        <v>14</v>
      </c>
      <c r="F117" s="221">
        <v>-6.6666666666666652E-2</v>
      </c>
      <c r="G117" s="195">
        <v>407</v>
      </c>
      <c r="H117" s="220">
        <v>-0.29948364888123924</v>
      </c>
      <c r="I117" s="202">
        <v>431</v>
      </c>
      <c r="J117" s="221">
        <v>0.12532637075718012</v>
      </c>
      <c r="K117" s="195">
        <v>24</v>
      </c>
      <c r="L117" s="220">
        <v>2.4285714285714284</v>
      </c>
      <c r="M117" s="202">
        <v>880</v>
      </c>
      <c r="N117" s="221">
        <v>-0.10750507099391482</v>
      </c>
      <c r="O117" s="195">
        <v>1249</v>
      </c>
      <c r="P117" s="220">
        <v>0.47985781990521326</v>
      </c>
      <c r="Q117" s="202">
        <v>2129</v>
      </c>
      <c r="R117" s="221">
        <v>0.1633879781420764</v>
      </c>
    </row>
    <row r="118" spans="2:18" ht="15" hidden="1" customHeight="1" outlineLevel="1">
      <c r="B118" s="63" t="s">
        <v>83</v>
      </c>
      <c r="C118" s="195">
        <v>4</v>
      </c>
      <c r="D118" s="220">
        <v>-0.63636363636363635</v>
      </c>
      <c r="E118" s="202">
        <v>16</v>
      </c>
      <c r="F118" s="221">
        <v>-0.15789473684210531</v>
      </c>
      <c r="G118" s="195">
        <v>343</v>
      </c>
      <c r="H118" s="220">
        <v>-0.36363636363636365</v>
      </c>
      <c r="I118" s="202">
        <v>335</v>
      </c>
      <c r="J118" s="221">
        <v>2.9880952380952381</v>
      </c>
      <c r="K118" s="195">
        <v>36</v>
      </c>
      <c r="L118" s="220">
        <v>0.38461538461538458</v>
      </c>
      <c r="M118" s="202">
        <v>734</v>
      </c>
      <c r="N118" s="221">
        <v>8.1001472754050008E-2</v>
      </c>
      <c r="O118" s="195">
        <v>1206</v>
      </c>
      <c r="P118" s="220">
        <v>8.2987551867219622E-4</v>
      </c>
      <c r="Q118" s="202">
        <v>1940</v>
      </c>
      <c r="R118" s="221">
        <v>2.9723991507430991E-2</v>
      </c>
    </row>
    <row r="119" spans="2:18" ht="15" hidden="1" customHeight="1" outlineLevel="1">
      <c r="B119" s="63" t="s">
        <v>82</v>
      </c>
      <c r="C119" s="195">
        <v>8</v>
      </c>
      <c r="D119" s="220">
        <v>-0.11111111111111116</v>
      </c>
      <c r="E119" s="202">
        <v>19</v>
      </c>
      <c r="F119" s="221">
        <v>-0.13636363636363635</v>
      </c>
      <c r="G119" s="195">
        <v>1347</v>
      </c>
      <c r="H119" s="220">
        <v>-0.45487656819101574</v>
      </c>
      <c r="I119" s="202">
        <v>1232</v>
      </c>
      <c r="J119" s="221">
        <v>0.54579673776662485</v>
      </c>
      <c r="K119" s="195">
        <v>329</v>
      </c>
      <c r="L119" s="220">
        <v>0.20955882352941169</v>
      </c>
      <c r="M119" s="202">
        <v>2935</v>
      </c>
      <c r="N119" s="221">
        <v>-0.17810137216465971</v>
      </c>
      <c r="O119" s="195">
        <v>5395</v>
      </c>
      <c r="P119" s="220">
        <v>-0.25964045560587345</v>
      </c>
      <c r="Q119" s="202">
        <v>8330</v>
      </c>
      <c r="R119" s="221">
        <v>-0.23282372444280719</v>
      </c>
    </row>
    <row r="120" spans="2:18" ht="15" hidden="1" customHeight="1" outlineLevel="1">
      <c r="B120" s="63" t="s">
        <v>81</v>
      </c>
      <c r="C120" s="195">
        <v>11</v>
      </c>
      <c r="D120" s="220">
        <v>-0.3529411764705882</v>
      </c>
      <c r="E120" s="202">
        <v>127</v>
      </c>
      <c r="F120" s="221">
        <v>0</v>
      </c>
      <c r="G120" s="195">
        <v>2447</v>
      </c>
      <c r="H120" s="220">
        <v>-0.46125055041831797</v>
      </c>
      <c r="I120" s="202">
        <v>2031</v>
      </c>
      <c r="J120" s="221">
        <v>0.20534124629080108</v>
      </c>
      <c r="K120" s="195">
        <v>393</v>
      </c>
      <c r="L120" s="220">
        <v>-3.9119804400977953E-2</v>
      </c>
      <c r="M120" s="202">
        <v>5009</v>
      </c>
      <c r="N120" s="221">
        <v>-0.26120943952802356</v>
      </c>
      <c r="O120" s="195">
        <v>11522</v>
      </c>
      <c r="P120" s="220">
        <v>-0.42599511781995714</v>
      </c>
      <c r="Q120" s="202">
        <v>16531</v>
      </c>
      <c r="R120" s="221">
        <v>-0.38438908129445504</v>
      </c>
    </row>
    <row r="121" spans="2:18" ht="15" hidden="1" customHeight="1" outlineLevel="1">
      <c r="B121" s="63" t="s">
        <v>80</v>
      </c>
      <c r="C121" s="195">
        <v>14</v>
      </c>
      <c r="D121" s="220">
        <v>6</v>
      </c>
      <c r="E121" s="202">
        <v>92</v>
      </c>
      <c r="F121" s="221">
        <v>0.10843373493975905</v>
      </c>
      <c r="G121" s="195">
        <v>2278</v>
      </c>
      <c r="H121" s="220">
        <v>-0.48215503523528069</v>
      </c>
      <c r="I121" s="202">
        <v>1467</v>
      </c>
      <c r="J121" s="221">
        <v>-4.0733197556007683E-3</v>
      </c>
      <c r="K121" s="195">
        <v>482</v>
      </c>
      <c r="L121" s="220">
        <v>2.9914529914529808E-2</v>
      </c>
      <c r="M121" s="202">
        <v>4333</v>
      </c>
      <c r="N121" s="221">
        <v>-0.32560311284046695</v>
      </c>
      <c r="O121" s="195">
        <v>10781</v>
      </c>
      <c r="P121" s="220">
        <v>-0.4083525408846449</v>
      </c>
      <c r="Q121" s="202">
        <v>15114</v>
      </c>
      <c r="R121" s="221">
        <v>-0.38678135270012581</v>
      </c>
    </row>
    <row r="122" spans="2:18" ht="15" hidden="1" customHeight="1" outlineLevel="1">
      <c r="B122" s="63" t="s">
        <v>79</v>
      </c>
      <c r="C122" s="195">
        <v>47</v>
      </c>
      <c r="D122" s="220">
        <v>1.35</v>
      </c>
      <c r="E122" s="202">
        <v>93</v>
      </c>
      <c r="F122" s="221">
        <v>-0.3716216216216216</v>
      </c>
      <c r="G122" s="195">
        <v>2719</v>
      </c>
      <c r="H122" s="220">
        <v>-0.47731641676278358</v>
      </c>
      <c r="I122" s="202">
        <v>1444</v>
      </c>
      <c r="J122" s="221">
        <v>-1.9687712152070658E-2</v>
      </c>
      <c r="K122" s="195">
        <v>504</v>
      </c>
      <c r="L122" s="220">
        <v>-8.0291970802919721E-2</v>
      </c>
      <c r="M122" s="202">
        <v>4807</v>
      </c>
      <c r="N122" s="221">
        <v>-0.34961439588688947</v>
      </c>
      <c r="O122" s="195">
        <v>12648</v>
      </c>
      <c r="P122" s="220">
        <v>-0.37236998809051214</v>
      </c>
      <c r="Q122" s="202">
        <v>17455</v>
      </c>
      <c r="R122" s="221">
        <v>-0.3662636604581927</v>
      </c>
    </row>
    <row r="123" spans="2:18" collapsed="1">
      <c r="B123" s="227">
        <v>2003</v>
      </c>
      <c r="C123" s="228">
        <v>157</v>
      </c>
      <c r="D123" s="229">
        <v>0.37719298245614041</v>
      </c>
      <c r="E123" s="228">
        <v>538</v>
      </c>
      <c r="F123" s="229">
        <v>-0.32156368221941989</v>
      </c>
      <c r="G123" s="228">
        <v>16362</v>
      </c>
      <c r="H123" s="229">
        <v>-0.39712601326455421</v>
      </c>
      <c r="I123" s="228">
        <v>13275</v>
      </c>
      <c r="J123" s="229">
        <v>0.12138874809934119</v>
      </c>
      <c r="K123" s="228">
        <v>3998</v>
      </c>
      <c r="L123" s="229">
        <v>0.19378919080322476</v>
      </c>
      <c r="M123" s="228">
        <v>34330</v>
      </c>
      <c r="N123" s="229">
        <v>-0.2059490216033677</v>
      </c>
      <c r="O123" s="228">
        <v>71342</v>
      </c>
      <c r="P123" s="229">
        <v>-0.34876036075510275</v>
      </c>
      <c r="Q123" s="228">
        <v>105672</v>
      </c>
      <c r="R123" s="229">
        <v>-0.30834784202327503</v>
      </c>
    </row>
    <row r="124" spans="2:18" ht="15" hidden="1" customHeight="1" outlineLevel="1">
      <c r="B124" s="63" t="s">
        <v>90</v>
      </c>
      <c r="C124" s="195">
        <v>31</v>
      </c>
      <c r="D124" s="220">
        <v>1.3846153846153846</v>
      </c>
      <c r="E124" s="202">
        <v>102</v>
      </c>
      <c r="F124" s="221">
        <v>-0.37423312883435578</v>
      </c>
      <c r="G124" s="195">
        <v>3102</v>
      </c>
      <c r="H124" s="220">
        <v>-0.34913973982375157</v>
      </c>
      <c r="I124" s="202">
        <v>1716</v>
      </c>
      <c r="J124" s="221">
        <v>0.16655336505778373</v>
      </c>
      <c r="K124" s="195">
        <v>545</v>
      </c>
      <c r="L124" s="220">
        <v>-0.10214168039538718</v>
      </c>
      <c r="M124" s="202">
        <v>5496</v>
      </c>
      <c r="N124" s="221">
        <v>-0.2170940170940171</v>
      </c>
      <c r="O124" s="195">
        <v>18209</v>
      </c>
      <c r="P124" s="220">
        <v>3.7727246822818694E-2</v>
      </c>
      <c r="Q124" s="202">
        <v>23705</v>
      </c>
      <c r="R124" s="221">
        <v>-3.5087719298245612E-2</v>
      </c>
    </row>
    <row r="125" spans="2:18" ht="15" hidden="1" customHeight="1" outlineLevel="1">
      <c r="B125" s="63" t="s">
        <v>89</v>
      </c>
      <c r="C125" s="195">
        <v>7</v>
      </c>
      <c r="D125" s="220">
        <v>0</v>
      </c>
      <c r="E125" s="202">
        <v>111</v>
      </c>
      <c r="F125" s="221">
        <v>-0.35838150289017345</v>
      </c>
      <c r="G125" s="195">
        <v>2716</v>
      </c>
      <c r="H125" s="220">
        <v>-0.28545119705340705</v>
      </c>
      <c r="I125" s="202">
        <v>1831</v>
      </c>
      <c r="J125" s="221">
        <v>-0.26789284286285486</v>
      </c>
      <c r="K125" s="195">
        <v>635</v>
      </c>
      <c r="L125" s="220">
        <v>0.17158671586715868</v>
      </c>
      <c r="M125" s="202">
        <v>5300</v>
      </c>
      <c r="N125" s="221">
        <v>-0.24544419134396356</v>
      </c>
      <c r="O125" s="195">
        <v>13214</v>
      </c>
      <c r="P125" s="220">
        <v>-0.21317137072764081</v>
      </c>
      <c r="Q125" s="202">
        <v>18514</v>
      </c>
      <c r="R125" s="221">
        <v>-0.222688722814678</v>
      </c>
    </row>
    <row r="126" spans="2:18" ht="15" hidden="1" customHeight="1" outlineLevel="1">
      <c r="B126" s="63" t="s">
        <v>88</v>
      </c>
      <c r="C126" s="195">
        <v>12</v>
      </c>
      <c r="D126" s="220">
        <v>-0.85714285714285721</v>
      </c>
      <c r="E126" s="202">
        <v>84</v>
      </c>
      <c r="F126" s="221">
        <v>-0.51162790697674421</v>
      </c>
      <c r="G126" s="195">
        <v>2124</v>
      </c>
      <c r="H126" s="220">
        <v>-0.28700906344410881</v>
      </c>
      <c r="I126" s="202">
        <v>1488</v>
      </c>
      <c r="J126" s="221">
        <v>-2.5540275049115935E-2</v>
      </c>
      <c r="K126" s="195">
        <v>312</v>
      </c>
      <c r="L126" s="220">
        <v>3.3112582781456901E-2</v>
      </c>
      <c r="M126" s="202">
        <v>4020</v>
      </c>
      <c r="N126" s="221">
        <v>-0.20616113744075826</v>
      </c>
      <c r="O126" s="195">
        <v>6289</v>
      </c>
      <c r="P126" s="220">
        <v>-0.24700670498084287</v>
      </c>
      <c r="Q126" s="202">
        <v>10309</v>
      </c>
      <c r="R126" s="221">
        <v>-0.23158914728682167</v>
      </c>
    </row>
    <row r="127" spans="2:18" ht="15" hidden="1" customHeight="1" outlineLevel="1">
      <c r="B127" s="63" t="s">
        <v>87</v>
      </c>
      <c r="C127" s="195">
        <v>2</v>
      </c>
      <c r="D127" s="220">
        <v>-0.875</v>
      </c>
      <c r="E127" s="202">
        <v>23</v>
      </c>
      <c r="F127" s="221">
        <v>-0.74444444444444446</v>
      </c>
      <c r="G127" s="195">
        <v>403</v>
      </c>
      <c r="H127" s="220">
        <v>9.2140921409214149E-2</v>
      </c>
      <c r="I127" s="202">
        <v>503</v>
      </c>
      <c r="J127" s="221">
        <v>1.2158590308370045</v>
      </c>
      <c r="K127" s="195">
        <v>85</v>
      </c>
      <c r="L127" s="220">
        <v>3.0476190476190474</v>
      </c>
      <c r="M127" s="202">
        <v>1016</v>
      </c>
      <c r="N127" s="221">
        <v>0.40525587828492382</v>
      </c>
      <c r="O127" s="195">
        <v>1307</v>
      </c>
      <c r="P127" s="220">
        <v>-0.165389527458493</v>
      </c>
      <c r="Q127" s="202">
        <v>2323</v>
      </c>
      <c r="R127" s="221">
        <v>1.4853647881170717E-2</v>
      </c>
    </row>
    <row r="128" spans="2:18" ht="15" hidden="1" customHeight="1" outlineLevel="1">
      <c r="B128" s="63" t="s">
        <v>86</v>
      </c>
      <c r="C128" s="195">
        <v>3</v>
      </c>
      <c r="D128" s="220">
        <v>-0.625</v>
      </c>
      <c r="E128" s="202">
        <v>18</v>
      </c>
      <c r="F128" s="221">
        <v>-0.87142857142857144</v>
      </c>
      <c r="G128" s="195">
        <v>318</v>
      </c>
      <c r="H128" s="220">
        <v>-0.42908438061041287</v>
      </c>
      <c r="I128" s="202">
        <v>323</v>
      </c>
      <c r="J128" s="221">
        <v>4.4745762711864403</v>
      </c>
      <c r="K128" s="195">
        <v>15</v>
      </c>
      <c r="L128" s="220">
        <v>-0.4</v>
      </c>
      <c r="M128" s="202">
        <v>677</v>
      </c>
      <c r="N128" s="221">
        <v>-0.14195183776932829</v>
      </c>
      <c r="O128" s="195">
        <v>1288</v>
      </c>
      <c r="P128" s="220">
        <v>-0.1565160445317616</v>
      </c>
      <c r="Q128" s="202">
        <v>1965</v>
      </c>
      <c r="R128" s="221">
        <v>-0.1515544041450777</v>
      </c>
    </row>
    <row r="129" spans="2:18" ht="15" hidden="1" customHeight="1" outlineLevel="1">
      <c r="B129" s="63" t="s">
        <v>85</v>
      </c>
      <c r="C129" s="195">
        <v>0</v>
      </c>
      <c r="D129" s="220">
        <v>-1</v>
      </c>
      <c r="E129" s="202">
        <v>41</v>
      </c>
      <c r="F129" s="221">
        <v>3.0999999999999996</v>
      </c>
      <c r="G129" s="195">
        <v>743</v>
      </c>
      <c r="H129" s="220">
        <v>-2.3653088042049908E-2</v>
      </c>
      <c r="I129" s="202">
        <v>82</v>
      </c>
      <c r="J129" s="221">
        <v>1.5625</v>
      </c>
      <c r="K129" s="195">
        <v>27</v>
      </c>
      <c r="L129" s="220">
        <v>-0.44897959183673475</v>
      </c>
      <c r="M129" s="202">
        <v>893</v>
      </c>
      <c r="N129" s="221">
        <v>7.900677200902928E-3</v>
      </c>
      <c r="O129" s="195">
        <v>1458</v>
      </c>
      <c r="P129" s="220">
        <v>-0.35600706713780916</v>
      </c>
      <c r="Q129" s="202">
        <v>2351</v>
      </c>
      <c r="R129" s="221">
        <v>-0.25365079365079368</v>
      </c>
    </row>
    <row r="130" spans="2:18" ht="15" hidden="1" customHeight="1" outlineLevel="1">
      <c r="B130" s="63" t="s">
        <v>84</v>
      </c>
      <c r="C130" s="195">
        <v>0</v>
      </c>
      <c r="D130" s="220">
        <v>-1</v>
      </c>
      <c r="E130" s="202">
        <v>15</v>
      </c>
      <c r="F130" s="221">
        <v>0</v>
      </c>
      <c r="G130" s="195">
        <v>581</v>
      </c>
      <c r="H130" s="220">
        <v>-7.3365231259968078E-2</v>
      </c>
      <c r="I130" s="202">
        <v>383</v>
      </c>
      <c r="J130" s="221">
        <v>5.0793650793650791</v>
      </c>
      <c r="K130" s="195">
        <v>7</v>
      </c>
      <c r="L130" s="220">
        <v>-0.41666666666666663</v>
      </c>
      <c r="M130" s="202">
        <v>986</v>
      </c>
      <c r="N130" s="221">
        <v>0.35439560439560447</v>
      </c>
      <c r="O130" s="195">
        <v>844</v>
      </c>
      <c r="P130" s="220">
        <v>-0.38929088277858181</v>
      </c>
      <c r="Q130" s="202">
        <v>1830</v>
      </c>
      <c r="R130" s="221">
        <v>-0.13270142180094791</v>
      </c>
    </row>
    <row r="131" spans="2:18" ht="15" hidden="1" customHeight="1" outlineLevel="1">
      <c r="B131" s="63" t="s">
        <v>83</v>
      </c>
      <c r="C131" s="195">
        <v>11</v>
      </c>
      <c r="D131" s="220">
        <v>0.83333333333333326</v>
      </c>
      <c r="E131" s="202">
        <v>19</v>
      </c>
      <c r="F131" s="221">
        <v>1.1111111111111112</v>
      </c>
      <c r="G131" s="195">
        <v>539</v>
      </c>
      <c r="H131" s="220">
        <v>-0.45937813440320963</v>
      </c>
      <c r="I131" s="202">
        <v>84</v>
      </c>
      <c r="J131" s="221">
        <v>-0.15151515151515149</v>
      </c>
      <c r="K131" s="195">
        <v>26</v>
      </c>
      <c r="L131" s="220">
        <v>-0.5</v>
      </c>
      <c r="M131" s="202">
        <v>679</v>
      </c>
      <c r="N131" s="221">
        <v>-0.41616509028374893</v>
      </c>
      <c r="O131" s="195">
        <v>1205</v>
      </c>
      <c r="P131" s="220">
        <v>-0.19986719787516605</v>
      </c>
      <c r="Q131" s="202">
        <v>1884</v>
      </c>
      <c r="R131" s="221">
        <v>-0.29411764705882348</v>
      </c>
    </row>
    <row r="132" spans="2:18" ht="15" hidden="1" customHeight="1" outlineLevel="1">
      <c r="B132" s="63" t="s">
        <v>82</v>
      </c>
      <c r="C132" s="195">
        <v>9</v>
      </c>
      <c r="D132" s="220">
        <v>-0.55000000000000004</v>
      </c>
      <c r="E132" s="202">
        <v>22</v>
      </c>
      <c r="F132" s="221">
        <v>0.29411764705882359</v>
      </c>
      <c r="G132" s="195">
        <v>2471</v>
      </c>
      <c r="H132" s="220">
        <v>-0.19511400651465793</v>
      </c>
      <c r="I132" s="202">
        <v>797</v>
      </c>
      <c r="J132" s="221">
        <v>-0.32742616033755279</v>
      </c>
      <c r="K132" s="195">
        <v>272</v>
      </c>
      <c r="L132" s="220">
        <v>1.193548387096774</v>
      </c>
      <c r="M132" s="202">
        <v>3571</v>
      </c>
      <c r="N132" s="221">
        <v>-0.19134963768115942</v>
      </c>
      <c r="O132" s="195">
        <v>7287</v>
      </c>
      <c r="P132" s="220">
        <v>-0.34125836195986259</v>
      </c>
      <c r="Q132" s="202">
        <v>10858</v>
      </c>
      <c r="R132" s="221">
        <v>-0.29848817676702422</v>
      </c>
    </row>
    <row r="133" spans="2:18" ht="15" hidden="1" customHeight="1" outlineLevel="1">
      <c r="B133" s="63" t="s">
        <v>81</v>
      </c>
      <c r="C133" s="195">
        <v>17</v>
      </c>
      <c r="D133" s="220">
        <v>-0.22727272727272729</v>
      </c>
      <c r="E133" s="202">
        <v>127</v>
      </c>
      <c r="F133" s="221">
        <v>-2.3076923076923106E-2</v>
      </c>
      <c r="G133" s="195">
        <v>4542</v>
      </c>
      <c r="H133" s="220">
        <v>9.3333333333334156E-3</v>
      </c>
      <c r="I133" s="202">
        <v>1685</v>
      </c>
      <c r="J133" s="221">
        <v>-0.48768622681666163</v>
      </c>
      <c r="K133" s="195">
        <v>409</v>
      </c>
      <c r="L133" s="220">
        <v>-0.49506172839506168</v>
      </c>
      <c r="M133" s="202">
        <v>6780</v>
      </c>
      <c r="N133" s="221">
        <v>-0.22523140212547132</v>
      </c>
      <c r="O133" s="195">
        <v>20073</v>
      </c>
      <c r="P133" s="220">
        <v>7.9077518546392778E-2</v>
      </c>
      <c r="Q133" s="202">
        <v>26853</v>
      </c>
      <c r="R133" s="221">
        <v>-1.8279530581654657E-2</v>
      </c>
    </row>
    <row r="134" spans="2:18" ht="15" hidden="1" customHeight="1" outlineLevel="1">
      <c r="B134" s="63" t="s">
        <v>80</v>
      </c>
      <c r="C134" s="195">
        <v>2</v>
      </c>
      <c r="D134" s="220">
        <v>-0.91304347826086962</v>
      </c>
      <c r="E134" s="202">
        <v>83</v>
      </c>
      <c r="F134" s="221">
        <v>-0.45033112582781454</v>
      </c>
      <c r="G134" s="195">
        <v>4399</v>
      </c>
      <c r="H134" s="220">
        <v>-4.7629357003680428E-2</v>
      </c>
      <c r="I134" s="202">
        <v>1473</v>
      </c>
      <c r="J134" s="221">
        <v>-0.43692660550458717</v>
      </c>
      <c r="K134" s="195">
        <v>468</v>
      </c>
      <c r="L134" s="220">
        <v>-0.52631578947368429</v>
      </c>
      <c r="M134" s="202">
        <v>6425</v>
      </c>
      <c r="N134" s="221">
        <v>-0.23484577825413844</v>
      </c>
      <c r="O134" s="195">
        <v>18222</v>
      </c>
      <c r="P134" s="220">
        <v>-4.3711069828433757E-3</v>
      </c>
      <c r="Q134" s="202">
        <v>24647</v>
      </c>
      <c r="R134" s="221">
        <v>-7.6856811116521206E-2</v>
      </c>
    </row>
    <row r="135" spans="2:18" ht="15" hidden="1" customHeight="1" outlineLevel="1">
      <c r="B135" s="63" t="s">
        <v>79</v>
      </c>
      <c r="C135" s="195">
        <v>20</v>
      </c>
      <c r="D135" s="220">
        <v>-0.59183673469387754</v>
      </c>
      <c r="E135" s="202">
        <v>148</v>
      </c>
      <c r="F135" s="221">
        <v>0.18399999999999994</v>
      </c>
      <c r="G135" s="195">
        <v>5202</v>
      </c>
      <c r="H135" s="220">
        <v>-0.14186737050478393</v>
      </c>
      <c r="I135" s="202">
        <v>1473</v>
      </c>
      <c r="J135" s="221">
        <v>-0.3642641346568839</v>
      </c>
      <c r="K135" s="195">
        <v>548</v>
      </c>
      <c r="L135" s="220">
        <v>-0.48928238583410999</v>
      </c>
      <c r="M135" s="202">
        <v>7391</v>
      </c>
      <c r="N135" s="221">
        <v>-0.232183669229171</v>
      </c>
      <c r="O135" s="195">
        <v>20152</v>
      </c>
      <c r="P135" s="220">
        <v>9.4169505109196194E-3</v>
      </c>
      <c r="Q135" s="202">
        <v>27543</v>
      </c>
      <c r="R135" s="221">
        <v>-6.9178776613720849E-2</v>
      </c>
    </row>
    <row r="136" spans="2:18" collapsed="1">
      <c r="B136" s="227">
        <v>2002</v>
      </c>
      <c r="C136" s="228">
        <v>114</v>
      </c>
      <c r="D136" s="229">
        <v>-0.61092150170648463</v>
      </c>
      <c r="E136" s="228">
        <v>793</v>
      </c>
      <c r="F136" s="229">
        <v>-0.33640167364016738</v>
      </c>
      <c r="G136" s="228">
        <v>27140</v>
      </c>
      <c r="H136" s="229">
        <v>-0.1802585477830132</v>
      </c>
      <c r="I136" s="228">
        <v>11838</v>
      </c>
      <c r="J136" s="229">
        <v>-0.23059924606785387</v>
      </c>
      <c r="K136" s="228">
        <v>3349</v>
      </c>
      <c r="L136" s="229">
        <v>-0.27274701411509228</v>
      </c>
      <c r="M136" s="228">
        <v>43234</v>
      </c>
      <c r="N136" s="229">
        <v>-0.20797992195944093</v>
      </c>
      <c r="O136" s="228">
        <v>109548</v>
      </c>
      <c r="P136" s="229">
        <v>-7.8406299424571779E-2</v>
      </c>
      <c r="Q136" s="228">
        <v>152782</v>
      </c>
      <c r="R136" s="229">
        <v>-0.11918364993802422</v>
      </c>
    </row>
    <row r="137" spans="2:18" ht="15" hidden="1" customHeight="1" outlineLevel="1">
      <c r="B137" s="63" t="s">
        <v>90</v>
      </c>
      <c r="C137" s="195">
        <v>13</v>
      </c>
      <c r="D137" s="220">
        <v>-0.76363636363636367</v>
      </c>
      <c r="E137" s="202">
        <v>163</v>
      </c>
      <c r="F137" s="221">
        <v>-0.41992882562277578</v>
      </c>
      <c r="G137" s="195">
        <v>4766</v>
      </c>
      <c r="H137" s="220">
        <v>-0.15044563279857393</v>
      </c>
      <c r="I137" s="202">
        <v>1471</v>
      </c>
      <c r="J137" s="221">
        <v>-0.2154666666666667</v>
      </c>
      <c r="K137" s="195">
        <v>607</v>
      </c>
      <c r="L137" s="220">
        <v>-0.52466718872357088</v>
      </c>
      <c r="M137" s="202">
        <v>7020</v>
      </c>
      <c r="N137" s="221">
        <v>-0.22840184655968343</v>
      </c>
      <c r="O137" s="195">
        <v>17547</v>
      </c>
      <c r="P137" s="220">
        <v>-8.514077163712197E-2</v>
      </c>
      <c r="Q137" s="202">
        <v>24567</v>
      </c>
      <c r="R137" s="221">
        <v>-0.13123276044981969</v>
      </c>
    </row>
    <row r="138" spans="2:18" ht="15" hidden="1" customHeight="1" outlineLevel="1">
      <c r="B138" s="63" t="s">
        <v>89</v>
      </c>
      <c r="C138" s="195">
        <v>7</v>
      </c>
      <c r="D138" s="220">
        <v>-0.89393939393939392</v>
      </c>
      <c r="E138" s="202">
        <v>173</v>
      </c>
      <c r="F138" s="221">
        <v>-0.26068376068376065</v>
      </c>
      <c r="G138" s="195">
        <v>3801</v>
      </c>
      <c r="H138" s="220">
        <v>-0.10648801128349783</v>
      </c>
      <c r="I138" s="202">
        <v>2501</v>
      </c>
      <c r="J138" s="221">
        <v>-0.25764321757197983</v>
      </c>
      <c r="K138" s="195">
        <v>542</v>
      </c>
      <c r="L138" s="220">
        <v>-0.64010624169986718</v>
      </c>
      <c r="M138" s="202">
        <v>7024</v>
      </c>
      <c r="N138" s="221">
        <v>-0.25506416375013252</v>
      </c>
      <c r="O138" s="195">
        <v>16794</v>
      </c>
      <c r="P138" s="220">
        <v>-0.10584602278777555</v>
      </c>
      <c r="Q138" s="202">
        <v>23818</v>
      </c>
      <c r="R138" s="221">
        <v>-0.15571940023395126</v>
      </c>
    </row>
    <row r="139" spans="2:18" ht="15" hidden="1" customHeight="1" outlineLevel="1">
      <c r="B139" s="63" t="s">
        <v>88</v>
      </c>
      <c r="C139" s="195">
        <v>84</v>
      </c>
      <c r="D139" s="220">
        <v>0.21739130434782616</v>
      </c>
      <c r="E139" s="202">
        <v>172</v>
      </c>
      <c r="F139" s="221">
        <v>-0.18483412322274884</v>
      </c>
      <c r="G139" s="195">
        <v>2979</v>
      </c>
      <c r="H139" s="220">
        <v>0.39270687237026647</v>
      </c>
      <c r="I139" s="202">
        <v>1527</v>
      </c>
      <c r="J139" s="221">
        <v>0.2374392220421393</v>
      </c>
      <c r="K139" s="195">
        <v>302</v>
      </c>
      <c r="L139" s="220">
        <v>-0.74210076857386853</v>
      </c>
      <c r="M139" s="202">
        <v>5064</v>
      </c>
      <c r="N139" s="221">
        <v>4.9751243781094523E-2</v>
      </c>
      <c r="O139" s="195">
        <v>8352</v>
      </c>
      <c r="P139" s="220">
        <v>-9.6983457671099615E-2</v>
      </c>
      <c r="Q139" s="202">
        <v>13416</v>
      </c>
      <c r="R139" s="221">
        <v>-4.6685141760818616E-2</v>
      </c>
    </row>
    <row r="140" spans="2:18" ht="15" hidden="1" customHeight="1" outlineLevel="1">
      <c r="B140" s="63" t="s">
        <v>87</v>
      </c>
      <c r="C140" s="195">
        <v>16</v>
      </c>
      <c r="D140" s="220">
        <v>0.77777777777777768</v>
      </c>
      <c r="E140" s="202">
        <v>90</v>
      </c>
      <c r="F140" s="221">
        <v>2.9130434782608696</v>
      </c>
      <c r="G140" s="195">
        <v>369</v>
      </c>
      <c r="H140" s="220">
        <v>-0.4</v>
      </c>
      <c r="I140" s="202">
        <v>227</v>
      </c>
      <c r="J140" s="221">
        <v>2.6031746031746033</v>
      </c>
      <c r="K140" s="195">
        <v>21</v>
      </c>
      <c r="L140" s="220">
        <v>-0.22222222222222221</v>
      </c>
      <c r="M140" s="202">
        <v>723</v>
      </c>
      <c r="N140" s="221">
        <v>-1.8995929443690662E-2</v>
      </c>
      <c r="O140" s="195">
        <v>1566</v>
      </c>
      <c r="P140" s="220">
        <v>-0.42595307917888559</v>
      </c>
      <c r="Q140" s="202">
        <v>2289</v>
      </c>
      <c r="R140" s="221">
        <v>-0.33939393939393936</v>
      </c>
    </row>
    <row r="141" spans="2:18" ht="15" hidden="1" customHeight="1" outlineLevel="1">
      <c r="B141" s="63" t="s">
        <v>86</v>
      </c>
      <c r="C141" s="195">
        <v>8</v>
      </c>
      <c r="D141" s="220">
        <v>-0.27272727272727271</v>
      </c>
      <c r="E141" s="202">
        <v>140</v>
      </c>
      <c r="F141" s="221">
        <v>-0.36651583710407243</v>
      </c>
      <c r="G141" s="195">
        <v>557</v>
      </c>
      <c r="H141" s="220">
        <v>-0.15606060606060601</v>
      </c>
      <c r="I141" s="202">
        <v>59</v>
      </c>
      <c r="J141" s="221">
        <v>-0.5563909774436091</v>
      </c>
      <c r="K141" s="195">
        <v>25</v>
      </c>
      <c r="L141" s="220">
        <v>-0.44444444444444442</v>
      </c>
      <c r="M141" s="202">
        <v>789</v>
      </c>
      <c r="N141" s="221">
        <v>-0.26261682242990658</v>
      </c>
      <c r="O141" s="195">
        <v>1527</v>
      </c>
      <c r="P141" s="220">
        <v>-0.46997570288094415</v>
      </c>
      <c r="Q141" s="202">
        <v>2316</v>
      </c>
      <c r="R141" s="221">
        <v>-0.41381928625664388</v>
      </c>
    </row>
    <row r="142" spans="2:18" ht="15" hidden="1" customHeight="1" outlineLevel="1">
      <c r="B142" s="63" t="s">
        <v>85</v>
      </c>
      <c r="C142" s="195">
        <v>34</v>
      </c>
      <c r="D142" s="220">
        <v>10.333333333333334</v>
      </c>
      <c r="E142" s="202">
        <v>10</v>
      </c>
      <c r="F142" s="221">
        <v>-0.74358974358974361</v>
      </c>
      <c r="G142" s="195">
        <v>761</v>
      </c>
      <c r="H142" s="220">
        <v>0.12740740740740741</v>
      </c>
      <c r="I142" s="202">
        <v>32</v>
      </c>
      <c r="J142" s="221">
        <v>-0.72649572649572647</v>
      </c>
      <c r="K142" s="195">
        <v>49</v>
      </c>
      <c r="L142" s="220">
        <v>0.11363636363636354</v>
      </c>
      <c r="M142" s="202">
        <v>886</v>
      </c>
      <c r="N142" s="221">
        <v>9.1116173120728838E-3</v>
      </c>
      <c r="O142" s="195">
        <v>2264</v>
      </c>
      <c r="P142" s="220">
        <v>7.1969696969697017E-2</v>
      </c>
      <c r="Q142" s="202">
        <v>3150</v>
      </c>
      <c r="R142" s="221">
        <v>5.3511705685618693E-2</v>
      </c>
    </row>
    <row r="143" spans="2:18" ht="15" hidden="1" customHeight="1" outlineLevel="1">
      <c r="B143" s="63" t="s">
        <v>84</v>
      </c>
      <c r="C143" s="195">
        <v>11</v>
      </c>
      <c r="D143" s="220">
        <v>2.6666666666666665</v>
      </c>
      <c r="E143" s="202">
        <v>15</v>
      </c>
      <c r="F143" s="221">
        <v>0.36363636363636354</v>
      </c>
      <c r="G143" s="195">
        <v>627</v>
      </c>
      <c r="H143" s="220">
        <v>3.2364864864864868</v>
      </c>
      <c r="I143" s="202">
        <v>63</v>
      </c>
      <c r="J143" s="221">
        <v>-0.32258064516129037</v>
      </c>
      <c r="K143" s="195">
        <v>12</v>
      </c>
      <c r="L143" s="220">
        <v>-0.61290322580645162</v>
      </c>
      <c r="M143" s="202">
        <v>728</v>
      </c>
      <c r="N143" s="221">
        <v>1.5454545454545454</v>
      </c>
      <c r="O143" s="195">
        <v>1382</v>
      </c>
      <c r="P143" s="220">
        <v>-0.6123422159887798</v>
      </c>
      <c r="Q143" s="202">
        <v>2110</v>
      </c>
      <c r="R143" s="221">
        <v>-0.45209036613866527</v>
      </c>
    </row>
    <row r="144" spans="2:18" ht="15" hidden="1" customHeight="1" outlineLevel="1">
      <c r="B144" s="63" t="s">
        <v>83</v>
      </c>
      <c r="C144" s="195">
        <v>6</v>
      </c>
      <c r="D144" s="220">
        <v>-0.25</v>
      </c>
      <c r="E144" s="202">
        <v>9</v>
      </c>
      <c r="F144" s="221">
        <v>-0.47058823529411764</v>
      </c>
      <c r="G144" s="195">
        <v>997</v>
      </c>
      <c r="H144" s="220">
        <v>3.6372093023255818</v>
      </c>
      <c r="I144" s="202">
        <v>99</v>
      </c>
      <c r="J144" s="221">
        <v>0.45588235294117641</v>
      </c>
      <c r="K144" s="195">
        <v>52</v>
      </c>
      <c r="L144" s="220">
        <v>-0.38823529411764701</v>
      </c>
      <c r="M144" s="202">
        <v>1163</v>
      </c>
      <c r="N144" s="221">
        <v>1.9592875318066159</v>
      </c>
      <c r="O144" s="195">
        <v>1506</v>
      </c>
      <c r="P144" s="220">
        <v>-0.65585009140767825</v>
      </c>
      <c r="Q144" s="202">
        <v>2669</v>
      </c>
      <c r="R144" s="221">
        <v>-0.4403438876074649</v>
      </c>
    </row>
    <row r="145" spans="2:18" ht="15" hidden="1" customHeight="1" outlineLevel="1">
      <c r="B145" s="63" t="s">
        <v>82</v>
      </c>
      <c r="C145" s="195">
        <v>20</v>
      </c>
      <c r="D145" s="220">
        <v>19</v>
      </c>
      <c r="E145" s="202">
        <v>17</v>
      </c>
      <c r="F145" s="221">
        <v>-0.89820359281437123</v>
      </c>
      <c r="G145" s="195">
        <v>3070</v>
      </c>
      <c r="H145" s="220">
        <v>0.44538606403013192</v>
      </c>
      <c r="I145" s="202">
        <v>1185</v>
      </c>
      <c r="J145" s="221">
        <v>-0.21419098143236071</v>
      </c>
      <c r="K145" s="195">
        <v>124</v>
      </c>
      <c r="L145" s="220">
        <v>-0.85060240963855427</v>
      </c>
      <c r="M145" s="202">
        <v>4416</v>
      </c>
      <c r="N145" s="221">
        <v>-4.6220302375809985E-2</v>
      </c>
      <c r="O145" s="195">
        <v>11062</v>
      </c>
      <c r="P145" s="220">
        <v>-0.14671397716754087</v>
      </c>
      <c r="Q145" s="202">
        <v>15478</v>
      </c>
      <c r="R145" s="221">
        <v>-0.12026827327498013</v>
      </c>
    </row>
    <row r="146" spans="2:18" ht="15" hidden="1" customHeight="1" outlineLevel="1">
      <c r="B146" s="63" t="s">
        <v>81</v>
      </c>
      <c r="C146" s="195">
        <v>22</v>
      </c>
      <c r="D146" s="220">
        <v>0.375</v>
      </c>
      <c r="E146" s="202">
        <v>130</v>
      </c>
      <c r="F146" s="221">
        <v>-0.39814814814814814</v>
      </c>
      <c r="G146" s="195">
        <v>4500</v>
      </c>
      <c r="H146" s="220">
        <v>0.3104251601630752</v>
      </c>
      <c r="I146" s="202">
        <v>3289</v>
      </c>
      <c r="J146" s="221">
        <v>0.5290562529056253</v>
      </c>
      <c r="K146" s="195">
        <v>810</v>
      </c>
      <c r="L146" s="220">
        <v>-2.5270758122743708E-2</v>
      </c>
      <c r="M146" s="202">
        <v>8751</v>
      </c>
      <c r="N146" s="221">
        <v>0.31633574007220222</v>
      </c>
      <c r="O146" s="195">
        <v>18602</v>
      </c>
      <c r="P146" s="220">
        <v>7.0249122605143599E-2</v>
      </c>
      <c r="Q146" s="202">
        <v>27353</v>
      </c>
      <c r="R146" s="221">
        <v>0.13833284780889765</v>
      </c>
    </row>
    <row r="147" spans="2:18" ht="15" hidden="1" customHeight="1" outlineLevel="1">
      <c r="B147" s="63" t="s">
        <v>80</v>
      </c>
      <c r="C147" s="195">
        <v>23</v>
      </c>
      <c r="D147" s="220">
        <v>0.91666666666666674</v>
      </c>
      <c r="E147" s="202">
        <v>151</v>
      </c>
      <c r="F147" s="221">
        <v>-0.43445692883895126</v>
      </c>
      <c r="G147" s="195">
        <v>4619</v>
      </c>
      <c r="H147" s="220">
        <v>0.1287878787878789</v>
      </c>
      <c r="I147" s="202">
        <v>2616</v>
      </c>
      <c r="J147" s="221">
        <v>0.5388235294117647</v>
      </c>
      <c r="K147" s="195">
        <v>988</v>
      </c>
      <c r="L147" s="220">
        <v>9.8998887652947731E-2</v>
      </c>
      <c r="M147" s="202">
        <v>8397</v>
      </c>
      <c r="N147" s="221">
        <v>0.20473457675753237</v>
      </c>
      <c r="O147" s="195">
        <v>18302</v>
      </c>
      <c r="P147" s="220">
        <v>-0.11439078679957415</v>
      </c>
      <c r="Q147" s="202">
        <v>26699</v>
      </c>
      <c r="R147" s="221">
        <v>-3.390505138225508E-2</v>
      </c>
    </row>
    <row r="148" spans="2:18" ht="15" hidden="1" customHeight="1" outlineLevel="1">
      <c r="B148" s="63" t="s">
        <v>79</v>
      </c>
      <c r="C148" s="195">
        <v>49</v>
      </c>
      <c r="D148" s="220">
        <v>4.4444444444444446</v>
      </c>
      <c r="E148" s="202">
        <v>125</v>
      </c>
      <c r="F148" s="221">
        <v>-0.52107279693486586</v>
      </c>
      <c r="G148" s="195">
        <v>6062</v>
      </c>
      <c r="H148" s="220">
        <v>0.82151442307692313</v>
      </c>
      <c r="I148" s="202">
        <v>2317</v>
      </c>
      <c r="J148" s="221">
        <v>0.19556243550051589</v>
      </c>
      <c r="K148" s="195">
        <v>1073</v>
      </c>
      <c r="L148" s="220">
        <v>4.3774319066147926E-2</v>
      </c>
      <c r="M148" s="202">
        <v>9626</v>
      </c>
      <c r="N148" s="221">
        <v>0.46648385131017678</v>
      </c>
      <c r="O148" s="195">
        <v>19964</v>
      </c>
      <c r="P148" s="220">
        <v>-9.0768319897982397E-2</v>
      </c>
      <c r="Q148" s="202">
        <v>29590</v>
      </c>
      <c r="R148" s="221">
        <v>3.7481154237228642E-2</v>
      </c>
    </row>
    <row r="149" spans="2:18" collapsed="1">
      <c r="B149" s="227">
        <v>2001</v>
      </c>
      <c r="C149" s="228">
        <v>293</v>
      </c>
      <c r="D149" s="229">
        <v>0.11832061068702293</v>
      </c>
      <c r="E149" s="228">
        <v>1195</v>
      </c>
      <c r="F149" s="229">
        <v>-0.38655030800821355</v>
      </c>
      <c r="G149" s="228">
        <v>33108</v>
      </c>
      <c r="H149" s="229">
        <v>0.21301384919762589</v>
      </c>
      <c r="I149" s="228">
        <v>15386</v>
      </c>
      <c r="J149" s="229">
        <v>7.9795073338479794E-2</v>
      </c>
      <c r="K149" s="228">
        <v>4605</v>
      </c>
      <c r="L149" s="229">
        <v>-0.40764085412914841</v>
      </c>
      <c r="M149" s="228">
        <v>54587</v>
      </c>
      <c r="N149" s="229">
        <v>5.9386341141537402E-2</v>
      </c>
      <c r="O149" s="228">
        <v>118868</v>
      </c>
      <c r="P149" s="229">
        <v>-0.124947548972696</v>
      </c>
      <c r="Q149" s="228">
        <v>173455</v>
      </c>
      <c r="R149" s="229">
        <v>-7.4254942145937419E-2</v>
      </c>
    </row>
    <row r="150" spans="2:18" ht="15" hidden="1" customHeight="1" outlineLevel="1">
      <c r="B150" s="63" t="s">
        <v>90</v>
      </c>
      <c r="C150" s="195">
        <v>55</v>
      </c>
      <c r="D150" s="220">
        <v>1.8947368421052633</v>
      </c>
      <c r="E150" s="202">
        <v>281</v>
      </c>
      <c r="F150" s="221">
        <v>0.10629921259842523</v>
      </c>
      <c r="G150" s="195">
        <v>5610</v>
      </c>
      <c r="H150" s="220">
        <v>1.2000000000000002</v>
      </c>
      <c r="I150" s="202">
        <v>1875</v>
      </c>
      <c r="J150" s="221">
        <v>0.13293051359516617</v>
      </c>
      <c r="K150" s="195">
        <v>1277</v>
      </c>
      <c r="L150" s="220">
        <v>0.88348082595870214</v>
      </c>
      <c r="M150" s="202">
        <v>9098</v>
      </c>
      <c r="N150" s="221">
        <v>0.76454615981380925</v>
      </c>
      <c r="O150" s="195">
        <v>19180</v>
      </c>
      <c r="P150" s="220">
        <v>3.9256739073540992E-3</v>
      </c>
      <c r="Q150" s="202">
        <v>28278</v>
      </c>
      <c r="R150" s="221">
        <v>0.1655743786323729</v>
      </c>
    </row>
    <row r="151" spans="2:18" ht="15" hidden="1" customHeight="1" outlineLevel="1">
      <c r="B151" s="63" t="s">
        <v>89</v>
      </c>
      <c r="C151" s="195">
        <v>66</v>
      </c>
      <c r="D151" s="220">
        <v>12.2</v>
      </c>
      <c r="E151" s="202">
        <v>234</v>
      </c>
      <c r="F151" s="221">
        <v>-2.5000000000000022E-2</v>
      </c>
      <c r="G151" s="195">
        <v>4254</v>
      </c>
      <c r="H151" s="220">
        <v>0.33270676691729317</v>
      </c>
      <c r="I151" s="202">
        <v>3369</v>
      </c>
      <c r="J151" s="221">
        <v>0.45090439276485794</v>
      </c>
      <c r="K151" s="195">
        <v>1506</v>
      </c>
      <c r="L151" s="220">
        <v>1.2377414561664191</v>
      </c>
      <c r="M151" s="202">
        <v>9429</v>
      </c>
      <c r="N151" s="221">
        <v>0.46595149253731338</v>
      </c>
      <c r="O151" s="195">
        <v>18782</v>
      </c>
      <c r="P151" s="220">
        <v>-0.15518172004318098</v>
      </c>
      <c r="Q151" s="202">
        <v>28211</v>
      </c>
      <c r="R151" s="221">
        <v>-1.5803795701925805E-2</v>
      </c>
    </row>
    <row r="152" spans="2:18" ht="15" hidden="1" customHeight="1" outlineLevel="1">
      <c r="B152" s="63" t="s">
        <v>88</v>
      </c>
      <c r="C152" s="195">
        <v>69</v>
      </c>
      <c r="D152" s="220">
        <v>8.8571428571428577</v>
      </c>
      <c r="E152" s="202">
        <v>211</v>
      </c>
      <c r="F152" s="221">
        <v>0.49645390070921991</v>
      </c>
      <c r="G152" s="195">
        <v>2139</v>
      </c>
      <c r="H152" s="220">
        <v>0.4521384928716905</v>
      </c>
      <c r="I152" s="202">
        <v>1234</v>
      </c>
      <c r="J152" s="221">
        <v>0.10178571428571437</v>
      </c>
      <c r="K152" s="195">
        <v>1171</v>
      </c>
      <c r="L152" s="220">
        <v>0.55718085106382986</v>
      </c>
      <c r="M152" s="202">
        <v>4824</v>
      </c>
      <c r="N152" s="221">
        <v>0.38104780990552523</v>
      </c>
      <c r="O152" s="195">
        <v>9249</v>
      </c>
      <c r="P152" s="220">
        <v>-9.1810683424980333E-2</v>
      </c>
      <c r="Q152" s="202">
        <v>14073</v>
      </c>
      <c r="R152" s="221">
        <v>2.8953717920596533E-2</v>
      </c>
    </row>
    <row r="153" spans="2:18" ht="15" hidden="1" customHeight="1" outlineLevel="1">
      <c r="B153" s="63" t="s">
        <v>87</v>
      </c>
      <c r="C153" s="195">
        <v>9</v>
      </c>
      <c r="D153" s="220">
        <v>1.25</v>
      </c>
      <c r="E153" s="202">
        <v>23</v>
      </c>
      <c r="F153" s="221">
        <v>-0.59649122807017552</v>
      </c>
      <c r="G153" s="195">
        <v>615</v>
      </c>
      <c r="H153" s="220">
        <v>2.84375</v>
      </c>
      <c r="I153" s="202">
        <v>63</v>
      </c>
      <c r="J153" s="221">
        <v>0.1454545454545455</v>
      </c>
      <c r="K153" s="195">
        <v>27</v>
      </c>
      <c r="L153" s="220">
        <v>1.25</v>
      </c>
      <c r="M153" s="202">
        <v>737</v>
      </c>
      <c r="N153" s="221">
        <v>1.5590277777777777</v>
      </c>
      <c r="O153" s="195">
        <v>2728</v>
      </c>
      <c r="P153" s="220">
        <v>0.76455368693402326</v>
      </c>
      <c r="Q153" s="202">
        <v>3465</v>
      </c>
      <c r="R153" s="221">
        <v>0.88931297709923673</v>
      </c>
    </row>
    <row r="154" spans="2:18" ht="15" hidden="1" customHeight="1" outlineLevel="1">
      <c r="B154" s="63" t="s">
        <v>86</v>
      </c>
      <c r="C154" s="195">
        <v>11</v>
      </c>
      <c r="D154" s="220">
        <v>1.2000000000000002</v>
      </c>
      <c r="E154" s="202">
        <v>221</v>
      </c>
      <c r="F154" s="221">
        <v>2.9464285714285716</v>
      </c>
      <c r="G154" s="195">
        <v>660</v>
      </c>
      <c r="H154" s="220">
        <v>2.9759036144578315</v>
      </c>
      <c r="I154" s="202">
        <v>133</v>
      </c>
      <c r="J154" s="221">
        <v>2.4102564102564101</v>
      </c>
      <c r="K154" s="195">
        <v>45</v>
      </c>
      <c r="L154" s="220">
        <v>0.5</v>
      </c>
      <c r="M154" s="202">
        <v>1070</v>
      </c>
      <c r="N154" s="221">
        <v>2.6148648648648649</v>
      </c>
      <c r="O154" s="195">
        <v>2881</v>
      </c>
      <c r="P154" s="220">
        <v>0.36734693877551017</v>
      </c>
      <c r="Q154" s="202">
        <v>3951</v>
      </c>
      <c r="R154" s="221">
        <v>0.64419475655430714</v>
      </c>
    </row>
    <row r="155" spans="2:18" ht="15" hidden="1" customHeight="1" outlineLevel="1">
      <c r="B155" s="63" t="s">
        <v>85</v>
      </c>
      <c r="C155" s="195">
        <v>3</v>
      </c>
      <c r="D155" s="220" t="s">
        <v>143</v>
      </c>
      <c r="E155" s="202">
        <v>39</v>
      </c>
      <c r="F155" s="221">
        <v>1.4375</v>
      </c>
      <c r="G155" s="195">
        <v>675</v>
      </c>
      <c r="H155" s="220">
        <v>3.166666666666667</v>
      </c>
      <c r="I155" s="202">
        <v>117</v>
      </c>
      <c r="J155" s="221">
        <v>0.647887323943662</v>
      </c>
      <c r="K155" s="195">
        <v>44</v>
      </c>
      <c r="L155" s="220">
        <v>-0.10204081632653061</v>
      </c>
      <c r="M155" s="202">
        <v>878</v>
      </c>
      <c r="N155" s="221">
        <v>1.9463087248322148</v>
      </c>
      <c r="O155" s="195">
        <v>2112</v>
      </c>
      <c r="P155" s="220">
        <v>0.19187358916478559</v>
      </c>
      <c r="Q155" s="202">
        <v>2990</v>
      </c>
      <c r="R155" s="221">
        <v>0.44444444444444442</v>
      </c>
    </row>
    <row r="156" spans="2:18" ht="15" hidden="1" customHeight="1" outlineLevel="1">
      <c r="B156" s="63" t="s">
        <v>84</v>
      </c>
      <c r="C156" s="195">
        <v>3</v>
      </c>
      <c r="D156" s="220" t="s">
        <v>143</v>
      </c>
      <c r="E156" s="202">
        <v>11</v>
      </c>
      <c r="F156" s="221">
        <v>0</v>
      </c>
      <c r="G156" s="195">
        <v>148</v>
      </c>
      <c r="H156" s="220">
        <v>-6.3291139240506333E-2</v>
      </c>
      <c r="I156" s="202">
        <v>93</v>
      </c>
      <c r="J156" s="221">
        <v>5.6428571428571432</v>
      </c>
      <c r="K156" s="195">
        <v>31</v>
      </c>
      <c r="L156" s="220">
        <v>-0.72072072072072069</v>
      </c>
      <c r="M156" s="202">
        <v>286</v>
      </c>
      <c r="N156" s="221">
        <v>-2.7210884353741527E-2</v>
      </c>
      <c r="O156" s="195">
        <v>3565</v>
      </c>
      <c r="P156" s="220">
        <v>0.71641791044776126</v>
      </c>
      <c r="Q156" s="202">
        <v>3851</v>
      </c>
      <c r="R156" s="221">
        <v>0.62420919443272882</v>
      </c>
    </row>
    <row r="157" spans="2:18" ht="15" hidden="1" customHeight="1" outlineLevel="1">
      <c r="B157" s="63" t="s">
        <v>83</v>
      </c>
      <c r="C157" s="195">
        <v>8</v>
      </c>
      <c r="D157" s="220">
        <v>1.6666666666666665</v>
      </c>
      <c r="E157" s="202">
        <v>17</v>
      </c>
      <c r="F157" s="221">
        <v>0.41666666666666674</v>
      </c>
      <c r="G157" s="195">
        <v>215</v>
      </c>
      <c r="H157" s="220">
        <v>0.47260273972602729</v>
      </c>
      <c r="I157" s="202">
        <v>68</v>
      </c>
      <c r="J157" s="221">
        <v>4.666666666666667</v>
      </c>
      <c r="K157" s="195">
        <v>85</v>
      </c>
      <c r="L157" s="220">
        <v>2.1481481481481484</v>
      </c>
      <c r="M157" s="202">
        <v>393</v>
      </c>
      <c r="N157" s="221">
        <v>0.96500000000000008</v>
      </c>
      <c r="O157" s="195">
        <v>4376</v>
      </c>
      <c r="P157" s="220">
        <v>2.0516039051603907</v>
      </c>
      <c r="Q157" s="202">
        <v>4769</v>
      </c>
      <c r="R157" s="221">
        <v>1.9186046511627906</v>
      </c>
    </row>
    <row r="158" spans="2:18" ht="15" hidden="1" customHeight="1" outlineLevel="1">
      <c r="B158" s="63" t="s">
        <v>82</v>
      </c>
      <c r="C158" s="195">
        <v>1</v>
      </c>
      <c r="D158" s="220">
        <v>-0.967741935483871</v>
      </c>
      <c r="E158" s="202">
        <v>167</v>
      </c>
      <c r="F158" s="221">
        <v>1.4202898550724639</v>
      </c>
      <c r="G158" s="195">
        <v>2124</v>
      </c>
      <c r="H158" s="220">
        <v>1.1134328358208956</v>
      </c>
      <c r="I158" s="202">
        <v>1508</v>
      </c>
      <c r="J158" s="221">
        <v>1.3058103975535169</v>
      </c>
      <c r="K158" s="195">
        <v>830</v>
      </c>
      <c r="L158" s="220">
        <v>8.3550913838120078E-2</v>
      </c>
      <c r="M158" s="202">
        <v>4630</v>
      </c>
      <c r="N158" s="221">
        <v>0.83366336633663374</v>
      </c>
      <c r="O158" s="195">
        <v>12964</v>
      </c>
      <c r="P158" s="220">
        <v>0.1443198870156237</v>
      </c>
      <c r="Q158" s="202">
        <v>17594</v>
      </c>
      <c r="R158" s="221">
        <v>0.26995813483470488</v>
      </c>
    </row>
    <row r="159" spans="2:18" ht="15" hidden="1" customHeight="1" outlineLevel="1">
      <c r="B159" s="63" t="s">
        <v>81</v>
      </c>
      <c r="C159" s="195">
        <v>16</v>
      </c>
      <c r="D159" s="220">
        <v>-0.11111111111111116</v>
      </c>
      <c r="E159" s="202">
        <v>216</v>
      </c>
      <c r="F159" s="221">
        <v>-0.12195121951219512</v>
      </c>
      <c r="G159" s="195">
        <v>3434</v>
      </c>
      <c r="H159" s="220">
        <v>6.8118195956454075E-2</v>
      </c>
      <c r="I159" s="202">
        <v>2151</v>
      </c>
      <c r="J159" s="221">
        <v>0.19632925472747487</v>
      </c>
      <c r="K159" s="195">
        <v>831</v>
      </c>
      <c r="L159" s="220">
        <v>0.333868378812199</v>
      </c>
      <c r="M159" s="202">
        <v>6648</v>
      </c>
      <c r="N159" s="221">
        <v>0.12677966101694915</v>
      </c>
      <c r="O159" s="195">
        <v>17381</v>
      </c>
      <c r="P159" s="220">
        <v>-0.25291209972061035</v>
      </c>
      <c r="Q159" s="202">
        <v>24029</v>
      </c>
      <c r="R159" s="221">
        <v>-0.17610149151380083</v>
      </c>
    </row>
    <row r="160" spans="2:18" ht="15" hidden="1" customHeight="1" outlineLevel="1">
      <c r="B160" s="63" t="s">
        <v>80</v>
      </c>
      <c r="C160" s="195">
        <v>12</v>
      </c>
      <c r="D160" s="220">
        <v>-0.25</v>
      </c>
      <c r="E160" s="202">
        <v>267</v>
      </c>
      <c r="F160" s="221">
        <v>0.21917808219178081</v>
      </c>
      <c r="G160" s="195">
        <v>4092</v>
      </c>
      <c r="H160" s="220">
        <v>0.33594515181194917</v>
      </c>
      <c r="I160" s="202">
        <v>1700</v>
      </c>
      <c r="J160" s="221">
        <v>0.17241379310344818</v>
      </c>
      <c r="K160" s="195">
        <v>899</v>
      </c>
      <c r="L160" s="220">
        <v>-0.19516562220232769</v>
      </c>
      <c r="M160" s="202">
        <v>6970</v>
      </c>
      <c r="N160" s="221">
        <v>0.18840579710144922</v>
      </c>
      <c r="O160" s="195">
        <v>20666</v>
      </c>
      <c r="P160" s="220">
        <v>3.3041739565108807E-2</v>
      </c>
      <c r="Q160" s="202">
        <v>27636</v>
      </c>
      <c r="R160" s="221">
        <v>6.8264398917665225E-2</v>
      </c>
    </row>
    <row r="161" spans="2:18" ht="15" hidden="1" customHeight="1" outlineLevel="1">
      <c r="B161" s="63" t="s">
        <v>79</v>
      </c>
      <c r="C161" s="195">
        <v>9</v>
      </c>
      <c r="D161" s="220">
        <v>-0.65384615384615385</v>
      </c>
      <c r="E161" s="202">
        <v>261</v>
      </c>
      <c r="F161" s="221">
        <v>0.29850746268656714</v>
      </c>
      <c r="G161" s="195">
        <v>3328</v>
      </c>
      <c r="H161" s="220">
        <v>-0.1468854139964112</v>
      </c>
      <c r="I161" s="202">
        <v>1938</v>
      </c>
      <c r="J161" s="221">
        <v>-0.35075376884422116</v>
      </c>
      <c r="K161" s="195">
        <v>1028</v>
      </c>
      <c r="L161" s="220">
        <v>1.1811023622047223E-2</v>
      </c>
      <c r="M161" s="202">
        <v>6564</v>
      </c>
      <c r="N161" s="221">
        <v>-0.19252060524049697</v>
      </c>
      <c r="O161" s="195">
        <v>21957</v>
      </c>
      <c r="P161" s="220">
        <v>-0.13014024245305444</v>
      </c>
      <c r="Q161" s="202">
        <v>28521</v>
      </c>
      <c r="R161" s="221">
        <v>-0.1453357705792454</v>
      </c>
    </row>
    <row r="162" spans="2:18" collapsed="1">
      <c r="B162" s="227">
        <v>2000</v>
      </c>
      <c r="C162" s="228">
        <v>262</v>
      </c>
      <c r="D162" s="229">
        <v>0.95522388059701502</v>
      </c>
      <c r="E162" s="228">
        <v>1948</v>
      </c>
      <c r="F162" s="229">
        <v>0.27989487516425759</v>
      </c>
      <c r="G162" s="228">
        <v>27294</v>
      </c>
      <c r="H162" s="229">
        <v>0.42222916992340154</v>
      </c>
      <c r="I162" s="228">
        <v>14249</v>
      </c>
      <c r="J162" s="229">
        <v>0.17034907597535942</v>
      </c>
      <c r="K162" s="228">
        <v>7774</v>
      </c>
      <c r="L162" s="229">
        <v>0.32798086778271274</v>
      </c>
      <c r="M162" s="228">
        <v>51527</v>
      </c>
      <c r="N162" s="229">
        <v>0.32541928181911728</v>
      </c>
      <c r="O162" s="228">
        <v>135841</v>
      </c>
      <c r="P162" s="229">
        <v>-3.1768093629274796E-2</v>
      </c>
      <c r="Q162" s="228">
        <v>187368</v>
      </c>
      <c r="R162" s="229">
        <v>4.5732081663634183E-2</v>
      </c>
    </row>
    <row r="163" spans="2:18" ht="15" hidden="1" customHeight="1" outlineLevel="1">
      <c r="B163" s="63" t="s">
        <v>90</v>
      </c>
      <c r="C163" s="195">
        <v>19</v>
      </c>
      <c r="D163" s="220">
        <v>-0.5</v>
      </c>
      <c r="E163" s="202">
        <v>254</v>
      </c>
      <c r="F163" s="221">
        <v>-0.27220630372492838</v>
      </c>
      <c r="G163" s="195">
        <v>2550</v>
      </c>
      <c r="H163" s="220">
        <v>-0.23880597014925375</v>
      </c>
      <c r="I163" s="202">
        <v>1655</v>
      </c>
      <c r="J163" s="221">
        <v>-0.32255423659435123</v>
      </c>
      <c r="K163" s="195">
        <v>678</v>
      </c>
      <c r="L163" s="220">
        <v>-9.1152815013404775E-2</v>
      </c>
      <c r="M163" s="202">
        <v>5156</v>
      </c>
      <c r="N163" s="221">
        <v>-0.25555876407738953</v>
      </c>
      <c r="O163" s="195">
        <v>19105</v>
      </c>
      <c r="P163" s="220">
        <v>-0.18158841672378345</v>
      </c>
      <c r="Q163" s="202">
        <v>24261</v>
      </c>
      <c r="R163" s="221">
        <v>-0.19851337958374626</v>
      </c>
    </row>
    <row r="164" spans="2:18" ht="15" hidden="1" customHeight="1" outlineLevel="1">
      <c r="B164" s="63" t="s">
        <v>89</v>
      </c>
      <c r="C164" s="195">
        <v>5</v>
      </c>
      <c r="D164" s="220">
        <v>-0.5</v>
      </c>
      <c r="E164" s="202">
        <v>240</v>
      </c>
      <c r="F164" s="221">
        <v>-0.16083916083916083</v>
      </c>
      <c r="G164" s="195">
        <v>3192</v>
      </c>
      <c r="H164" s="220">
        <v>-0.17964533538936012</v>
      </c>
      <c r="I164" s="202">
        <v>2322</v>
      </c>
      <c r="J164" s="221">
        <v>-0.33864995727712899</v>
      </c>
      <c r="K164" s="195">
        <v>673</v>
      </c>
      <c r="L164" s="220">
        <v>-0.3076131687242798</v>
      </c>
      <c r="M164" s="202">
        <v>6432</v>
      </c>
      <c r="N164" s="221">
        <v>-0.25813148788927331</v>
      </c>
      <c r="O164" s="195">
        <v>22232</v>
      </c>
      <c r="P164" s="220">
        <v>-5.2465584111153762E-2</v>
      </c>
      <c r="Q164" s="202">
        <v>28664</v>
      </c>
      <c r="R164" s="221">
        <v>-0.10795755142688201</v>
      </c>
    </row>
    <row r="165" spans="2:18" ht="15" hidden="1" customHeight="1" outlineLevel="1">
      <c r="B165" s="63" t="s">
        <v>88</v>
      </c>
      <c r="C165" s="195">
        <v>7</v>
      </c>
      <c r="D165" s="220">
        <v>2.5</v>
      </c>
      <c r="E165" s="202">
        <v>141</v>
      </c>
      <c r="F165" s="221">
        <v>4.4444444444444509E-2</v>
      </c>
      <c r="G165" s="195">
        <v>1473</v>
      </c>
      <c r="H165" s="220">
        <v>0.82527881040892193</v>
      </c>
      <c r="I165" s="202">
        <v>1120</v>
      </c>
      <c r="J165" s="221">
        <v>-0.15662650602409633</v>
      </c>
      <c r="K165" s="195">
        <v>752</v>
      </c>
      <c r="L165" s="220">
        <v>-5.0505050505050497E-2</v>
      </c>
      <c r="M165" s="202">
        <v>3493</v>
      </c>
      <c r="N165" s="221">
        <v>0.14001305483028714</v>
      </c>
      <c r="O165" s="195">
        <v>10184</v>
      </c>
      <c r="P165" s="220">
        <v>3.1709046702461663E-2</v>
      </c>
      <c r="Q165" s="202">
        <v>13677</v>
      </c>
      <c r="R165" s="221">
        <v>5.7363741785852351E-2</v>
      </c>
    </row>
    <row r="166" spans="2:18" ht="15" hidden="1" customHeight="1" outlineLevel="1">
      <c r="B166" s="63" t="s">
        <v>87</v>
      </c>
      <c r="C166" s="195">
        <v>4</v>
      </c>
      <c r="D166" s="220">
        <v>1</v>
      </c>
      <c r="E166" s="202">
        <v>57</v>
      </c>
      <c r="F166" s="221">
        <v>0.5</v>
      </c>
      <c r="G166" s="195">
        <v>160</v>
      </c>
      <c r="H166" s="220">
        <v>1.9629629629629628</v>
      </c>
      <c r="I166" s="202">
        <v>55</v>
      </c>
      <c r="J166" s="221">
        <v>-0.27631578947368418</v>
      </c>
      <c r="K166" s="195">
        <v>12</v>
      </c>
      <c r="L166" s="220">
        <v>-0.1428571428571429</v>
      </c>
      <c r="M166" s="202">
        <v>288</v>
      </c>
      <c r="N166" s="221">
        <v>0.56521739130434789</v>
      </c>
      <c r="O166" s="195">
        <v>1546</v>
      </c>
      <c r="P166" s="220">
        <v>-8.6288416075650076E-2</v>
      </c>
      <c r="Q166" s="202">
        <v>1834</v>
      </c>
      <c r="R166" s="221">
        <v>-2.2388059701492491E-2</v>
      </c>
    </row>
    <row r="167" spans="2:18" ht="15" hidden="1" customHeight="1" outlineLevel="1">
      <c r="B167" s="63" t="s">
        <v>86</v>
      </c>
      <c r="C167" s="195">
        <v>5</v>
      </c>
      <c r="D167" s="220">
        <v>1.5</v>
      </c>
      <c r="E167" s="202">
        <v>56</v>
      </c>
      <c r="F167" s="221">
        <v>-0.31707317073170727</v>
      </c>
      <c r="G167" s="195">
        <v>166</v>
      </c>
      <c r="H167" s="220">
        <v>9.375</v>
      </c>
      <c r="I167" s="202">
        <v>39</v>
      </c>
      <c r="J167" s="221">
        <v>-0.1333333333333333</v>
      </c>
      <c r="K167" s="195">
        <v>30</v>
      </c>
      <c r="L167" s="220">
        <v>0.4285714285714286</v>
      </c>
      <c r="M167" s="202">
        <v>296</v>
      </c>
      <c r="N167" s="221">
        <v>0.7831325301204819</v>
      </c>
      <c r="O167" s="195">
        <v>2107</v>
      </c>
      <c r="P167" s="220">
        <v>0.77207737594617321</v>
      </c>
      <c r="Q167" s="202">
        <v>2403</v>
      </c>
      <c r="R167" s="221">
        <v>0.77343173431734313</v>
      </c>
    </row>
    <row r="168" spans="2:18" ht="15" hidden="1" customHeight="1" outlineLevel="1">
      <c r="B168" s="63" t="s">
        <v>85</v>
      </c>
      <c r="C168" s="195">
        <v>0</v>
      </c>
      <c r="D168" s="220" t="s">
        <v>143</v>
      </c>
      <c r="E168" s="202">
        <v>16</v>
      </c>
      <c r="F168" s="221">
        <v>1.6666666666666665</v>
      </c>
      <c r="G168" s="195">
        <v>162</v>
      </c>
      <c r="H168" s="220">
        <v>6.7142857142857144</v>
      </c>
      <c r="I168" s="202">
        <v>71</v>
      </c>
      <c r="J168" s="221">
        <v>-0.12345679012345678</v>
      </c>
      <c r="K168" s="195">
        <v>49</v>
      </c>
      <c r="L168" s="220">
        <v>3.083333333333333</v>
      </c>
      <c r="M168" s="202">
        <v>298</v>
      </c>
      <c r="N168" s="221">
        <v>1.4833333333333334</v>
      </c>
      <c r="O168" s="195">
        <v>1772</v>
      </c>
      <c r="P168" s="220">
        <v>0.80632008154943935</v>
      </c>
      <c r="Q168" s="202">
        <v>2070</v>
      </c>
      <c r="R168" s="221">
        <v>0.88010899182561309</v>
      </c>
    </row>
    <row r="169" spans="2:18" ht="15" hidden="1" customHeight="1" outlineLevel="1">
      <c r="B169" s="63" t="s">
        <v>84</v>
      </c>
      <c r="C169" s="195">
        <v>0</v>
      </c>
      <c r="D169" s="220">
        <v>-1</v>
      </c>
      <c r="E169" s="202">
        <v>11</v>
      </c>
      <c r="F169" s="221">
        <v>1.75</v>
      </c>
      <c r="G169" s="195">
        <v>158</v>
      </c>
      <c r="H169" s="220">
        <v>18.75</v>
      </c>
      <c r="I169" s="202">
        <v>14</v>
      </c>
      <c r="J169" s="221">
        <v>-0.78787878787878785</v>
      </c>
      <c r="K169" s="195">
        <v>111</v>
      </c>
      <c r="L169" s="220">
        <v>6.9285714285714288</v>
      </c>
      <c r="M169" s="202">
        <v>294</v>
      </c>
      <c r="N169" s="221">
        <v>1.8269230769230771</v>
      </c>
      <c r="O169" s="195">
        <v>2077</v>
      </c>
      <c r="P169" s="220">
        <v>0.12880434782608696</v>
      </c>
      <c r="Q169" s="202">
        <v>2371</v>
      </c>
      <c r="R169" s="221">
        <v>0.21965020576131677</v>
      </c>
    </row>
    <row r="170" spans="2:18" ht="15" hidden="1" customHeight="1" outlineLevel="1">
      <c r="B170" s="63" t="s">
        <v>83</v>
      </c>
      <c r="C170" s="195">
        <v>3</v>
      </c>
      <c r="D170" s="220">
        <v>-0.25</v>
      </c>
      <c r="E170" s="202">
        <v>12</v>
      </c>
      <c r="F170" s="221">
        <v>5</v>
      </c>
      <c r="G170" s="195">
        <v>146</v>
      </c>
      <c r="H170" s="220">
        <v>15.222222222222221</v>
      </c>
      <c r="I170" s="202">
        <v>12</v>
      </c>
      <c r="J170" s="221">
        <v>-0.85185185185185186</v>
      </c>
      <c r="K170" s="195">
        <v>27</v>
      </c>
      <c r="L170" s="220">
        <v>0.125</v>
      </c>
      <c r="M170" s="202">
        <v>200</v>
      </c>
      <c r="N170" s="221">
        <v>0.66666666666666674</v>
      </c>
      <c r="O170" s="195">
        <v>1434</v>
      </c>
      <c r="P170" s="220">
        <v>0.92225201072386054</v>
      </c>
      <c r="Q170" s="202">
        <v>1634</v>
      </c>
      <c r="R170" s="221">
        <v>0.8868360277136258</v>
      </c>
    </row>
    <row r="171" spans="2:18" ht="15" hidden="1" customHeight="1" outlineLevel="1">
      <c r="B171" s="63" t="s">
        <v>82</v>
      </c>
      <c r="C171" s="195">
        <v>31</v>
      </c>
      <c r="D171" s="220">
        <v>4.166666666666667</v>
      </c>
      <c r="E171" s="202">
        <v>69</v>
      </c>
      <c r="F171" s="221">
        <v>0.13114754098360648</v>
      </c>
      <c r="G171" s="195">
        <v>1005</v>
      </c>
      <c r="H171" s="220">
        <v>0.43366619115549221</v>
      </c>
      <c r="I171" s="202">
        <v>654</v>
      </c>
      <c r="J171" s="221">
        <v>-0.32298136645962738</v>
      </c>
      <c r="K171" s="195">
        <v>766</v>
      </c>
      <c r="L171" s="220">
        <v>4.0394736842105265</v>
      </c>
      <c r="M171" s="202">
        <v>2525</v>
      </c>
      <c r="N171" s="221">
        <v>0.33881230116648986</v>
      </c>
      <c r="O171" s="195">
        <v>11329</v>
      </c>
      <c r="P171" s="220">
        <v>0.32782466010314115</v>
      </c>
      <c r="Q171" s="202">
        <v>13854</v>
      </c>
      <c r="R171" s="221">
        <v>0.32981378383566895</v>
      </c>
    </row>
    <row r="172" spans="2:18" ht="15" hidden="1" customHeight="1" outlineLevel="1">
      <c r="B172" s="63" t="s">
        <v>81</v>
      </c>
      <c r="C172" s="195">
        <v>18</v>
      </c>
      <c r="D172" s="220" t="s">
        <v>143</v>
      </c>
      <c r="E172" s="202">
        <v>246</v>
      </c>
      <c r="F172" s="221">
        <v>-0.3204419889502762</v>
      </c>
      <c r="G172" s="195">
        <v>3215</v>
      </c>
      <c r="H172" s="220">
        <v>-4.7125074096028507E-2</v>
      </c>
      <c r="I172" s="202">
        <v>1798</v>
      </c>
      <c r="J172" s="221">
        <v>-0.38634812286689424</v>
      </c>
      <c r="K172" s="195">
        <v>623</v>
      </c>
      <c r="L172" s="220">
        <v>0.16885553470919334</v>
      </c>
      <c r="M172" s="202">
        <v>5900</v>
      </c>
      <c r="N172" s="221">
        <v>-0.18044172801778025</v>
      </c>
      <c r="O172" s="195">
        <v>23265</v>
      </c>
      <c r="P172" s="220">
        <v>1.1038199122158865E-2</v>
      </c>
      <c r="Q172" s="202">
        <v>29165</v>
      </c>
      <c r="R172" s="221">
        <v>-3.4591194968553451E-2</v>
      </c>
    </row>
    <row r="173" spans="2:18" ht="15" hidden="1" customHeight="1" outlineLevel="1">
      <c r="B173" s="63" t="s">
        <v>80</v>
      </c>
      <c r="C173" s="195">
        <v>16</v>
      </c>
      <c r="D173" s="220">
        <v>0.14285714285714279</v>
      </c>
      <c r="E173" s="202">
        <v>219</v>
      </c>
      <c r="F173" s="221">
        <v>-0.2007299270072993</v>
      </c>
      <c r="G173" s="195">
        <v>3063</v>
      </c>
      <c r="H173" s="220">
        <v>2.4757443961191061E-2</v>
      </c>
      <c r="I173" s="202">
        <v>1450</v>
      </c>
      <c r="J173" s="221">
        <v>-0.23482849604221634</v>
      </c>
      <c r="K173" s="195">
        <v>1117</v>
      </c>
      <c r="L173" s="220">
        <v>1.1773879142300196</v>
      </c>
      <c r="M173" s="202">
        <v>5865</v>
      </c>
      <c r="N173" s="221">
        <v>3.1662269129287601E-2</v>
      </c>
      <c r="O173" s="195">
        <v>20005</v>
      </c>
      <c r="P173" s="220">
        <v>0.19461363907798868</v>
      </c>
      <c r="Q173" s="202">
        <v>25870</v>
      </c>
      <c r="R173" s="221">
        <v>0.1533146092461326</v>
      </c>
    </row>
    <row r="174" spans="2:18" ht="15" hidden="1" customHeight="1" outlineLevel="1">
      <c r="B174" s="63" t="s">
        <v>79</v>
      </c>
      <c r="C174" s="195">
        <v>26</v>
      </c>
      <c r="D174" s="220">
        <v>-0.38095238095238093</v>
      </c>
      <c r="E174" s="202">
        <v>201</v>
      </c>
      <c r="F174" s="221">
        <v>-0.27173913043478259</v>
      </c>
      <c r="G174" s="195">
        <v>3901</v>
      </c>
      <c r="H174" s="220">
        <v>0.26245954692556639</v>
      </c>
      <c r="I174" s="202">
        <v>2985</v>
      </c>
      <c r="J174" s="221">
        <v>9.0211833455076773E-2</v>
      </c>
      <c r="K174" s="195">
        <v>1016</v>
      </c>
      <c r="L174" s="220">
        <v>0.84057971014492749</v>
      </c>
      <c r="M174" s="202">
        <v>8129</v>
      </c>
      <c r="N174" s="221">
        <v>0.21364586443714551</v>
      </c>
      <c r="O174" s="195">
        <v>25242</v>
      </c>
      <c r="P174" s="220">
        <v>0.48779912766709899</v>
      </c>
      <c r="Q174" s="202">
        <v>33371</v>
      </c>
      <c r="R174" s="221">
        <v>0.41020114942528729</v>
      </c>
    </row>
    <row r="175" spans="2:18" collapsed="1">
      <c r="B175" s="227">
        <v>1999</v>
      </c>
      <c r="C175" s="228">
        <v>134</v>
      </c>
      <c r="D175" s="229">
        <v>1.5151515151515138E-2</v>
      </c>
      <c r="E175" s="228">
        <v>1522</v>
      </c>
      <c r="F175" s="229">
        <v>-0.18826666666666669</v>
      </c>
      <c r="G175" s="228">
        <v>19191</v>
      </c>
      <c r="H175" s="229">
        <v>4.8115783724740568E-2</v>
      </c>
      <c r="I175" s="228">
        <v>12175</v>
      </c>
      <c r="J175" s="229">
        <v>-0.24659653465346532</v>
      </c>
      <c r="K175" s="228">
        <v>5854</v>
      </c>
      <c r="L175" s="229">
        <v>0.34729574223245119</v>
      </c>
      <c r="M175" s="228">
        <v>38876</v>
      </c>
      <c r="N175" s="229">
        <v>-4.7670373818039291E-2</v>
      </c>
      <c r="O175" s="228">
        <v>140298</v>
      </c>
      <c r="P175" s="229">
        <v>9.2825262305169742E-2</v>
      </c>
      <c r="Q175" s="228">
        <v>179174</v>
      </c>
      <c r="R175" s="229">
        <v>5.8929215203040064E-2</v>
      </c>
    </row>
    <row r="176" spans="2:18" ht="15" hidden="1" customHeight="1" outlineLevel="1">
      <c r="B176" s="63" t="s">
        <v>90</v>
      </c>
      <c r="C176" s="195">
        <v>38</v>
      </c>
      <c r="D176" s="220">
        <v>-0.13636363636363635</v>
      </c>
      <c r="E176" s="202">
        <v>349</v>
      </c>
      <c r="F176" s="221">
        <v>0.3423076923076922</v>
      </c>
      <c r="G176" s="195">
        <v>3350</v>
      </c>
      <c r="H176" s="220">
        <v>0.38201320132013206</v>
      </c>
      <c r="I176" s="202">
        <v>2443</v>
      </c>
      <c r="J176" s="221">
        <v>-3.9701257861635253E-2</v>
      </c>
      <c r="K176" s="195">
        <v>746</v>
      </c>
      <c r="L176" s="220">
        <v>0.85572139303482597</v>
      </c>
      <c r="M176" s="202">
        <v>6926</v>
      </c>
      <c r="N176" s="221">
        <v>0.22065562213605916</v>
      </c>
      <c r="O176" s="195">
        <v>23344</v>
      </c>
      <c r="P176" s="220">
        <v>0.26731813246471225</v>
      </c>
      <c r="Q176" s="202">
        <v>30270</v>
      </c>
      <c r="R176" s="221">
        <v>0.25632937660828414</v>
      </c>
    </row>
    <row r="177" spans="2:18" ht="15" hidden="1" customHeight="1" outlineLevel="1">
      <c r="B177" s="63" t="s">
        <v>89</v>
      </c>
      <c r="C177" s="195">
        <v>10</v>
      </c>
      <c r="D177" s="220">
        <v>4</v>
      </c>
      <c r="E177" s="202">
        <v>286</v>
      </c>
      <c r="F177" s="221">
        <v>0</v>
      </c>
      <c r="G177" s="195">
        <v>3891</v>
      </c>
      <c r="H177" s="220">
        <v>0.26126418152350084</v>
      </c>
      <c r="I177" s="202">
        <v>3511</v>
      </c>
      <c r="J177" s="221">
        <v>-3.8872159868601153E-2</v>
      </c>
      <c r="K177" s="195">
        <v>972</v>
      </c>
      <c r="L177" s="220">
        <v>0.18392204628501818</v>
      </c>
      <c r="M177" s="202">
        <v>8670</v>
      </c>
      <c r="N177" s="221">
        <v>0.10488084618325466</v>
      </c>
      <c r="O177" s="195">
        <v>23463</v>
      </c>
      <c r="P177" s="220">
        <v>0.2886801779535344</v>
      </c>
      <c r="Q177" s="202">
        <v>32133</v>
      </c>
      <c r="R177" s="221">
        <v>0.23332309818070152</v>
      </c>
    </row>
    <row r="178" spans="2:18" ht="15" hidden="1" customHeight="1" outlineLevel="1">
      <c r="B178" s="63" t="s">
        <v>88</v>
      </c>
      <c r="C178" s="195">
        <v>2</v>
      </c>
      <c r="D178" s="220">
        <v>-0.83333333333333337</v>
      </c>
      <c r="E178" s="202">
        <v>135</v>
      </c>
      <c r="F178" s="221">
        <v>0.22727272727272729</v>
      </c>
      <c r="G178" s="195">
        <v>807</v>
      </c>
      <c r="H178" s="220">
        <v>0.27689873417721511</v>
      </c>
      <c r="I178" s="202">
        <v>1328</v>
      </c>
      <c r="J178" s="221">
        <v>-0.12803676953381482</v>
      </c>
      <c r="K178" s="195">
        <v>792</v>
      </c>
      <c r="L178" s="220">
        <v>3.7710843373493974</v>
      </c>
      <c r="M178" s="202">
        <v>3064</v>
      </c>
      <c r="N178" s="221">
        <v>0.25419566107245184</v>
      </c>
      <c r="O178" s="195">
        <v>9871</v>
      </c>
      <c r="P178" s="220">
        <v>0.22941835845061642</v>
      </c>
      <c r="Q178" s="202">
        <v>12935</v>
      </c>
      <c r="R178" s="221">
        <v>0.23519862490450727</v>
      </c>
    </row>
    <row r="179" spans="2:18" ht="15" hidden="1" customHeight="1" outlineLevel="1">
      <c r="B179" s="63" t="s">
        <v>87</v>
      </c>
      <c r="C179" s="195">
        <v>2</v>
      </c>
      <c r="D179" s="220">
        <v>-0.875</v>
      </c>
      <c r="E179" s="202">
        <v>38</v>
      </c>
      <c r="F179" s="221">
        <v>1.2352941176470589</v>
      </c>
      <c r="G179" s="195">
        <v>54</v>
      </c>
      <c r="H179" s="220">
        <v>0.28571428571428581</v>
      </c>
      <c r="I179" s="202">
        <v>76</v>
      </c>
      <c r="J179" s="221">
        <v>0.1875</v>
      </c>
      <c r="K179" s="195">
        <v>14</v>
      </c>
      <c r="L179" s="220">
        <v>-0.5</v>
      </c>
      <c r="M179" s="202">
        <v>184</v>
      </c>
      <c r="N179" s="221">
        <v>0.10179640718562877</v>
      </c>
      <c r="O179" s="195">
        <v>1692</v>
      </c>
      <c r="P179" s="220">
        <v>0.80769230769230771</v>
      </c>
      <c r="Q179" s="202">
        <v>1876</v>
      </c>
      <c r="R179" s="221">
        <v>0.70081595648232087</v>
      </c>
    </row>
    <row r="180" spans="2:18" ht="15" hidden="1" customHeight="1" outlineLevel="1">
      <c r="B180" s="63" t="s">
        <v>86</v>
      </c>
      <c r="C180" s="195">
        <v>2</v>
      </c>
      <c r="D180" s="220">
        <v>-0.5</v>
      </c>
      <c r="E180" s="202">
        <v>82</v>
      </c>
      <c r="F180" s="221">
        <v>0.34426229508196715</v>
      </c>
      <c r="G180" s="195">
        <v>16</v>
      </c>
      <c r="H180" s="220">
        <v>0.45454545454545459</v>
      </c>
      <c r="I180" s="202">
        <v>45</v>
      </c>
      <c r="J180" s="221">
        <v>-0.26229508196721307</v>
      </c>
      <c r="K180" s="195">
        <v>21</v>
      </c>
      <c r="L180" s="220">
        <v>5.0000000000000044E-2</v>
      </c>
      <c r="M180" s="202">
        <v>166</v>
      </c>
      <c r="N180" s="221">
        <v>5.7324840764331197E-2</v>
      </c>
      <c r="O180" s="195">
        <v>1189</v>
      </c>
      <c r="P180" s="220">
        <v>0.69614835948644793</v>
      </c>
      <c r="Q180" s="202">
        <v>1355</v>
      </c>
      <c r="R180" s="221">
        <v>0.57925407925407923</v>
      </c>
    </row>
    <row r="181" spans="2:18" ht="15" hidden="1" customHeight="1" outlineLevel="1">
      <c r="B181" s="63" t="s">
        <v>85</v>
      </c>
      <c r="C181" s="195">
        <v>0</v>
      </c>
      <c r="D181" s="220">
        <v>-1</v>
      </c>
      <c r="E181" s="202">
        <v>6</v>
      </c>
      <c r="F181" s="221">
        <v>5</v>
      </c>
      <c r="G181" s="195">
        <v>21</v>
      </c>
      <c r="H181" s="220">
        <v>-0.25</v>
      </c>
      <c r="I181" s="202">
        <v>81</v>
      </c>
      <c r="J181" s="221">
        <v>-0.22115384615384615</v>
      </c>
      <c r="K181" s="195">
        <v>12</v>
      </c>
      <c r="L181" s="220">
        <v>-0.4285714285714286</v>
      </c>
      <c r="M181" s="202">
        <v>120</v>
      </c>
      <c r="N181" s="221">
        <v>-0.30635838150289019</v>
      </c>
      <c r="O181" s="195">
        <v>981</v>
      </c>
      <c r="P181" s="220">
        <v>-0.22019077901430839</v>
      </c>
      <c r="Q181" s="202">
        <v>1101</v>
      </c>
      <c r="R181" s="221">
        <v>-0.23060796645702308</v>
      </c>
    </row>
    <row r="182" spans="2:18" ht="15" hidden="1" customHeight="1" outlineLevel="1">
      <c r="B182" s="63" t="s">
        <v>84</v>
      </c>
      <c r="C182" s="195">
        <v>12</v>
      </c>
      <c r="D182" s="220">
        <v>11</v>
      </c>
      <c r="E182" s="202">
        <v>4</v>
      </c>
      <c r="F182" s="221">
        <v>1</v>
      </c>
      <c r="G182" s="195">
        <v>8</v>
      </c>
      <c r="H182" s="220">
        <v>1</v>
      </c>
      <c r="I182" s="202">
        <v>66</v>
      </c>
      <c r="J182" s="221">
        <v>-0.26666666666666672</v>
      </c>
      <c r="K182" s="195">
        <v>14</v>
      </c>
      <c r="L182" s="220">
        <v>3.666666666666667</v>
      </c>
      <c r="M182" s="202">
        <v>104</v>
      </c>
      <c r="N182" s="221">
        <v>4.0000000000000036E-2</v>
      </c>
      <c r="O182" s="195">
        <v>1840</v>
      </c>
      <c r="P182" s="220">
        <v>0.85671039354187695</v>
      </c>
      <c r="Q182" s="202">
        <v>1944</v>
      </c>
      <c r="R182" s="221">
        <v>0.78185151237396888</v>
      </c>
    </row>
    <row r="183" spans="2:18" ht="15" hidden="1" customHeight="1" outlineLevel="1">
      <c r="B183" s="63" t="s">
        <v>83</v>
      </c>
      <c r="C183" s="195">
        <v>4</v>
      </c>
      <c r="D183" s="220">
        <v>3</v>
      </c>
      <c r="E183" s="202">
        <v>2</v>
      </c>
      <c r="F183" s="221">
        <v>-0.8</v>
      </c>
      <c r="G183" s="195">
        <v>9</v>
      </c>
      <c r="H183" s="220">
        <v>-9.9999999999999978E-2</v>
      </c>
      <c r="I183" s="202">
        <v>81</v>
      </c>
      <c r="J183" s="221">
        <v>6.578947368421062E-2</v>
      </c>
      <c r="K183" s="195">
        <v>24</v>
      </c>
      <c r="L183" s="220">
        <v>0.19999999999999996</v>
      </c>
      <c r="M183" s="202">
        <v>120</v>
      </c>
      <c r="N183" s="221">
        <v>2.564102564102555E-2</v>
      </c>
      <c r="O183" s="195">
        <v>746</v>
      </c>
      <c r="P183" s="220">
        <v>-0.10444177671068422</v>
      </c>
      <c r="Q183" s="202">
        <v>866</v>
      </c>
      <c r="R183" s="221">
        <v>-8.8421052631578956E-2</v>
      </c>
    </row>
    <row r="184" spans="2:18" ht="15" hidden="1" customHeight="1" outlineLevel="1">
      <c r="B184" s="63" t="s">
        <v>82</v>
      </c>
      <c r="C184" s="195">
        <v>6</v>
      </c>
      <c r="D184" s="220">
        <v>0.5</v>
      </c>
      <c r="E184" s="202">
        <v>61</v>
      </c>
      <c r="F184" s="221">
        <v>-0.25609756097560976</v>
      </c>
      <c r="G184" s="195">
        <v>701</v>
      </c>
      <c r="H184" s="220">
        <v>-6.283422459893051E-2</v>
      </c>
      <c r="I184" s="202">
        <v>966</v>
      </c>
      <c r="J184" s="221">
        <v>-6.304558680892336E-2</v>
      </c>
      <c r="K184" s="195">
        <v>152</v>
      </c>
      <c r="L184" s="220">
        <v>-0.31531531531531531</v>
      </c>
      <c r="M184" s="202">
        <v>1886</v>
      </c>
      <c r="N184" s="221">
        <v>-9.6310493531384767E-2</v>
      </c>
      <c r="O184" s="195">
        <v>8532</v>
      </c>
      <c r="P184" s="220">
        <v>0.43684742337487359</v>
      </c>
      <c r="Q184" s="202">
        <v>10418</v>
      </c>
      <c r="R184" s="221">
        <v>0.29819314641744543</v>
      </c>
    </row>
    <row r="185" spans="2:18" ht="15" hidden="1" customHeight="1" outlineLevel="1">
      <c r="B185" s="63" t="s">
        <v>81</v>
      </c>
      <c r="C185" s="195">
        <v>0</v>
      </c>
      <c r="D185" s="220">
        <v>-1</v>
      </c>
      <c r="E185" s="202">
        <v>362</v>
      </c>
      <c r="F185" s="221">
        <v>0.63800904977375561</v>
      </c>
      <c r="G185" s="195">
        <v>3374</v>
      </c>
      <c r="H185" s="220">
        <v>0.7347043701799485</v>
      </c>
      <c r="I185" s="202">
        <v>2930</v>
      </c>
      <c r="J185" s="221">
        <v>-0.26344896933132222</v>
      </c>
      <c r="K185" s="195">
        <v>533</v>
      </c>
      <c r="L185" s="220">
        <v>-0.23638968481375355</v>
      </c>
      <c r="M185" s="202">
        <v>7199</v>
      </c>
      <c r="N185" s="221">
        <v>5.1562956470931898E-2</v>
      </c>
      <c r="O185" s="195">
        <v>23011</v>
      </c>
      <c r="P185" s="220">
        <v>0.65273288802700558</v>
      </c>
      <c r="Q185" s="202">
        <v>30210</v>
      </c>
      <c r="R185" s="221">
        <v>0.45457171746352731</v>
      </c>
    </row>
    <row r="186" spans="2:18" ht="15" hidden="1" customHeight="1" outlineLevel="1">
      <c r="B186" s="63" t="s">
        <v>80</v>
      </c>
      <c r="C186" s="195">
        <v>14</v>
      </c>
      <c r="D186" s="220">
        <v>2.5</v>
      </c>
      <c r="E186" s="202">
        <v>274</v>
      </c>
      <c r="F186" s="221">
        <v>-2.1428571428571463E-2</v>
      </c>
      <c r="G186" s="195">
        <v>2989</v>
      </c>
      <c r="H186" s="220">
        <v>0.77916666666666656</v>
      </c>
      <c r="I186" s="202">
        <v>1895</v>
      </c>
      <c r="J186" s="221">
        <v>-0.40352533836953097</v>
      </c>
      <c r="K186" s="195">
        <v>513</v>
      </c>
      <c r="L186" s="220">
        <v>0.13245033112582782</v>
      </c>
      <c r="M186" s="202">
        <v>5685</v>
      </c>
      <c r="N186" s="221">
        <v>1.6267429388630683E-2</v>
      </c>
      <c r="O186" s="195">
        <v>16746</v>
      </c>
      <c r="P186" s="220">
        <v>0.15969529085872569</v>
      </c>
      <c r="Q186" s="202">
        <v>22431</v>
      </c>
      <c r="R186" s="221">
        <v>0.11964660077867628</v>
      </c>
    </row>
    <row r="187" spans="2:18" ht="15" hidden="1" customHeight="1" outlineLevel="1">
      <c r="B187" s="63" t="s">
        <v>79</v>
      </c>
      <c r="C187" s="195">
        <v>42</v>
      </c>
      <c r="D187" s="220">
        <v>20</v>
      </c>
      <c r="E187" s="202">
        <v>276</v>
      </c>
      <c r="F187" s="221">
        <v>-0.12380952380952381</v>
      </c>
      <c r="G187" s="195">
        <v>3090</v>
      </c>
      <c r="H187" s="220">
        <v>0.45617342130065985</v>
      </c>
      <c r="I187" s="202">
        <v>2738</v>
      </c>
      <c r="J187" s="221">
        <v>2.1641791044776149E-2</v>
      </c>
      <c r="K187" s="195">
        <v>552</v>
      </c>
      <c r="L187" s="220">
        <v>0.66265060240963858</v>
      </c>
      <c r="M187" s="202">
        <v>6698</v>
      </c>
      <c r="N187" s="221">
        <v>0.22876536415336646</v>
      </c>
      <c r="O187" s="195">
        <v>16966</v>
      </c>
      <c r="P187" s="220">
        <v>0.14673876309564049</v>
      </c>
      <c r="Q187" s="202">
        <v>23664</v>
      </c>
      <c r="R187" s="221">
        <v>0.16882347130297348</v>
      </c>
    </row>
    <row r="188" spans="2:18" collapsed="1">
      <c r="B188" s="227">
        <v>1998</v>
      </c>
      <c r="C188" s="228">
        <v>132</v>
      </c>
      <c r="D188" s="229">
        <v>0.16814159292035402</v>
      </c>
      <c r="E188" s="228">
        <v>1875</v>
      </c>
      <c r="F188" s="229">
        <v>0.13981762917933138</v>
      </c>
      <c r="G188" s="228">
        <v>18310</v>
      </c>
      <c r="H188" s="229">
        <v>0.43822166365564375</v>
      </c>
      <c r="I188" s="228">
        <v>16160</v>
      </c>
      <c r="J188" s="229">
        <v>-0.14862230651704333</v>
      </c>
      <c r="K188" s="228">
        <v>4345</v>
      </c>
      <c r="L188" s="229">
        <v>0.3637790332705586</v>
      </c>
      <c r="M188" s="228">
        <v>40822</v>
      </c>
      <c r="N188" s="229">
        <v>0.11365124399825399</v>
      </c>
      <c r="O188" s="228">
        <v>128381</v>
      </c>
      <c r="P188" s="229">
        <v>0.3037442495760172</v>
      </c>
      <c r="Q188" s="228">
        <v>169203</v>
      </c>
      <c r="R188" s="229">
        <v>0.25217758109038169</v>
      </c>
    </row>
    <row r="189" spans="2:18" ht="15" hidden="1" customHeight="1" outlineLevel="1">
      <c r="B189" s="63" t="s">
        <v>90</v>
      </c>
      <c r="C189" s="195">
        <v>44</v>
      </c>
      <c r="D189" s="220">
        <v>0.33333333333333326</v>
      </c>
      <c r="E189" s="202">
        <v>260</v>
      </c>
      <c r="F189" s="221">
        <v>9.704641350210963E-2</v>
      </c>
      <c r="G189" s="195">
        <v>2424</v>
      </c>
      <c r="H189" s="220">
        <v>0.13483146067415741</v>
      </c>
      <c r="I189" s="202">
        <v>2544</v>
      </c>
      <c r="J189" s="221">
        <v>-6.4017660044150104E-2</v>
      </c>
      <c r="K189" s="195">
        <v>402</v>
      </c>
      <c r="L189" s="220">
        <v>0.22560975609756095</v>
      </c>
      <c r="M189" s="202">
        <v>5674</v>
      </c>
      <c r="N189" s="221">
        <v>4.0719002201027088E-2</v>
      </c>
      <c r="O189" s="195">
        <v>18420</v>
      </c>
      <c r="P189" s="220">
        <v>0.13430629964899321</v>
      </c>
      <c r="Q189" s="202">
        <v>24094</v>
      </c>
      <c r="R189" s="221">
        <v>0.11078327416901024</v>
      </c>
    </row>
    <row r="190" spans="2:18" ht="15" hidden="1" customHeight="1" outlineLevel="1">
      <c r="B190" s="63" t="s">
        <v>89</v>
      </c>
      <c r="C190" s="195">
        <v>2</v>
      </c>
      <c r="D190" s="220">
        <v>-0.33333333333333337</v>
      </c>
      <c r="E190" s="202">
        <v>286</v>
      </c>
      <c r="F190" s="221">
        <v>-0.14626865671641787</v>
      </c>
      <c r="G190" s="195">
        <v>3085</v>
      </c>
      <c r="H190" s="220">
        <v>0.63834306956983533</v>
      </c>
      <c r="I190" s="202">
        <v>3653</v>
      </c>
      <c r="J190" s="221">
        <v>0.1969200524246395</v>
      </c>
      <c r="K190" s="195">
        <v>821</v>
      </c>
      <c r="L190" s="220">
        <v>1.9321428571428569</v>
      </c>
      <c r="M190" s="202">
        <v>7847</v>
      </c>
      <c r="N190" s="221">
        <v>0.41311003061408247</v>
      </c>
      <c r="O190" s="195">
        <v>18207</v>
      </c>
      <c r="P190" s="220">
        <v>0.29513444302176706</v>
      </c>
      <c r="Q190" s="202">
        <v>26054</v>
      </c>
      <c r="R190" s="221">
        <v>0.32854010504308806</v>
      </c>
    </row>
    <row r="191" spans="2:18" ht="15" hidden="1" customHeight="1" outlineLevel="1">
      <c r="B191" s="63" t="s">
        <v>88</v>
      </c>
      <c r="C191" s="195">
        <v>12</v>
      </c>
      <c r="D191" s="220">
        <v>-0.75510204081632648</v>
      </c>
      <c r="E191" s="202">
        <v>110</v>
      </c>
      <c r="F191" s="221">
        <v>1.2448979591836733</v>
      </c>
      <c r="G191" s="195">
        <v>632</v>
      </c>
      <c r="H191" s="220">
        <v>-0.42545454545454542</v>
      </c>
      <c r="I191" s="202">
        <v>1523</v>
      </c>
      <c r="J191" s="221">
        <v>-7.2472594397076762E-2</v>
      </c>
      <c r="K191" s="195">
        <v>166</v>
      </c>
      <c r="L191" s="220">
        <v>-0.34387351778656128</v>
      </c>
      <c r="M191" s="202">
        <v>2443</v>
      </c>
      <c r="N191" s="221">
        <v>-0.21015195602974457</v>
      </c>
      <c r="O191" s="195">
        <v>8029</v>
      </c>
      <c r="P191" s="220">
        <v>3.4531632521582312E-2</v>
      </c>
      <c r="Q191" s="202">
        <v>10472</v>
      </c>
      <c r="R191" s="221">
        <v>-3.5194398378477931E-2</v>
      </c>
    </row>
    <row r="192" spans="2:18" ht="15" hidden="1" customHeight="1" outlineLevel="1">
      <c r="B192" s="63" t="s">
        <v>87</v>
      </c>
      <c r="C192" s="195">
        <v>16</v>
      </c>
      <c r="D192" s="220" t="s">
        <v>143</v>
      </c>
      <c r="E192" s="202">
        <v>17</v>
      </c>
      <c r="F192" s="221">
        <v>0.7</v>
      </c>
      <c r="G192" s="195">
        <v>42</v>
      </c>
      <c r="H192" s="220">
        <v>-0.72</v>
      </c>
      <c r="I192" s="202">
        <v>64</v>
      </c>
      <c r="J192" s="221">
        <v>-0.53956834532374098</v>
      </c>
      <c r="K192" s="195">
        <v>28</v>
      </c>
      <c r="L192" s="220">
        <v>0.64705882352941169</v>
      </c>
      <c r="M192" s="202">
        <v>167</v>
      </c>
      <c r="N192" s="221">
        <v>-0.47151898734177211</v>
      </c>
      <c r="O192" s="195">
        <v>936</v>
      </c>
      <c r="P192" s="220">
        <v>0.14705882352941169</v>
      </c>
      <c r="Q192" s="202">
        <v>1103</v>
      </c>
      <c r="R192" s="221">
        <v>-2.5618374558303847E-2</v>
      </c>
    </row>
    <row r="193" spans="2:18" ht="15" hidden="1" customHeight="1" outlineLevel="1">
      <c r="B193" s="63" t="s">
        <v>86</v>
      </c>
      <c r="C193" s="195">
        <v>4</v>
      </c>
      <c r="D193" s="220" t="s">
        <v>143</v>
      </c>
      <c r="E193" s="202">
        <v>61</v>
      </c>
      <c r="F193" s="221">
        <v>5.0999999999999996</v>
      </c>
      <c r="G193" s="195">
        <v>11</v>
      </c>
      <c r="H193" s="220">
        <v>-0.68571428571428572</v>
      </c>
      <c r="I193" s="202">
        <v>61</v>
      </c>
      <c r="J193" s="221">
        <v>-0.4553571428571429</v>
      </c>
      <c r="K193" s="195">
        <v>20</v>
      </c>
      <c r="L193" s="220">
        <v>1</v>
      </c>
      <c r="M193" s="202">
        <v>157</v>
      </c>
      <c r="N193" s="221">
        <v>-5.9880239520958112E-2</v>
      </c>
      <c r="O193" s="195">
        <v>701</v>
      </c>
      <c r="P193" s="220">
        <v>-0.22455752212389379</v>
      </c>
      <c r="Q193" s="202">
        <v>858</v>
      </c>
      <c r="R193" s="221">
        <v>-0.19887955182072825</v>
      </c>
    </row>
    <row r="194" spans="2:18" ht="15" hidden="1" customHeight="1" outlineLevel="1">
      <c r="B194" s="63" t="s">
        <v>85</v>
      </c>
      <c r="C194" s="195">
        <v>19</v>
      </c>
      <c r="D194" s="220">
        <v>0.11764705882352944</v>
      </c>
      <c r="E194" s="202">
        <v>1</v>
      </c>
      <c r="F194" s="221">
        <v>-0.85714285714285721</v>
      </c>
      <c r="G194" s="195">
        <v>28</v>
      </c>
      <c r="H194" s="220">
        <v>0.39999999999999991</v>
      </c>
      <c r="I194" s="202">
        <v>104</v>
      </c>
      <c r="J194" s="221">
        <v>0.42465753424657526</v>
      </c>
      <c r="K194" s="195">
        <v>21</v>
      </c>
      <c r="L194" s="220">
        <v>0.39999999999999991</v>
      </c>
      <c r="M194" s="202">
        <v>173</v>
      </c>
      <c r="N194" s="221">
        <v>0.31060606060606055</v>
      </c>
      <c r="O194" s="195">
        <v>1258</v>
      </c>
      <c r="P194" s="220">
        <v>-3.1562740569669012E-2</v>
      </c>
      <c r="Q194" s="202">
        <v>1431</v>
      </c>
      <c r="R194" s="221">
        <v>0</v>
      </c>
    </row>
    <row r="195" spans="2:18" ht="15" hidden="1" customHeight="1" outlineLevel="1">
      <c r="B195" s="63" t="s">
        <v>84</v>
      </c>
      <c r="C195" s="195">
        <v>1</v>
      </c>
      <c r="D195" s="220" t="s">
        <v>143</v>
      </c>
      <c r="E195" s="202">
        <v>2</v>
      </c>
      <c r="F195" s="221">
        <v>0</v>
      </c>
      <c r="G195" s="195">
        <v>4</v>
      </c>
      <c r="H195" s="220">
        <v>-0.83333333333333337</v>
      </c>
      <c r="I195" s="202">
        <v>90</v>
      </c>
      <c r="J195" s="221">
        <v>0.125</v>
      </c>
      <c r="K195" s="195">
        <v>3</v>
      </c>
      <c r="L195" s="220">
        <v>-0.86363636363636365</v>
      </c>
      <c r="M195" s="202">
        <v>100</v>
      </c>
      <c r="N195" s="221">
        <v>-0.21875</v>
      </c>
      <c r="O195" s="195">
        <v>991</v>
      </c>
      <c r="P195" s="220">
        <v>1.1973392461197339</v>
      </c>
      <c r="Q195" s="202">
        <v>1091</v>
      </c>
      <c r="R195" s="221">
        <v>0.88428324697754745</v>
      </c>
    </row>
    <row r="196" spans="2:18" ht="15" hidden="1" customHeight="1" outlineLevel="1">
      <c r="B196" s="63" t="s">
        <v>83</v>
      </c>
      <c r="C196" s="195">
        <v>1</v>
      </c>
      <c r="D196" s="220">
        <v>-0.9</v>
      </c>
      <c r="E196" s="202">
        <v>10</v>
      </c>
      <c r="F196" s="221">
        <v>4</v>
      </c>
      <c r="G196" s="195">
        <v>10</v>
      </c>
      <c r="H196" s="220">
        <v>-0.64285714285714279</v>
      </c>
      <c r="I196" s="202">
        <v>76</v>
      </c>
      <c r="J196" s="221">
        <v>-0.37190082644628097</v>
      </c>
      <c r="K196" s="195">
        <v>20</v>
      </c>
      <c r="L196" s="220">
        <v>0.66666666666666674</v>
      </c>
      <c r="M196" s="202">
        <v>117</v>
      </c>
      <c r="N196" s="221">
        <v>-0.32369942196531787</v>
      </c>
      <c r="O196" s="195">
        <v>833</v>
      </c>
      <c r="P196" s="220">
        <v>-0.11945031712473575</v>
      </c>
      <c r="Q196" s="202">
        <v>950</v>
      </c>
      <c r="R196" s="221">
        <v>-0.15102770330652371</v>
      </c>
    </row>
    <row r="197" spans="2:18" ht="15" hidden="1" customHeight="1" outlineLevel="1">
      <c r="B197" s="63" t="s">
        <v>82</v>
      </c>
      <c r="C197" s="195">
        <v>4</v>
      </c>
      <c r="D197" s="220">
        <v>1</v>
      </c>
      <c r="E197" s="202">
        <v>82</v>
      </c>
      <c r="F197" s="221">
        <v>0.12328767123287676</v>
      </c>
      <c r="G197" s="195">
        <v>748</v>
      </c>
      <c r="H197" s="220">
        <v>-0.33154602323503124</v>
      </c>
      <c r="I197" s="202">
        <v>1031</v>
      </c>
      <c r="J197" s="221">
        <v>0.10741138560687435</v>
      </c>
      <c r="K197" s="195">
        <v>222</v>
      </c>
      <c r="L197" s="220">
        <v>0.62043795620437958</v>
      </c>
      <c r="M197" s="202">
        <v>2087</v>
      </c>
      <c r="N197" s="221">
        <v>-7.7365163572060136E-2</v>
      </c>
      <c r="O197" s="195">
        <v>5938</v>
      </c>
      <c r="P197" s="220">
        <v>-0.50084061869535978</v>
      </c>
      <c r="Q197" s="202">
        <v>8025</v>
      </c>
      <c r="R197" s="221">
        <v>-0.43318265291707869</v>
      </c>
    </row>
    <row r="198" spans="2:18" ht="15" hidden="1" customHeight="1" outlineLevel="1">
      <c r="B198" s="63" t="s">
        <v>81</v>
      </c>
      <c r="C198" s="195">
        <v>4</v>
      </c>
      <c r="D198" s="220">
        <v>0</v>
      </c>
      <c r="E198" s="202">
        <v>221</v>
      </c>
      <c r="F198" s="221">
        <v>-4.5045045045044585E-3</v>
      </c>
      <c r="G198" s="195">
        <v>1945</v>
      </c>
      <c r="H198" s="220">
        <v>-6.129343629343631E-2</v>
      </c>
      <c r="I198" s="202">
        <v>3978</v>
      </c>
      <c r="J198" s="221">
        <v>0.73182411841532424</v>
      </c>
      <c r="K198" s="195">
        <v>698</v>
      </c>
      <c r="L198" s="220">
        <v>0.26449275362318847</v>
      </c>
      <c r="M198" s="202">
        <v>6846</v>
      </c>
      <c r="N198" s="221">
        <v>0.33009520108801249</v>
      </c>
      <c r="O198" s="195">
        <v>13923</v>
      </c>
      <c r="P198" s="220">
        <v>0.15390353058180017</v>
      </c>
      <c r="Q198" s="202">
        <v>20769</v>
      </c>
      <c r="R198" s="221">
        <v>0.20658804392029273</v>
      </c>
    </row>
    <row r="199" spans="2:18" ht="15" hidden="1" customHeight="1" outlineLevel="1">
      <c r="B199" s="63" t="s">
        <v>80</v>
      </c>
      <c r="C199" s="195">
        <v>4</v>
      </c>
      <c r="D199" s="220" t="s">
        <v>143</v>
      </c>
      <c r="E199" s="202">
        <v>280</v>
      </c>
      <c r="F199" s="221">
        <v>0.39999999999999991</v>
      </c>
      <c r="G199" s="195">
        <v>1680</v>
      </c>
      <c r="H199" s="220">
        <v>-0.30463576158940397</v>
      </c>
      <c r="I199" s="202">
        <v>3177</v>
      </c>
      <c r="J199" s="221">
        <v>0.49365303244005632</v>
      </c>
      <c r="K199" s="195">
        <v>453</v>
      </c>
      <c r="L199" s="220">
        <v>-0.25980392156862742</v>
      </c>
      <c r="M199" s="202">
        <v>5594</v>
      </c>
      <c r="N199" s="221">
        <v>4.4631185807656459E-2</v>
      </c>
      <c r="O199" s="195">
        <v>14440</v>
      </c>
      <c r="P199" s="220">
        <v>0.36638909916729756</v>
      </c>
      <c r="Q199" s="202">
        <v>20034</v>
      </c>
      <c r="R199" s="221">
        <v>0.25817999120768698</v>
      </c>
    </row>
    <row r="200" spans="2:18" ht="15" hidden="1" customHeight="1" outlineLevel="1">
      <c r="B200" s="63" t="s">
        <v>79</v>
      </c>
      <c r="C200" s="195">
        <v>2</v>
      </c>
      <c r="D200" s="220">
        <v>0</v>
      </c>
      <c r="E200" s="202">
        <v>315</v>
      </c>
      <c r="F200" s="221">
        <v>0.63212435233160624</v>
      </c>
      <c r="G200" s="195">
        <v>2122</v>
      </c>
      <c r="H200" s="220">
        <v>-0.21784002948765202</v>
      </c>
      <c r="I200" s="202">
        <v>2680</v>
      </c>
      <c r="J200" s="221">
        <v>2.6426656453466091E-2</v>
      </c>
      <c r="K200" s="195">
        <v>332</v>
      </c>
      <c r="L200" s="220">
        <v>-0.27826086956521734</v>
      </c>
      <c r="M200" s="202">
        <v>5451</v>
      </c>
      <c r="N200" s="221">
        <v>-8.8309081786251853E-2</v>
      </c>
      <c r="O200" s="195">
        <v>14795</v>
      </c>
      <c r="P200" s="220">
        <v>0.15261763789342475</v>
      </c>
      <c r="Q200" s="202">
        <v>20246</v>
      </c>
      <c r="R200" s="221">
        <v>7.6056338028168913E-2</v>
      </c>
    </row>
    <row r="201" spans="2:18" collapsed="1">
      <c r="B201" s="227">
        <v>1997</v>
      </c>
      <c r="C201" s="228">
        <v>113</v>
      </c>
      <c r="D201" s="229">
        <v>-5.8333333333333348E-2</v>
      </c>
      <c r="E201" s="228">
        <v>1645</v>
      </c>
      <c r="F201" s="229">
        <v>0.22761194029850751</v>
      </c>
      <c r="G201" s="228">
        <v>12731</v>
      </c>
      <c r="H201" s="229">
        <v>-7.0458528037383172E-2</v>
      </c>
      <c r="I201" s="228">
        <v>18981</v>
      </c>
      <c r="J201" s="229">
        <v>0.19354838709677424</v>
      </c>
      <c r="K201" s="228">
        <v>3186</v>
      </c>
      <c r="L201" s="229">
        <v>0.18087472201630828</v>
      </c>
      <c r="M201" s="228">
        <v>36656</v>
      </c>
      <c r="N201" s="229">
        <v>8.5878484462481808E-2</v>
      </c>
      <c r="O201" s="228">
        <v>98471</v>
      </c>
      <c r="P201" s="229">
        <v>9.6070792520035697E-2</v>
      </c>
      <c r="Q201" s="228">
        <v>135127</v>
      </c>
      <c r="R201" s="229">
        <v>9.3287053892893823E-2</v>
      </c>
    </row>
    <row r="202" spans="2:18" ht="15" hidden="1" customHeight="1" outlineLevel="1">
      <c r="B202" s="63" t="s">
        <v>90</v>
      </c>
      <c r="C202" s="195">
        <v>33</v>
      </c>
      <c r="D202" s="220">
        <v>3.125</v>
      </c>
      <c r="E202" s="202">
        <v>237</v>
      </c>
      <c r="F202" s="221">
        <v>0.10232558139534875</v>
      </c>
      <c r="G202" s="195">
        <v>2136</v>
      </c>
      <c r="H202" s="220">
        <v>-8.1290322580645169E-2</v>
      </c>
      <c r="I202" s="202">
        <v>2718</v>
      </c>
      <c r="J202" s="221">
        <v>0.14538558786346401</v>
      </c>
      <c r="K202" s="195">
        <v>328</v>
      </c>
      <c r="L202" s="220">
        <v>-0.27111111111111108</v>
      </c>
      <c r="M202" s="202">
        <v>5452</v>
      </c>
      <c r="N202" s="221">
        <v>1.6595189259742682E-2</v>
      </c>
      <c r="O202" s="195">
        <v>16239</v>
      </c>
      <c r="P202" s="220">
        <v>0.30172344689378749</v>
      </c>
      <c r="Q202" s="202">
        <v>21691</v>
      </c>
      <c r="R202" s="221">
        <v>0.21599955151922856</v>
      </c>
    </row>
    <row r="203" spans="2:18" ht="15" hidden="1" customHeight="1" outlineLevel="1">
      <c r="B203" s="63" t="s">
        <v>89</v>
      </c>
      <c r="C203" s="195">
        <v>3</v>
      </c>
      <c r="D203" s="220">
        <v>-0.5</v>
      </c>
      <c r="E203" s="202">
        <v>335</v>
      </c>
      <c r="F203" s="221">
        <v>2.1018518518518516</v>
      </c>
      <c r="G203" s="195">
        <v>1883</v>
      </c>
      <c r="H203" s="220">
        <v>-3.4853921066119953E-2</v>
      </c>
      <c r="I203" s="202">
        <v>3052</v>
      </c>
      <c r="J203" s="221">
        <v>4.484765491270104E-2</v>
      </c>
      <c r="K203" s="195">
        <v>280</v>
      </c>
      <c r="L203" s="220">
        <v>-0.29824561403508776</v>
      </c>
      <c r="M203" s="202">
        <v>5553</v>
      </c>
      <c r="N203" s="221">
        <v>3.1197771587743839E-2</v>
      </c>
      <c r="O203" s="195">
        <v>14058</v>
      </c>
      <c r="P203" s="220">
        <v>0.1978527607361964</v>
      </c>
      <c r="Q203" s="202">
        <v>19611</v>
      </c>
      <c r="R203" s="221">
        <v>0.14543543017347127</v>
      </c>
    </row>
    <row r="204" spans="2:18" ht="15" hidden="1" customHeight="1" outlineLevel="1">
      <c r="B204" s="63" t="s">
        <v>88</v>
      </c>
      <c r="C204" s="195">
        <v>49</v>
      </c>
      <c r="D204" s="220" t="s">
        <v>143</v>
      </c>
      <c r="E204" s="202">
        <v>49</v>
      </c>
      <c r="F204" s="221">
        <v>-0.52427184466019416</v>
      </c>
      <c r="G204" s="195">
        <v>1100</v>
      </c>
      <c r="H204" s="220">
        <v>0.28205128205128216</v>
      </c>
      <c r="I204" s="202">
        <v>1642</v>
      </c>
      <c r="J204" s="221">
        <v>-1.7354877318970674E-2</v>
      </c>
      <c r="K204" s="195">
        <v>253</v>
      </c>
      <c r="L204" s="220">
        <v>0.67549668874172175</v>
      </c>
      <c r="M204" s="202">
        <v>3093</v>
      </c>
      <c r="N204" s="221">
        <v>0.11139058569888616</v>
      </c>
      <c r="O204" s="195">
        <v>7761</v>
      </c>
      <c r="P204" s="220">
        <v>0.21493425172197878</v>
      </c>
      <c r="Q204" s="202">
        <v>10854</v>
      </c>
      <c r="R204" s="221">
        <v>0.18351324828263005</v>
      </c>
    </row>
    <row r="205" spans="2:18" ht="15" hidden="1" customHeight="1" outlineLevel="1">
      <c r="B205" s="63" t="s">
        <v>87</v>
      </c>
      <c r="C205" s="195">
        <v>0</v>
      </c>
      <c r="D205" s="220">
        <v>-1</v>
      </c>
      <c r="E205" s="202">
        <v>10</v>
      </c>
      <c r="F205" s="221">
        <v>-0.375</v>
      </c>
      <c r="G205" s="195">
        <v>150</v>
      </c>
      <c r="H205" s="220">
        <v>0.76470588235294112</v>
      </c>
      <c r="I205" s="202">
        <v>139</v>
      </c>
      <c r="J205" s="221">
        <v>3.4838709677419351</v>
      </c>
      <c r="K205" s="195">
        <v>17</v>
      </c>
      <c r="L205" s="220">
        <v>7.5</v>
      </c>
      <c r="M205" s="202">
        <v>316</v>
      </c>
      <c r="N205" s="221">
        <v>1.3235294117647061</v>
      </c>
      <c r="O205" s="195">
        <v>816</v>
      </c>
      <c r="P205" s="220">
        <v>7.5894736842105264</v>
      </c>
      <c r="Q205" s="202">
        <v>1132</v>
      </c>
      <c r="R205" s="221">
        <v>3.9004329004329001</v>
      </c>
    </row>
    <row r="206" spans="2:18" ht="15" hidden="1" customHeight="1" outlineLevel="1">
      <c r="B206" s="63" t="s">
        <v>86</v>
      </c>
      <c r="C206" s="195">
        <v>0</v>
      </c>
      <c r="D206" s="220" t="s">
        <v>143</v>
      </c>
      <c r="E206" s="202">
        <v>10</v>
      </c>
      <c r="F206" s="221">
        <v>1</v>
      </c>
      <c r="G206" s="195">
        <v>35</v>
      </c>
      <c r="H206" s="220">
        <v>0.52173913043478271</v>
      </c>
      <c r="I206" s="202">
        <v>112</v>
      </c>
      <c r="J206" s="221">
        <v>1.8717948717948718</v>
      </c>
      <c r="K206" s="195">
        <v>10</v>
      </c>
      <c r="L206" s="220">
        <v>9</v>
      </c>
      <c r="M206" s="202">
        <v>167</v>
      </c>
      <c r="N206" s="221">
        <v>1.4558823529411766</v>
      </c>
      <c r="O206" s="195">
        <v>904</v>
      </c>
      <c r="P206" s="220">
        <v>9.2727272727272734</v>
      </c>
      <c r="Q206" s="202">
        <v>1071</v>
      </c>
      <c r="R206" s="221">
        <v>5.865384615384615</v>
      </c>
    </row>
    <row r="207" spans="2:18" ht="15" hidden="1" customHeight="1" outlineLevel="1">
      <c r="B207" s="63" t="s">
        <v>85</v>
      </c>
      <c r="C207" s="195">
        <v>17</v>
      </c>
      <c r="D207" s="220" t="s">
        <v>143</v>
      </c>
      <c r="E207" s="202">
        <v>7</v>
      </c>
      <c r="F207" s="221">
        <v>0.75</v>
      </c>
      <c r="G207" s="195">
        <v>20</v>
      </c>
      <c r="H207" s="220">
        <v>-0.23076923076923073</v>
      </c>
      <c r="I207" s="202">
        <v>73</v>
      </c>
      <c r="J207" s="221">
        <v>3.8666666666666663</v>
      </c>
      <c r="K207" s="195">
        <v>15</v>
      </c>
      <c r="L207" s="220">
        <v>6.5</v>
      </c>
      <c r="M207" s="202">
        <v>132</v>
      </c>
      <c r="N207" s="221">
        <v>1.8085106382978724</v>
      </c>
      <c r="O207" s="195">
        <v>1299</v>
      </c>
      <c r="P207" s="220">
        <v>1.3113879003558719</v>
      </c>
      <c r="Q207" s="202">
        <v>1431</v>
      </c>
      <c r="R207" s="221">
        <v>1.3497536945812807</v>
      </c>
    </row>
    <row r="208" spans="2:18" ht="15" hidden="1" customHeight="1" outlineLevel="1">
      <c r="B208" s="63" t="s">
        <v>84</v>
      </c>
      <c r="C208" s="195">
        <v>0</v>
      </c>
      <c r="D208" s="220">
        <v>-1</v>
      </c>
      <c r="E208" s="202">
        <v>2</v>
      </c>
      <c r="F208" s="221">
        <v>-0.77777777777777779</v>
      </c>
      <c r="G208" s="195">
        <v>24</v>
      </c>
      <c r="H208" s="220">
        <v>-0.22580645161290325</v>
      </c>
      <c r="I208" s="202">
        <v>80</v>
      </c>
      <c r="J208" s="221">
        <v>7</v>
      </c>
      <c r="K208" s="195">
        <v>22</v>
      </c>
      <c r="L208" s="220">
        <v>1.4444444444444446</v>
      </c>
      <c r="M208" s="202">
        <v>128</v>
      </c>
      <c r="N208" s="221">
        <v>1.098360655737705</v>
      </c>
      <c r="O208" s="195">
        <v>451</v>
      </c>
      <c r="P208" s="220">
        <v>3.0630630630630629</v>
      </c>
      <c r="Q208" s="202">
        <v>579</v>
      </c>
      <c r="R208" s="221">
        <v>2.3662790697674421</v>
      </c>
    </row>
    <row r="209" spans="2:18" ht="15" hidden="1" customHeight="1" outlineLevel="1">
      <c r="B209" s="63" t="s">
        <v>83</v>
      </c>
      <c r="C209" s="195">
        <v>10</v>
      </c>
      <c r="D209" s="220">
        <v>1</v>
      </c>
      <c r="E209" s="202">
        <v>2</v>
      </c>
      <c r="F209" s="221">
        <v>-0.7142857142857143</v>
      </c>
      <c r="G209" s="195">
        <v>28</v>
      </c>
      <c r="H209" s="220">
        <v>-0.50877192982456143</v>
      </c>
      <c r="I209" s="202">
        <v>121</v>
      </c>
      <c r="J209" s="221">
        <v>8.3076923076923084</v>
      </c>
      <c r="K209" s="195">
        <v>12</v>
      </c>
      <c r="L209" s="220">
        <v>3</v>
      </c>
      <c r="M209" s="202">
        <v>173</v>
      </c>
      <c r="N209" s="221">
        <v>1.0352941176470587</v>
      </c>
      <c r="O209" s="195">
        <v>946</v>
      </c>
      <c r="P209" s="220">
        <v>20.5</v>
      </c>
      <c r="Q209" s="202">
        <v>1119</v>
      </c>
      <c r="R209" s="221">
        <v>7.6744186046511622</v>
      </c>
    </row>
    <row r="210" spans="2:18" ht="15" hidden="1" customHeight="1" outlineLevel="1">
      <c r="B210" s="63" t="s">
        <v>82</v>
      </c>
      <c r="C210" s="195">
        <v>2</v>
      </c>
      <c r="D210" s="220">
        <v>1</v>
      </c>
      <c r="E210" s="202">
        <v>73</v>
      </c>
      <c r="F210" s="221">
        <v>-0.70916334661354585</v>
      </c>
      <c r="G210" s="195">
        <v>1119</v>
      </c>
      <c r="H210" s="220">
        <v>-9.7345132743362761E-3</v>
      </c>
      <c r="I210" s="202">
        <v>931</v>
      </c>
      <c r="J210" s="221">
        <v>-0.1953327571305099</v>
      </c>
      <c r="K210" s="195">
        <v>137</v>
      </c>
      <c r="L210" s="220">
        <v>-0.5580645161290323</v>
      </c>
      <c r="M210" s="202">
        <v>2262</v>
      </c>
      <c r="N210" s="221">
        <v>-0.20603720603720599</v>
      </c>
      <c r="O210" s="195">
        <v>11896</v>
      </c>
      <c r="P210" s="220">
        <v>0.99096234309623421</v>
      </c>
      <c r="Q210" s="202">
        <v>14158</v>
      </c>
      <c r="R210" s="221">
        <v>0.60448776065276522</v>
      </c>
    </row>
    <row r="211" spans="2:18" ht="15" hidden="1" customHeight="1" outlineLevel="1">
      <c r="B211" s="63" t="s">
        <v>81</v>
      </c>
      <c r="C211" s="195">
        <v>4</v>
      </c>
      <c r="D211" s="220">
        <v>-0.33333333333333337</v>
      </c>
      <c r="E211" s="202">
        <v>222</v>
      </c>
      <c r="F211" s="221">
        <v>-0.19565217391304346</v>
      </c>
      <c r="G211" s="195">
        <v>2072</v>
      </c>
      <c r="H211" s="220">
        <v>0.67231638418079087</v>
      </c>
      <c r="I211" s="202">
        <v>2297</v>
      </c>
      <c r="J211" s="221">
        <v>0.17794871794871803</v>
      </c>
      <c r="K211" s="195">
        <v>552</v>
      </c>
      <c r="L211" s="220">
        <v>0.27188940092165903</v>
      </c>
      <c r="M211" s="202">
        <v>5147</v>
      </c>
      <c r="N211" s="221">
        <v>0.31805377720870687</v>
      </c>
      <c r="O211" s="195">
        <v>12066</v>
      </c>
      <c r="P211" s="220">
        <v>9.0958408679927771E-2</v>
      </c>
      <c r="Q211" s="202">
        <v>17213</v>
      </c>
      <c r="R211" s="221">
        <v>0.15021717340461072</v>
      </c>
    </row>
    <row r="212" spans="2:18" ht="15" hidden="1" customHeight="1" outlineLevel="1">
      <c r="B212" s="63" t="s">
        <v>80</v>
      </c>
      <c r="C212" s="195">
        <v>0</v>
      </c>
      <c r="D212" s="220">
        <v>-1</v>
      </c>
      <c r="E212" s="202">
        <v>200</v>
      </c>
      <c r="F212" s="221">
        <v>-0.37694704049844241</v>
      </c>
      <c r="G212" s="195">
        <v>2416</v>
      </c>
      <c r="H212" s="220">
        <v>0.24600309437854562</v>
      </c>
      <c r="I212" s="202">
        <v>2127</v>
      </c>
      <c r="J212" s="221">
        <v>-3.7991858887381325E-2</v>
      </c>
      <c r="K212" s="195">
        <v>612</v>
      </c>
      <c r="L212" s="220">
        <v>0.55725190839694649</v>
      </c>
      <c r="M212" s="202">
        <v>5355</v>
      </c>
      <c r="N212" s="221">
        <v>9.7785977859778495E-2</v>
      </c>
      <c r="O212" s="195">
        <v>10568</v>
      </c>
      <c r="P212" s="220">
        <v>-2.7961736571008089E-2</v>
      </c>
      <c r="Q212" s="202">
        <v>15923</v>
      </c>
      <c r="R212" s="221">
        <v>1.0984126984126874E-2</v>
      </c>
    </row>
    <row r="213" spans="2:18" ht="15" hidden="1" customHeight="1" outlineLevel="1">
      <c r="B213" s="63" t="s">
        <v>79</v>
      </c>
      <c r="C213" s="195">
        <v>2</v>
      </c>
      <c r="D213" s="220">
        <v>-0.33333333333333337</v>
      </c>
      <c r="E213" s="202">
        <v>193</v>
      </c>
      <c r="F213" s="221">
        <v>-0.5</v>
      </c>
      <c r="G213" s="195">
        <v>2713</v>
      </c>
      <c r="H213" s="220">
        <v>0.19620811287477946</v>
      </c>
      <c r="I213" s="202">
        <v>2611</v>
      </c>
      <c r="J213" s="221">
        <v>0.28811050814010852</v>
      </c>
      <c r="K213" s="195">
        <v>460</v>
      </c>
      <c r="L213" s="220">
        <v>-8.1836327345309434E-2</v>
      </c>
      <c r="M213" s="202">
        <v>5979</v>
      </c>
      <c r="N213" s="221">
        <v>0.15313404050144652</v>
      </c>
      <c r="O213" s="195">
        <v>12836</v>
      </c>
      <c r="P213" s="220">
        <v>-9.796205200281094E-2</v>
      </c>
      <c r="Q213" s="202">
        <v>18815</v>
      </c>
      <c r="R213" s="221">
        <v>-3.0903940252382189E-2</v>
      </c>
    </row>
    <row r="214" spans="2:18" collapsed="1">
      <c r="B214" s="227">
        <v>1996</v>
      </c>
      <c r="C214" s="228">
        <v>120</v>
      </c>
      <c r="D214" s="229">
        <v>1.5531914893617023</v>
      </c>
      <c r="E214" s="228">
        <v>1340</v>
      </c>
      <c r="F214" s="229">
        <v>-0.21222810111698998</v>
      </c>
      <c r="G214" s="228">
        <v>13696</v>
      </c>
      <c r="H214" s="229">
        <v>0.14783774723432797</v>
      </c>
      <c r="I214" s="228">
        <v>15903</v>
      </c>
      <c r="J214" s="229">
        <v>0.10299625468164786</v>
      </c>
      <c r="K214" s="228">
        <v>2698</v>
      </c>
      <c r="L214" s="229">
        <v>1.6195856873822967E-2</v>
      </c>
      <c r="M214" s="228">
        <v>33757</v>
      </c>
      <c r="N214" s="229">
        <v>9.7967149129939868E-2</v>
      </c>
      <c r="O214" s="228">
        <v>89840</v>
      </c>
      <c r="P214" s="229">
        <v>0.22005540768102549</v>
      </c>
      <c r="Q214" s="228">
        <v>123597</v>
      </c>
      <c r="R214" s="229">
        <v>0.18409480652609189</v>
      </c>
    </row>
    <row r="215" spans="2:18" ht="15" hidden="1" customHeight="1" outlineLevel="1">
      <c r="B215" s="63" t="s">
        <v>90</v>
      </c>
      <c r="C215" s="195">
        <v>8</v>
      </c>
      <c r="D215" s="220">
        <v>1</v>
      </c>
      <c r="E215" s="202">
        <v>215</v>
      </c>
      <c r="F215" s="221">
        <v>-0.13654618473895586</v>
      </c>
      <c r="G215" s="195">
        <v>2325</v>
      </c>
      <c r="H215" s="220">
        <v>9.9810785241248867E-2</v>
      </c>
      <c r="I215" s="202">
        <v>2373</v>
      </c>
      <c r="J215" s="221">
        <v>0.29037520391517124</v>
      </c>
      <c r="K215" s="195">
        <v>450</v>
      </c>
      <c r="L215" s="220">
        <v>-0.13957934990439769</v>
      </c>
      <c r="M215" s="202">
        <v>5363</v>
      </c>
      <c r="N215" s="221">
        <v>0.13406639881581728</v>
      </c>
      <c r="O215" s="195">
        <v>12475</v>
      </c>
      <c r="P215" s="220">
        <v>0.19882759946184891</v>
      </c>
      <c r="Q215" s="202">
        <v>17838</v>
      </c>
      <c r="R215" s="221">
        <v>0.17859266600594648</v>
      </c>
    </row>
    <row r="216" spans="2:18" ht="15" hidden="1" customHeight="1" outlineLevel="1">
      <c r="B216" s="63" t="s">
        <v>89</v>
      </c>
      <c r="C216" s="195">
        <v>6</v>
      </c>
      <c r="D216" s="220">
        <v>2</v>
      </c>
      <c r="E216" s="202">
        <v>108</v>
      </c>
      <c r="F216" s="221">
        <v>-0.75838926174496646</v>
      </c>
      <c r="G216" s="195">
        <v>1951</v>
      </c>
      <c r="H216" s="220">
        <v>2.0544427324087344E-3</v>
      </c>
      <c r="I216" s="202">
        <v>2921</v>
      </c>
      <c r="J216" s="221">
        <v>-4.4488060189728507E-2</v>
      </c>
      <c r="K216" s="195">
        <v>399</v>
      </c>
      <c r="L216" s="220">
        <v>-0.19393939393939397</v>
      </c>
      <c r="M216" s="202">
        <v>5385</v>
      </c>
      <c r="N216" s="221">
        <v>-9.4653665097511719E-2</v>
      </c>
      <c r="O216" s="195">
        <v>11736</v>
      </c>
      <c r="P216" s="220">
        <v>4.5896087692719023E-2</v>
      </c>
      <c r="Q216" s="202">
        <v>17121</v>
      </c>
      <c r="R216" s="221">
        <v>-2.7957365018347335E-3</v>
      </c>
    </row>
    <row r="217" spans="2:18" ht="15" hidden="1" customHeight="1" outlineLevel="1">
      <c r="B217" s="63" t="s">
        <v>88</v>
      </c>
      <c r="C217" s="195">
        <v>0</v>
      </c>
      <c r="D217" s="220" t="s">
        <v>143</v>
      </c>
      <c r="E217" s="202">
        <v>103</v>
      </c>
      <c r="F217" s="221">
        <v>-9.6491228070175405E-2</v>
      </c>
      <c r="G217" s="195">
        <v>858</v>
      </c>
      <c r="H217" s="220">
        <v>-0.37004405286343611</v>
      </c>
      <c r="I217" s="202">
        <v>1671</v>
      </c>
      <c r="J217" s="221">
        <v>0.12072434607645866</v>
      </c>
      <c r="K217" s="195">
        <v>151</v>
      </c>
      <c r="L217" s="220">
        <v>-0.46263345195729533</v>
      </c>
      <c r="M217" s="202">
        <v>2783</v>
      </c>
      <c r="N217" s="221">
        <v>-0.14316502463054193</v>
      </c>
      <c r="O217" s="195">
        <v>6388</v>
      </c>
      <c r="P217" s="220">
        <v>0.62008622875982744</v>
      </c>
      <c r="Q217" s="202">
        <v>9171</v>
      </c>
      <c r="R217" s="221">
        <v>0.27534418022528162</v>
      </c>
    </row>
    <row r="218" spans="2:18" ht="15" hidden="1" customHeight="1" outlineLevel="1">
      <c r="B218" s="63" t="s">
        <v>87</v>
      </c>
      <c r="C218" s="195">
        <v>2</v>
      </c>
      <c r="D218" s="220" t="s">
        <v>143</v>
      </c>
      <c r="E218" s="202">
        <v>16</v>
      </c>
      <c r="F218" s="221">
        <v>0.33333333333333326</v>
      </c>
      <c r="G218" s="195">
        <v>85</v>
      </c>
      <c r="H218" s="220">
        <v>-9.5744680851063801E-2</v>
      </c>
      <c r="I218" s="202">
        <v>31</v>
      </c>
      <c r="J218" s="221">
        <v>-0.47457627118644063</v>
      </c>
      <c r="K218" s="195">
        <v>2</v>
      </c>
      <c r="L218" s="220">
        <v>-0.5</v>
      </c>
      <c r="M218" s="202">
        <v>136</v>
      </c>
      <c r="N218" s="221">
        <v>-0.19526627218934911</v>
      </c>
      <c r="O218" s="195">
        <v>95</v>
      </c>
      <c r="P218" s="220">
        <v>0.79245283018867929</v>
      </c>
      <c r="Q218" s="202">
        <v>231</v>
      </c>
      <c r="R218" s="221">
        <v>4.0540540540540571E-2</v>
      </c>
    </row>
    <row r="219" spans="2:18" ht="15" hidden="1" customHeight="1" outlineLevel="1">
      <c r="B219" s="63" t="s">
        <v>86</v>
      </c>
      <c r="C219" s="195">
        <v>0</v>
      </c>
      <c r="D219" s="220">
        <v>-1</v>
      </c>
      <c r="E219" s="202">
        <v>5</v>
      </c>
      <c r="F219" s="221">
        <v>-0.2857142857142857</v>
      </c>
      <c r="G219" s="195">
        <v>23</v>
      </c>
      <c r="H219" s="220">
        <v>-0.28125</v>
      </c>
      <c r="I219" s="202">
        <v>39</v>
      </c>
      <c r="J219" s="221">
        <v>6.8</v>
      </c>
      <c r="K219" s="195">
        <v>1</v>
      </c>
      <c r="L219" s="220">
        <v>-0.5</v>
      </c>
      <c r="M219" s="202">
        <v>68</v>
      </c>
      <c r="N219" s="221">
        <v>0.44680851063829796</v>
      </c>
      <c r="O219" s="195">
        <v>88</v>
      </c>
      <c r="P219" s="220">
        <v>0.66037735849056611</v>
      </c>
      <c r="Q219" s="202">
        <v>156</v>
      </c>
      <c r="R219" s="221">
        <v>0.56000000000000005</v>
      </c>
    </row>
    <row r="220" spans="2:18" ht="15" hidden="1" customHeight="1" outlineLevel="1">
      <c r="B220" s="63" t="s">
        <v>85</v>
      </c>
      <c r="C220" s="195">
        <v>0</v>
      </c>
      <c r="D220" s="220" t="s">
        <v>143</v>
      </c>
      <c r="E220" s="202">
        <v>4</v>
      </c>
      <c r="F220" s="221">
        <v>-0.55555555555555558</v>
      </c>
      <c r="G220" s="195">
        <v>26</v>
      </c>
      <c r="H220" s="220">
        <v>1</v>
      </c>
      <c r="I220" s="202">
        <v>15</v>
      </c>
      <c r="J220" s="221">
        <v>1.1428571428571428</v>
      </c>
      <c r="K220" s="195">
        <v>2</v>
      </c>
      <c r="L220" s="220" t="s">
        <v>143</v>
      </c>
      <c r="M220" s="202">
        <v>47</v>
      </c>
      <c r="N220" s="221">
        <v>0.6206896551724137</v>
      </c>
      <c r="O220" s="195">
        <v>562</v>
      </c>
      <c r="P220" s="220">
        <v>5.6904761904761907</v>
      </c>
      <c r="Q220" s="202">
        <v>609</v>
      </c>
      <c r="R220" s="221">
        <v>4.389380530973451</v>
      </c>
    </row>
    <row r="221" spans="2:18" ht="15" hidden="1" customHeight="1" outlineLevel="1">
      <c r="B221" s="63" t="s">
        <v>84</v>
      </c>
      <c r="C221" s="195">
        <v>2</v>
      </c>
      <c r="D221" s="220" t="s">
        <v>143</v>
      </c>
      <c r="E221" s="202">
        <v>9</v>
      </c>
      <c r="F221" s="221">
        <v>0.125</v>
      </c>
      <c r="G221" s="195">
        <v>31</v>
      </c>
      <c r="H221" s="220" t="s">
        <v>143</v>
      </c>
      <c r="I221" s="202">
        <v>10</v>
      </c>
      <c r="J221" s="221">
        <v>-0.33333333333333337</v>
      </c>
      <c r="K221" s="195">
        <v>9</v>
      </c>
      <c r="L221" s="220">
        <v>0.5</v>
      </c>
      <c r="M221" s="202">
        <v>61</v>
      </c>
      <c r="N221" s="221">
        <v>1.103448275862069</v>
      </c>
      <c r="O221" s="195">
        <v>111</v>
      </c>
      <c r="P221" s="220">
        <v>0.3214285714285714</v>
      </c>
      <c r="Q221" s="202">
        <v>172</v>
      </c>
      <c r="R221" s="221">
        <v>0.52212389380530966</v>
      </c>
    </row>
    <row r="222" spans="2:18" ht="15" hidden="1" customHeight="1" outlineLevel="1">
      <c r="B222" s="63" t="s">
        <v>83</v>
      </c>
      <c r="C222" s="195">
        <v>5</v>
      </c>
      <c r="D222" s="220">
        <v>0.66666666666666674</v>
      </c>
      <c r="E222" s="202">
        <v>7</v>
      </c>
      <c r="F222" s="221">
        <v>-0.22222222222222221</v>
      </c>
      <c r="G222" s="195">
        <v>57</v>
      </c>
      <c r="H222" s="220">
        <v>2.3529411764705883</v>
      </c>
      <c r="I222" s="202">
        <v>13</v>
      </c>
      <c r="J222" s="221">
        <v>-0.71111111111111114</v>
      </c>
      <c r="K222" s="195">
        <v>3</v>
      </c>
      <c r="L222" s="220">
        <v>0</v>
      </c>
      <c r="M222" s="202">
        <v>85</v>
      </c>
      <c r="N222" s="221">
        <v>0.10389610389610393</v>
      </c>
      <c r="O222" s="195">
        <v>44</v>
      </c>
      <c r="P222" s="220">
        <v>-0.5</v>
      </c>
      <c r="Q222" s="202">
        <v>129</v>
      </c>
      <c r="R222" s="221">
        <v>-0.21818181818181814</v>
      </c>
    </row>
    <row r="223" spans="2:18" ht="15" hidden="1" customHeight="1" outlineLevel="1">
      <c r="B223" s="63" t="s">
        <v>82</v>
      </c>
      <c r="C223" s="195">
        <v>1</v>
      </c>
      <c r="D223" s="220" t="s">
        <v>143</v>
      </c>
      <c r="E223" s="202">
        <v>251</v>
      </c>
      <c r="F223" s="221">
        <v>1.436893203883495</v>
      </c>
      <c r="G223" s="195">
        <v>1130</v>
      </c>
      <c r="H223" s="220">
        <v>3.5523978685612079E-3</v>
      </c>
      <c r="I223" s="202">
        <v>1157</v>
      </c>
      <c r="J223" s="221">
        <v>0.50847457627118642</v>
      </c>
      <c r="K223" s="195">
        <v>310</v>
      </c>
      <c r="L223" s="220">
        <v>0.23015873015873023</v>
      </c>
      <c r="M223" s="202">
        <v>2849</v>
      </c>
      <c r="N223" s="221">
        <v>0.26734875444839856</v>
      </c>
      <c r="O223" s="195">
        <v>5975</v>
      </c>
      <c r="P223" s="220">
        <v>0.43148059415428852</v>
      </c>
      <c r="Q223" s="202">
        <v>8824</v>
      </c>
      <c r="R223" s="221">
        <v>0.37402678293366542</v>
      </c>
    </row>
    <row r="224" spans="2:18" ht="15" hidden="1" customHeight="1" outlineLevel="1">
      <c r="B224" s="63" t="s">
        <v>81</v>
      </c>
      <c r="C224" s="195">
        <v>6</v>
      </c>
      <c r="D224" s="220">
        <v>-0.25</v>
      </c>
      <c r="E224" s="202">
        <v>276</v>
      </c>
      <c r="F224" s="221">
        <v>0.15966386554621859</v>
      </c>
      <c r="G224" s="195">
        <v>1239</v>
      </c>
      <c r="H224" s="220">
        <v>-0.47073900042716788</v>
      </c>
      <c r="I224" s="202">
        <v>1950</v>
      </c>
      <c r="J224" s="221">
        <v>-0.3162692847124825</v>
      </c>
      <c r="K224" s="195">
        <v>434</v>
      </c>
      <c r="L224" s="220">
        <v>0.1272727272727272</v>
      </c>
      <c r="M224" s="202">
        <v>3905</v>
      </c>
      <c r="N224" s="221">
        <v>-0.32949862637362637</v>
      </c>
      <c r="O224" s="195">
        <v>11060</v>
      </c>
      <c r="P224" s="220">
        <v>6.5407956844234727E-2</v>
      </c>
      <c r="Q224" s="202">
        <v>14965</v>
      </c>
      <c r="R224" s="221">
        <v>-7.6519592718296781E-2</v>
      </c>
    </row>
    <row r="225" spans="2:18" ht="15" hidden="1" customHeight="1" outlineLevel="1">
      <c r="B225" s="63" t="s">
        <v>80</v>
      </c>
      <c r="C225" s="195">
        <v>14</v>
      </c>
      <c r="D225" s="220">
        <v>-0.17647058823529416</v>
      </c>
      <c r="E225" s="202">
        <v>321</v>
      </c>
      <c r="F225" s="221">
        <v>1.2291666666666665</v>
      </c>
      <c r="G225" s="195">
        <v>1939</v>
      </c>
      <c r="H225" s="220">
        <v>-0.17278156996587035</v>
      </c>
      <c r="I225" s="202">
        <v>2211</v>
      </c>
      <c r="J225" s="221">
        <v>-0.30711375744280789</v>
      </c>
      <c r="K225" s="195">
        <v>393</v>
      </c>
      <c r="L225" s="220">
        <v>-0.1566523605150214</v>
      </c>
      <c r="M225" s="202">
        <v>4878</v>
      </c>
      <c r="N225" s="221">
        <v>-0.20837390457643623</v>
      </c>
      <c r="O225" s="195">
        <v>10872</v>
      </c>
      <c r="P225" s="220">
        <v>7.9964239594715325E-2</v>
      </c>
      <c r="Q225" s="202">
        <v>15750</v>
      </c>
      <c r="R225" s="221">
        <v>-2.9515065623267001E-2</v>
      </c>
    </row>
    <row r="226" spans="2:18" ht="15" hidden="1" customHeight="1" outlineLevel="1">
      <c r="B226" s="63" t="s">
        <v>79</v>
      </c>
      <c r="C226" s="195">
        <v>3</v>
      </c>
      <c r="D226" s="220">
        <v>-0.95</v>
      </c>
      <c r="E226" s="202">
        <v>386</v>
      </c>
      <c r="F226" s="221">
        <v>0.74660633484162897</v>
      </c>
      <c r="G226" s="195">
        <v>2268</v>
      </c>
      <c r="H226" s="220">
        <v>0.16606683804627242</v>
      </c>
      <c r="I226" s="202">
        <v>2027</v>
      </c>
      <c r="J226" s="221">
        <v>-0.21312111801242239</v>
      </c>
      <c r="K226" s="195">
        <v>501</v>
      </c>
      <c r="L226" s="220">
        <v>0.35405405405405399</v>
      </c>
      <c r="M226" s="202">
        <v>5185</v>
      </c>
      <c r="N226" s="221">
        <v>2.5135344160867046E-3</v>
      </c>
      <c r="O226" s="195">
        <v>14230</v>
      </c>
      <c r="P226" s="220">
        <v>0.14517946241751156</v>
      </c>
      <c r="Q226" s="202">
        <v>19415</v>
      </c>
      <c r="R226" s="221">
        <v>0.10325036936015453</v>
      </c>
    </row>
    <row r="227" spans="2:18" collapsed="1">
      <c r="B227" s="227">
        <v>1995</v>
      </c>
      <c r="C227" s="228">
        <v>47</v>
      </c>
      <c r="D227" s="229">
        <v>-0.50526315789473686</v>
      </c>
      <c r="E227" s="228">
        <v>1701</v>
      </c>
      <c r="F227" s="229">
        <v>8.9686098654708557E-2</v>
      </c>
      <c r="G227" s="228">
        <v>11932</v>
      </c>
      <c r="H227" s="229">
        <v>-0.10521184851893517</v>
      </c>
      <c r="I227" s="228">
        <v>14418</v>
      </c>
      <c r="J227" s="229">
        <v>-9.3435613682092522E-2</v>
      </c>
      <c r="K227" s="228">
        <v>2655</v>
      </c>
      <c r="L227" s="229">
        <v>-4.7362755651237931E-2</v>
      </c>
      <c r="M227" s="228">
        <v>30745</v>
      </c>
      <c r="N227" s="229">
        <v>-8.719790986283471E-2</v>
      </c>
      <c r="O227" s="228">
        <v>73636</v>
      </c>
      <c r="P227" s="229">
        <v>0.16919657033979041</v>
      </c>
      <c r="Q227" s="228">
        <v>104381</v>
      </c>
      <c r="R227" s="229">
        <v>7.9855579234859642E-2</v>
      </c>
    </row>
    <row r="228" spans="2:18" ht="15" hidden="1" customHeight="1" outlineLevel="1">
      <c r="B228" s="63" t="s">
        <v>90</v>
      </c>
      <c r="C228" s="195">
        <v>4</v>
      </c>
      <c r="D228" s="220">
        <v>-0.89189189189189189</v>
      </c>
      <c r="E228" s="202">
        <v>249</v>
      </c>
      <c r="F228" s="221">
        <v>-0.35989717223650386</v>
      </c>
      <c r="G228" s="195">
        <v>2114</v>
      </c>
      <c r="H228" s="220">
        <v>0.37630208333333326</v>
      </c>
      <c r="I228" s="202">
        <v>1839</v>
      </c>
      <c r="J228" s="221">
        <v>0.46300715990453467</v>
      </c>
      <c r="K228" s="195">
        <v>523</v>
      </c>
      <c r="L228" s="220">
        <v>1.1882845188284521</v>
      </c>
      <c r="M228" s="202">
        <v>4729</v>
      </c>
      <c r="N228" s="221">
        <v>0.3675534991324465</v>
      </c>
      <c r="O228" s="195">
        <v>10406</v>
      </c>
      <c r="P228" s="220">
        <v>-4.0125449681763681E-2</v>
      </c>
      <c r="Q228" s="202">
        <v>15135</v>
      </c>
      <c r="R228" s="221">
        <v>5.8465626966920814E-2</v>
      </c>
    </row>
    <row r="229" spans="2:18" ht="15" hidden="1" customHeight="1" outlineLevel="1">
      <c r="B229" s="63" t="s">
        <v>89</v>
      </c>
      <c r="C229" s="195">
        <v>2</v>
      </c>
      <c r="D229" s="220">
        <v>-0.8</v>
      </c>
      <c r="E229" s="202">
        <v>447</v>
      </c>
      <c r="F229" s="221">
        <v>-0.21853146853146854</v>
      </c>
      <c r="G229" s="195">
        <v>1947</v>
      </c>
      <c r="H229" s="220">
        <v>6.3353358820316785E-2</v>
      </c>
      <c r="I229" s="202">
        <v>3057</v>
      </c>
      <c r="J229" s="221">
        <v>5.3411440385940701E-2</v>
      </c>
      <c r="K229" s="195">
        <v>495</v>
      </c>
      <c r="L229" s="220">
        <v>1.1710526315789473</v>
      </c>
      <c r="M229" s="202">
        <v>5948</v>
      </c>
      <c r="N229" s="221">
        <v>7.3065127187443624E-2</v>
      </c>
      <c r="O229" s="195">
        <v>11221</v>
      </c>
      <c r="P229" s="220">
        <v>7.1728748806112685E-2</v>
      </c>
      <c r="Q229" s="202">
        <v>17169</v>
      </c>
      <c r="R229" s="221">
        <v>7.2191344532567259E-2</v>
      </c>
    </row>
    <row r="230" spans="2:18" ht="15" hidden="1" customHeight="1" outlineLevel="1">
      <c r="B230" s="63" t="s">
        <v>88</v>
      </c>
      <c r="C230" s="195">
        <v>0</v>
      </c>
      <c r="D230" s="220">
        <v>-1</v>
      </c>
      <c r="E230" s="202">
        <v>114</v>
      </c>
      <c r="F230" s="221">
        <v>-0.13636363636363635</v>
      </c>
      <c r="G230" s="195">
        <v>1362</v>
      </c>
      <c r="H230" s="220">
        <v>0.73282442748091614</v>
      </c>
      <c r="I230" s="202">
        <v>1491</v>
      </c>
      <c r="J230" s="221">
        <v>-4.9713193116634802E-2</v>
      </c>
      <c r="K230" s="195">
        <v>281</v>
      </c>
      <c r="L230" s="220">
        <v>0.42639593908629436</v>
      </c>
      <c r="M230" s="202">
        <v>3248</v>
      </c>
      <c r="N230" s="221">
        <v>0.20923306031273259</v>
      </c>
      <c r="O230" s="195">
        <v>3943</v>
      </c>
      <c r="P230" s="220">
        <v>7.0885388375882652E-2</v>
      </c>
      <c r="Q230" s="202">
        <v>7191</v>
      </c>
      <c r="R230" s="221">
        <v>0.12923994974874375</v>
      </c>
    </row>
    <row r="231" spans="2:18" ht="15" hidden="1" customHeight="1" outlineLevel="1">
      <c r="B231" s="63" t="s">
        <v>87</v>
      </c>
      <c r="C231" s="195">
        <v>0</v>
      </c>
      <c r="D231" s="220" t="s">
        <v>143</v>
      </c>
      <c r="E231" s="202">
        <v>12</v>
      </c>
      <c r="F231" s="221">
        <v>0.71428571428571419</v>
      </c>
      <c r="G231" s="195">
        <v>94</v>
      </c>
      <c r="H231" s="220">
        <v>0.70909090909090899</v>
      </c>
      <c r="I231" s="202">
        <v>59</v>
      </c>
      <c r="J231" s="221">
        <v>18.666666666666668</v>
      </c>
      <c r="K231" s="195">
        <v>4</v>
      </c>
      <c r="L231" s="220">
        <v>1</v>
      </c>
      <c r="M231" s="202">
        <v>169</v>
      </c>
      <c r="N231" s="221">
        <v>1.5223880597014925</v>
      </c>
      <c r="O231" s="195">
        <v>53</v>
      </c>
      <c r="P231" s="220">
        <v>-0.70879120879120872</v>
      </c>
      <c r="Q231" s="202">
        <v>222</v>
      </c>
      <c r="R231" s="221">
        <v>-0.10843373493975905</v>
      </c>
    </row>
    <row r="232" spans="2:18" ht="15" hidden="1" customHeight="1" outlineLevel="1">
      <c r="B232" s="63" t="s">
        <v>86</v>
      </c>
      <c r="C232" s="195">
        <v>1</v>
      </c>
      <c r="D232" s="220" t="s">
        <v>143</v>
      </c>
      <c r="E232" s="202">
        <v>7</v>
      </c>
      <c r="F232" s="221">
        <v>0.39999999999999991</v>
      </c>
      <c r="G232" s="195">
        <v>32</v>
      </c>
      <c r="H232" s="220">
        <v>-0.17948717948717952</v>
      </c>
      <c r="I232" s="202">
        <v>5</v>
      </c>
      <c r="J232" s="221">
        <v>-0.77272727272727271</v>
      </c>
      <c r="K232" s="195">
        <v>2</v>
      </c>
      <c r="L232" s="220">
        <v>1</v>
      </c>
      <c r="M232" s="202">
        <v>47</v>
      </c>
      <c r="N232" s="221">
        <v>-0.29850746268656714</v>
      </c>
      <c r="O232" s="195">
        <v>53</v>
      </c>
      <c r="P232" s="220">
        <v>-7.0175438596491224E-2</v>
      </c>
      <c r="Q232" s="202">
        <v>100</v>
      </c>
      <c r="R232" s="221">
        <v>-0.19354838709677424</v>
      </c>
    </row>
    <row r="233" spans="2:18" ht="15" hidden="1" customHeight="1" outlineLevel="1">
      <c r="B233" s="63" t="s">
        <v>85</v>
      </c>
      <c r="C233" s="195">
        <v>0</v>
      </c>
      <c r="D233" s="220" t="s">
        <v>143</v>
      </c>
      <c r="E233" s="202">
        <v>9</v>
      </c>
      <c r="F233" s="221">
        <v>0.125</v>
      </c>
      <c r="G233" s="195">
        <v>13</v>
      </c>
      <c r="H233" s="220">
        <v>-0.88793103448275867</v>
      </c>
      <c r="I233" s="202">
        <v>7</v>
      </c>
      <c r="J233" s="221">
        <v>-0.86538461538461542</v>
      </c>
      <c r="K233" s="195">
        <v>0</v>
      </c>
      <c r="L233" s="220">
        <v>-1</v>
      </c>
      <c r="M233" s="202">
        <v>29</v>
      </c>
      <c r="N233" s="221">
        <v>-0.83798882681564246</v>
      </c>
      <c r="O233" s="195">
        <v>84</v>
      </c>
      <c r="P233" s="220">
        <v>-0.29411764705882348</v>
      </c>
      <c r="Q233" s="202">
        <v>113</v>
      </c>
      <c r="R233" s="221">
        <v>-0.62080536912751683</v>
      </c>
    </row>
    <row r="234" spans="2:18" ht="15" hidden="1" customHeight="1" outlineLevel="1">
      <c r="B234" s="63" t="s">
        <v>84</v>
      </c>
      <c r="C234" s="195">
        <v>0</v>
      </c>
      <c r="D234" s="220" t="s">
        <v>143</v>
      </c>
      <c r="E234" s="202">
        <v>8</v>
      </c>
      <c r="F234" s="221">
        <v>3</v>
      </c>
      <c r="G234" s="195">
        <v>0</v>
      </c>
      <c r="H234" s="220">
        <v>-1</v>
      </c>
      <c r="I234" s="202">
        <v>15</v>
      </c>
      <c r="J234" s="221">
        <v>-0.71698113207547176</v>
      </c>
      <c r="K234" s="195">
        <v>6</v>
      </c>
      <c r="L234" s="220">
        <v>2</v>
      </c>
      <c r="M234" s="202">
        <v>29</v>
      </c>
      <c r="N234" s="221">
        <v>-0.82424242424242422</v>
      </c>
      <c r="O234" s="195">
        <v>84</v>
      </c>
      <c r="P234" s="220">
        <v>-0.134020618556701</v>
      </c>
      <c r="Q234" s="202">
        <v>113</v>
      </c>
      <c r="R234" s="221">
        <v>-0.56870229007633588</v>
      </c>
    </row>
    <row r="235" spans="2:18" ht="15" hidden="1" customHeight="1" outlineLevel="1">
      <c r="B235" s="63" t="s">
        <v>83</v>
      </c>
      <c r="C235" s="195">
        <v>3</v>
      </c>
      <c r="D235" s="220">
        <v>-0.82352941176470584</v>
      </c>
      <c r="E235" s="202">
        <v>9</v>
      </c>
      <c r="F235" s="221">
        <v>1.25</v>
      </c>
      <c r="G235" s="195">
        <v>17</v>
      </c>
      <c r="H235" s="220">
        <v>-0.31999999999999995</v>
      </c>
      <c r="I235" s="202">
        <v>45</v>
      </c>
      <c r="J235" s="221">
        <v>-0.11764705882352944</v>
      </c>
      <c r="K235" s="195">
        <v>3</v>
      </c>
      <c r="L235" s="220" t="s">
        <v>143</v>
      </c>
      <c r="M235" s="202">
        <v>77</v>
      </c>
      <c r="N235" s="221">
        <v>-0.20618556701030932</v>
      </c>
      <c r="O235" s="195">
        <v>88</v>
      </c>
      <c r="P235" s="220">
        <v>4.5</v>
      </c>
      <c r="Q235" s="202">
        <v>165</v>
      </c>
      <c r="R235" s="221">
        <v>0.46017699115044253</v>
      </c>
    </row>
    <row r="236" spans="2:18" ht="15" hidden="1" customHeight="1" outlineLevel="1">
      <c r="B236" s="63" t="s">
        <v>82</v>
      </c>
      <c r="C236" s="195">
        <v>0</v>
      </c>
      <c r="D236" s="220">
        <v>-1</v>
      </c>
      <c r="E236" s="202">
        <v>103</v>
      </c>
      <c r="F236" s="221">
        <v>0.609375</v>
      </c>
      <c r="G236" s="195">
        <v>1126</v>
      </c>
      <c r="H236" s="220">
        <v>0.40049751243781095</v>
      </c>
      <c r="I236" s="202">
        <v>767</v>
      </c>
      <c r="J236" s="221">
        <v>0.34090909090909083</v>
      </c>
      <c r="K236" s="195">
        <v>252</v>
      </c>
      <c r="L236" s="220">
        <v>0.34042553191489366</v>
      </c>
      <c r="M236" s="202">
        <v>2248</v>
      </c>
      <c r="N236" s="221">
        <v>0.34048896839594511</v>
      </c>
      <c r="O236" s="195">
        <v>4174</v>
      </c>
      <c r="P236" s="220">
        <v>8.1627364602228525E-2</v>
      </c>
      <c r="Q236" s="202">
        <v>6422</v>
      </c>
      <c r="R236" s="221">
        <v>0.16004335260115599</v>
      </c>
    </row>
    <row r="237" spans="2:18" ht="15" hidden="1" customHeight="1" outlineLevel="1">
      <c r="B237" s="63" t="s">
        <v>81</v>
      </c>
      <c r="C237" s="195">
        <v>8</v>
      </c>
      <c r="D237" s="220">
        <v>-0.90361445783132532</v>
      </c>
      <c r="E237" s="202">
        <v>238</v>
      </c>
      <c r="F237" s="221">
        <v>-0.51028806584362141</v>
      </c>
      <c r="G237" s="195">
        <v>2341</v>
      </c>
      <c r="H237" s="220">
        <v>0.56275033377837125</v>
      </c>
      <c r="I237" s="202">
        <v>2852</v>
      </c>
      <c r="J237" s="221">
        <v>0.43677581863979853</v>
      </c>
      <c r="K237" s="195">
        <v>385</v>
      </c>
      <c r="L237" s="220">
        <v>4.9046321525885617E-2</v>
      </c>
      <c r="M237" s="202">
        <v>5824</v>
      </c>
      <c r="N237" s="221">
        <v>0.31794523647884132</v>
      </c>
      <c r="O237" s="195">
        <v>10381</v>
      </c>
      <c r="P237" s="220">
        <v>0.20457182640983995</v>
      </c>
      <c r="Q237" s="202">
        <v>16205</v>
      </c>
      <c r="R237" s="221">
        <v>0.24300069034287031</v>
      </c>
    </row>
    <row r="238" spans="2:18" ht="15" hidden="1" customHeight="1" outlineLevel="1">
      <c r="B238" s="63" t="s">
        <v>80</v>
      </c>
      <c r="C238" s="195">
        <v>17</v>
      </c>
      <c r="D238" s="220">
        <v>-0.88356164383561642</v>
      </c>
      <c r="E238" s="202">
        <v>144</v>
      </c>
      <c r="F238" s="221">
        <v>-0.625</v>
      </c>
      <c r="G238" s="195">
        <v>2344</v>
      </c>
      <c r="H238" s="220">
        <v>0.19713993871297242</v>
      </c>
      <c r="I238" s="202">
        <v>3191</v>
      </c>
      <c r="J238" s="221">
        <v>0.50094073377234238</v>
      </c>
      <c r="K238" s="195">
        <v>466</v>
      </c>
      <c r="L238" s="220">
        <v>0.43827160493827155</v>
      </c>
      <c r="M238" s="202">
        <v>6162</v>
      </c>
      <c r="N238" s="221">
        <v>0.24787363304981769</v>
      </c>
      <c r="O238" s="195">
        <v>10067</v>
      </c>
      <c r="P238" s="220">
        <v>0.10214582877162259</v>
      </c>
      <c r="Q238" s="202">
        <v>16229</v>
      </c>
      <c r="R238" s="221">
        <v>0.15328311540648087</v>
      </c>
    </row>
    <row r="239" spans="2:18" ht="15" hidden="1" customHeight="1" outlineLevel="1">
      <c r="B239" s="63" t="s">
        <v>79</v>
      </c>
      <c r="C239" s="195">
        <v>60</v>
      </c>
      <c r="D239" s="220">
        <v>-0.54887218045112784</v>
      </c>
      <c r="E239" s="202">
        <v>221</v>
      </c>
      <c r="F239" s="221">
        <v>-0.64583333333333326</v>
      </c>
      <c r="G239" s="195">
        <v>1945</v>
      </c>
      <c r="H239" s="220">
        <v>0.14952718676122934</v>
      </c>
      <c r="I239" s="202">
        <v>2576</v>
      </c>
      <c r="J239" s="221">
        <v>2.7522935779816571E-2</v>
      </c>
      <c r="K239" s="195">
        <v>370</v>
      </c>
      <c r="L239" s="220">
        <v>-0.33212996389891691</v>
      </c>
      <c r="M239" s="202">
        <v>5172</v>
      </c>
      <c r="N239" s="221">
        <v>-6.1343012704174193E-2</v>
      </c>
      <c r="O239" s="195">
        <v>12426</v>
      </c>
      <c r="P239" s="220">
        <v>9.1340242402951022E-2</v>
      </c>
      <c r="Q239" s="202">
        <v>17598</v>
      </c>
      <c r="R239" s="221">
        <v>4.1548295454545414E-2</v>
      </c>
    </row>
    <row r="240" spans="2:18" collapsed="1">
      <c r="B240" s="227">
        <v>1994</v>
      </c>
      <c r="C240" s="228">
        <v>95</v>
      </c>
      <c r="D240" s="229">
        <v>-0.80083857442348005</v>
      </c>
      <c r="E240" s="228">
        <v>1561</v>
      </c>
      <c r="F240" s="229">
        <v>-0.41688457228240572</v>
      </c>
      <c r="G240" s="228">
        <v>13335</v>
      </c>
      <c r="H240" s="229">
        <v>0.2763208269525268</v>
      </c>
      <c r="I240" s="228">
        <v>15904</v>
      </c>
      <c r="J240" s="229">
        <v>0.21413848385372924</v>
      </c>
      <c r="K240" s="228">
        <v>2787</v>
      </c>
      <c r="L240" s="229">
        <v>0.32399049881235165</v>
      </c>
      <c r="M240" s="228">
        <v>33682</v>
      </c>
      <c r="N240" s="229">
        <v>0.16927029091161572</v>
      </c>
      <c r="O240" s="228">
        <v>62980</v>
      </c>
      <c r="P240" s="229">
        <v>7.7299396178649005E-2</v>
      </c>
      <c r="Q240" s="228">
        <v>96662</v>
      </c>
      <c r="R240" s="229">
        <v>0.10765810672992071</v>
      </c>
    </row>
    <row r="241" spans="2:18" ht="15" hidden="1" customHeight="1" outlineLevel="1">
      <c r="B241" s="63" t="s">
        <v>90</v>
      </c>
      <c r="C241" s="195">
        <v>37</v>
      </c>
      <c r="D241" s="220">
        <v>-0.70866141732283472</v>
      </c>
      <c r="E241" s="202">
        <v>389</v>
      </c>
      <c r="F241" s="221">
        <v>-0.29143897996357016</v>
      </c>
      <c r="G241" s="195">
        <v>1536</v>
      </c>
      <c r="H241" s="220">
        <v>-0.25291828793774318</v>
      </c>
      <c r="I241" s="202">
        <v>1257</v>
      </c>
      <c r="J241" s="221">
        <v>-0.23910411622276029</v>
      </c>
      <c r="K241" s="195">
        <v>239</v>
      </c>
      <c r="L241" s="220">
        <v>-0.29289940828402372</v>
      </c>
      <c r="M241" s="202">
        <v>3458</v>
      </c>
      <c r="N241" s="221">
        <v>-0.26768318509106315</v>
      </c>
      <c r="O241" s="195">
        <v>10841</v>
      </c>
      <c r="P241" s="220">
        <v>-0.11022652659225218</v>
      </c>
      <c r="Q241" s="202">
        <v>14299</v>
      </c>
      <c r="R241" s="221">
        <v>-0.15420560747663548</v>
      </c>
    </row>
    <row r="242" spans="2:18" ht="15" hidden="1" customHeight="1" outlineLevel="1">
      <c r="B242" s="63" t="s">
        <v>89</v>
      </c>
      <c r="C242" s="195">
        <v>10</v>
      </c>
      <c r="D242" s="220">
        <v>-0.90909090909090906</v>
      </c>
      <c r="E242" s="202">
        <v>572</v>
      </c>
      <c r="F242" s="221">
        <v>-0.18402282453637664</v>
      </c>
      <c r="G242" s="195">
        <v>1831</v>
      </c>
      <c r="H242" s="220">
        <v>-9.5802469135802482E-2</v>
      </c>
      <c r="I242" s="202">
        <v>2902</v>
      </c>
      <c r="J242" s="221">
        <v>0.14027504911591349</v>
      </c>
      <c r="K242" s="195">
        <v>228</v>
      </c>
      <c r="L242" s="220">
        <v>-0.50755939524838012</v>
      </c>
      <c r="M242" s="202">
        <v>5543</v>
      </c>
      <c r="N242" s="221">
        <v>-5.1505817932922637E-2</v>
      </c>
      <c r="O242" s="195">
        <v>10470</v>
      </c>
      <c r="P242" s="220">
        <v>-3.573402099834222E-2</v>
      </c>
      <c r="Q242" s="202">
        <v>16013</v>
      </c>
      <c r="R242" s="221">
        <v>-4.1252544605436481E-2</v>
      </c>
    </row>
    <row r="243" spans="2:18" ht="15" hidden="1" customHeight="1" outlineLevel="1">
      <c r="B243" s="63" t="s">
        <v>88</v>
      </c>
      <c r="C243" s="195">
        <v>2</v>
      </c>
      <c r="D243" s="220">
        <v>-0.97938144329896903</v>
      </c>
      <c r="E243" s="202">
        <v>132</v>
      </c>
      <c r="F243" s="221">
        <v>2.8823529411764706</v>
      </c>
      <c r="G243" s="195">
        <v>786</v>
      </c>
      <c r="H243" s="220">
        <v>-0.30748898678414094</v>
      </c>
      <c r="I243" s="202">
        <v>1569</v>
      </c>
      <c r="J243" s="221">
        <v>0.3387372013651877</v>
      </c>
      <c r="K243" s="195">
        <v>197</v>
      </c>
      <c r="L243" s="220">
        <v>0.12571428571428567</v>
      </c>
      <c r="M243" s="202">
        <v>2686</v>
      </c>
      <c r="N243" s="221">
        <v>2.7937236892460859E-2</v>
      </c>
      <c r="O243" s="195">
        <v>3682</v>
      </c>
      <c r="P243" s="220">
        <v>-0.18791354212615796</v>
      </c>
      <c r="Q243" s="202">
        <v>6368</v>
      </c>
      <c r="R243" s="221">
        <v>-0.1089967818665174</v>
      </c>
    </row>
    <row r="244" spans="2:18" ht="15" hidden="1" customHeight="1" outlineLevel="1">
      <c r="B244" s="63" t="s">
        <v>87</v>
      </c>
      <c r="C244" s="195">
        <v>0</v>
      </c>
      <c r="D244" s="220" t="s">
        <v>143</v>
      </c>
      <c r="E244" s="202">
        <v>7</v>
      </c>
      <c r="F244" s="221">
        <v>2.5</v>
      </c>
      <c r="G244" s="195">
        <v>55</v>
      </c>
      <c r="H244" s="220">
        <v>0.83333333333333326</v>
      </c>
      <c r="I244" s="202">
        <v>3</v>
      </c>
      <c r="J244" s="221">
        <v>-0.92307692307692313</v>
      </c>
      <c r="K244" s="195">
        <v>2</v>
      </c>
      <c r="L244" s="220">
        <v>-0.6</v>
      </c>
      <c r="M244" s="202">
        <v>67</v>
      </c>
      <c r="N244" s="221">
        <v>-0.11842105263157898</v>
      </c>
      <c r="O244" s="195">
        <v>182</v>
      </c>
      <c r="P244" s="220">
        <v>-0.37024221453287198</v>
      </c>
      <c r="Q244" s="202">
        <v>249</v>
      </c>
      <c r="R244" s="221">
        <v>-0.31780821917808222</v>
      </c>
    </row>
    <row r="245" spans="2:18" ht="15" hidden="1" customHeight="1" outlineLevel="1">
      <c r="B245" s="63" t="s">
        <v>86</v>
      </c>
      <c r="C245" s="195">
        <v>0</v>
      </c>
      <c r="D245" s="220" t="s">
        <v>143</v>
      </c>
      <c r="E245" s="202">
        <v>5</v>
      </c>
      <c r="F245" s="221">
        <v>0.25</v>
      </c>
      <c r="G245" s="195">
        <v>39</v>
      </c>
      <c r="H245" s="220">
        <v>-7.1428571428571397E-2</v>
      </c>
      <c r="I245" s="202">
        <v>22</v>
      </c>
      <c r="J245" s="221">
        <v>-0.6811594202898551</v>
      </c>
      <c r="K245" s="195">
        <v>1</v>
      </c>
      <c r="L245" s="220" t="s">
        <v>143</v>
      </c>
      <c r="M245" s="202">
        <v>67</v>
      </c>
      <c r="N245" s="221">
        <v>-0.41739130434782612</v>
      </c>
      <c r="O245" s="195">
        <v>57</v>
      </c>
      <c r="P245" s="220">
        <v>-0.72727272727272729</v>
      </c>
      <c r="Q245" s="202">
        <v>124</v>
      </c>
      <c r="R245" s="221">
        <v>-0.61728395061728403</v>
      </c>
    </row>
    <row r="246" spans="2:18" ht="15" hidden="1" customHeight="1" outlineLevel="1">
      <c r="B246" s="63" t="s">
        <v>85</v>
      </c>
      <c r="C246" s="195">
        <v>0</v>
      </c>
      <c r="D246" s="220">
        <v>-1</v>
      </c>
      <c r="E246" s="202">
        <v>8</v>
      </c>
      <c r="F246" s="221">
        <v>0.60000000000000009</v>
      </c>
      <c r="G246" s="195">
        <v>116</v>
      </c>
      <c r="H246" s="220">
        <v>5.8235294117647056</v>
      </c>
      <c r="I246" s="202">
        <v>52</v>
      </c>
      <c r="J246" s="221">
        <v>-1.8867924528301883E-2</v>
      </c>
      <c r="K246" s="195">
        <v>3</v>
      </c>
      <c r="L246" s="220">
        <v>0</v>
      </c>
      <c r="M246" s="202">
        <v>179</v>
      </c>
      <c r="N246" s="221">
        <v>0.73786407766990281</v>
      </c>
      <c r="O246" s="195">
        <v>119</v>
      </c>
      <c r="P246" s="220">
        <v>0.30769230769230771</v>
      </c>
      <c r="Q246" s="202">
        <v>298</v>
      </c>
      <c r="R246" s="221">
        <v>0.53608247422680422</v>
      </c>
    </row>
    <row r="247" spans="2:18" ht="15" hidden="1" customHeight="1" outlineLevel="1">
      <c r="B247" s="63" t="s">
        <v>84</v>
      </c>
      <c r="C247" s="195">
        <v>0</v>
      </c>
      <c r="D247" s="220" t="s">
        <v>143</v>
      </c>
      <c r="E247" s="202">
        <v>2</v>
      </c>
      <c r="F247" s="221" t="s">
        <v>143</v>
      </c>
      <c r="G247" s="195">
        <v>108</v>
      </c>
      <c r="H247" s="220">
        <v>5</v>
      </c>
      <c r="I247" s="202">
        <v>53</v>
      </c>
      <c r="J247" s="221">
        <v>6.0000000000000053E-2</v>
      </c>
      <c r="K247" s="195">
        <v>2</v>
      </c>
      <c r="L247" s="220">
        <v>-0.33333333333333337</v>
      </c>
      <c r="M247" s="202">
        <v>165</v>
      </c>
      <c r="N247" s="221">
        <v>1.323943661971831</v>
      </c>
      <c r="O247" s="195">
        <v>97</v>
      </c>
      <c r="P247" s="220">
        <v>-0.17796610169491522</v>
      </c>
      <c r="Q247" s="202">
        <v>262</v>
      </c>
      <c r="R247" s="221">
        <v>0.38624338624338628</v>
      </c>
    </row>
    <row r="248" spans="2:18" ht="15" hidden="1" customHeight="1" outlineLevel="1">
      <c r="B248" s="63" t="s">
        <v>83</v>
      </c>
      <c r="C248" s="195">
        <v>17</v>
      </c>
      <c r="D248" s="220" t="s">
        <v>143</v>
      </c>
      <c r="E248" s="202">
        <v>4</v>
      </c>
      <c r="F248" s="221">
        <v>-0.92982456140350878</v>
      </c>
      <c r="G248" s="195">
        <v>25</v>
      </c>
      <c r="H248" s="220">
        <v>-0.56140350877192979</v>
      </c>
      <c r="I248" s="202">
        <v>51</v>
      </c>
      <c r="J248" s="221">
        <v>-0.62222222222222223</v>
      </c>
      <c r="K248" s="195">
        <v>0</v>
      </c>
      <c r="L248" s="220">
        <v>-1</v>
      </c>
      <c r="M248" s="202">
        <v>97</v>
      </c>
      <c r="N248" s="221">
        <v>-0.61199999999999999</v>
      </c>
      <c r="O248" s="195">
        <v>16</v>
      </c>
      <c r="P248" s="220">
        <v>-0.92039800995024879</v>
      </c>
      <c r="Q248" s="202">
        <v>113</v>
      </c>
      <c r="R248" s="221">
        <v>-0.74944567627494463</v>
      </c>
    </row>
    <row r="249" spans="2:18" ht="15" hidden="1" customHeight="1" outlineLevel="1">
      <c r="B249" s="63" t="s">
        <v>82</v>
      </c>
      <c r="C249" s="195">
        <v>49</v>
      </c>
      <c r="D249" s="220">
        <v>15.333333333333332</v>
      </c>
      <c r="E249" s="202">
        <v>64</v>
      </c>
      <c r="F249" s="221">
        <v>-0.72413793103448276</v>
      </c>
      <c r="G249" s="195">
        <v>804</v>
      </c>
      <c r="H249" s="220">
        <v>-0.40664206642066425</v>
      </c>
      <c r="I249" s="202">
        <v>572</v>
      </c>
      <c r="J249" s="221">
        <v>-0.43422354104846683</v>
      </c>
      <c r="K249" s="195">
        <v>188</v>
      </c>
      <c r="L249" s="220">
        <v>-0.37953795379537958</v>
      </c>
      <c r="M249" s="202">
        <v>1677</v>
      </c>
      <c r="N249" s="221">
        <v>-0.4225206611570248</v>
      </c>
      <c r="O249" s="195">
        <v>3859</v>
      </c>
      <c r="P249" s="220">
        <v>-0.30115900036218757</v>
      </c>
      <c r="Q249" s="202">
        <v>5536</v>
      </c>
      <c r="R249" s="221">
        <v>-0.3429859957275101</v>
      </c>
    </row>
    <row r="250" spans="2:18" ht="15" hidden="1" customHeight="1" outlineLevel="1">
      <c r="B250" s="63" t="s">
        <v>81</v>
      </c>
      <c r="C250" s="195">
        <v>83</v>
      </c>
      <c r="D250" s="220" t="s">
        <v>143</v>
      </c>
      <c r="E250" s="202">
        <v>486</v>
      </c>
      <c r="F250" s="221">
        <v>-0.47459459459459463</v>
      </c>
      <c r="G250" s="195">
        <v>1498</v>
      </c>
      <c r="H250" s="220">
        <v>-0.57802816901408449</v>
      </c>
      <c r="I250" s="202">
        <v>1985</v>
      </c>
      <c r="J250" s="221">
        <v>-0.34118818453368738</v>
      </c>
      <c r="K250" s="195">
        <v>367</v>
      </c>
      <c r="L250" s="220">
        <v>-0.23221757322175729</v>
      </c>
      <c r="M250" s="202">
        <v>4419</v>
      </c>
      <c r="N250" s="221">
        <v>-0.44526738639216668</v>
      </c>
      <c r="O250" s="195">
        <v>8618</v>
      </c>
      <c r="P250" s="220">
        <v>-0.43070418813581712</v>
      </c>
      <c r="Q250" s="202">
        <v>13037</v>
      </c>
      <c r="R250" s="221">
        <v>-0.43572541551246535</v>
      </c>
    </row>
    <row r="251" spans="2:18" ht="15" hidden="1" customHeight="1" outlineLevel="1">
      <c r="B251" s="63" t="s">
        <v>80</v>
      </c>
      <c r="C251" s="195">
        <v>146</v>
      </c>
      <c r="D251" s="220">
        <v>47.666666666666664</v>
      </c>
      <c r="E251" s="202">
        <v>384</v>
      </c>
      <c r="F251" s="221">
        <v>-0.50895140664961636</v>
      </c>
      <c r="G251" s="195">
        <v>1958</v>
      </c>
      <c r="H251" s="220">
        <v>-0.30885986586657255</v>
      </c>
      <c r="I251" s="202">
        <v>2126</v>
      </c>
      <c r="J251" s="221">
        <v>0.53059755219582438</v>
      </c>
      <c r="K251" s="195">
        <v>324</v>
      </c>
      <c r="L251" s="220">
        <v>-0.26195899772209563</v>
      </c>
      <c r="M251" s="202">
        <v>4938</v>
      </c>
      <c r="N251" s="221">
        <v>-9.3279471171502037E-2</v>
      </c>
      <c r="O251" s="195">
        <v>9134</v>
      </c>
      <c r="P251" s="220">
        <v>-0.2563100472235792</v>
      </c>
      <c r="Q251" s="202">
        <v>14072</v>
      </c>
      <c r="R251" s="221">
        <v>-0.20622743682310474</v>
      </c>
    </row>
    <row r="252" spans="2:18" ht="15" hidden="1" customHeight="1" outlineLevel="1">
      <c r="B252" s="63" t="s">
        <v>79</v>
      </c>
      <c r="C252" s="195">
        <v>133</v>
      </c>
      <c r="D252" s="220">
        <v>132</v>
      </c>
      <c r="E252" s="202">
        <v>624</v>
      </c>
      <c r="F252" s="221">
        <v>-0.30512249443207129</v>
      </c>
      <c r="G252" s="195">
        <v>1692</v>
      </c>
      <c r="H252" s="220">
        <v>-0.40777038851942593</v>
      </c>
      <c r="I252" s="202">
        <v>2507</v>
      </c>
      <c r="J252" s="221">
        <v>0.22471910112359561</v>
      </c>
      <c r="K252" s="195">
        <v>554</v>
      </c>
      <c r="L252" s="220">
        <v>0.32853717026378892</v>
      </c>
      <c r="M252" s="202">
        <v>5510</v>
      </c>
      <c r="N252" s="221">
        <v>-0.11414790996784563</v>
      </c>
      <c r="O252" s="195">
        <v>11386</v>
      </c>
      <c r="P252" s="220">
        <v>-3.3200305680563758E-2</v>
      </c>
      <c r="Q252" s="202">
        <v>16896</v>
      </c>
      <c r="R252" s="221">
        <v>-6.1176862810468413E-2</v>
      </c>
    </row>
    <row r="253" spans="2:18" collapsed="1">
      <c r="B253" s="227">
        <v>1993</v>
      </c>
      <c r="C253" s="228">
        <v>477</v>
      </c>
      <c r="D253" s="229">
        <v>0.30327868852459017</v>
      </c>
      <c r="E253" s="228">
        <v>2677</v>
      </c>
      <c r="F253" s="229">
        <v>-0.36094533301503939</v>
      </c>
      <c r="G253" s="228">
        <v>10448</v>
      </c>
      <c r="H253" s="229">
        <v>-0.34597809076682318</v>
      </c>
      <c r="I253" s="228">
        <v>13099</v>
      </c>
      <c r="J253" s="229">
        <v>-5.768500948766575E-3</v>
      </c>
      <c r="K253" s="228">
        <v>2105</v>
      </c>
      <c r="L253" s="229">
        <v>-0.1980952380952381</v>
      </c>
      <c r="M253" s="228">
        <v>28806</v>
      </c>
      <c r="N253" s="229">
        <v>-0.20710156895127996</v>
      </c>
      <c r="O253" s="228">
        <v>58461</v>
      </c>
      <c r="P253" s="229">
        <v>-0.20138518913159298</v>
      </c>
      <c r="Q253" s="228">
        <v>87267</v>
      </c>
      <c r="R253" s="229">
        <v>-0.20328120292514584</v>
      </c>
    </row>
    <row r="254" spans="2:18" ht="15" hidden="1" customHeight="1" outlineLevel="1">
      <c r="B254" s="63" t="s">
        <v>90</v>
      </c>
      <c r="C254" s="195">
        <v>127</v>
      </c>
      <c r="D254" s="220">
        <v>62.5</v>
      </c>
      <c r="E254" s="202">
        <v>549</v>
      </c>
      <c r="F254" s="221">
        <v>-0.33454545454545459</v>
      </c>
      <c r="G254" s="195">
        <v>2056</v>
      </c>
      <c r="H254" s="220">
        <v>-0.25072886297376096</v>
      </c>
      <c r="I254" s="202">
        <v>1652</v>
      </c>
      <c r="J254" s="221">
        <v>-0.39242368517837445</v>
      </c>
      <c r="K254" s="195">
        <v>338</v>
      </c>
      <c r="L254" s="220">
        <v>-0.32803180914512919</v>
      </c>
      <c r="M254" s="202">
        <v>4722</v>
      </c>
      <c r="N254" s="221">
        <v>-0.30487266303547766</v>
      </c>
      <c r="O254" s="195">
        <v>12184</v>
      </c>
      <c r="P254" s="220">
        <v>5.8614711467019909E-3</v>
      </c>
      <c r="Q254" s="202">
        <v>16906</v>
      </c>
      <c r="R254" s="221">
        <v>-0.10578652279699563</v>
      </c>
    </row>
    <row r="255" spans="2:18" ht="15" hidden="1" customHeight="1" outlineLevel="1">
      <c r="B255" s="63" t="s">
        <v>89</v>
      </c>
      <c r="C255" s="195">
        <v>110</v>
      </c>
      <c r="D255" s="220">
        <v>54</v>
      </c>
      <c r="E255" s="202">
        <v>701</v>
      </c>
      <c r="F255" s="221">
        <v>-0.339924670433145</v>
      </c>
      <c r="G255" s="195">
        <v>2025</v>
      </c>
      <c r="H255" s="220">
        <v>-0.22798322531452531</v>
      </c>
      <c r="I255" s="202">
        <v>2545</v>
      </c>
      <c r="J255" s="221">
        <v>-2.4904214559386961E-2</v>
      </c>
      <c r="K255" s="195">
        <v>463</v>
      </c>
      <c r="L255" s="220">
        <v>6.6820276497695952E-2</v>
      </c>
      <c r="M255" s="202">
        <v>5844</v>
      </c>
      <c r="N255" s="221">
        <v>-0.13177833902837621</v>
      </c>
      <c r="O255" s="195">
        <v>10858</v>
      </c>
      <c r="P255" s="220">
        <v>-0.23481324876673715</v>
      </c>
      <c r="Q255" s="202">
        <v>16702</v>
      </c>
      <c r="R255" s="221">
        <v>-0.20166340041107023</v>
      </c>
    </row>
    <row r="256" spans="2:18" ht="15" hidden="1" customHeight="1" outlineLevel="1">
      <c r="B256" s="63" t="s">
        <v>88</v>
      </c>
      <c r="C256" s="195">
        <v>97</v>
      </c>
      <c r="D256" s="220" t="s">
        <v>143</v>
      </c>
      <c r="E256" s="202">
        <v>34</v>
      </c>
      <c r="F256" s="221">
        <v>-0.87313432835820892</v>
      </c>
      <c r="G256" s="195">
        <v>1135</v>
      </c>
      <c r="H256" s="220">
        <v>0.64017341040462439</v>
      </c>
      <c r="I256" s="202">
        <v>1172</v>
      </c>
      <c r="J256" s="221">
        <v>-6.9841269841269815E-2</v>
      </c>
      <c r="K256" s="195">
        <v>175</v>
      </c>
      <c r="L256" s="220">
        <v>-5.6818181818182323E-3</v>
      </c>
      <c r="M256" s="202">
        <v>2613</v>
      </c>
      <c r="N256" s="221">
        <v>9.0567612687812993E-2</v>
      </c>
      <c r="O256" s="195">
        <v>4534</v>
      </c>
      <c r="P256" s="220">
        <v>0.15870176335292618</v>
      </c>
      <c r="Q256" s="202">
        <v>7147</v>
      </c>
      <c r="R256" s="221">
        <v>0.1328261214138533</v>
      </c>
    </row>
    <row r="257" spans="2:18" ht="15" hidden="1" customHeight="1" outlineLevel="1">
      <c r="B257" s="63" t="s">
        <v>87</v>
      </c>
      <c r="C257" s="195">
        <v>0</v>
      </c>
      <c r="D257" s="220" t="s">
        <v>143</v>
      </c>
      <c r="E257" s="202">
        <v>2</v>
      </c>
      <c r="F257" s="221">
        <v>-0.84615384615384615</v>
      </c>
      <c r="G257" s="195">
        <v>30</v>
      </c>
      <c r="H257" s="220">
        <v>-0.60526315789473684</v>
      </c>
      <c r="I257" s="202">
        <v>39</v>
      </c>
      <c r="J257" s="221">
        <v>2.5454545454545454</v>
      </c>
      <c r="K257" s="195">
        <v>5</v>
      </c>
      <c r="L257" s="220">
        <v>-0.2857142857142857</v>
      </c>
      <c r="M257" s="202">
        <v>76</v>
      </c>
      <c r="N257" s="221">
        <v>-0.28971962616822433</v>
      </c>
      <c r="O257" s="195">
        <v>289</v>
      </c>
      <c r="P257" s="220">
        <v>1.1729323308270678</v>
      </c>
      <c r="Q257" s="202">
        <v>365</v>
      </c>
      <c r="R257" s="221">
        <v>0.52083333333333326</v>
      </c>
    </row>
    <row r="258" spans="2:18" ht="15" hidden="1" customHeight="1" outlineLevel="1">
      <c r="B258" s="63" t="s">
        <v>86</v>
      </c>
      <c r="C258" s="195">
        <v>0</v>
      </c>
      <c r="D258" s="220" t="s">
        <v>143</v>
      </c>
      <c r="E258" s="202">
        <v>4</v>
      </c>
      <c r="F258" s="221">
        <v>3</v>
      </c>
      <c r="G258" s="195">
        <v>42</v>
      </c>
      <c r="H258" s="220">
        <v>-0.1063829787234043</v>
      </c>
      <c r="I258" s="202">
        <v>69</v>
      </c>
      <c r="J258" s="221">
        <v>12.8</v>
      </c>
      <c r="K258" s="195">
        <v>0</v>
      </c>
      <c r="L258" s="220">
        <v>-1</v>
      </c>
      <c r="M258" s="202">
        <v>115</v>
      </c>
      <c r="N258" s="221">
        <v>1.0535714285714284</v>
      </c>
      <c r="O258" s="195">
        <v>209</v>
      </c>
      <c r="P258" s="220">
        <v>1.9857142857142858</v>
      </c>
      <c r="Q258" s="202">
        <v>324</v>
      </c>
      <c r="R258" s="221">
        <v>1.5714285714285716</v>
      </c>
    </row>
    <row r="259" spans="2:18" ht="15" hidden="1" customHeight="1" outlineLevel="1">
      <c r="B259" s="63" t="s">
        <v>85</v>
      </c>
      <c r="C259" s="195">
        <v>25</v>
      </c>
      <c r="D259" s="220">
        <v>3.166666666666667</v>
      </c>
      <c r="E259" s="202">
        <v>5</v>
      </c>
      <c r="F259" s="221">
        <v>0.66666666666666674</v>
      </c>
      <c r="G259" s="195">
        <v>17</v>
      </c>
      <c r="H259" s="220">
        <v>4.666666666666667</v>
      </c>
      <c r="I259" s="202">
        <v>53</v>
      </c>
      <c r="J259" s="221">
        <v>4.3</v>
      </c>
      <c r="K259" s="195">
        <v>3</v>
      </c>
      <c r="L259" s="220">
        <v>2</v>
      </c>
      <c r="M259" s="202">
        <v>103</v>
      </c>
      <c r="N259" s="221">
        <v>3.4782608695652177</v>
      </c>
      <c r="O259" s="195">
        <v>91</v>
      </c>
      <c r="P259" s="220">
        <v>-0.38926174496644295</v>
      </c>
      <c r="Q259" s="202">
        <v>194</v>
      </c>
      <c r="R259" s="221">
        <v>0.12790697674418605</v>
      </c>
    </row>
    <row r="260" spans="2:18" ht="15" hidden="1" customHeight="1" outlineLevel="1">
      <c r="B260" s="63" t="s">
        <v>84</v>
      </c>
      <c r="C260" s="195">
        <v>0</v>
      </c>
      <c r="D260" s="220" t="s">
        <v>143</v>
      </c>
      <c r="E260" s="202">
        <v>0</v>
      </c>
      <c r="F260" s="221">
        <v>-1</v>
      </c>
      <c r="G260" s="195">
        <v>18</v>
      </c>
      <c r="H260" s="220">
        <v>-0.82352941176470584</v>
      </c>
      <c r="I260" s="202">
        <v>50</v>
      </c>
      <c r="J260" s="221">
        <v>2.125</v>
      </c>
      <c r="K260" s="195">
        <v>3</v>
      </c>
      <c r="L260" s="220">
        <v>2</v>
      </c>
      <c r="M260" s="202">
        <v>71</v>
      </c>
      <c r="N260" s="221">
        <v>-0.41803278688524592</v>
      </c>
      <c r="O260" s="195">
        <v>118</v>
      </c>
      <c r="P260" s="220">
        <v>-0.76257545271629779</v>
      </c>
      <c r="Q260" s="202">
        <v>189</v>
      </c>
      <c r="R260" s="221">
        <v>-0.69466882067851365</v>
      </c>
    </row>
    <row r="261" spans="2:18" ht="15" hidden="1" customHeight="1" outlineLevel="1">
      <c r="B261" s="63" t="s">
        <v>83</v>
      </c>
      <c r="C261" s="195">
        <v>0</v>
      </c>
      <c r="D261" s="220" t="s">
        <v>143</v>
      </c>
      <c r="E261" s="202">
        <v>57</v>
      </c>
      <c r="F261" s="221">
        <v>10.4</v>
      </c>
      <c r="G261" s="195">
        <v>57</v>
      </c>
      <c r="H261" s="220">
        <v>1.4782608695652173</v>
      </c>
      <c r="I261" s="202">
        <v>135</v>
      </c>
      <c r="J261" s="221">
        <v>5.75</v>
      </c>
      <c r="K261" s="195">
        <v>1</v>
      </c>
      <c r="L261" s="220">
        <v>-0.66666666666666674</v>
      </c>
      <c r="M261" s="202">
        <v>250</v>
      </c>
      <c r="N261" s="221">
        <v>3.9019607843137258</v>
      </c>
      <c r="O261" s="195">
        <v>201</v>
      </c>
      <c r="P261" s="220">
        <v>0.29677419354838719</v>
      </c>
      <c r="Q261" s="202">
        <v>451</v>
      </c>
      <c r="R261" s="221">
        <v>1.1893203883495147</v>
      </c>
    </row>
    <row r="262" spans="2:18" ht="15" hidden="1" customHeight="1" outlineLevel="1">
      <c r="B262" s="63" t="s">
        <v>82</v>
      </c>
      <c r="C262" s="195">
        <v>3</v>
      </c>
      <c r="D262" s="220" t="s">
        <v>143</v>
      </c>
      <c r="E262" s="202">
        <v>232</v>
      </c>
      <c r="F262" s="221">
        <v>0.63380281690140849</v>
      </c>
      <c r="G262" s="195">
        <v>1355</v>
      </c>
      <c r="H262" s="220">
        <v>1.5760456273764261</v>
      </c>
      <c r="I262" s="202">
        <v>1011</v>
      </c>
      <c r="J262" s="221">
        <v>0.16073478760045923</v>
      </c>
      <c r="K262" s="195">
        <v>303</v>
      </c>
      <c r="L262" s="220">
        <v>0.40930232558139545</v>
      </c>
      <c r="M262" s="202">
        <v>2904</v>
      </c>
      <c r="N262" s="221">
        <v>0.65564424173318137</v>
      </c>
      <c r="O262" s="195">
        <v>5522</v>
      </c>
      <c r="P262" s="220">
        <v>0.80989839396919039</v>
      </c>
      <c r="Q262" s="202">
        <v>8426</v>
      </c>
      <c r="R262" s="221">
        <v>0.75359001040582729</v>
      </c>
    </row>
    <row r="263" spans="2:18" ht="15" hidden="1" customHeight="1" outlineLevel="1">
      <c r="B263" s="63" t="s">
        <v>81</v>
      </c>
      <c r="C263" s="195">
        <v>0</v>
      </c>
      <c r="D263" s="220">
        <v>-1</v>
      </c>
      <c r="E263" s="202">
        <v>925</v>
      </c>
      <c r="F263" s="221">
        <v>4.284103720405863E-2</v>
      </c>
      <c r="G263" s="195">
        <v>3550</v>
      </c>
      <c r="H263" s="220">
        <v>0.60488245931283902</v>
      </c>
      <c r="I263" s="202">
        <v>3013</v>
      </c>
      <c r="J263" s="221">
        <v>-7.0635410240592278E-2</v>
      </c>
      <c r="K263" s="195">
        <v>478</v>
      </c>
      <c r="L263" s="220">
        <v>4.2016806722688926E-3</v>
      </c>
      <c r="M263" s="202">
        <v>7966</v>
      </c>
      <c r="N263" s="221">
        <v>0.16803519061583572</v>
      </c>
      <c r="O263" s="195">
        <v>15138</v>
      </c>
      <c r="P263" s="220">
        <v>0.3353916725476358</v>
      </c>
      <c r="Q263" s="202">
        <v>23104</v>
      </c>
      <c r="R263" s="221">
        <v>0.27252698832341915</v>
      </c>
    </row>
    <row r="264" spans="2:18" ht="15" hidden="1" customHeight="1" outlineLevel="1">
      <c r="B264" s="63" t="s">
        <v>80</v>
      </c>
      <c r="C264" s="195">
        <v>3</v>
      </c>
      <c r="D264" s="220">
        <v>0</v>
      </c>
      <c r="E264" s="202">
        <v>782</v>
      </c>
      <c r="F264" s="221">
        <v>-0.26641651031894931</v>
      </c>
      <c r="G264" s="195">
        <v>2833</v>
      </c>
      <c r="H264" s="220">
        <v>0.55744914788345246</v>
      </c>
      <c r="I264" s="202">
        <v>1389</v>
      </c>
      <c r="J264" s="221">
        <v>-0.34481132075471699</v>
      </c>
      <c r="K264" s="195">
        <v>439</v>
      </c>
      <c r="L264" s="220">
        <v>-4.5351473922902175E-3</v>
      </c>
      <c r="M264" s="202">
        <v>5446</v>
      </c>
      <c r="N264" s="221">
        <v>-5.5055973573137074E-4</v>
      </c>
      <c r="O264" s="195">
        <v>12282</v>
      </c>
      <c r="P264" s="220">
        <v>0.10878396677800839</v>
      </c>
      <c r="Q264" s="202">
        <v>17728</v>
      </c>
      <c r="R264" s="221">
        <v>7.2733873895679535E-2</v>
      </c>
    </row>
    <row r="265" spans="2:18" ht="15" hidden="1" customHeight="1" outlineLevel="1">
      <c r="B265" s="63" t="s">
        <v>79</v>
      </c>
      <c r="C265" s="195">
        <v>1</v>
      </c>
      <c r="D265" s="220" t="s">
        <v>143</v>
      </c>
      <c r="E265" s="202">
        <v>898</v>
      </c>
      <c r="F265" s="221">
        <v>-0.27639000805801772</v>
      </c>
      <c r="G265" s="195">
        <v>2857</v>
      </c>
      <c r="H265" s="220">
        <v>0.73677811550151984</v>
      </c>
      <c r="I265" s="202">
        <v>2047</v>
      </c>
      <c r="J265" s="221">
        <v>0.32577720207253891</v>
      </c>
      <c r="K265" s="195">
        <v>417</v>
      </c>
      <c r="L265" s="220">
        <v>8.0310880829015607E-2</v>
      </c>
      <c r="M265" s="202">
        <v>6220</v>
      </c>
      <c r="N265" s="221">
        <v>0.29152823920265791</v>
      </c>
      <c r="O265" s="195">
        <v>11777</v>
      </c>
      <c r="P265" s="220">
        <v>0.11303279463188742</v>
      </c>
      <c r="Q265" s="202">
        <v>17997</v>
      </c>
      <c r="R265" s="221">
        <v>0.1688640644281354</v>
      </c>
    </row>
    <row r="266" spans="2:18" collapsed="1">
      <c r="B266" s="227">
        <v>1992</v>
      </c>
      <c r="C266" s="228">
        <v>366</v>
      </c>
      <c r="D266" s="229">
        <v>21.875</v>
      </c>
      <c r="E266" s="228">
        <v>4189</v>
      </c>
      <c r="F266" s="229">
        <v>-0.24057287889775203</v>
      </c>
      <c r="G266" s="228">
        <v>15975</v>
      </c>
      <c r="H266" s="229">
        <v>0.27677429667519182</v>
      </c>
      <c r="I266" s="228">
        <v>13175</v>
      </c>
      <c r="J266" s="229">
        <v>-8.684502356528967E-2</v>
      </c>
      <c r="K266" s="228">
        <v>2625</v>
      </c>
      <c r="L266" s="229">
        <v>-7.9365079365079083E-3</v>
      </c>
      <c r="M266" s="228">
        <v>36330</v>
      </c>
      <c r="N266" s="229">
        <v>3.4512215957628545E-2</v>
      </c>
      <c r="O266" s="228">
        <v>73203</v>
      </c>
      <c r="P266" s="229">
        <v>8.8277707574518693E-2</v>
      </c>
      <c r="Q266" s="228">
        <v>109533</v>
      </c>
      <c r="R266" s="229">
        <v>6.9835812586073853E-2</v>
      </c>
    </row>
    <row r="267" spans="2:18" ht="15" hidden="1" customHeight="1" outlineLevel="1">
      <c r="B267" s="63" t="s">
        <v>90</v>
      </c>
      <c r="C267" s="195">
        <v>2</v>
      </c>
      <c r="D267" s="220" t="s">
        <v>143</v>
      </c>
      <c r="E267" s="202">
        <v>825</v>
      </c>
      <c r="F267" s="221">
        <v>-0.28447528187337379</v>
      </c>
      <c r="G267" s="195">
        <v>2744</v>
      </c>
      <c r="H267" s="220">
        <v>-8.8372093023255771E-2</v>
      </c>
      <c r="I267" s="202">
        <v>2719</v>
      </c>
      <c r="J267" s="221">
        <v>9.4605475040257625E-2</v>
      </c>
      <c r="K267" s="195">
        <v>503</v>
      </c>
      <c r="L267" s="220">
        <v>0.12276785714285721</v>
      </c>
      <c r="M267" s="202">
        <v>6793</v>
      </c>
      <c r="N267" s="221">
        <v>-4.2565186751233219E-2</v>
      </c>
      <c r="O267" s="195">
        <v>12113</v>
      </c>
      <c r="P267" s="220">
        <v>-7.6260199801723494E-2</v>
      </c>
      <c r="Q267" s="202">
        <v>18906</v>
      </c>
      <c r="R267" s="221">
        <v>-6.4429928741092657E-2</v>
      </c>
    </row>
    <row r="268" spans="2:18" ht="15" hidden="1" customHeight="1" outlineLevel="1">
      <c r="B268" s="63" t="s">
        <v>89</v>
      </c>
      <c r="C268" s="195">
        <v>2</v>
      </c>
      <c r="D268" s="220">
        <v>0</v>
      </c>
      <c r="E268" s="202">
        <v>1062</v>
      </c>
      <c r="F268" s="221">
        <v>0.30627306273062738</v>
      </c>
      <c r="G268" s="195">
        <v>2623</v>
      </c>
      <c r="H268" s="220">
        <v>0.34306195596518174</v>
      </c>
      <c r="I268" s="202">
        <v>2610</v>
      </c>
      <c r="J268" s="221">
        <v>0.32352941176470584</v>
      </c>
      <c r="K268" s="195">
        <v>434</v>
      </c>
      <c r="L268" s="220">
        <v>-0.34539969834087481</v>
      </c>
      <c r="M268" s="202">
        <v>6731</v>
      </c>
      <c r="N268" s="221">
        <v>0.24578937627244124</v>
      </c>
      <c r="O268" s="195">
        <v>14190</v>
      </c>
      <c r="P268" s="220">
        <v>0.38669012019935511</v>
      </c>
      <c r="Q268" s="202">
        <v>20921</v>
      </c>
      <c r="R268" s="221">
        <v>0.33800204655922239</v>
      </c>
    </row>
    <row r="269" spans="2:18" ht="15" hidden="1" customHeight="1" outlineLevel="1">
      <c r="B269" s="63" t="s">
        <v>88</v>
      </c>
      <c r="C269" s="195">
        <v>0</v>
      </c>
      <c r="D269" s="220" t="s">
        <v>143</v>
      </c>
      <c r="E269" s="202">
        <v>268</v>
      </c>
      <c r="F269" s="221">
        <v>4.6875E-2</v>
      </c>
      <c r="G269" s="195">
        <v>692</v>
      </c>
      <c r="H269" s="220">
        <v>-0.3627992633517495</v>
      </c>
      <c r="I269" s="202">
        <v>1260</v>
      </c>
      <c r="J269" s="221">
        <v>-0.37125748502994016</v>
      </c>
      <c r="K269" s="195">
        <v>176</v>
      </c>
      <c r="L269" s="220">
        <v>-2.7624309392265234E-2</v>
      </c>
      <c r="M269" s="202">
        <v>2396</v>
      </c>
      <c r="N269" s="221">
        <v>-0.32066912390133262</v>
      </c>
      <c r="O269" s="195">
        <v>3913</v>
      </c>
      <c r="P269" s="220">
        <v>0.25698682942499196</v>
      </c>
      <c r="Q269" s="202">
        <v>6309</v>
      </c>
      <c r="R269" s="221">
        <v>-4.9849397590361444E-2</v>
      </c>
    </row>
    <row r="270" spans="2:18" ht="15" hidden="1" customHeight="1" outlineLevel="1">
      <c r="B270" s="63" t="s">
        <v>87</v>
      </c>
      <c r="C270" s="195">
        <v>0</v>
      </c>
      <c r="D270" s="220">
        <v>-1</v>
      </c>
      <c r="E270" s="202">
        <v>13</v>
      </c>
      <c r="F270" s="221">
        <v>0.30000000000000004</v>
      </c>
      <c r="G270" s="195">
        <v>76</v>
      </c>
      <c r="H270" s="220">
        <v>0.4339622641509433</v>
      </c>
      <c r="I270" s="202">
        <v>11</v>
      </c>
      <c r="J270" s="221">
        <v>-0.66666666666666674</v>
      </c>
      <c r="K270" s="195">
        <v>7</v>
      </c>
      <c r="L270" s="220">
        <v>6</v>
      </c>
      <c r="M270" s="202">
        <v>107</v>
      </c>
      <c r="N270" s="221">
        <v>3.8834951456310662E-2</v>
      </c>
      <c r="O270" s="195">
        <v>133</v>
      </c>
      <c r="P270" s="220">
        <v>0.49438202247191021</v>
      </c>
      <c r="Q270" s="202">
        <v>240</v>
      </c>
      <c r="R270" s="221">
        <v>0.25</v>
      </c>
    </row>
    <row r="271" spans="2:18" ht="15" hidden="1" customHeight="1" outlineLevel="1">
      <c r="B271" s="63" t="s">
        <v>86</v>
      </c>
      <c r="C271" s="195">
        <v>0</v>
      </c>
      <c r="D271" s="220" t="s">
        <v>143</v>
      </c>
      <c r="E271" s="202">
        <v>1</v>
      </c>
      <c r="F271" s="221">
        <v>-0.5</v>
      </c>
      <c r="G271" s="195">
        <v>47</v>
      </c>
      <c r="H271" s="220">
        <v>8.4</v>
      </c>
      <c r="I271" s="202">
        <v>5</v>
      </c>
      <c r="J271" s="221">
        <v>-0.58333333333333326</v>
      </c>
      <c r="K271" s="195">
        <v>3</v>
      </c>
      <c r="L271" s="220">
        <v>-0.4</v>
      </c>
      <c r="M271" s="202">
        <v>56</v>
      </c>
      <c r="N271" s="221">
        <v>1.3333333333333335</v>
      </c>
      <c r="O271" s="195">
        <v>70</v>
      </c>
      <c r="P271" s="220">
        <v>-0.32038834951456308</v>
      </c>
      <c r="Q271" s="202">
        <v>126</v>
      </c>
      <c r="R271" s="221">
        <v>-7.8740157480314821E-3</v>
      </c>
    </row>
    <row r="272" spans="2:18" ht="15" hidden="1" customHeight="1" outlineLevel="1">
      <c r="B272" s="63" t="s">
        <v>85</v>
      </c>
      <c r="C272" s="195">
        <v>6</v>
      </c>
      <c r="D272" s="220" t="s">
        <v>143</v>
      </c>
      <c r="E272" s="202">
        <v>3</v>
      </c>
      <c r="F272" s="221" t="s">
        <v>143</v>
      </c>
      <c r="G272" s="195">
        <v>3</v>
      </c>
      <c r="H272" s="220">
        <v>-0.625</v>
      </c>
      <c r="I272" s="202">
        <v>10</v>
      </c>
      <c r="J272" s="221">
        <v>-0.16666666666666663</v>
      </c>
      <c r="K272" s="195">
        <v>1</v>
      </c>
      <c r="L272" s="220" t="s">
        <v>143</v>
      </c>
      <c r="M272" s="202">
        <v>23</v>
      </c>
      <c r="N272" s="221">
        <v>0.14999999999999991</v>
      </c>
      <c r="O272" s="195">
        <v>149</v>
      </c>
      <c r="P272" s="220">
        <v>-6.2893081761006275E-2</v>
      </c>
      <c r="Q272" s="202">
        <v>172</v>
      </c>
      <c r="R272" s="221">
        <v>-3.9106145251396662E-2</v>
      </c>
    </row>
    <row r="273" spans="2:18" ht="15" hidden="1" customHeight="1" outlineLevel="1">
      <c r="B273" s="63" t="s">
        <v>84</v>
      </c>
      <c r="C273" s="195">
        <v>0</v>
      </c>
      <c r="D273" s="220" t="s">
        <v>143</v>
      </c>
      <c r="E273" s="202">
        <v>3</v>
      </c>
      <c r="F273" s="221" t="s">
        <v>143</v>
      </c>
      <c r="G273" s="195">
        <v>102</v>
      </c>
      <c r="H273" s="220">
        <v>11.75</v>
      </c>
      <c r="I273" s="202">
        <v>16</v>
      </c>
      <c r="J273" s="221">
        <v>-0.23809523809523814</v>
      </c>
      <c r="K273" s="195">
        <v>1</v>
      </c>
      <c r="L273" s="220">
        <v>-0.88888888888888884</v>
      </c>
      <c r="M273" s="202">
        <v>122</v>
      </c>
      <c r="N273" s="221">
        <v>2.2105263157894739</v>
      </c>
      <c r="O273" s="195">
        <v>497</v>
      </c>
      <c r="P273" s="220">
        <v>5.2911392405063289</v>
      </c>
      <c r="Q273" s="202">
        <v>619</v>
      </c>
      <c r="R273" s="221">
        <v>4.2905982905982905</v>
      </c>
    </row>
    <row r="274" spans="2:18" ht="15" hidden="1" customHeight="1" outlineLevel="1">
      <c r="B274" s="63" t="s">
        <v>83</v>
      </c>
      <c r="C274" s="195">
        <v>0</v>
      </c>
      <c r="D274" s="220" t="s">
        <v>143</v>
      </c>
      <c r="E274" s="202">
        <v>5</v>
      </c>
      <c r="F274" s="221">
        <v>0.66666666666666674</v>
      </c>
      <c r="G274" s="195">
        <v>23</v>
      </c>
      <c r="H274" s="220">
        <v>1.2999999999999998</v>
      </c>
      <c r="I274" s="202">
        <v>20</v>
      </c>
      <c r="J274" s="221">
        <v>-0.58333333333333326</v>
      </c>
      <c r="K274" s="195">
        <v>3</v>
      </c>
      <c r="L274" s="220">
        <v>-0.66666666666666674</v>
      </c>
      <c r="M274" s="202">
        <v>51</v>
      </c>
      <c r="N274" s="221">
        <v>-0.27142857142857146</v>
      </c>
      <c r="O274" s="195">
        <v>155</v>
      </c>
      <c r="P274" s="220">
        <v>-6.0606060606060552E-2</v>
      </c>
      <c r="Q274" s="202">
        <v>206</v>
      </c>
      <c r="R274" s="221">
        <v>-0.12340425531914889</v>
      </c>
    </row>
    <row r="275" spans="2:18" ht="15" hidden="1" customHeight="1" outlineLevel="1">
      <c r="B275" s="63" t="s">
        <v>82</v>
      </c>
      <c r="C275" s="195">
        <v>0</v>
      </c>
      <c r="D275" s="220" t="s">
        <v>143</v>
      </c>
      <c r="E275" s="202">
        <v>142</v>
      </c>
      <c r="F275" s="221">
        <v>-0.46816479400749067</v>
      </c>
      <c r="G275" s="195">
        <v>526</v>
      </c>
      <c r="H275" s="220">
        <v>-0.51386321626617382</v>
      </c>
      <c r="I275" s="202">
        <v>871</v>
      </c>
      <c r="J275" s="221">
        <v>-0.28955954323001631</v>
      </c>
      <c r="K275" s="195">
        <v>215</v>
      </c>
      <c r="L275" s="220">
        <v>-0.27609427609427606</v>
      </c>
      <c r="M275" s="202">
        <v>1754</v>
      </c>
      <c r="N275" s="221">
        <v>-0.3892757660167131</v>
      </c>
      <c r="O275" s="195">
        <v>3051</v>
      </c>
      <c r="P275" s="220">
        <v>-0.46948356807511737</v>
      </c>
      <c r="Q275" s="202">
        <v>4805</v>
      </c>
      <c r="R275" s="221">
        <v>-0.44276933781746497</v>
      </c>
    </row>
    <row r="276" spans="2:18" ht="15" hidden="1" customHeight="1" outlineLevel="1">
      <c r="B276" s="63" t="s">
        <v>81</v>
      </c>
      <c r="C276" s="195">
        <v>3</v>
      </c>
      <c r="D276" s="220" t="s">
        <v>143</v>
      </c>
      <c r="E276" s="202">
        <v>887</v>
      </c>
      <c r="F276" s="221">
        <v>-7.8920041536863939E-2</v>
      </c>
      <c r="G276" s="195">
        <v>2212</v>
      </c>
      <c r="H276" s="220">
        <v>0.3143196672608437</v>
      </c>
      <c r="I276" s="202">
        <v>3242</v>
      </c>
      <c r="J276" s="221">
        <v>0.47430650295588905</v>
      </c>
      <c r="K276" s="195">
        <v>476</v>
      </c>
      <c r="L276" s="220">
        <v>-9.8484848484848508E-2</v>
      </c>
      <c r="M276" s="202">
        <v>6820</v>
      </c>
      <c r="N276" s="221">
        <v>0.26930951051554075</v>
      </c>
      <c r="O276" s="195">
        <v>11336</v>
      </c>
      <c r="P276" s="220">
        <v>-7.3931868311412519E-2</v>
      </c>
      <c r="Q276" s="202">
        <v>18156</v>
      </c>
      <c r="R276" s="221">
        <v>3.0770977631429552E-2</v>
      </c>
    </row>
    <row r="277" spans="2:18" ht="15" hidden="1" customHeight="1" outlineLevel="1">
      <c r="B277" s="63" t="s">
        <v>80</v>
      </c>
      <c r="C277" s="195">
        <v>3</v>
      </c>
      <c r="D277" s="220">
        <v>0</v>
      </c>
      <c r="E277" s="202">
        <v>1066</v>
      </c>
      <c r="F277" s="221">
        <v>0.25855962219598583</v>
      </c>
      <c r="G277" s="195">
        <v>1819</v>
      </c>
      <c r="H277" s="220">
        <v>-4.6645702306079673E-2</v>
      </c>
      <c r="I277" s="202">
        <v>2120</v>
      </c>
      <c r="J277" s="221">
        <v>4.588061174148983E-2</v>
      </c>
      <c r="K277" s="195">
        <v>441</v>
      </c>
      <c r="L277" s="220">
        <v>0.22500000000000009</v>
      </c>
      <c r="M277" s="202">
        <v>5449</v>
      </c>
      <c r="N277" s="221">
        <v>5.9086491739553049E-2</v>
      </c>
      <c r="O277" s="195">
        <v>11077</v>
      </c>
      <c r="P277" s="220">
        <v>-0.16714285714285715</v>
      </c>
      <c r="Q277" s="202">
        <v>16526</v>
      </c>
      <c r="R277" s="221">
        <v>-0.10403903496882627</v>
      </c>
    </row>
    <row r="278" spans="2:18" ht="15" hidden="1" customHeight="1" outlineLevel="1">
      <c r="B278" s="63" t="s">
        <v>79</v>
      </c>
      <c r="C278" s="195">
        <v>0</v>
      </c>
      <c r="D278" s="220">
        <v>-1</v>
      </c>
      <c r="E278" s="202">
        <v>1241</v>
      </c>
      <c r="F278" s="221">
        <v>0.20251937984496116</v>
      </c>
      <c r="G278" s="195">
        <v>1645</v>
      </c>
      <c r="H278" s="220">
        <v>0.10033444816053505</v>
      </c>
      <c r="I278" s="202">
        <v>1544</v>
      </c>
      <c r="J278" s="221">
        <v>-0.23526498266468554</v>
      </c>
      <c r="K278" s="195">
        <v>386</v>
      </c>
      <c r="L278" s="220">
        <v>-0.31438721136767322</v>
      </c>
      <c r="M278" s="202">
        <v>4816</v>
      </c>
      <c r="N278" s="221">
        <v>-5.9742288168684099E-2</v>
      </c>
      <c r="O278" s="195">
        <v>10581</v>
      </c>
      <c r="P278" s="220">
        <v>-0.15453455852976428</v>
      </c>
      <c r="Q278" s="202">
        <v>15397</v>
      </c>
      <c r="R278" s="221">
        <v>-0.12700572659749387</v>
      </c>
    </row>
    <row r="279" spans="2:18" collapsed="1">
      <c r="B279" s="227">
        <v>1991</v>
      </c>
      <c r="C279" s="228">
        <v>16</v>
      </c>
      <c r="D279" s="229">
        <v>-0.33333333333333337</v>
      </c>
      <c r="E279" s="228">
        <v>5516</v>
      </c>
      <c r="F279" s="229">
        <v>3.1799476243920655E-2</v>
      </c>
      <c r="G279" s="228">
        <v>12512</v>
      </c>
      <c r="H279" s="229">
        <v>1.7153076985610971E-2</v>
      </c>
      <c r="I279" s="228">
        <v>14428</v>
      </c>
      <c r="J279" s="229">
        <v>2.6392544639681326E-2</v>
      </c>
      <c r="K279" s="228">
        <v>2646</v>
      </c>
      <c r="L279" s="229">
        <v>-0.13642297650130553</v>
      </c>
      <c r="M279" s="228">
        <v>35118</v>
      </c>
      <c r="N279" s="229">
        <v>9.3699701080707243E-3</v>
      </c>
      <c r="O279" s="228">
        <v>67265</v>
      </c>
      <c r="P279" s="229">
        <v>-5.0747237549568891E-2</v>
      </c>
      <c r="Q279" s="228">
        <v>102383</v>
      </c>
      <c r="R279" s="229">
        <v>-3.0950375285131559E-2</v>
      </c>
    </row>
    <row r="280" spans="2:18" ht="15" hidden="1" customHeight="1" outlineLevel="1">
      <c r="B280" s="63" t="s">
        <v>90</v>
      </c>
      <c r="C280" s="195">
        <v>0</v>
      </c>
      <c r="D280" s="220">
        <v>-1</v>
      </c>
      <c r="E280" s="202">
        <v>1153</v>
      </c>
      <c r="F280" s="221">
        <v>0.14726368159203984</v>
      </c>
      <c r="G280" s="195">
        <v>3010</v>
      </c>
      <c r="H280" s="220">
        <v>1.1592539454806312</v>
      </c>
      <c r="I280" s="202">
        <v>2484</v>
      </c>
      <c r="J280" s="221">
        <v>0.3723756906077349</v>
      </c>
      <c r="K280" s="195">
        <v>448</v>
      </c>
      <c r="L280" s="220">
        <v>-2.2271714922048602E-3</v>
      </c>
      <c r="M280" s="202">
        <v>7095</v>
      </c>
      <c r="N280" s="221">
        <v>0.4902331442974166</v>
      </c>
      <c r="O280" s="195">
        <v>13113</v>
      </c>
      <c r="P280" s="220">
        <v>0.1745790039412396</v>
      </c>
      <c r="Q280" s="202">
        <v>20208</v>
      </c>
      <c r="R280" s="221">
        <v>0.26894819466248032</v>
      </c>
    </row>
    <row r="281" spans="2:18" ht="15" hidden="1" customHeight="1" outlineLevel="1">
      <c r="B281" s="63" t="s">
        <v>89</v>
      </c>
      <c r="C281" s="195">
        <v>2</v>
      </c>
      <c r="D281" s="220" t="s">
        <v>143</v>
      </c>
      <c r="E281" s="202">
        <v>813</v>
      </c>
      <c r="F281" s="221">
        <v>0.15155807365439089</v>
      </c>
      <c r="G281" s="195">
        <v>1953</v>
      </c>
      <c r="H281" s="220">
        <v>8.3795782463929047E-2</v>
      </c>
      <c r="I281" s="202">
        <v>1972</v>
      </c>
      <c r="J281" s="221">
        <v>-0.23357947920715116</v>
      </c>
      <c r="K281" s="195">
        <v>663</v>
      </c>
      <c r="L281" s="220">
        <v>1.9598214285714284</v>
      </c>
      <c r="M281" s="202">
        <v>5403</v>
      </c>
      <c r="N281" s="221">
        <v>1.8473138548539048E-2</v>
      </c>
      <c r="O281" s="195">
        <v>10233</v>
      </c>
      <c r="P281" s="220">
        <v>0.13485638238882114</v>
      </c>
      <c r="Q281" s="202">
        <v>15636</v>
      </c>
      <c r="R281" s="221">
        <v>9.1746962714704727E-2</v>
      </c>
    </row>
    <row r="282" spans="2:18" ht="15" hidden="1" customHeight="1" outlineLevel="1">
      <c r="B282" s="63" t="s">
        <v>88</v>
      </c>
      <c r="C282" s="195">
        <v>0</v>
      </c>
      <c r="D282" s="220" t="s">
        <v>143</v>
      </c>
      <c r="E282" s="202">
        <v>256</v>
      </c>
      <c r="F282" s="221">
        <v>0.93939393939393945</v>
      </c>
      <c r="G282" s="195">
        <v>1086</v>
      </c>
      <c r="H282" s="220">
        <v>0.25404157043879905</v>
      </c>
      <c r="I282" s="202">
        <v>2004</v>
      </c>
      <c r="J282" s="221">
        <v>0.58544303797468356</v>
      </c>
      <c r="K282" s="195">
        <v>181</v>
      </c>
      <c r="L282" s="220">
        <v>-0.29296875</v>
      </c>
      <c r="M282" s="202">
        <v>3527</v>
      </c>
      <c r="N282" s="221">
        <v>0.40071485305798249</v>
      </c>
      <c r="O282" s="195">
        <v>3113</v>
      </c>
      <c r="P282" s="220">
        <v>-0.32414242292661744</v>
      </c>
      <c r="Q282" s="202">
        <v>6640</v>
      </c>
      <c r="R282" s="221">
        <v>-6.7939359910162866E-2</v>
      </c>
    </row>
    <row r="283" spans="2:18" ht="15" hidden="1" customHeight="1" outlineLevel="1">
      <c r="B283" s="63" t="s">
        <v>87</v>
      </c>
      <c r="C283" s="195">
        <v>6</v>
      </c>
      <c r="D283" s="220">
        <v>-0.25</v>
      </c>
      <c r="E283" s="202">
        <v>10</v>
      </c>
      <c r="F283" s="221">
        <v>-0.65517241379310343</v>
      </c>
      <c r="G283" s="195">
        <v>53</v>
      </c>
      <c r="H283" s="220">
        <v>2.3125</v>
      </c>
      <c r="I283" s="202">
        <v>33</v>
      </c>
      <c r="J283" s="221">
        <v>-0.4</v>
      </c>
      <c r="K283" s="195">
        <v>1</v>
      </c>
      <c r="L283" s="220">
        <v>-0.8</v>
      </c>
      <c r="M283" s="202">
        <v>103</v>
      </c>
      <c r="N283" s="221">
        <v>-8.8495575221238965E-2</v>
      </c>
      <c r="O283" s="195">
        <v>89</v>
      </c>
      <c r="P283" s="220">
        <v>0.25352112676056349</v>
      </c>
      <c r="Q283" s="202">
        <v>192</v>
      </c>
      <c r="R283" s="221">
        <v>4.3478260869565188E-2</v>
      </c>
    </row>
    <row r="284" spans="2:18" ht="15" hidden="1" customHeight="1" outlineLevel="1">
      <c r="B284" s="63" t="s">
        <v>86</v>
      </c>
      <c r="C284" s="195">
        <v>0</v>
      </c>
      <c r="D284" s="220">
        <v>-1</v>
      </c>
      <c r="E284" s="202">
        <v>2</v>
      </c>
      <c r="F284" s="221" t="s">
        <v>143</v>
      </c>
      <c r="G284" s="195">
        <v>5</v>
      </c>
      <c r="H284" s="220">
        <v>0.66666666666666674</v>
      </c>
      <c r="I284" s="202">
        <v>12</v>
      </c>
      <c r="J284" s="221">
        <v>0.19999999999999996</v>
      </c>
      <c r="K284" s="195">
        <v>5</v>
      </c>
      <c r="L284" s="220" t="s">
        <v>143</v>
      </c>
      <c r="M284" s="202">
        <v>24</v>
      </c>
      <c r="N284" s="221">
        <v>0.14285714285714279</v>
      </c>
      <c r="O284" s="195">
        <v>103</v>
      </c>
      <c r="P284" s="220">
        <v>5.8666666666666663</v>
      </c>
      <c r="Q284" s="202">
        <v>127</v>
      </c>
      <c r="R284" s="221">
        <v>2.5277777777777777</v>
      </c>
    </row>
    <row r="285" spans="2:18" ht="15" hidden="1" customHeight="1" outlineLevel="1">
      <c r="B285" s="63" t="s">
        <v>85</v>
      </c>
      <c r="C285" s="195">
        <v>0</v>
      </c>
      <c r="D285" s="220" t="s">
        <v>143</v>
      </c>
      <c r="E285" s="202">
        <v>0</v>
      </c>
      <c r="F285" s="221" t="s">
        <v>143</v>
      </c>
      <c r="G285" s="195">
        <v>8</v>
      </c>
      <c r="H285" s="220">
        <v>7</v>
      </c>
      <c r="I285" s="202">
        <v>12</v>
      </c>
      <c r="J285" s="221">
        <v>2</v>
      </c>
      <c r="K285" s="195">
        <v>0</v>
      </c>
      <c r="L285" s="220">
        <v>-1</v>
      </c>
      <c r="M285" s="202">
        <v>20</v>
      </c>
      <c r="N285" s="221">
        <v>0.33333333333333326</v>
      </c>
      <c r="O285" s="195">
        <v>159</v>
      </c>
      <c r="P285" s="220">
        <v>0.23255813953488369</v>
      </c>
      <c r="Q285" s="202">
        <v>179</v>
      </c>
      <c r="R285" s="221">
        <v>0.24305555555555558</v>
      </c>
    </row>
    <row r="286" spans="2:18" ht="15" hidden="1" customHeight="1" outlineLevel="1">
      <c r="B286" s="63" t="s">
        <v>84</v>
      </c>
      <c r="C286" s="195">
        <v>0</v>
      </c>
      <c r="D286" s="220" t="s">
        <v>143</v>
      </c>
      <c r="E286" s="202">
        <v>0</v>
      </c>
      <c r="F286" s="221" t="s">
        <v>143</v>
      </c>
      <c r="G286" s="195">
        <v>8</v>
      </c>
      <c r="H286" s="220">
        <v>0.33333333333333326</v>
      </c>
      <c r="I286" s="202">
        <v>21</v>
      </c>
      <c r="J286" s="221">
        <v>2</v>
      </c>
      <c r="K286" s="195">
        <v>9</v>
      </c>
      <c r="L286" s="220">
        <v>-0.8</v>
      </c>
      <c r="M286" s="202">
        <v>38</v>
      </c>
      <c r="N286" s="221">
        <v>-0.34482758620689657</v>
      </c>
      <c r="O286" s="195">
        <v>79</v>
      </c>
      <c r="P286" s="220">
        <v>3.9473684210526327E-2</v>
      </c>
      <c r="Q286" s="202">
        <v>117</v>
      </c>
      <c r="R286" s="221">
        <v>-0.12686567164179108</v>
      </c>
    </row>
    <row r="287" spans="2:18" ht="15" hidden="1" customHeight="1" outlineLevel="1">
      <c r="B287" s="63" t="s">
        <v>83</v>
      </c>
      <c r="C287" s="195">
        <v>0</v>
      </c>
      <c r="D287" s="220" t="s">
        <v>143</v>
      </c>
      <c r="E287" s="202">
        <v>3</v>
      </c>
      <c r="F287" s="221">
        <v>0.5</v>
      </c>
      <c r="G287" s="195">
        <v>10</v>
      </c>
      <c r="H287" s="220">
        <v>9</v>
      </c>
      <c r="I287" s="202">
        <v>48</v>
      </c>
      <c r="J287" s="221">
        <v>1</v>
      </c>
      <c r="K287" s="195">
        <v>9</v>
      </c>
      <c r="L287" s="220">
        <v>-0.3571428571428571</v>
      </c>
      <c r="M287" s="202">
        <v>70</v>
      </c>
      <c r="N287" s="221">
        <v>0.70731707317073167</v>
      </c>
      <c r="O287" s="195">
        <v>165</v>
      </c>
      <c r="P287" s="220">
        <v>0.58653846153846145</v>
      </c>
      <c r="Q287" s="202">
        <v>235</v>
      </c>
      <c r="R287" s="221">
        <v>0.6206896551724137</v>
      </c>
    </row>
    <row r="288" spans="2:18" ht="15" hidden="1" customHeight="1" outlineLevel="1">
      <c r="B288" s="63" t="s">
        <v>82</v>
      </c>
      <c r="C288" s="195">
        <v>0</v>
      </c>
      <c r="D288" s="220" t="s">
        <v>143</v>
      </c>
      <c r="E288" s="202">
        <v>267</v>
      </c>
      <c r="F288" s="221">
        <v>-0.21700879765395897</v>
      </c>
      <c r="G288" s="195">
        <v>1082</v>
      </c>
      <c r="H288" s="220">
        <v>0.43691899070385132</v>
      </c>
      <c r="I288" s="202">
        <v>1226</v>
      </c>
      <c r="J288" s="221">
        <v>3.1986531986532007E-2</v>
      </c>
      <c r="K288" s="195">
        <v>297</v>
      </c>
      <c r="L288" s="220">
        <v>-0.32653061224489799</v>
      </c>
      <c r="M288" s="202">
        <v>2872</v>
      </c>
      <c r="N288" s="221">
        <v>5.4719059860448116E-2</v>
      </c>
      <c r="O288" s="195">
        <v>5751</v>
      </c>
      <c r="P288" s="220">
        <v>9.7309673726388102E-2</v>
      </c>
      <c r="Q288" s="202">
        <v>8623</v>
      </c>
      <c r="R288" s="221">
        <v>8.2747363134103358E-2</v>
      </c>
    </row>
    <row r="289" spans="2:18" ht="15" hidden="1" customHeight="1" outlineLevel="1">
      <c r="B289" s="63" t="s">
        <v>81</v>
      </c>
      <c r="C289" s="195">
        <v>0</v>
      </c>
      <c r="D289" s="220" t="s">
        <v>143</v>
      </c>
      <c r="E289" s="202">
        <v>963</v>
      </c>
      <c r="F289" s="221">
        <v>-2.9233870967741882E-2</v>
      </c>
      <c r="G289" s="195">
        <v>1683</v>
      </c>
      <c r="H289" s="220">
        <v>-0.1151419558359621</v>
      </c>
      <c r="I289" s="202">
        <v>2199</v>
      </c>
      <c r="J289" s="221">
        <v>-0.18676035502958577</v>
      </c>
      <c r="K289" s="195">
        <v>528</v>
      </c>
      <c r="L289" s="220">
        <v>-0.21661721068249262</v>
      </c>
      <c r="M289" s="202">
        <v>5373</v>
      </c>
      <c r="N289" s="221">
        <v>-0.14333545918367352</v>
      </c>
      <c r="O289" s="195">
        <v>12241</v>
      </c>
      <c r="P289" s="220">
        <v>7.6415758002110534E-2</v>
      </c>
      <c r="Q289" s="202">
        <v>17614</v>
      </c>
      <c r="R289" s="221">
        <v>-1.7002947177511274E-3</v>
      </c>
    </row>
    <row r="290" spans="2:18" ht="15" hidden="1" customHeight="1" outlineLevel="1">
      <c r="B290" s="63" t="s">
        <v>80</v>
      </c>
      <c r="C290" s="195">
        <v>3</v>
      </c>
      <c r="D290" s="220">
        <v>0</v>
      </c>
      <c r="E290" s="202">
        <v>847</v>
      </c>
      <c r="F290" s="221">
        <v>-0.19867549668874174</v>
      </c>
      <c r="G290" s="195">
        <v>1908</v>
      </c>
      <c r="H290" s="220">
        <v>-1.1398963730569922E-2</v>
      </c>
      <c r="I290" s="202">
        <v>2027</v>
      </c>
      <c r="J290" s="221">
        <v>-0.290266106442577</v>
      </c>
      <c r="K290" s="195">
        <v>360</v>
      </c>
      <c r="L290" s="220">
        <v>-2.4390243902439046E-2</v>
      </c>
      <c r="M290" s="202">
        <v>5145</v>
      </c>
      <c r="N290" s="221">
        <v>-0.17216411906677398</v>
      </c>
      <c r="O290" s="195">
        <v>13300</v>
      </c>
      <c r="P290" s="220">
        <v>0.24730376066772952</v>
      </c>
      <c r="Q290" s="202">
        <v>18445</v>
      </c>
      <c r="R290" s="221">
        <v>9.2842753880791662E-2</v>
      </c>
    </row>
    <row r="291" spans="2:18" ht="15" hidden="1" customHeight="1" outlineLevel="1">
      <c r="B291" s="63" t="s">
        <v>79</v>
      </c>
      <c r="C291" s="195">
        <v>13</v>
      </c>
      <c r="D291" s="220" t="s">
        <v>143</v>
      </c>
      <c r="E291" s="202">
        <v>1032</v>
      </c>
      <c r="F291" s="221">
        <v>-0.38277511961722488</v>
      </c>
      <c r="G291" s="195">
        <v>1495</v>
      </c>
      <c r="H291" s="220">
        <v>-3.8585209003215382E-2</v>
      </c>
      <c r="I291" s="202">
        <v>2019</v>
      </c>
      <c r="J291" s="221">
        <v>-0.3444805194805195</v>
      </c>
      <c r="K291" s="195">
        <v>563</v>
      </c>
      <c r="L291" s="220">
        <v>0.21336206896551735</v>
      </c>
      <c r="M291" s="202">
        <v>5122</v>
      </c>
      <c r="N291" s="221">
        <v>-0.24353862058780096</v>
      </c>
      <c r="O291" s="195">
        <v>12515</v>
      </c>
      <c r="P291" s="220">
        <v>-0.1012567324955117</v>
      </c>
      <c r="Q291" s="202">
        <v>17637</v>
      </c>
      <c r="R291" s="221">
        <v>-0.14780633938925392</v>
      </c>
    </row>
    <row r="292" spans="2:18" collapsed="1">
      <c r="B292" s="227">
        <v>1990</v>
      </c>
      <c r="C292" s="228">
        <v>24</v>
      </c>
      <c r="D292" s="229">
        <v>-0.80327868852459017</v>
      </c>
      <c r="E292" s="228">
        <v>5346</v>
      </c>
      <c r="F292" s="229">
        <v>-9.9393530997304635E-2</v>
      </c>
      <c r="G292" s="228">
        <v>12301</v>
      </c>
      <c r="H292" s="229">
        <v>0.20256134519503366</v>
      </c>
      <c r="I292" s="228">
        <v>14057</v>
      </c>
      <c r="J292" s="229">
        <v>-9.7463884430176617E-2</v>
      </c>
      <c r="K292" s="228">
        <v>3064</v>
      </c>
      <c r="L292" s="229">
        <v>3.8292104371399516E-2</v>
      </c>
      <c r="M292" s="228">
        <v>34792</v>
      </c>
      <c r="N292" s="229">
        <v>-6.0322293396142257E-4</v>
      </c>
      <c r="O292" s="228">
        <v>70861</v>
      </c>
      <c r="P292" s="229">
        <v>6.7457029661208479E-2</v>
      </c>
      <c r="Q292" s="228">
        <v>105653</v>
      </c>
      <c r="R292" s="229">
        <v>4.4043242815921646E-2</v>
      </c>
    </row>
    <row r="293" spans="2:18" ht="15" hidden="1" customHeight="1" outlineLevel="1">
      <c r="B293" s="63" t="s">
        <v>90</v>
      </c>
      <c r="C293" s="195">
        <v>103</v>
      </c>
      <c r="D293" s="220" t="s">
        <v>143</v>
      </c>
      <c r="E293" s="202">
        <v>1005</v>
      </c>
      <c r="F293" s="221">
        <v>-0.12911611785095323</v>
      </c>
      <c r="G293" s="195">
        <v>1394</v>
      </c>
      <c r="H293" s="220">
        <v>-0.36951605608322025</v>
      </c>
      <c r="I293" s="202">
        <v>1810</v>
      </c>
      <c r="J293" s="221">
        <v>-0.151031894934334</v>
      </c>
      <c r="K293" s="195">
        <v>449</v>
      </c>
      <c r="L293" s="220">
        <v>0.27920227920227925</v>
      </c>
      <c r="M293" s="202">
        <v>4761</v>
      </c>
      <c r="N293" s="221">
        <v>-0.185875512995896</v>
      </c>
      <c r="O293" s="195">
        <v>11164</v>
      </c>
      <c r="P293" s="220">
        <v>-9.2296769613063878E-3</v>
      </c>
      <c r="Q293" s="202">
        <v>15925</v>
      </c>
      <c r="R293" s="221">
        <v>-6.9584014956765583E-2</v>
      </c>
    </row>
    <row r="294" spans="2:18" ht="15" hidden="1" customHeight="1" outlineLevel="1">
      <c r="B294" s="63" t="s">
        <v>89</v>
      </c>
      <c r="C294" s="195">
        <v>0</v>
      </c>
      <c r="D294" s="220">
        <v>-1</v>
      </c>
      <c r="E294" s="202">
        <v>706</v>
      </c>
      <c r="F294" s="221">
        <v>-0.42741281427412814</v>
      </c>
      <c r="G294" s="195">
        <v>1802</v>
      </c>
      <c r="H294" s="220">
        <v>5.441778818022236E-2</v>
      </c>
      <c r="I294" s="202">
        <v>2573</v>
      </c>
      <c r="J294" s="221">
        <v>-6.4703744093057125E-2</v>
      </c>
      <c r="K294" s="195">
        <v>224</v>
      </c>
      <c r="L294" s="220">
        <v>2.2000000000000002</v>
      </c>
      <c r="M294" s="202">
        <v>5305</v>
      </c>
      <c r="N294" s="221">
        <v>-7.9791847354726775E-2</v>
      </c>
      <c r="O294" s="195">
        <v>9017</v>
      </c>
      <c r="P294" s="220">
        <v>-3.0221553022155345E-2</v>
      </c>
      <c r="Q294" s="202">
        <v>14322</v>
      </c>
      <c r="R294" s="221">
        <v>-4.9193387771360286E-2</v>
      </c>
    </row>
    <row r="295" spans="2:18" ht="15" hidden="1" customHeight="1" outlineLevel="1">
      <c r="B295" s="63" t="s">
        <v>88</v>
      </c>
      <c r="C295" s="195">
        <v>0</v>
      </c>
      <c r="D295" s="220" t="s">
        <v>143</v>
      </c>
      <c r="E295" s="202">
        <v>132</v>
      </c>
      <c r="F295" s="221">
        <v>-0.56721311475409841</v>
      </c>
      <c r="G295" s="195">
        <v>866</v>
      </c>
      <c r="H295" s="220">
        <v>-0.19963031423290201</v>
      </c>
      <c r="I295" s="202">
        <v>1264</v>
      </c>
      <c r="J295" s="221">
        <v>-0.16732542819499341</v>
      </c>
      <c r="K295" s="195">
        <v>256</v>
      </c>
      <c r="L295" s="220">
        <v>1.5098039215686274</v>
      </c>
      <c r="M295" s="202">
        <v>2518</v>
      </c>
      <c r="N295" s="221">
        <v>-0.16262055204522785</v>
      </c>
      <c r="O295" s="195">
        <v>4606</v>
      </c>
      <c r="P295" s="220">
        <v>-3.0519890549357998E-2</v>
      </c>
      <c r="Q295" s="202">
        <v>7124</v>
      </c>
      <c r="R295" s="221">
        <v>-8.1722093323021383E-2</v>
      </c>
    </row>
    <row r="296" spans="2:18" ht="15" hidden="1" customHeight="1" outlineLevel="1">
      <c r="B296" s="63" t="s">
        <v>87</v>
      </c>
      <c r="C296" s="195">
        <v>8</v>
      </c>
      <c r="D296" s="220" t="s">
        <v>143</v>
      </c>
      <c r="E296" s="202">
        <v>29</v>
      </c>
      <c r="F296" s="221">
        <v>4.8</v>
      </c>
      <c r="G296" s="195">
        <v>16</v>
      </c>
      <c r="H296" s="220">
        <v>3</v>
      </c>
      <c r="I296" s="202">
        <v>55</v>
      </c>
      <c r="J296" s="221">
        <v>5.1111111111111107</v>
      </c>
      <c r="K296" s="195">
        <v>5</v>
      </c>
      <c r="L296" s="220">
        <v>-0.16666666666666663</v>
      </c>
      <c r="M296" s="202">
        <v>113</v>
      </c>
      <c r="N296" s="221">
        <v>3.708333333333333</v>
      </c>
      <c r="O296" s="195">
        <v>71</v>
      </c>
      <c r="P296" s="220">
        <v>-0.21111111111111114</v>
      </c>
      <c r="Q296" s="202">
        <v>184</v>
      </c>
      <c r="R296" s="221">
        <v>0.61403508771929816</v>
      </c>
    </row>
    <row r="297" spans="2:18" ht="15" hidden="1" customHeight="1" outlineLevel="1">
      <c r="B297" s="63" t="s">
        <v>86</v>
      </c>
      <c r="C297" s="195">
        <v>8</v>
      </c>
      <c r="D297" s="220" t="s">
        <v>143</v>
      </c>
      <c r="E297" s="202">
        <v>0</v>
      </c>
      <c r="F297" s="221">
        <v>-1</v>
      </c>
      <c r="G297" s="195">
        <v>3</v>
      </c>
      <c r="H297" s="220">
        <v>-0.4</v>
      </c>
      <c r="I297" s="202">
        <v>10</v>
      </c>
      <c r="J297" s="221">
        <v>-0.74358974358974361</v>
      </c>
      <c r="K297" s="195">
        <v>0</v>
      </c>
      <c r="L297" s="220">
        <v>-1</v>
      </c>
      <c r="M297" s="202">
        <v>21</v>
      </c>
      <c r="N297" s="221">
        <v>-0.671875</v>
      </c>
      <c r="O297" s="195">
        <v>15</v>
      </c>
      <c r="P297" s="220">
        <v>-0.93449781659388642</v>
      </c>
      <c r="Q297" s="202">
        <v>36</v>
      </c>
      <c r="R297" s="221">
        <v>-0.87713310580204773</v>
      </c>
    </row>
    <row r="298" spans="2:18" ht="15" hidden="1" customHeight="1" outlineLevel="1">
      <c r="B298" s="63" t="s">
        <v>85</v>
      </c>
      <c r="C298" s="195">
        <v>0</v>
      </c>
      <c r="D298" s="220" t="s">
        <v>143</v>
      </c>
      <c r="E298" s="202">
        <v>0</v>
      </c>
      <c r="F298" s="221">
        <v>-1</v>
      </c>
      <c r="G298" s="195">
        <v>1</v>
      </c>
      <c r="H298" s="220">
        <v>-0.94117647058823528</v>
      </c>
      <c r="I298" s="202">
        <v>4</v>
      </c>
      <c r="J298" s="221">
        <v>-0.33333333333333337</v>
      </c>
      <c r="K298" s="195">
        <v>10</v>
      </c>
      <c r="L298" s="220">
        <v>9</v>
      </c>
      <c r="M298" s="202">
        <v>15</v>
      </c>
      <c r="N298" s="221">
        <v>-0.58333333333333326</v>
      </c>
      <c r="O298" s="195">
        <v>129</v>
      </c>
      <c r="P298" s="220">
        <v>-0.70880361173814899</v>
      </c>
      <c r="Q298" s="202">
        <v>144</v>
      </c>
      <c r="R298" s="221">
        <v>-0.69937369519832981</v>
      </c>
    </row>
    <row r="299" spans="2:18" ht="15" hidden="1" customHeight="1" outlineLevel="1">
      <c r="B299" s="63" t="s">
        <v>84</v>
      </c>
      <c r="C299" s="195">
        <v>0</v>
      </c>
      <c r="D299" s="220" t="s">
        <v>143</v>
      </c>
      <c r="E299" s="202">
        <v>0</v>
      </c>
      <c r="F299" s="221" t="s">
        <v>143</v>
      </c>
      <c r="G299" s="195">
        <v>6</v>
      </c>
      <c r="H299" s="220">
        <v>0.19999999999999996</v>
      </c>
      <c r="I299" s="202">
        <v>7</v>
      </c>
      <c r="J299" s="221">
        <v>-0.53333333333333333</v>
      </c>
      <c r="K299" s="195">
        <v>45</v>
      </c>
      <c r="L299" s="220">
        <v>10.25</v>
      </c>
      <c r="M299" s="202">
        <v>58</v>
      </c>
      <c r="N299" s="221">
        <v>1.4166666666666665</v>
      </c>
      <c r="O299" s="195">
        <v>76</v>
      </c>
      <c r="P299" s="220">
        <v>-0.60824742268041243</v>
      </c>
      <c r="Q299" s="202">
        <v>134</v>
      </c>
      <c r="R299" s="221">
        <v>-0.38532110091743121</v>
      </c>
    </row>
    <row r="300" spans="2:18" ht="15" hidden="1" customHeight="1" outlineLevel="1">
      <c r="B300" s="63" t="s">
        <v>83</v>
      </c>
      <c r="C300" s="195">
        <v>0</v>
      </c>
      <c r="D300" s="220" t="s">
        <v>143</v>
      </c>
      <c r="E300" s="202">
        <v>2</v>
      </c>
      <c r="F300" s="221">
        <v>1</v>
      </c>
      <c r="G300" s="195">
        <v>1</v>
      </c>
      <c r="H300" s="220">
        <v>-0.85714285714285721</v>
      </c>
      <c r="I300" s="202">
        <v>24</v>
      </c>
      <c r="J300" s="221">
        <v>0</v>
      </c>
      <c r="K300" s="195">
        <v>14</v>
      </c>
      <c r="L300" s="220">
        <v>0.55555555555555558</v>
      </c>
      <c r="M300" s="202">
        <v>41</v>
      </c>
      <c r="N300" s="221">
        <v>0</v>
      </c>
      <c r="O300" s="195">
        <v>104</v>
      </c>
      <c r="P300" s="220">
        <v>-0.54585152838427953</v>
      </c>
      <c r="Q300" s="202">
        <v>145</v>
      </c>
      <c r="R300" s="221">
        <v>-0.46296296296296291</v>
      </c>
    </row>
    <row r="301" spans="2:18" ht="15" hidden="1" customHeight="1" outlineLevel="1">
      <c r="B301" s="63" t="s">
        <v>82</v>
      </c>
      <c r="C301" s="195">
        <v>0</v>
      </c>
      <c r="D301" s="220">
        <v>-1</v>
      </c>
      <c r="E301" s="202">
        <v>341</v>
      </c>
      <c r="F301" s="221">
        <v>-0.13670886075949362</v>
      </c>
      <c r="G301" s="195">
        <v>753</v>
      </c>
      <c r="H301" s="220">
        <v>-0.30980751604032997</v>
      </c>
      <c r="I301" s="202">
        <v>1188</v>
      </c>
      <c r="J301" s="221">
        <v>-0.21635883905013198</v>
      </c>
      <c r="K301" s="195">
        <v>441</v>
      </c>
      <c r="L301" s="220">
        <v>0.85294117647058831</v>
      </c>
      <c r="M301" s="202">
        <v>2723</v>
      </c>
      <c r="N301" s="221">
        <v>-0.16060419235511714</v>
      </c>
      <c r="O301" s="195">
        <v>5241</v>
      </c>
      <c r="P301" s="220">
        <v>0.25623202301054659</v>
      </c>
      <c r="Q301" s="202">
        <v>7964</v>
      </c>
      <c r="R301" s="221">
        <v>7.3894282632146702E-2</v>
      </c>
    </row>
    <row r="302" spans="2:18" ht="15" hidden="1" customHeight="1" outlineLevel="1">
      <c r="B302" s="63" t="s">
        <v>81</v>
      </c>
      <c r="C302" s="195">
        <v>0</v>
      </c>
      <c r="D302" s="220" t="s">
        <v>143</v>
      </c>
      <c r="E302" s="202">
        <v>992</v>
      </c>
      <c r="F302" s="221">
        <v>-0.31538992408557631</v>
      </c>
      <c r="G302" s="195">
        <v>1902</v>
      </c>
      <c r="H302" s="220">
        <v>0.17479925880172953</v>
      </c>
      <c r="I302" s="202">
        <v>2704</v>
      </c>
      <c r="J302" s="221">
        <v>-0.20493972361070278</v>
      </c>
      <c r="K302" s="195">
        <v>674</v>
      </c>
      <c r="L302" s="220">
        <v>0.36991869918699183</v>
      </c>
      <c r="M302" s="202">
        <v>6272</v>
      </c>
      <c r="N302" s="221">
        <v>-9.8980031604654517E-2</v>
      </c>
      <c r="O302" s="195">
        <v>11372</v>
      </c>
      <c r="P302" s="220">
        <v>9.620204357046469E-2</v>
      </c>
      <c r="Q302" s="202">
        <v>17644</v>
      </c>
      <c r="R302" s="221">
        <v>1.7825209114508134E-2</v>
      </c>
    </row>
    <row r="303" spans="2:18" ht="15" hidden="1" customHeight="1" outlineLevel="1">
      <c r="B303" s="63" t="s">
        <v>80</v>
      </c>
      <c r="C303" s="195">
        <v>3</v>
      </c>
      <c r="D303" s="220" t="s">
        <v>143</v>
      </c>
      <c r="E303" s="202">
        <v>1057</v>
      </c>
      <c r="F303" s="221">
        <v>-0.28484438430311232</v>
      </c>
      <c r="G303" s="195">
        <v>1930</v>
      </c>
      <c r="H303" s="220">
        <v>0.12799532437171246</v>
      </c>
      <c r="I303" s="202">
        <v>2856</v>
      </c>
      <c r="J303" s="221">
        <v>-0.12979890310786102</v>
      </c>
      <c r="K303" s="195">
        <v>369</v>
      </c>
      <c r="L303" s="220">
        <v>0.3666666666666667</v>
      </c>
      <c r="M303" s="202">
        <v>6215</v>
      </c>
      <c r="N303" s="221">
        <v>-7.8029965880433205E-2</v>
      </c>
      <c r="O303" s="195">
        <v>10663</v>
      </c>
      <c r="P303" s="220">
        <v>0.15325546182132821</v>
      </c>
      <c r="Q303" s="202">
        <v>16878</v>
      </c>
      <c r="R303" s="221">
        <v>5.5732782886094956E-2</v>
      </c>
    </row>
    <row r="304" spans="2:18" ht="15" hidden="1" customHeight="1" outlineLevel="1">
      <c r="B304" s="63" t="s">
        <v>79</v>
      </c>
      <c r="C304" s="195">
        <v>0</v>
      </c>
      <c r="D304" s="220">
        <v>-1</v>
      </c>
      <c r="E304" s="202">
        <v>1672</v>
      </c>
      <c r="F304" s="221">
        <v>0.11244178310046582</v>
      </c>
      <c r="G304" s="195">
        <v>1555</v>
      </c>
      <c r="H304" s="220">
        <v>-0.30950266429840145</v>
      </c>
      <c r="I304" s="202">
        <v>3080</v>
      </c>
      <c r="J304" s="221">
        <v>-0.25224569070162661</v>
      </c>
      <c r="K304" s="195">
        <v>464</v>
      </c>
      <c r="L304" s="220">
        <v>-3.7344398340248941E-2</v>
      </c>
      <c r="M304" s="202">
        <v>6771</v>
      </c>
      <c r="N304" s="221">
        <v>-0.18987796123474521</v>
      </c>
      <c r="O304" s="195">
        <v>13925</v>
      </c>
      <c r="P304" s="220">
        <v>0.20022409929322538</v>
      </c>
      <c r="Q304" s="202">
        <v>20696</v>
      </c>
      <c r="R304" s="221">
        <v>3.6873747494990061E-2</v>
      </c>
    </row>
    <row r="305" spans="2:18" collapsed="1">
      <c r="B305" s="227">
        <v>1989</v>
      </c>
      <c r="C305" s="228">
        <v>122</v>
      </c>
      <c r="D305" s="229">
        <v>14.25</v>
      </c>
      <c r="E305" s="228">
        <v>5936</v>
      </c>
      <c r="F305" s="229">
        <v>-0.21273209549071614</v>
      </c>
      <c r="G305" s="228">
        <v>10229</v>
      </c>
      <c r="H305" s="229">
        <v>-0.12669683257918551</v>
      </c>
      <c r="I305" s="228">
        <v>15575</v>
      </c>
      <c r="J305" s="229">
        <v>-0.17207101849883055</v>
      </c>
      <c r="K305" s="228">
        <v>2951</v>
      </c>
      <c r="L305" s="229">
        <v>0.44656862745098036</v>
      </c>
      <c r="M305" s="228">
        <v>34813</v>
      </c>
      <c r="N305" s="229">
        <v>-0.13212674195398</v>
      </c>
      <c r="O305" s="228">
        <v>66383</v>
      </c>
      <c r="P305" s="229">
        <v>7.2492568178880612E-2</v>
      </c>
      <c r="Q305" s="228">
        <v>101196</v>
      </c>
      <c r="R305" s="229">
        <v>-7.9698850101461716E-3</v>
      </c>
    </row>
    <row r="306" spans="2:18" ht="15" hidden="1" customHeight="1" outlineLevel="1">
      <c r="B306" s="63" t="s">
        <v>90</v>
      </c>
      <c r="C306" s="195">
        <v>0</v>
      </c>
      <c r="D306" s="220">
        <v>-1</v>
      </c>
      <c r="E306" s="202">
        <v>1154</v>
      </c>
      <c r="F306" s="221">
        <v>-0.32276995305164324</v>
      </c>
      <c r="G306" s="195">
        <v>2211</v>
      </c>
      <c r="H306" s="220">
        <v>1.0644257703081235</v>
      </c>
      <c r="I306" s="202">
        <v>2132</v>
      </c>
      <c r="J306" s="221">
        <v>-0.42331620232621048</v>
      </c>
      <c r="K306" s="195">
        <v>351</v>
      </c>
      <c r="L306" s="220">
        <v>-0.33142857142857141</v>
      </c>
      <c r="M306" s="202">
        <v>5848</v>
      </c>
      <c r="N306" s="221">
        <v>-0.16433266647613609</v>
      </c>
      <c r="O306" s="195">
        <v>11268</v>
      </c>
      <c r="P306" s="220">
        <v>0.17301686445971276</v>
      </c>
      <c r="Q306" s="202">
        <v>17116</v>
      </c>
      <c r="R306" s="221">
        <v>3.0835943146229727E-2</v>
      </c>
    </row>
    <row r="307" spans="2:18" ht="15" hidden="1" customHeight="1" outlineLevel="1">
      <c r="B307" s="63" t="s">
        <v>89</v>
      </c>
      <c r="C307" s="195">
        <v>2</v>
      </c>
      <c r="D307" s="220" t="s">
        <v>143</v>
      </c>
      <c r="E307" s="202">
        <v>1233</v>
      </c>
      <c r="F307" s="221">
        <v>-0.31953642384105962</v>
      </c>
      <c r="G307" s="195">
        <v>1709</v>
      </c>
      <c r="H307" s="220">
        <v>-0.27737843551797037</v>
      </c>
      <c r="I307" s="202">
        <v>2751</v>
      </c>
      <c r="J307" s="221">
        <v>-0.49083842309827874</v>
      </c>
      <c r="K307" s="195">
        <v>70</v>
      </c>
      <c r="L307" s="220">
        <v>-0.88034188034188032</v>
      </c>
      <c r="M307" s="202">
        <v>5765</v>
      </c>
      <c r="N307" s="221">
        <v>-0.43285784554845053</v>
      </c>
      <c r="O307" s="195">
        <v>9298</v>
      </c>
      <c r="P307" s="220">
        <v>-0.18794759825327512</v>
      </c>
      <c r="Q307" s="202">
        <v>15063</v>
      </c>
      <c r="R307" s="221">
        <v>-0.30312283136710616</v>
      </c>
    </row>
    <row r="308" spans="2:18" ht="15" hidden="1" customHeight="1" outlineLevel="1">
      <c r="B308" s="63" t="s">
        <v>88</v>
      </c>
      <c r="C308" s="195">
        <v>0</v>
      </c>
      <c r="D308" s="220" t="s">
        <v>143</v>
      </c>
      <c r="E308" s="202">
        <v>305</v>
      </c>
      <c r="F308" s="221">
        <v>-0.57814661134163203</v>
      </c>
      <c r="G308" s="195">
        <v>1082</v>
      </c>
      <c r="H308" s="220">
        <v>1.4058106841611906E-2</v>
      </c>
      <c r="I308" s="202">
        <v>1518</v>
      </c>
      <c r="J308" s="221">
        <v>-0.14957983193277313</v>
      </c>
      <c r="K308" s="195">
        <v>102</v>
      </c>
      <c r="L308" s="220">
        <v>-0.59683794466403162</v>
      </c>
      <c r="M308" s="202">
        <v>3007</v>
      </c>
      <c r="N308" s="221">
        <v>-0.21447230929989547</v>
      </c>
      <c r="O308" s="195">
        <v>4751</v>
      </c>
      <c r="P308" s="220">
        <v>5.7422657467171234E-2</v>
      </c>
      <c r="Q308" s="202">
        <v>7758</v>
      </c>
      <c r="R308" s="221">
        <v>-6.7660137002764076E-2</v>
      </c>
    </row>
    <row r="309" spans="2:18" ht="15" hidden="1" customHeight="1" outlineLevel="1">
      <c r="B309" s="63" t="s">
        <v>87</v>
      </c>
      <c r="C309" s="195">
        <v>0</v>
      </c>
      <c r="D309" s="220">
        <v>-1</v>
      </c>
      <c r="E309" s="202">
        <v>5</v>
      </c>
      <c r="F309" s="221">
        <v>1.5</v>
      </c>
      <c r="G309" s="195">
        <v>4</v>
      </c>
      <c r="H309" s="220">
        <v>-0.19999999999999996</v>
      </c>
      <c r="I309" s="202">
        <v>9</v>
      </c>
      <c r="J309" s="221">
        <v>-0.68965517241379315</v>
      </c>
      <c r="K309" s="195">
        <v>6</v>
      </c>
      <c r="L309" s="220">
        <v>0.5</v>
      </c>
      <c r="M309" s="202">
        <v>24</v>
      </c>
      <c r="N309" s="221">
        <v>-0.4285714285714286</v>
      </c>
      <c r="O309" s="195">
        <v>90</v>
      </c>
      <c r="P309" s="220">
        <v>0.16883116883116878</v>
      </c>
      <c r="Q309" s="202">
        <v>114</v>
      </c>
      <c r="R309" s="221">
        <v>-4.2016806722689037E-2</v>
      </c>
    </row>
    <row r="310" spans="2:18" ht="15" hidden="1" customHeight="1" outlineLevel="1">
      <c r="B310" s="63" t="s">
        <v>86</v>
      </c>
      <c r="C310" s="195">
        <v>0</v>
      </c>
      <c r="D310" s="220">
        <v>-1</v>
      </c>
      <c r="E310" s="202">
        <v>5</v>
      </c>
      <c r="F310" s="221">
        <v>-0.61538461538461542</v>
      </c>
      <c r="G310" s="195">
        <v>5</v>
      </c>
      <c r="H310" s="220">
        <v>-0.78260869565217395</v>
      </c>
      <c r="I310" s="202">
        <v>39</v>
      </c>
      <c r="J310" s="221">
        <v>2.25</v>
      </c>
      <c r="K310" s="195">
        <v>15</v>
      </c>
      <c r="L310" s="220" t="s">
        <v>143</v>
      </c>
      <c r="M310" s="202">
        <v>64</v>
      </c>
      <c r="N310" s="221">
        <v>0.25490196078431371</v>
      </c>
      <c r="O310" s="195">
        <v>229</v>
      </c>
      <c r="P310" s="220">
        <v>2.523076923076923</v>
      </c>
      <c r="Q310" s="202">
        <v>293</v>
      </c>
      <c r="R310" s="221">
        <v>1.5258620689655173</v>
      </c>
    </row>
    <row r="311" spans="2:18" ht="15" hidden="1" customHeight="1" outlineLevel="1">
      <c r="B311" s="63" t="s">
        <v>85</v>
      </c>
      <c r="C311" s="195">
        <v>0</v>
      </c>
      <c r="D311" s="220">
        <v>-1</v>
      </c>
      <c r="E311" s="202">
        <v>12</v>
      </c>
      <c r="F311" s="221">
        <v>1.4</v>
      </c>
      <c r="G311" s="195">
        <v>17</v>
      </c>
      <c r="H311" s="220">
        <v>1.125</v>
      </c>
      <c r="I311" s="202">
        <v>6</v>
      </c>
      <c r="J311" s="221">
        <v>-0.6</v>
      </c>
      <c r="K311" s="195">
        <v>1</v>
      </c>
      <c r="L311" s="220">
        <v>-0.75</v>
      </c>
      <c r="M311" s="202">
        <v>36</v>
      </c>
      <c r="N311" s="221">
        <v>2.857142857142847E-2</v>
      </c>
      <c r="O311" s="195">
        <v>443</v>
      </c>
      <c r="P311" s="220">
        <v>8.0408163265306118</v>
      </c>
      <c r="Q311" s="202">
        <v>479</v>
      </c>
      <c r="R311" s="221">
        <v>4.7023809523809526</v>
      </c>
    </row>
    <row r="312" spans="2:18" ht="15" hidden="1" customHeight="1" outlineLevel="1">
      <c r="B312" s="63" t="s">
        <v>84</v>
      </c>
      <c r="C312" s="195">
        <v>0</v>
      </c>
      <c r="D312" s="220" t="s">
        <v>143</v>
      </c>
      <c r="E312" s="202">
        <v>0</v>
      </c>
      <c r="F312" s="221" t="s">
        <v>143</v>
      </c>
      <c r="G312" s="195">
        <v>5</v>
      </c>
      <c r="H312" s="220">
        <v>-0.58333333333333326</v>
      </c>
      <c r="I312" s="202">
        <v>15</v>
      </c>
      <c r="J312" s="221">
        <v>-0.4</v>
      </c>
      <c r="K312" s="195">
        <v>4</v>
      </c>
      <c r="L312" s="220" t="s">
        <v>143</v>
      </c>
      <c r="M312" s="202">
        <v>24</v>
      </c>
      <c r="N312" s="221">
        <v>-0.35135135135135132</v>
      </c>
      <c r="O312" s="195">
        <v>194</v>
      </c>
      <c r="P312" s="220">
        <v>3.041666666666667</v>
      </c>
      <c r="Q312" s="202">
        <v>218</v>
      </c>
      <c r="R312" s="221">
        <v>1.5647058823529414</v>
      </c>
    </row>
    <row r="313" spans="2:18" ht="15" hidden="1" customHeight="1" outlineLevel="1">
      <c r="B313" s="63" t="s">
        <v>83</v>
      </c>
      <c r="C313" s="195">
        <v>0</v>
      </c>
      <c r="D313" s="220">
        <v>-1</v>
      </c>
      <c r="E313" s="202">
        <v>1</v>
      </c>
      <c r="F313" s="221">
        <v>-0.88888888888888884</v>
      </c>
      <c r="G313" s="195">
        <v>7</v>
      </c>
      <c r="H313" s="220">
        <v>-0.41666666666666663</v>
      </c>
      <c r="I313" s="202">
        <v>24</v>
      </c>
      <c r="J313" s="221">
        <v>0</v>
      </c>
      <c r="K313" s="195">
        <v>9</v>
      </c>
      <c r="L313" s="220">
        <v>0.8</v>
      </c>
      <c r="M313" s="202">
        <v>41</v>
      </c>
      <c r="N313" s="221">
        <v>-0.19607843137254899</v>
      </c>
      <c r="O313" s="195">
        <v>229</v>
      </c>
      <c r="P313" s="220">
        <v>1.5164835164835164</v>
      </c>
      <c r="Q313" s="202">
        <v>270</v>
      </c>
      <c r="R313" s="221">
        <v>0.90140845070422526</v>
      </c>
    </row>
    <row r="314" spans="2:18" ht="15" hidden="1" customHeight="1" outlineLevel="1">
      <c r="B314" s="63" t="s">
        <v>82</v>
      </c>
      <c r="C314" s="195">
        <v>4</v>
      </c>
      <c r="D314" s="220">
        <v>1</v>
      </c>
      <c r="E314" s="202">
        <v>395</v>
      </c>
      <c r="F314" s="221">
        <v>-0.30335097001763667</v>
      </c>
      <c r="G314" s="195">
        <v>1091</v>
      </c>
      <c r="H314" s="220">
        <v>1.863517060367454</v>
      </c>
      <c r="I314" s="202">
        <v>1516</v>
      </c>
      <c r="J314" s="221">
        <v>-0.37121526337619248</v>
      </c>
      <c r="K314" s="195">
        <v>238</v>
      </c>
      <c r="L314" s="220">
        <v>1.0169491525423728</v>
      </c>
      <c r="M314" s="202">
        <v>3244</v>
      </c>
      <c r="N314" s="221">
        <v>-6.7548146018970967E-2</v>
      </c>
      <c r="O314" s="195">
        <v>4172</v>
      </c>
      <c r="P314" s="220">
        <v>-0.34039525691699601</v>
      </c>
      <c r="Q314" s="202">
        <v>7416</v>
      </c>
      <c r="R314" s="221">
        <v>-0.2435740514075887</v>
      </c>
    </row>
    <row r="315" spans="2:18" ht="15" hidden="1" customHeight="1" outlineLevel="1">
      <c r="B315" s="63" t="s">
        <v>81</v>
      </c>
      <c r="C315" s="195">
        <v>0</v>
      </c>
      <c r="D315" s="220">
        <v>-1</v>
      </c>
      <c r="E315" s="202">
        <v>1449</v>
      </c>
      <c r="F315" s="221">
        <v>0.21560402684563762</v>
      </c>
      <c r="G315" s="195">
        <v>1619</v>
      </c>
      <c r="H315" s="220">
        <v>0.62550200803212852</v>
      </c>
      <c r="I315" s="202">
        <v>3401</v>
      </c>
      <c r="J315" s="221">
        <v>-0.18985231062410668</v>
      </c>
      <c r="K315" s="195">
        <v>492</v>
      </c>
      <c r="L315" s="220">
        <v>2.2582781456953644</v>
      </c>
      <c r="M315" s="202">
        <v>6961</v>
      </c>
      <c r="N315" s="221">
        <v>6.4535861752561541E-2</v>
      </c>
      <c r="O315" s="195">
        <v>10374</v>
      </c>
      <c r="P315" s="220">
        <v>-0.22023451593505716</v>
      </c>
      <c r="Q315" s="202">
        <v>17335</v>
      </c>
      <c r="R315" s="221">
        <v>-0.1263921786020259</v>
      </c>
    </row>
    <row r="316" spans="2:18" ht="15" hidden="1" customHeight="1" outlineLevel="1">
      <c r="B316" s="63" t="s">
        <v>80</v>
      </c>
      <c r="C316" s="195">
        <v>0</v>
      </c>
      <c r="D316" s="220">
        <v>-1</v>
      </c>
      <c r="E316" s="202">
        <v>1478</v>
      </c>
      <c r="F316" s="221">
        <v>0.33876811594202905</v>
      </c>
      <c r="G316" s="195">
        <v>1711</v>
      </c>
      <c r="H316" s="220">
        <v>0.91816143497757841</v>
      </c>
      <c r="I316" s="202">
        <v>3282</v>
      </c>
      <c r="J316" s="221">
        <v>-0.18459627329192552</v>
      </c>
      <c r="K316" s="195">
        <v>270</v>
      </c>
      <c r="L316" s="220">
        <v>0.91489361702127669</v>
      </c>
      <c r="M316" s="202">
        <v>6741</v>
      </c>
      <c r="N316" s="221">
        <v>9.1659919028340031E-2</v>
      </c>
      <c r="O316" s="195">
        <v>9246</v>
      </c>
      <c r="P316" s="220">
        <v>-0.17784101013693754</v>
      </c>
      <c r="Q316" s="202">
        <v>15987</v>
      </c>
      <c r="R316" s="221">
        <v>-8.2314448079903513E-2</v>
      </c>
    </row>
    <row r="317" spans="2:18" ht="15" hidden="1" customHeight="1" outlineLevel="1">
      <c r="B317" s="63" t="s">
        <v>79</v>
      </c>
      <c r="C317" s="195">
        <v>2</v>
      </c>
      <c r="D317" s="220">
        <v>-0.66666666666666674</v>
      </c>
      <c r="E317" s="202">
        <v>1503</v>
      </c>
      <c r="F317" s="221">
        <v>-0.12970469021424436</v>
      </c>
      <c r="G317" s="195">
        <v>2252</v>
      </c>
      <c r="H317" s="220">
        <v>0.79442231075697212</v>
      </c>
      <c r="I317" s="202">
        <v>4119</v>
      </c>
      <c r="J317" s="221">
        <v>-2.9224605232147094E-2</v>
      </c>
      <c r="K317" s="195">
        <v>482</v>
      </c>
      <c r="L317" s="220">
        <v>0.38108882521489962</v>
      </c>
      <c r="M317" s="202">
        <v>8358</v>
      </c>
      <c r="N317" s="221">
        <v>0.10263852242744065</v>
      </c>
      <c r="O317" s="195">
        <v>11602</v>
      </c>
      <c r="P317" s="220">
        <v>0.10537347560975618</v>
      </c>
      <c r="Q317" s="202">
        <v>19960</v>
      </c>
      <c r="R317" s="221">
        <v>0.10422659880504526</v>
      </c>
    </row>
    <row r="318" spans="2:18" collapsed="1">
      <c r="B318" s="227">
        <v>1988</v>
      </c>
      <c r="C318" s="228">
        <v>8</v>
      </c>
      <c r="D318" s="229">
        <v>-0.75757575757575757</v>
      </c>
      <c r="E318" s="228">
        <v>7540</v>
      </c>
      <c r="F318" s="229">
        <v>-0.14879205238202753</v>
      </c>
      <c r="G318" s="228">
        <v>11713</v>
      </c>
      <c r="H318" s="229">
        <v>0.44837393347347598</v>
      </c>
      <c r="I318" s="228">
        <v>18812</v>
      </c>
      <c r="J318" s="229">
        <v>-0.27274133065295547</v>
      </c>
      <c r="K318" s="228">
        <v>2040</v>
      </c>
      <c r="L318" s="229">
        <v>-4.4496487119437989E-2</v>
      </c>
      <c r="M318" s="228">
        <v>40113</v>
      </c>
      <c r="N318" s="229">
        <v>-0.10820364606491772</v>
      </c>
      <c r="O318" s="228">
        <v>61896</v>
      </c>
      <c r="P318" s="229">
        <v>-7.9613382899628271E-2</v>
      </c>
      <c r="Q318" s="228">
        <v>102009</v>
      </c>
      <c r="R318" s="229">
        <v>-9.1071905907511352E-2</v>
      </c>
    </row>
    <row r="319" spans="2:18" ht="15" hidden="1" customHeight="1" outlineLevel="1">
      <c r="B319" s="63" t="s">
        <v>90</v>
      </c>
      <c r="C319" s="195">
        <v>1</v>
      </c>
      <c r="D319" s="220">
        <v>-0.66666666666666674</v>
      </c>
      <c r="E319" s="202">
        <v>1704</v>
      </c>
      <c r="F319" s="221">
        <v>0.95189003436426112</v>
      </c>
      <c r="G319" s="195">
        <v>1071</v>
      </c>
      <c r="H319" s="220">
        <v>0.2310344827586206</v>
      </c>
      <c r="I319" s="202">
        <v>3697</v>
      </c>
      <c r="J319" s="221">
        <v>3.6445192038127239E-2</v>
      </c>
      <c r="K319" s="195">
        <v>525</v>
      </c>
      <c r="L319" s="220">
        <v>2.595890410958904</v>
      </c>
      <c r="M319" s="202">
        <v>6998</v>
      </c>
      <c r="N319" s="221">
        <v>0.28191976552482134</v>
      </c>
      <c r="O319" s="195">
        <v>9606</v>
      </c>
      <c r="P319" s="220">
        <v>-1.4061377399158359E-2</v>
      </c>
      <c r="Q319" s="202">
        <v>16604</v>
      </c>
      <c r="R319" s="221">
        <v>9.2224707275358586E-2</v>
      </c>
    </row>
    <row r="320" spans="2:18" ht="15" hidden="1" customHeight="1" outlineLevel="1">
      <c r="B320" s="63" t="s">
        <v>89</v>
      </c>
      <c r="C320" s="195">
        <v>0</v>
      </c>
      <c r="D320" s="220">
        <v>-1</v>
      </c>
      <c r="E320" s="202">
        <v>1812</v>
      </c>
      <c r="F320" s="221">
        <v>0.32069970845481044</v>
      </c>
      <c r="G320" s="195">
        <v>2365</v>
      </c>
      <c r="H320" s="220">
        <v>1.5375536480686693</v>
      </c>
      <c r="I320" s="202">
        <v>5403</v>
      </c>
      <c r="J320" s="221">
        <v>0.41662296801258525</v>
      </c>
      <c r="K320" s="195">
        <v>585</v>
      </c>
      <c r="L320" s="220">
        <v>0.97635135135135132</v>
      </c>
      <c r="M320" s="202">
        <v>10165</v>
      </c>
      <c r="N320" s="221">
        <v>0.58308674661267723</v>
      </c>
      <c r="O320" s="195">
        <v>11450</v>
      </c>
      <c r="P320" s="220">
        <v>0.17472042679798916</v>
      </c>
      <c r="Q320" s="202">
        <v>21615</v>
      </c>
      <c r="R320" s="221">
        <v>0.33690004948045527</v>
      </c>
    </row>
    <row r="321" spans="2:18" ht="15" hidden="1" customHeight="1" outlineLevel="1">
      <c r="B321" s="63" t="s">
        <v>88</v>
      </c>
      <c r="C321" s="195">
        <v>0</v>
      </c>
      <c r="D321" s="220" t="s">
        <v>143</v>
      </c>
      <c r="E321" s="202">
        <v>723</v>
      </c>
      <c r="F321" s="221">
        <v>0.30741410488245924</v>
      </c>
      <c r="G321" s="195">
        <v>1067</v>
      </c>
      <c r="H321" s="220">
        <v>1.641089108910891</v>
      </c>
      <c r="I321" s="202">
        <v>1785</v>
      </c>
      <c r="J321" s="221">
        <v>0.16972477064220182</v>
      </c>
      <c r="K321" s="195">
        <v>253</v>
      </c>
      <c r="L321" s="220">
        <v>5.3250000000000002</v>
      </c>
      <c r="M321" s="202">
        <v>3828</v>
      </c>
      <c r="N321" s="221">
        <v>0.51724137931034475</v>
      </c>
      <c r="O321" s="195">
        <v>4493</v>
      </c>
      <c r="P321" s="220">
        <v>-4.4316419233325632E-3</v>
      </c>
      <c r="Q321" s="202">
        <v>8321</v>
      </c>
      <c r="R321" s="221">
        <v>0.18263217737350756</v>
      </c>
    </row>
    <row r="322" spans="2:18" ht="15" hidden="1" customHeight="1" outlineLevel="1">
      <c r="B322" s="63" t="s">
        <v>87</v>
      </c>
      <c r="C322" s="195">
        <v>2</v>
      </c>
      <c r="D322" s="220" t="s">
        <v>143</v>
      </c>
      <c r="E322" s="202">
        <v>2</v>
      </c>
      <c r="F322" s="221">
        <v>-0.875</v>
      </c>
      <c r="G322" s="195">
        <v>5</v>
      </c>
      <c r="H322" s="220">
        <v>0.25</v>
      </c>
      <c r="I322" s="202">
        <v>29</v>
      </c>
      <c r="J322" s="221">
        <v>3.833333333333333</v>
      </c>
      <c r="K322" s="195">
        <v>4</v>
      </c>
      <c r="L322" s="220">
        <v>3</v>
      </c>
      <c r="M322" s="202">
        <v>42</v>
      </c>
      <c r="N322" s="221">
        <v>0.55555555555555558</v>
      </c>
      <c r="O322" s="195">
        <v>77</v>
      </c>
      <c r="P322" s="220">
        <v>-0.73898305084745763</v>
      </c>
      <c r="Q322" s="202">
        <v>119</v>
      </c>
      <c r="R322" s="221">
        <v>-0.63043478260869568</v>
      </c>
    </row>
    <row r="323" spans="2:18" ht="15" hidden="1" customHeight="1" outlineLevel="1">
      <c r="B323" s="63" t="s">
        <v>86</v>
      </c>
      <c r="C323" s="195">
        <v>3</v>
      </c>
      <c r="D323" s="220" t="s">
        <v>143</v>
      </c>
      <c r="E323" s="202">
        <v>13</v>
      </c>
      <c r="F323" s="221">
        <v>0.44444444444444442</v>
      </c>
      <c r="G323" s="195">
        <v>23</v>
      </c>
      <c r="H323" s="220">
        <v>3.5999999999999996</v>
      </c>
      <c r="I323" s="202">
        <v>12</v>
      </c>
      <c r="J323" s="221">
        <v>-0.5862068965517242</v>
      </c>
      <c r="K323" s="195">
        <v>0</v>
      </c>
      <c r="L323" s="220">
        <v>-1</v>
      </c>
      <c r="M323" s="202">
        <v>51</v>
      </c>
      <c r="N323" s="221">
        <v>-1.9230769230769273E-2</v>
      </c>
      <c r="O323" s="195">
        <v>65</v>
      </c>
      <c r="P323" s="220">
        <v>-0.66145833333333326</v>
      </c>
      <c r="Q323" s="202">
        <v>116</v>
      </c>
      <c r="R323" s="221">
        <v>-0.52459016393442626</v>
      </c>
    </row>
    <row r="324" spans="2:18" ht="15" hidden="1" customHeight="1" outlineLevel="1">
      <c r="B324" s="63" t="s">
        <v>85</v>
      </c>
      <c r="C324" s="195">
        <v>3</v>
      </c>
      <c r="D324" s="220" t="s">
        <v>143</v>
      </c>
      <c r="E324" s="202">
        <v>5</v>
      </c>
      <c r="F324" s="221">
        <v>-0.78260869565217395</v>
      </c>
      <c r="G324" s="195">
        <v>8</v>
      </c>
      <c r="H324" s="220">
        <v>1</v>
      </c>
      <c r="I324" s="202">
        <v>15</v>
      </c>
      <c r="J324" s="221">
        <v>7.1428571428571397E-2</v>
      </c>
      <c r="K324" s="195">
        <v>4</v>
      </c>
      <c r="L324" s="220">
        <v>0.33333333333333326</v>
      </c>
      <c r="M324" s="202">
        <v>35</v>
      </c>
      <c r="N324" s="221">
        <v>-0.20454545454545459</v>
      </c>
      <c r="O324" s="195">
        <v>49</v>
      </c>
      <c r="P324" s="220">
        <v>-0.74871794871794872</v>
      </c>
      <c r="Q324" s="202">
        <v>84</v>
      </c>
      <c r="R324" s="221">
        <v>-0.64853556485355646</v>
      </c>
    </row>
    <row r="325" spans="2:18" ht="15" hidden="1" customHeight="1" outlineLevel="1">
      <c r="B325" s="63" t="s">
        <v>84</v>
      </c>
      <c r="C325" s="195">
        <v>0</v>
      </c>
      <c r="D325" s="220" t="s">
        <v>143</v>
      </c>
      <c r="E325" s="202">
        <v>0</v>
      </c>
      <c r="F325" s="221">
        <v>-1</v>
      </c>
      <c r="G325" s="195">
        <v>12</v>
      </c>
      <c r="H325" s="220">
        <v>3</v>
      </c>
      <c r="I325" s="202">
        <v>25</v>
      </c>
      <c r="J325" s="221">
        <v>1.0833333333333335</v>
      </c>
      <c r="K325" s="195">
        <v>0</v>
      </c>
      <c r="L325" s="220">
        <v>-1</v>
      </c>
      <c r="M325" s="202">
        <v>37</v>
      </c>
      <c r="N325" s="221">
        <v>-0.13953488372093026</v>
      </c>
      <c r="O325" s="195">
        <v>48</v>
      </c>
      <c r="P325" s="220">
        <v>-0.80566801619433193</v>
      </c>
      <c r="Q325" s="202">
        <v>85</v>
      </c>
      <c r="R325" s="221">
        <v>-0.7068965517241379</v>
      </c>
    </row>
    <row r="326" spans="2:18" ht="15" hidden="1" customHeight="1" outlineLevel="1">
      <c r="B326" s="63" t="s">
        <v>83</v>
      </c>
      <c r="C326" s="195">
        <v>1</v>
      </c>
      <c r="D326" s="220" t="s">
        <v>143</v>
      </c>
      <c r="E326" s="202">
        <v>9</v>
      </c>
      <c r="F326" s="221">
        <v>-0.5714285714285714</v>
      </c>
      <c r="G326" s="195">
        <v>12</v>
      </c>
      <c r="H326" s="220">
        <v>2</v>
      </c>
      <c r="I326" s="202">
        <v>24</v>
      </c>
      <c r="J326" s="221">
        <v>1</v>
      </c>
      <c r="K326" s="195">
        <v>5</v>
      </c>
      <c r="L326" s="220" t="s">
        <v>143</v>
      </c>
      <c r="M326" s="202">
        <v>51</v>
      </c>
      <c r="N326" s="221">
        <v>0.37837837837837829</v>
      </c>
      <c r="O326" s="195">
        <v>91</v>
      </c>
      <c r="P326" s="220">
        <v>-3.1914893617021267E-2</v>
      </c>
      <c r="Q326" s="202">
        <v>142</v>
      </c>
      <c r="R326" s="221">
        <v>8.3969465648854991E-2</v>
      </c>
    </row>
    <row r="327" spans="2:18" ht="15" hidden="1" customHeight="1" outlineLevel="1">
      <c r="B327" s="63" t="s">
        <v>82</v>
      </c>
      <c r="C327" s="195">
        <v>2</v>
      </c>
      <c r="D327" s="220">
        <v>-0.6</v>
      </c>
      <c r="E327" s="202">
        <v>567</v>
      </c>
      <c r="F327" s="221">
        <v>0.82315112540192925</v>
      </c>
      <c r="G327" s="195">
        <v>381</v>
      </c>
      <c r="H327" s="220">
        <v>-0.39715189873417722</v>
      </c>
      <c r="I327" s="202">
        <v>2411</v>
      </c>
      <c r="J327" s="221">
        <v>0.13995271867612291</v>
      </c>
      <c r="K327" s="195">
        <v>118</v>
      </c>
      <c r="L327" s="220">
        <v>1.9500000000000002</v>
      </c>
      <c r="M327" s="202">
        <v>3479</v>
      </c>
      <c r="N327" s="221">
        <v>0.12117305833064784</v>
      </c>
      <c r="O327" s="195">
        <v>6325</v>
      </c>
      <c r="P327" s="220">
        <v>0.17937721424575792</v>
      </c>
      <c r="Q327" s="202">
        <v>9804</v>
      </c>
      <c r="R327" s="221">
        <v>0.15804394046775339</v>
      </c>
    </row>
    <row r="328" spans="2:18" ht="15" hidden="1" customHeight="1" outlineLevel="1">
      <c r="B328" s="63" t="s">
        <v>81</v>
      </c>
      <c r="C328" s="195">
        <v>2</v>
      </c>
      <c r="D328" s="220">
        <v>-0.90909090909090906</v>
      </c>
      <c r="E328" s="202">
        <v>1192</v>
      </c>
      <c r="F328" s="221">
        <v>0.53806451612903228</v>
      </c>
      <c r="G328" s="195">
        <v>996</v>
      </c>
      <c r="H328" s="220">
        <v>8.0971659919029104E-3</v>
      </c>
      <c r="I328" s="202">
        <v>4198</v>
      </c>
      <c r="J328" s="221">
        <v>0.21434770031819506</v>
      </c>
      <c r="K328" s="195">
        <v>151</v>
      </c>
      <c r="L328" s="220">
        <v>0.46601941747572817</v>
      </c>
      <c r="M328" s="202">
        <v>6539</v>
      </c>
      <c r="N328" s="221">
        <v>0.22338634237605248</v>
      </c>
      <c r="O328" s="195">
        <v>13304</v>
      </c>
      <c r="P328" s="220">
        <v>0.54967967384973782</v>
      </c>
      <c r="Q328" s="202">
        <v>19843</v>
      </c>
      <c r="R328" s="221">
        <v>0.42447954055994264</v>
      </c>
    </row>
    <row r="329" spans="2:18" ht="15" hidden="1" customHeight="1" outlineLevel="1">
      <c r="B329" s="63" t="s">
        <v>80</v>
      </c>
      <c r="C329" s="195">
        <v>13</v>
      </c>
      <c r="D329" s="220">
        <v>-0.82666666666666666</v>
      </c>
      <c r="E329" s="202">
        <v>1104</v>
      </c>
      <c r="F329" s="221">
        <v>0.31272294887039243</v>
      </c>
      <c r="G329" s="195">
        <v>892</v>
      </c>
      <c r="H329" s="220">
        <v>-6.5968586387434525E-2</v>
      </c>
      <c r="I329" s="202">
        <v>4025</v>
      </c>
      <c r="J329" s="221">
        <v>0.29462849790929568</v>
      </c>
      <c r="K329" s="195">
        <v>141</v>
      </c>
      <c r="L329" s="220">
        <v>1.4736842105263159</v>
      </c>
      <c r="M329" s="202">
        <v>6175</v>
      </c>
      <c r="N329" s="221">
        <v>0.22592813182449878</v>
      </c>
      <c r="O329" s="195">
        <v>11246</v>
      </c>
      <c r="P329" s="220">
        <v>0.38225172074729596</v>
      </c>
      <c r="Q329" s="202">
        <v>17421</v>
      </c>
      <c r="R329" s="221">
        <v>0.32247779549077649</v>
      </c>
    </row>
    <row r="330" spans="2:18" ht="15" hidden="1" customHeight="1" outlineLevel="1">
      <c r="B330" s="63" t="s">
        <v>79</v>
      </c>
      <c r="C330" s="195">
        <v>6</v>
      </c>
      <c r="D330" s="220">
        <v>-0.97909407665505221</v>
      </c>
      <c r="E330" s="202">
        <v>1727</v>
      </c>
      <c r="F330" s="221">
        <v>1.0782190132370637</v>
      </c>
      <c r="G330" s="195">
        <v>1255</v>
      </c>
      <c r="H330" s="220">
        <v>-1.3364779874213806E-2</v>
      </c>
      <c r="I330" s="202">
        <v>4243</v>
      </c>
      <c r="J330" s="221">
        <v>0.56279926335174957</v>
      </c>
      <c r="K330" s="195">
        <v>349</v>
      </c>
      <c r="L330" s="220">
        <v>4.8166666666666664</v>
      </c>
      <c r="M330" s="202">
        <v>7580</v>
      </c>
      <c r="N330" s="221">
        <v>0.46757018393030014</v>
      </c>
      <c r="O330" s="195">
        <v>10496</v>
      </c>
      <c r="P330" s="220">
        <v>0.16312056737588643</v>
      </c>
      <c r="Q330" s="202">
        <v>18076</v>
      </c>
      <c r="R330" s="221">
        <v>0.27394460497568529</v>
      </c>
    </row>
    <row r="331" spans="2:18" collapsed="1">
      <c r="B331" s="227">
        <v>1987</v>
      </c>
      <c r="C331" s="228">
        <v>33</v>
      </c>
      <c r="D331" s="229">
        <v>-0.91729323308270683</v>
      </c>
      <c r="E331" s="228">
        <v>8858</v>
      </c>
      <c r="F331" s="229">
        <v>0.57140322866773108</v>
      </c>
      <c r="G331" s="228">
        <v>8087</v>
      </c>
      <c r="H331" s="229">
        <v>0.33163181294253241</v>
      </c>
      <c r="I331" s="228">
        <v>25867</v>
      </c>
      <c r="J331" s="229">
        <v>0.26948370632116214</v>
      </c>
      <c r="K331" s="228">
        <v>2135</v>
      </c>
      <c r="L331" s="229">
        <v>1.7691309987029831</v>
      </c>
      <c r="M331" s="228">
        <v>44980</v>
      </c>
      <c r="N331" s="229">
        <v>0.3525378878999279</v>
      </c>
      <c r="O331" s="228">
        <v>67250</v>
      </c>
      <c r="P331" s="229">
        <v>0.19802615170841209</v>
      </c>
      <c r="Q331" s="228">
        <v>112230</v>
      </c>
      <c r="R331" s="229">
        <v>0.25550956482828058</v>
      </c>
    </row>
    <row r="332" spans="2:18" ht="15" hidden="1" customHeight="1" outlineLevel="1">
      <c r="B332" s="63" t="s">
        <v>90</v>
      </c>
      <c r="C332" s="195">
        <v>3</v>
      </c>
      <c r="D332" s="220">
        <v>-0.95081967213114749</v>
      </c>
      <c r="E332" s="202">
        <v>873</v>
      </c>
      <c r="F332" s="221">
        <v>-3.3222591362126241E-2</v>
      </c>
      <c r="G332" s="195">
        <v>870</v>
      </c>
      <c r="H332" s="220">
        <v>-0.28746928746928746</v>
      </c>
      <c r="I332" s="202">
        <v>3567</v>
      </c>
      <c r="J332" s="221">
        <v>-0.30291186241938639</v>
      </c>
      <c r="K332" s="195">
        <v>146</v>
      </c>
      <c r="L332" s="220">
        <v>1.3548387096774195</v>
      </c>
      <c r="M332" s="202">
        <v>5459</v>
      </c>
      <c r="N332" s="221">
        <v>-0.25869092884302014</v>
      </c>
      <c r="O332" s="195">
        <v>9743</v>
      </c>
      <c r="P332" s="220">
        <v>-0.15219282979463977</v>
      </c>
      <c r="Q332" s="202">
        <v>15202</v>
      </c>
      <c r="R332" s="221">
        <v>-0.19378447178616887</v>
      </c>
    </row>
    <row r="333" spans="2:18" ht="15" hidden="1" customHeight="1" outlineLevel="1">
      <c r="B333" s="63" t="s">
        <v>89</v>
      </c>
      <c r="C333" s="195">
        <v>7</v>
      </c>
      <c r="D333" s="220">
        <v>1.3333333333333335</v>
      </c>
      <c r="E333" s="202">
        <v>1372</v>
      </c>
      <c r="F333" s="221">
        <v>0.53811659192825112</v>
      </c>
      <c r="G333" s="195">
        <v>932</v>
      </c>
      <c r="H333" s="220">
        <v>-0.25972994440031771</v>
      </c>
      <c r="I333" s="202">
        <v>3814</v>
      </c>
      <c r="J333" s="221">
        <v>-6.3589491775104312E-2</v>
      </c>
      <c r="K333" s="195">
        <v>296</v>
      </c>
      <c r="L333" s="220">
        <v>1.8190476190476192</v>
      </c>
      <c r="M333" s="202">
        <v>6421</v>
      </c>
      <c r="N333" s="221">
        <v>1.4055590650663197E-2</v>
      </c>
      <c r="O333" s="195">
        <v>9747</v>
      </c>
      <c r="P333" s="220">
        <v>0.29339171974522293</v>
      </c>
      <c r="Q333" s="202">
        <v>16168</v>
      </c>
      <c r="R333" s="221">
        <v>0.16584943755408132</v>
      </c>
    </row>
    <row r="334" spans="2:18" ht="15" hidden="1" customHeight="1" outlineLevel="1">
      <c r="B334" s="63" t="s">
        <v>88</v>
      </c>
      <c r="C334" s="195">
        <v>0</v>
      </c>
      <c r="D334" s="220">
        <v>-1</v>
      </c>
      <c r="E334" s="202">
        <v>553</v>
      </c>
      <c r="F334" s="221">
        <v>0.72274143302180693</v>
      </c>
      <c r="G334" s="195">
        <v>404</v>
      </c>
      <c r="H334" s="220">
        <v>-0.52470588235294113</v>
      </c>
      <c r="I334" s="202">
        <v>1526</v>
      </c>
      <c r="J334" s="221">
        <v>-5.8631921824103816E-3</v>
      </c>
      <c r="K334" s="195">
        <v>40</v>
      </c>
      <c r="L334" s="220">
        <v>-0.19999999999999996</v>
      </c>
      <c r="M334" s="202">
        <v>2523</v>
      </c>
      <c r="N334" s="221">
        <v>-8.8840736728060699E-2</v>
      </c>
      <c r="O334" s="195">
        <v>4513</v>
      </c>
      <c r="P334" s="220">
        <v>-9.0304374118121311E-2</v>
      </c>
      <c r="Q334" s="202">
        <v>7036</v>
      </c>
      <c r="R334" s="221">
        <v>-8.9780077619663667E-2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16</v>
      </c>
      <c r="F335" s="221">
        <v>1</v>
      </c>
      <c r="G335" s="195">
        <v>4</v>
      </c>
      <c r="H335" s="220">
        <v>-0.9859154929577465</v>
      </c>
      <c r="I335" s="202">
        <v>6</v>
      </c>
      <c r="J335" s="221">
        <v>1</v>
      </c>
      <c r="K335" s="195">
        <v>1</v>
      </c>
      <c r="L335" s="220" t="s">
        <v>143</v>
      </c>
      <c r="M335" s="202">
        <v>27</v>
      </c>
      <c r="N335" s="221">
        <v>-0.90847457627118644</v>
      </c>
      <c r="O335" s="195">
        <v>295</v>
      </c>
      <c r="P335" s="220">
        <v>21.692307692307693</v>
      </c>
      <c r="Q335" s="202">
        <v>322</v>
      </c>
      <c r="R335" s="221">
        <v>4.5454545454545414E-2</v>
      </c>
    </row>
    <row r="336" spans="2:18" ht="15" hidden="1" customHeight="1" outlineLevel="1">
      <c r="B336" s="63" t="s">
        <v>86</v>
      </c>
      <c r="C336" s="195">
        <v>0</v>
      </c>
      <c r="D336" s="220" t="s">
        <v>143</v>
      </c>
      <c r="E336" s="202">
        <v>9</v>
      </c>
      <c r="F336" s="221">
        <v>-0.3571428571428571</v>
      </c>
      <c r="G336" s="195">
        <v>5</v>
      </c>
      <c r="H336" s="220">
        <v>-0.97382198952879584</v>
      </c>
      <c r="I336" s="202">
        <v>29</v>
      </c>
      <c r="J336" s="221">
        <v>-0.92602040816326525</v>
      </c>
      <c r="K336" s="195">
        <v>9</v>
      </c>
      <c r="L336" s="220" t="s">
        <v>143</v>
      </c>
      <c r="M336" s="202">
        <v>52</v>
      </c>
      <c r="N336" s="221">
        <v>-0.91289782244556117</v>
      </c>
      <c r="O336" s="195">
        <v>192</v>
      </c>
      <c r="P336" s="220" t="s">
        <v>143</v>
      </c>
      <c r="Q336" s="202">
        <v>244</v>
      </c>
      <c r="R336" s="221">
        <v>-0.59128978224455619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23</v>
      </c>
      <c r="F337" s="221">
        <v>1.875</v>
      </c>
      <c r="G337" s="195">
        <v>4</v>
      </c>
      <c r="H337" s="220">
        <v>-0.73333333333333339</v>
      </c>
      <c r="I337" s="202">
        <v>14</v>
      </c>
      <c r="J337" s="221">
        <v>-0.17647058823529416</v>
      </c>
      <c r="K337" s="195">
        <v>3</v>
      </c>
      <c r="L337" s="220">
        <v>0</v>
      </c>
      <c r="M337" s="202">
        <v>44</v>
      </c>
      <c r="N337" s="221">
        <v>2.3255813953488413E-2</v>
      </c>
      <c r="O337" s="195">
        <v>195</v>
      </c>
      <c r="P337" s="220">
        <v>9.2631578947368425</v>
      </c>
      <c r="Q337" s="202">
        <v>239</v>
      </c>
      <c r="R337" s="221">
        <v>2.8548387096774195</v>
      </c>
    </row>
    <row r="338" spans="2:18" ht="15" hidden="1" customHeight="1" outlineLevel="1">
      <c r="B338" s="63" t="s">
        <v>84</v>
      </c>
      <c r="C338" s="195">
        <v>0</v>
      </c>
      <c r="D338" s="220" t="s">
        <v>143</v>
      </c>
      <c r="E338" s="202">
        <v>12</v>
      </c>
      <c r="F338" s="221">
        <v>-0.19999999999999996</v>
      </c>
      <c r="G338" s="195">
        <v>3</v>
      </c>
      <c r="H338" s="220">
        <v>-0.7</v>
      </c>
      <c r="I338" s="202">
        <v>12</v>
      </c>
      <c r="J338" s="221">
        <v>0.33333333333333326</v>
      </c>
      <c r="K338" s="195">
        <v>16</v>
      </c>
      <c r="L338" s="220">
        <v>0</v>
      </c>
      <c r="M338" s="202">
        <v>43</v>
      </c>
      <c r="N338" s="221">
        <v>-0.14000000000000001</v>
      </c>
      <c r="O338" s="195">
        <v>247</v>
      </c>
      <c r="P338" s="220">
        <v>15.466666666666665</v>
      </c>
      <c r="Q338" s="202">
        <v>290</v>
      </c>
      <c r="R338" s="221">
        <v>3.4615384615384617</v>
      </c>
    </row>
    <row r="339" spans="2:18" ht="15" hidden="1" customHeight="1" outlineLevel="1">
      <c r="B339" s="63" t="s">
        <v>83</v>
      </c>
      <c r="C339" s="195">
        <v>0</v>
      </c>
      <c r="D339" s="220" t="s">
        <v>143</v>
      </c>
      <c r="E339" s="202">
        <v>21</v>
      </c>
      <c r="F339" s="221">
        <v>0.39999999999999991</v>
      </c>
      <c r="G339" s="195">
        <v>4</v>
      </c>
      <c r="H339" s="220">
        <v>-0.7142857142857143</v>
      </c>
      <c r="I339" s="202">
        <v>12</v>
      </c>
      <c r="J339" s="221">
        <v>-0.96103896103896103</v>
      </c>
      <c r="K339" s="195">
        <v>0</v>
      </c>
      <c r="L339" s="220">
        <v>-1</v>
      </c>
      <c r="M339" s="202">
        <v>37</v>
      </c>
      <c r="N339" s="221">
        <v>-0.8966480446927374</v>
      </c>
      <c r="O339" s="195">
        <v>94</v>
      </c>
      <c r="P339" s="220">
        <v>-0.89681668496158062</v>
      </c>
      <c r="Q339" s="202">
        <v>131</v>
      </c>
      <c r="R339" s="221">
        <v>-0.89676910953506694</v>
      </c>
    </row>
    <row r="340" spans="2:18" ht="15" hidden="1" customHeight="1" outlineLevel="1">
      <c r="B340" s="63" t="s">
        <v>82</v>
      </c>
      <c r="C340" s="195">
        <v>5</v>
      </c>
      <c r="D340" s="220" t="s">
        <v>143</v>
      </c>
      <c r="E340" s="202">
        <v>311</v>
      </c>
      <c r="F340" s="221">
        <v>-8.5294117647058854E-2</v>
      </c>
      <c r="G340" s="195">
        <v>632</v>
      </c>
      <c r="H340" s="220">
        <v>0.29774127310061593</v>
      </c>
      <c r="I340" s="202">
        <v>2115</v>
      </c>
      <c r="J340" s="221">
        <v>0.23539719626168232</v>
      </c>
      <c r="K340" s="195">
        <v>40</v>
      </c>
      <c r="L340" s="220">
        <v>3.4444444444444446</v>
      </c>
      <c r="M340" s="202">
        <v>3103</v>
      </c>
      <c r="N340" s="221">
        <v>0.21781789638932492</v>
      </c>
      <c r="O340" s="195">
        <v>5363</v>
      </c>
      <c r="P340" s="220">
        <v>0.33010912698412698</v>
      </c>
      <c r="Q340" s="202">
        <v>8466</v>
      </c>
      <c r="R340" s="221">
        <v>0.28662613981762908</v>
      </c>
    </row>
    <row r="341" spans="2:18" ht="15" hidden="1" customHeight="1" outlineLevel="1">
      <c r="B341" s="63" t="s">
        <v>81</v>
      </c>
      <c r="C341" s="195">
        <v>22</v>
      </c>
      <c r="D341" s="220">
        <v>-0.71794871794871795</v>
      </c>
      <c r="E341" s="202">
        <v>775</v>
      </c>
      <c r="F341" s="221">
        <v>-0.105080831408776</v>
      </c>
      <c r="G341" s="195">
        <v>988</v>
      </c>
      <c r="H341" s="220">
        <v>-0.2411674347158218</v>
      </c>
      <c r="I341" s="202">
        <v>3457</v>
      </c>
      <c r="J341" s="221">
        <v>0.13158756137479544</v>
      </c>
      <c r="K341" s="195">
        <v>103</v>
      </c>
      <c r="L341" s="220">
        <v>0.98076923076923084</v>
      </c>
      <c r="M341" s="202">
        <v>5345</v>
      </c>
      <c r="N341" s="221">
        <v>-1.4944890715486991E-3</v>
      </c>
      <c r="O341" s="195">
        <v>8585</v>
      </c>
      <c r="P341" s="220">
        <v>-4.7064047064047099E-2</v>
      </c>
      <c r="Q341" s="202">
        <v>13930</v>
      </c>
      <c r="R341" s="221">
        <v>-3.0079376131458058E-2</v>
      </c>
    </row>
    <row r="342" spans="2:18" ht="15" hidden="1" customHeight="1" outlineLevel="1">
      <c r="B342" s="63" t="s">
        <v>80</v>
      </c>
      <c r="C342" s="195">
        <v>75</v>
      </c>
      <c r="D342" s="220">
        <v>-0.11764705882352944</v>
      </c>
      <c r="E342" s="202">
        <v>841</v>
      </c>
      <c r="F342" s="221">
        <v>0.14266304347826098</v>
      </c>
      <c r="G342" s="195">
        <v>955</v>
      </c>
      <c r="H342" s="220">
        <v>-0.13730803974706418</v>
      </c>
      <c r="I342" s="202">
        <v>3109</v>
      </c>
      <c r="J342" s="221">
        <v>0.41640091116173128</v>
      </c>
      <c r="K342" s="195">
        <v>57</v>
      </c>
      <c r="L342" s="220">
        <v>0.46153846153846145</v>
      </c>
      <c r="M342" s="202">
        <v>5037</v>
      </c>
      <c r="N342" s="221">
        <v>0.21023546371936574</v>
      </c>
      <c r="O342" s="195">
        <v>8136</v>
      </c>
      <c r="P342" s="220">
        <v>0.16712092956534219</v>
      </c>
      <c r="Q342" s="202">
        <v>13173</v>
      </c>
      <c r="R342" s="221">
        <v>0.18323901913230944</v>
      </c>
    </row>
    <row r="343" spans="2:18" ht="15" hidden="1" customHeight="1" outlineLevel="1">
      <c r="B343" s="63" t="s">
        <v>79</v>
      </c>
      <c r="C343" s="195">
        <v>287</v>
      </c>
      <c r="D343" s="220">
        <v>6.5526315789473681</v>
      </c>
      <c r="E343" s="202">
        <v>831</v>
      </c>
      <c r="F343" s="221">
        <v>-0.14856557377049184</v>
      </c>
      <c r="G343" s="195">
        <v>1272</v>
      </c>
      <c r="H343" s="220">
        <v>8.2553191489361799E-2</v>
      </c>
      <c r="I343" s="202">
        <v>2715</v>
      </c>
      <c r="J343" s="221">
        <v>6.7636649626425571E-2</v>
      </c>
      <c r="K343" s="195">
        <v>60</v>
      </c>
      <c r="L343" s="220">
        <v>1.2222222222222223</v>
      </c>
      <c r="M343" s="202">
        <v>5165</v>
      </c>
      <c r="N343" s="221">
        <v>8.5312040344610152E-2</v>
      </c>
      <c r="O343" s="195">
        <v>9024</v>
      </c>
      <c r="P343" s="220">
        <v>0.25159500693481274</v>
      </c>
      <c r="Q343" s="202">
        <v>14189</v>
      </c>
      <c r="R343" s="221">
        <v>0.18547915448241281</v>
      </c>
    </row>
    <row r="344" spans="2:18" collapsed="1">
      <c r="B344" s="227">
        <v>1986</v>
      </c>
      <c r="C344" s="228">
        <v>399</v>
      </c>
      <c r="D344" s="229">
        <v>0.43525179856115104</v>
      </c>
      <c r="E344" s="228">
        <v>5637</v>
      </c>
      <c r="F344" s="229">
        <v>0.10659599528857489</v>
      </c>
      <c r="G344" s="228">
        <v>6073</v>
      </c>
      <c r="H344" s="229">
        <v>-0.23272267845862282</v>
      </c>
      <c r="I344" s="228">
        <v>20376</v>
      </c>
      <c r="J344" s="229">
        <v>-2.7816212605563218E-2</v>
      </c>
      <c r="K344" s="228">
        <v>771</v>
      </c>
      <c r="L344" s="229">
        <v>1.0078125</v>
      </c>
      <c r="M344" s="228">
        <v>33256</v>
      </c>
      <c r="N344" s="229">
        <v>-3.9676580999133737E-2</v>
      </c>
      <c r="O344" s="228">
        <v>56134</v>
      </c>
      <c r="P344" s="229">
        <v>7.6002990281584859E-2</v>
      </c>
      <c r="Q344" s="228">
        <v>89390</v>
      </c>
      <c r="R344" s="229">
        <v>2.9850574315372302E-2</v>
      </c>
    </row>
    <row r="345" spans="2:18" ht="15" hidden="1" customHeight="1" outlineLevel="1">
      <c r="B345" s="63" t="s">
        <v>90</v>
      </c>
      <c r="C345" s="195">
        <v>61</v>
      </c>
      <c r="D345" s="220">
        <v>9.1666666666666661</v>
      </c>
      <c r="E345" s="202">
        <v>903</v>
      </c>
      <c r="F345" s="221">
        <v>-0.13753581661891112</v>
      </c>
      <c r="G345" s="195">
        <v>1221</v>
      </c>
      <c r="H345" s="220">
        <v>-0.21680564464400254</v>
      </c>
      <c r="I345" s="202">
        <v>5117</v>
      </c>
      <c r="J345" s="221">
        <v>1.5935124176381144</v>
      </c>
      <c r="K345" s="195">
        <v>62</v>
      </c>
      <c r="L345" s="220">
        <v>61</v>
      </c>
      <c r="M345" s="202">
        <v>7364</v>
      </c>
      <c r="N345" s="221">
        <v>0.6057566506759704</v>
      </c>
      <c r="O345" s="195">
        <v>11492</v>
      </c>
      <c r="P345" s="220">
        <v>0.29779785431959338</v>
      </c>
      <c r="Q345" s="202">
        <v>18856</v>
      </c>
      <c r="R345" s="221">
        <v>0.40287181013317452</v>
      </c>
    </row>
    <row r="346" spans="2:18" ht="15" hidden="1" customHeight="1" outlineLevel="1">
      <c r="B346" s="63" t="s">
        <v>89</v>
      </c>
      <c r="C346" s="195">
        <v>3</v>
      </c>
      <c r="D346" s="220">
        <v>-0.75</v>
      </c>
      <c r="E346" s="202">
        <v>892</v>
      </c>
      <c r="F346" s="221">
        <v>0.25280898876404501</v>
      </c>
      <c r="G346" s="195">
        <v>1259</v>
      </c>
      <c r="H346" s="220">
        <v>-0.189311010946555</v>
      </c>
      <c r="I346" s="202">
        <v>4073</v>
      </c>
      <c r="J346" s="221">
        <v>1.2428414096916298</v>
      </c>
      <c r="K346" s="195">
        <v>105</v>
      </c>
      <c r="L346" s="220">
        <v>1.0588235294117645</v>
      </c>
      <c r="M346" s="202">
        <v>6332</v>
      </c>
      <c r="N346" s="221">
        <v>0.5279922779922781</v>
      </c>
      <c r="O346" s="195">
        <v>7536</v>
      </c>
      <c r="P346" s="220">
        <v>5.1192634956060745E-2</v>
      </c>
      <c r="Q346" s="202">
        <v>13868</v>
      </c>
      <c r="R346" s="221">
        <v>0.22584637143109698</v>
      </c>
    </row>
    <row r="347" spans="2:18" ht="15" hidden="1" customHeight="1" outlineLevel="1">
      <c r="B347" s="63" t="s">
        <v>88</v>
      </c>
      <c r="C347" s="195">
        <v>13</v>
      </c>
      <c r="D347" s="220" t="s">
        <v>143</v>
      </c>
      <c r="E347" s="202">
        <v>321</v>
      </c>
      <c r="F347" s="221">
        <v>-0.24824355971896961</v>
      </c>
      <c r="G347" s="195">
        <v>850</v>
      </c>
      <c r="H347" s="220">
        <v>6.9182389937106903E-2</v>
      </c>
      <c r="I347" s="202">
        <v>1535</v>
      </c>
      <c r="J347" s="221">
        <v>0.79322429906542058</v>
      </c>
      <c r="K347" s="195">
        <v>50</v>
      </c>
      <c r="L347" s="220">
        <v>1</v>
      </c>
      <c r="M347" s="202">
        <v>2769</v>
      </c>
      <c r="N347" s="221">
        <v>0.31669044222539222</v>
      </c>
      <c r="O347" s="195">
        <v>4961</v>
      </c>
      <c r="P347" s="220">
        <v>0.10293463761671862</v>
      </c>
      <c r="Q347" s="202">
        <v>7730</v>
      </c>
      <c r="R347" s="221">
        <v>0.17103469171337671</v>
      </c>
    </row>
    <row r="348" spans="2:18" ht="15" hidden="1" customHeight="1" outlineLevel="1">
      <c r="B348" s="63" t="s">
        <v>87</v>
      </c>
      <c r="C348" s="195">
        <v>0</v>
      </c>
      <c r="D348" s="220">
        <v>-1</v>
      </c>
      <c r="E348" s="202">
        <v>8</v>
      </c>
      <c r="F348" s="221">
        <v>-0.38461538461538458</v>
      </c>
      <c r="G348" s="195">
        <v>284</v>
      </c>
      <c r="H348" s="220">
        <v>9.1428571428571423</v>
      </c>
      <c r="I348" s="202">
        <v>3</v>
      </c>
      <c r="J348" s="221">
        <v>-0.66666666666666674</v>
      </c>
      <c r="K348" s="195">
        <v>0</v>
      </c>
      <c r="L348" s="220" t="s">
        <v>143</v>
      </c>
      <c r="M348" s="202">
        <v>295</v>
      </c>
      <c r="N348" s="221">
        <v>4.2678571428571432</v>
      </c>
      <c r="O348" s="195">
        <v>13</v>
      </c>
      <c r="P348" s="220">
        <v>-0.1333333333333333</v>
      </c>
      <c r="Q348" s="202">
        <v>308</v>
      </c>
      <c r="R348" s="221">
        <v>3.3380281690140849</v>
      </c>
    </row>
    <row r="349" spans="2:18" ht="15" hidden="1" customHeight="1" outlineLevel="1">
      <c r="B349" s="63" t="s">
        <v>86</v>
      </c>
      <c r="C349" s="195">
        <v>0</v>
      </c>
      <c r="D349" s="220">
        <v>-1</v>
      </c>
      <c r="E349" s="202">
        <v>14</v>
      </c>
      <c r="F349" s="221">
        <v>0.16666666666666674</v>
      </c>
      <c r="G349" s="195">
        <v>191</v>
      </c>
      <c r="H349" s="220">
        <v>26.285714285714285</v>
      </c>
      <c r="I349" s="202">
        <v>392</v>
      </c>
      <c r="J349" s="221">
        <v>391</v>
      </c>
      <c r="K349" s="195">
        <v>0</v>
      </c>
      <c r="L349" s="220">
        <v>-1</v>
      </c>
      <c r="M349" s="202">
        <v>597</v>
      </c>
      <c r="N349" s="221">
        <v>17.65625</v>
      </c>
      <c r="O349" s="195">
        <v>0</v>
      </c>
      <c r="P349" s="220">
        <v>-1</v>
      </c>
      <c r="Q349" s="202">
        <v>597</v>
      </c>
      <c r="R349" s="221">
        <v>7.91044776119403</v>
      </c>
    </row>
    <row r="350" spans="2:18" ht="15" hidden="1" customHeight="1" outlineLevel="1">
      <c r="B350" s="63" t="s">
        <v>85</v>
      </c>
      <c r="C350" s="195">
        <v>0</v>
      </c>
      <c r="D350" s="220">
        <v>-1</v>
      </c>
      <c r="E350" s="202">
        <v>8</v>
      </c>
      <c r="F350" s="221">
        <v>-0.19999999999999996</v>
      </c>
      <c r="G350" s="195">
        <v>15</v>
      </c>
      <c r="H350" s="220">
        <v>14</v>
      </c>
      <c r="I350" s="202">
        <v>17</v>
      </c>
      <c r="J350" s="221">
        <v>3.25</v>
      </c>
      <c r="K350" s="195">
        <v>3</v>
      </c>
      <c r="L350" s="220">
        <v>2</v>
      </c>
      <c r="M350" s="202">
        <v>43</v>
      </c>
      <c r="N350" s="221">
        <v>0.65384615384615374</v>
      </c>
      <c r="O350" s="195">
        <v>19</v>
      </c>
      <c r="P350" s="220">
        <v>-0.52500000000000002</v>
      </c>
      <c r="Q350" s="202">
        <v>62</v>
      </c>
      <c r="R350" s="221">
        <v>-6.0606060606060552E-2</v>
      </c>
    </row>
    <row r="351" spans="2:18" ht="15" hidden="1" customHeight="1" outlineLevel="1">
      <c r="B351" s="63" t="s">
        <v>84</v>
      </c>
      <c r="C351" s="195">
        <v>0</v>
      </c>
      <c r="D351" s="220">
        <v>-1</v>
      </c>
      <c r="E351" s="202">
        <v>15</v>
      </c>
      <c r="F351" s="221" t="s">
        <v>143</v>
      </c>
      <c r="G351" s="195">
        <v>10</v>
      </c>
      <c r="H351" s="220">
        <v>0.25</v>
      </c>
      <c r="I351" s="202">
        <v>9</v>
      </c>
      <c r="J351" s="221">
        <v>1.25</v>
      </c>
      <c r="K351" s="195">
        <v>16</v>
      </c>
      <c r="L351" s="220">
        <v>3</v>
      </c>
      <c r="M351" s="202">
        <v>50</v>
      </c>
      <c r="N351" s="221">
        <v>0.72413793103448265</v>
      </c>
      <c r="O351" s="195">
        <v>15</v>
      </c>
      <c r="P351" s="220">
        <v>0.15384615384615374</v>
      </c>
      <c r="Q351" s="202">
        <v>65</v>
      </c>
      <c r="R351" s="221">
        <v>0.54761904761904767</v>
      </c>
    </row>
    <row r="352" spans="2:18" ht="15" hidden="1" customHeight="1" outlineLevel="1">
      <c r="B352" s="63" t="s">
        <v>83</v>
      </c>
      <c r="C352" s="195">
        <v>0</v>
      </c>
      <c r="D352" s="220" t="s">
        <v>143</v>
      </c>
      <c r="E352" s="202">
        <v>15</v>
      </c>
      <c r="F352" s="221">
        <v>-0.25</v>
      </c>
      <c r="G352" s="195">
        <v>14</v>
      </c>
      <c r="H352" s="220">
        <v>7.6923076923076872E-2</v>
      </c>
      <c r="I352" s="202">
        <v>308</v>
      </c>
      <c r="J352" s="221">
        <v>50.333333333333336</v>
      </c>
      <c r="K352" s="195">
        <v>21</v>
      </c>
      <c r="L352" s="220">
        <v>6</v>
      </c>
      <c r="M352" s="202">
        <v>358</v>
      </c>
      <c r="N352" s="221">
        <v>7.5238095238095237</v>
      </c>
      <c r="O352" s="195">
        <v>911</v>
      </c>
      <c r="P352" s="220">
        <v>150.83333333333334</v>
      </c>
      <c r="Q352" s="202">
        <v>1269</v>
      </c>
      <c r="R352" s="221">
        <v>25.4375</v>
      </c>
    </row>
    <row r="353" spans="2:18" ht="15" hidden="1" customHeight="1" outlineLevel="1">
      <c r="B353" s="63" t="s">
        <v>82</v>
      </c>
      <c r="C353" s="195">
        <v>0</v>
      </c>
      <c r="D353" s="220">
        <v>-1</v>
      </c>
      <c r="E353" s="202">
        <v>340</v>
      </c>
      <c r="F353" s="221">
        <v>-0.5417789757412399</v>
      </c>
      <c r="G353" s="195">
        <v>487</v>
      </c>
      <c r="H353" s="220">
        <v>-0.48025613660618993</v>
      </c>
      <c r="I353" s="202">
        <v>1712</v>
      </c>
      <c r="J353" s="221">
        <v>0.10167310167310162</v>
      </c>
      <c r="K353" s="195">
        <v>9</v>
      </c>
      <c r="L353" s="220">
        <v>-0.84482758620689657</v>
      </c>
      <c r="M353" s="202">
        <v>2548</v>
      </c>
      <c r="N353" s="221">
        <v>-0.22811269312329596</v>
      </c>
      <c r="O353" s="195">
        <v>4032</v>
      </c>
      <c r="P353" s="220">
        <v>-0.12990936555891242</v>
      </c>
      <c r="Q353" s="202">
        <v>6580</v>
      </c>
      <c r="R353" s="221">
        <v>-0.1707624448645243</v>
      </c>
    </row>
    <row r="354" spans="2:18" ht="15" hidden="1" customHeight="1" outlineLevel="1">
      <c r="B354" s="63" t="s">
        <v>81</v>
      </c>
      <c r="C354" s="195">
        <v>78</v>
      </c>
      <c r="D354" s="220">
        <v>2.9</v>
      </c>
      <c r="E354" s="202">
        <v>866</v>
      </c>
      <c r="F354" s="221">
        <v>-0.17287488061127032</v>
      </c>
      <c r="G354" s="195">
        <v>1302</v>
      </c>
      <c r="H354" s="220">
        <v>4.5783132530120563E-2</v>
      </c>
      <c r="I354" s="202">
        <v>3055</v>
      </c>
      <c r="J354" s="221">
        <v>7.0802663862600701E-2</v>
      </c>
      <c r="K354" s="195">
        <v>52</v>
      </c>
      <c r="L354" s="220">
        <v>0.15555555555555545</v>
      </c>
      <c r="M354" s="202">
        <v>5353</v>
      </c>
      <c r="N354" s="221">
        <v>2.7447216890595039E-2</v>
      </c>
      <c r="O354" s="195">
        <v>9009</v>
      </c>
      <c r="P354" s="220">
        <v>0.41695501730103812</v>
      </c>
      <c r="Q354" s="202">
        <v>14362</v>
      </c>
      <c r="R354" s="221">
        <v>0.24152835408022133</v>
      </c>
    </row>
    <row r="355" spans="2:18" ht="15" hidden="1" customHeight="1" outlineLevel="1">
      <c r="B355" s="63" t="s">
        <v>80</v>
      </c>
      <c r="C355" s="195">
        <v>85</v>
      </c>
      <c r="D355" s="220">
        <v>2.2692307692307692</v>
      </c>
      <c r="E355" s="202">
        <v>736</v>
      </c>
      <c r="F355" s="221">
        <v>-0.24590163934426235</v>
      </c>
      <c r="G355" s="195">
        <v>1107</v>
      </c>
      <c r="H355" s="220">
        <v>7.6848249027237303E-2</v>
      </c>
      <c r="I355" s="202">
        <v>2195</v>
      </c>
      <c r="J355" s="221">
        <v>-9.6335940716344215E-2</v>
      </c>
      <c r="K355" s="195">
        <v>39</v>
      </c>
      <c r="L355" s="220">
        <v>-0.26415094339622647</v>
      </c>
      <c r="M355" s="202">
        <v>4162</v>
      </c>
      <c r="N355" s="221">
        <v>-7.7570921985815611E-2</v>
      </c>
      <c r="O355" s="195">
        <v>6971</v>
      </c>
      <c r="P355" s="220">
        <v>0.17693736282289385</v>
      </c>
      <c r="Q355" s="202">
        <v>11133</v>
      </c>
      <c r="R355" s="221">
        <v>6.6890273119309951E-2</v>
      </c>
    </row>
    <row r="356" spans="2:18" ht="15" hidden="1" customHeight="1" outlineLevel="1">
      <c r="B356" s="63" t="s">
        <v>79</v>
      </c>
      <c r="C356" s="195">
        <v>38</v>
      </c>
      <c r="D356" s="220" t="s">
        <v>143</v>
      </c>
      <c r="E356" s="202">
        <v>976</v>
      </c>
      <c r="F356" s="221">
        <v>-0.34976682211858756</v>
      </c>
      <c r="G356" s="195">
        <v>1175</v>
      </c>
      <c r="H356" s="220">
        <v>-1.5912897822445538E-2</v>
      </c>
      <c r="I356" s="202">
        <v>2543</v>
      </c>
      <c r="J356" s="221">
        <v>2.2928399034593649E-2</v>
      </c>
      <c r="K356" s="195">
        <v>27</v>
      </c>
      <c r="L356" s="220">
        <v>-9.9999999999999978E-2</v>
      </c>
      <c r="M356" s="202">
        <v>4759</v>
      </c>
      <c r="N356" s="221">
        <v>-8.6739589330262934E-2</v>
      </c>
      <c r="O356" s="195">
        <v>7210</v>
      </c>
      <c r="P356" s="220">
        <v>-7.9801871216290676E-3</v>
      </c>
      <c r="Q356" s="202">
        <v>11969</v>
      </c>
      <c r="R356" s="221">
        <v>-4.0868659347704117E-2</v>
      </c>
    </row>
    <row r="357" spans="2:18" collapsed="1">
      <c r="B357" s="227">
        <v>1985</v>
      </c>
      <c r="C357" s="228">
        <v>278</v>
      </c>
      <c r="D357" s="229">
        <v>1.4385964912280702</v>
      </c>
      <c r="E357" s="228">
        <v>5094</v>
      </c>
      <c r="F357" s="229">
        <v>-0.21715076071922546</v>
      </c>
      <c r="G357" s="228">
        <v>7915</v>
      </c>
      <c r="H357" s="229">
        <v>-5.4134799235181608E-2</v>
      </c>
      <c r="I357" s="228">
        <v>20959</v>
      </c>
      <c r="J357" s="229">
        <v>0.49803445071831898</v>
      </c>
      <c r="K357" s="228">
        <v>384</v>
      </c>
      <c r="L357" s="229">
        <v>0.41176470588235303</v>
      </c>
      <c r="M357" s="228">
        <v>34630</v>
      </c>
      <c r="N357" s="229">
        <v>0.18385067687679468</v>
      </c>
      <c r="O357" s="228">
        <v>52169</v>
      </c>
      <c r="P357" s="229">
        <v>0.16412281876199408</v>
      </c>
      <c r="Q357" s="228">
        <v>86799</v>
      </c>
      <c r="R357" s="229">
        <v>0.17191423865201316</v>
      </c>
    </row>
    <row r="358" spans="2:18" ht="15" hidden="1" customHeight="1" outlineLevel="1">
      <c r="B358" s="63" t="s">
        <v>90</v>
      </c>
      <c r="C358" s="195">
        <v>6</v>
      </c>
      <c r="D358" s="220">
        <v>-0.7857142857142857</v>
      </c>
      <c r="E358" s="202">
        <v>1047</v>
      </c>
      <c r="F358" s="221">
        <v>-0.30060120240480959</v>
      </c>
      <c r="G358" s="195">
        <v>1559</v>
      </c>
      <c r="H358" s="220">
        <v>0.69272529858849086</v>
      </c>
      <c r="I358" s="202">
        <v>1973</v>
      </c>
      <c r="J358" s="221">
        <v>-0.23408385093167705</v>
      </c>
      <c r="K358" s="195">
        <v>1</v>
      </c>
      <c r="L358" s="220">
        <v>-0.96296296296296302</v>
      </c>
      <c r="M358" s="202">
        <v>4586</v>
      </c>
      <c r="N358" s="221">
        <v>-9.1701326995444643E-2</v>
      </c>
      <c r="O358" s="195">
        <v>8855</v>
      </c>
      <c r="P358" s="220">
        <v>0.25460470388211953</v>
      </c>
      <c r="Q358" s="202">
        <v>13441</v>
      </c>
      <c r="R358" s="221">
        <v>0.11018419096390519</v>
      </c>
    </row>
    <row r="359" spans="2:18" ht="15" hidden="1" customHeight="1" outlineLevel="1">
      <c r="B359" s="63" t="s">
        <v>89</v>
      </c>
      <c r="C359" s="195">
        <v>12</v>
      </c>
      <c r="D359" s="220" t="s">
        <v>143</v>
      </c>
      <c r="E359" s="202">
        <v>712</v>
      </c>
      <c r="F359" s="221">
        <v>-0.36371760500446826</v>
      </c>
      <c r="G359" s="195">
        <v>1553</v>
      </c>
      <c r="H359" s="220">
        <v>0.91728395061728385</v>
      </c>
      <c r="I359" s="202">
        <v>1816</v>
      </c>
      <c r="J359" s="221">
        <v>-0.32914665681566313</v>
      </c>
      <c r="K359" s="195">
        <v>51</v>
      </c>
      <c r="L359" s="220">
        <v>4.081632653061229E-2</v>
      </c>
      <c r="M359" s="202">
        <v>4144</v>
      </c>
      <c r="N359" s="221">
        <v>-0.11547491995731052</v>
      </c>
      <c r="O359" s="195">
        <v>7169</v>
      </c>
      <c r="P359" s="220">
        <v>8.7035633055345007E-2</v>
      </c>
      <c r="Q359" s="202">
        <v>11313</v>
      </c>
      <c r="R359" s="221">
        <v>2.925531914893531E-3</v>
      </c>
    </row>
    <row r="360" spans="2:18" ht="15" hidden="1" customHeight="1" outlineLevel="1">
      <c r="B360" s="63" t="s">
        <v>88</v>
      </c>
      <c r="C360" s="195">
        <v>0</v>
      </c>
      <c r="D360" s="220" t="s">
        <v>143</v>
      </c>
      <c r="E360" s="202">
        <v>427</v>
      </c>
      <c r="F360" s="221">
        <v>1.18974358974359</v>
      </c>
      <c r="G360" s="195">
        <v>795</v>
      </c>
      <c r="H360" s="220">
        <v>0.99248120300751874</v>
      </c>
      <c r="I360" s="202">
        <v>856</v>
      </c>
      <c r="J360" s="221">
        <v>-0.29893529893529891</v>
      </c>
      <c r="K360" s="195">
        <v>25</v>
      </c>
      <c r="L360" s="220">
        <v>-0.5</v>
      </c>
      <c r="M360" s="202">
        <v>2103</v>
      </c>
      <c r="N360" s="221">
        <v>0.12761394101876666</v>
      </c>
      <c r="O360" s="195">
        <v>4498</v>
      </c>
      <c r="P360" s="220">
        <v>0.25642458100558652</v>
      </c>
      <c r="Q360" s="202">
        <v>6601</v>
      </c>
      <c r="R360" s="221">
        <v>0.21230486685032135</v>
      </c>
    </row>
    <row r="361" spans="2:18" ht="15" hidden="1" customHeight="1" outlineLevel="1">
      <c r="B361" s="63" t="s">
        <v>87</v>
      </c>
      <c r="C361" s="195">
        <v>6</v>
      </c>
      <c r="D361" s="220">
        <v>-0.1428571428571429</v>
      </c>
      <c r="E361" s="202">
        <v>13</v>
      </c>
      <c r="F361" s="221">
        <v>-0.95833333333333337</v>
      </c>
      <c r="G361" s="195">
        <v>28</v>
      </c>
      <c r="H361" s="220">
        <v>0.16666666666666674</v>
      </c>
      <c r="I361" s="202">
        <v>9</v>
      </c>
      <c r="J361" s="221">
        <v>-0.64</v>
      </c>
      <c r="K361" s="195">
        <v>0</v>
      </c>
      <c r="L361" s="220">
        <v>-1</v>
      </c>
      <c r="M361" s="202">
        <v>56</v>
      </c>
      <c r="N361" s="221">
        <v>-0.84864864864864864</v>
      </c>
      <c r="O361" s="195">
        <v>15</v>
      </c>
      <c r="P361" s="220">
        <v>0.875</v>
      </c>
      <c r="Q361" s="202">
        <v>71</v>
      </c>
      <c r="R361" s="221">
        <v>-0.81216931216931221</v>
      </c>
    </row>
    <row r="362" spans="2:18" ht="15" hidden="1" customHeight="1" outlineLevel="1">
      <c r="B362" s="63" t="s">
        <v>86</v>
      </c>
      <c r="C362" s="195">
        <v>11</v>
      </c>
      <c r="D362" s="220">
        <v>0</v>
      </c>
      <c r="E362" s="202">
        <v>12</v>
      </c>
      <c r="F362" s="221">
        <v>0.19999999999999996</v>
      </c>
      <c r="G362" s="195">
        <v>7</v>
      </c>
      <c r="H362" s="220">
        <v>-0.30000000000000004</v>
      </c>
      <c r="I362" s="202">
        <v>1</v>
      </c>
      <c r="J362" s="221">
        <v>-0.75</v>
      </c>
      <c r="K362" s="195">
        <v>1</v>
      </c>
      <c r="L362" s="220" t="s">
        <v>143</v>
      </c>
      <c r="M362" s="202">
        <v>32</v>
      </c>
      <c r="N362" s="221">
        <v>-8.5714285714285743E-2</v>
      </c>
      <c r="O362" s="195">
        <v>35</v>
      </c>
      <c r="P362" s="220">
        <v>0.84210526315789469</v>
      </c>
      <c r="Q362" s="202">
        <v>67</v>
      </c>
      <c r="R362" s="221">
        <v>0.2407407407407407</v>
      </c>
    </row>
    <row r="363" spans="2:18" ht="15" hidden="1" customHeight="1" outlineLevel="1">
      <c r="B363" s="63" t="s">
        <v>85</v>
      </c>
      <c r="C363" s="195">
        <v>10</v>
      </c>
      <c r="D363" s="220" t="s">
        <v>143</v>
      </c>
      <c r="E363" s="202">
        <v>10</v>
      </c>
      <c r="F363" s="221">
        <v>9</v>
      </c>
      <c r="G363" s="195">
        <v>1</v>
      </c>
      <c r="H363" s="220">
        <v>-0.96551724137931039</v>
      </c>
      <c r="I363" s="202">
        <v>4</v>
      </c>
      <c r="J363" s="221">
        <v>-0.83333333333333337</v>
      </c>
      <c r="K363" s="195">
        <v>1</v>
      </c>
      <c r="L363" s="220">
        <v>-0.83333333333333337</v>
      </c>
      <c r="M363" s="202">
        <v>26</v>
      </c>
      <c r="N363" s="221">
        <v>-0.56666666666666665</v>
      </c>
      <c r="O363" s="195">
        <v>40</v>
      </c>
      <c r="P363" s="220" t="s">
        <v>143</v>
      </c>
      <c r="Q363" s="202">
        <v>66</v>
      </c>
      <c r="R363" s="221">
        <v>0.10000000000000009</v>
      </c>
    </row>
    <row r="364" spans="2:18" ht="15" hidden="1" customHeight="1" outlineLevel="1">
      <c r="B364" s="63" t="s">
        <v>84</v>
      </c>
      <c r="C364" s="195">
        <v>13</v>
      </c>
      <c r="D364" s="220" t="s">
        <v>143</v>
      </c>
      <c r="E364" s="202">
        <v>0</v>
      </c>
      <c r="F364" s="221">
        <v>-1</v>
      </c>
      <c r="G364" s="195">
        <v>8</v>
      </c>
      <c r="H364" s="220">
        <v>0.60000000000000009</v>
      </c>
      <c r="I364" s="202">
        <v>4</v>
      </c>
      <c r="J364" s="221">
        <v>0.33333333333333326</v>
      </c>
      <c r="K364" s="195">
        <v>4</v>
      </c>
      <c r="L364" s="220">
        <v>0.33333333333333326</v>
      </c>
      <c r="M364" s="202">
        <v>29</v>
      </c>
      <c r="N364" s="221">
        <v>0.20833333333333326</v>
      </c>
      <c r="O364" s="195">
        <v>13</v>
      </c>
      <c r="P364" s="220">
        <v>0</v>
      </c>
      <c r="Q364" s="202">
        <v>42</v>
      </c>
      <c r="R364" s="221">
        <v>0.13513513513513509</v>
      </c>
    </row>
    <row r="365" spans="2:18" ht="15" hidden="1" customHeight="1" outlineLevel="1">
      <c r="B365" s="63" t="s">
        <v>83</v>
      </c>
      <c r="C365" s="195">
        <v>0</v>
      </c>
      <c r="D365" s="220">
        <v>-1</v>
      </c>
      <c r="E365" s="202">
        <v>20</v>
      </c>
      <c r="F365" s="221">
        <v>0.81818181818181812</v>
      </c>
      <c r="G365" s="195">
        <v>13</v>
      </c>
      <c r="H365" s="220">
        <v>5.5</v>
      </c>
      <c r="I365" s="202">
        <v>6</v>
      </c>
      <c r="J365" s="221">
        <v>-0.45454545454545459</v>
      </c>
      <c r="K365" s="195">
        <v>3</v>
      </c>
      <c r="L365" s="220">
        <v>-0.5714285714285714</v>
      </c>
      <c r="M365" s="202">
        <v>42</v>
      </c>
      <c r="N365" s="221">
        <v>-0.31147540983606559</v>
      </c>
      <c r="O365" s="195">
        <v>6</v>
      </c>
      <c r="P365" s="220">
        <v>-0.5</v>
      </c>
      <c r="Q365" s="202">
        <v>48</v>
      </c>
      <c r="R365" s="221">
        <v>-0.34246575342465757</v>
      </c>
    </row>
    <row r="366" spans="2:18" ht="15" hidden="1" customHeight="1" outlineLevel="1">
      <c r="B366" s="63" t="s">
        <v>82</v>
      </c>
      <c r="C366" s="195">
        <v>10</v>
      </c>
      <c r="D366" s="220">
        <v>2.3333333333333335</v>
      </c>
      <c r="E366" s="202">
        <v>742</v>
      </c>
      <c r="F366" s="221">
        <v>-3.7613488975356657E-2</v>
      </c>
      <c r="G366" s="195">
        <v>937</v>
      </c>
      <c r="H366" s="220">
        <v>0.1115065243179123</v>
      </c>
      <c r="I366" s="202">
        <v>1554</v>
      </c>
      <c r="J366" s="221">
        <v>3.1187790311877794E-2</v>
      </c>
      <c r="K366" s="195">
        <v>58</v>
      </c>
      <c r="L366" s="220">
        <v>2.625</v>
      </c>
      <c r="M366" s="202">
        <v>3301</v>
      </c>
      <c r="N366" s="221">
        <v>5.1273885350318515E-2</v>
      </c>
      <c r="O366" s="195">
        <v>4634</v>
      </c>
      <c r="P366" s="220">
        <v>0.27133058984910829</v>
      </c>
      <c r="Q366" s="202">
        <v>7935</v>
      </c>
      <c r="R366" s="221">
        <v>0.16949152542372881</v>
      </c>
    </row>
    <row r="367" spans="2:18" ht="15" hidden="1" customHeight="1" outlineLevel="1">
      <c r="B367" s="63" t="s">
        <v>81</v>
      </c>
      <c r="C367" s="195">
        <v>20</v>
      </c>
      <c r="D367" s="220">
        <v>-0.96904024767801855</v>
      </c>
      <c r="E367" s="202">
        <v>1047</v>
      </c>
      <c r="F367" s="221">
        <v>-0.2920892494929006</v>
      </c>
      <c r="G367" s="195">
        <v>1245</v>
      </c>
      <c r="H367" s="220">
        <v>-0.295814479638009</v>
      </c>
      <c r="I367" s="202">
        <v>2853</v>
      </c>
      <c r="J367" s="221">
        <v>7.0142535633908487E-2</v>
      </c>
      <c r="K367" s="195">
        <v>45</v>
      </c>
      <c r="L367" s="220">
        <v>0.28571428571428581</v>
      </c>
      <c r="M367" s="202">
        <v>5210</v>
      </c>
      <c r="N367" s="221">
        <v>-0.20988777676675763</v>
      </c>
      <c r="O367" s="195">
        <v>6358</v>
      </c>
      <c r="P367" s="220">
        <v>-5.1610978520286399E-2</v>
      </c>
      <c r="Q367" s="202">
        <v>11568</v>
      </c>
      <c r="R367" s="221">
        <v>-0.13009475109038948</v>
      </c>
    </row>
    <row r="368" spans="2:18" ht="15" hidden="1" customHeight="1" outlineLevel="1">
      <c r="B368" s="63" t="s">
        <v>80</v>
      </c>
      <c r="C368" s="195">
        <v>26</v>
      </c>
      <c r="D368" s="220">
        <v>-0.92550143266475648</v>
      </c>
      <c r="E368" s="202">
        <v>976</v>
      </c>
      <c r="F368" s="221">
        <v>-0.30583214793741109</v>
      </c>
      <c r="G368" s="195">
        <v>1028</v>
      </c>
      <c r="H368" s="220">
        <v>-0.38736591179976165</v>
      </c>
      <c r="I368" s="202">
        <v>2429</v>
      </c>
      <c r="J368" s="221">
        <v>0.11473152822395605</v>
      </c>
      <c r="K368" s="195">
        <v>53</v>
      </c>
      <c r="L368" s="220">
        <v>1.9444444444444446</v>
      </c>
      <c r="M368" s="202">
        <v>4512</v>
      </c>
      <c r="N368" s="221">
        <v>-0.19857904085257549</v>
      </c>
      <c r="O368" s="195">
        <v>5923</v>
      </c>
      <c r="P368" s="220">
        <v>-2.7741300065659891E-2</v>
      </c>
      <c r="Q368" s="202">
        <v>10435</v>
      </c>
      <c r="R368" s="221">
        <v>-0.10979355058863671</v>
      </c>
    </row>
    <row r="369" spans="2:18" ht="15" hidden="1" customHeight="1" outlineLevel="1">
      <c r="B369" s="63" t="s">
        <v>79</v>
      </c>
      <c r="C369" s="195">
        <v>0</v>
      </c>
      <c r="D369" s="220">
        <v>-1</v>
      </c>
      <c r="E369" s="202">
        <v>1501</v>
      </c>
      <c r="F369" s="221">
        <v>0.10693215339233042</v>
      </c>
      <c r="G369" s="195">
        <v>1194</v>
      </c>
      <c r="H369" s="220">
        <v>-0.4707446808510638</v>
      </c>
      <c r="I369" s="202">
        <v>2486</v>
      </c>
      <c r="J369" s="221">
        <v>-0.12124425592082011</v>
      </c>
      <c r="K369" s="195">
        <v>30</v>
      </c>
      <c r="L369" s="220">
        <v>-0.2857142857142857</v>
      </c>
      <c r="M369" s="202">
        <v>5211</v>
      </c>
      <c r="N369" s="221">
        <v>-0.26168886370076505</v>
      </c>
      <c r="O369" s="195">
        <v>7268</v>
      </c>
      <c r="P369" s="220">
        <v>1.2397269814737433E-2</v>
      </c>
      <c r="Q369" s="202">
        <v>12479</v>
      </c>
      <c r="R369" s="221">
        <v>-0.12348107045023526</v>
      </c>
    </row>
    <row r="370" spans="2:18" collapsed="1">
      <c r="B370" s="227">
        <v>1984</v>
      </c>
      <c r="C370" s="228">
        <v>114</v>
      </c>
      <c r="D370" s="229">
        <v>-0.93086719223771985</v>
      </c>
      <c r="E370" s="228">
        <v>6507</v>
      </c>
      <c r="F370" s="229">
        <v>-0.20354957160342713</v>
      </c>
      <c r="G370" s="228">
        <v>8368</v>
      </c>
      <c r="H370" s="229">
        <v>-4.311034877072617E-2</v>
      </c>
      <c r="I370" s="228">
        <v>13991</v>
      </c>
      <c r="J370" s="229">
        <v>-0.11179532757745048</v>
      </c>
      <c r="K370" s="228">
        <v>272</v>
      </c>
      <c r="L370" s="229">
        <v>6.6666666666666652E-2</v>
      </c>
      <c r="M370" s="228">
        <v>29252</v>
      </c>
      <c r="N370" s="229">
        <v>-0.15385727922246972</v>
      </c>
      <c r="O370" s="228">
        <v>44814</v>
      </c>
      <c r="P370" s="229">
        <v>9.5562889622295533E-2</v>
      </c>
      <c r="Q370" s="228">
        <v>74066</v>
      </c>
      <c r="R370" s="229">
        <v>-1.868143515819598E-2</v>
      </c>
    </row>
    <row r="371" spans="2:18" ht="15" hidden="1" customHeight="1" outlineLevel="1">
      <c r="B371" s="63" t="s">
        <v>90</v>
      </c>
      <c r="C371" s="195">
        <v>28</v>
      </c>
      <c r="D371" s="220">
        <v>-0.91907514450867056</v>
      </c>
      <c r="E371" s="202">
        <v>1497</v>
      </c>
      <c r="F371" s="221">
        <v>0.29386343993085573</v>
      </c>
      <c r="G371" s="195">
        <v>921</v>
      </c>
      <c r="H371" s="220">
        <v>-0.44417622208811103</v>
      </c>
      <c r="I371" s="202">
        <v>2576</v>
      </c>
      <c r="J371" s="221">
        <v>0.12685914260717412</v>
      </c>
      <c r="K371" s="195">
        <v>27</v>
      </c>
      <c r="L371" s="220">
        <v>-0.76315789473684215</v>
      </c>
      <c r="M371" s="202">
        <v>5049</v>
      </c>
      <c r="N371" s="221">
        <v>-9.1906474820143913E-2</v>
      </c>
      <c r="O371" s="195">
        <v>7058</v>
      </c>
      <c r="P371" s="220">
        <v>0.12982231471106132</v>
      </c>
      <c r="Q371" s="202">
        <v>12107</v>
      </c>
      <c r="R371" s="221">
        <v>2.5408655882103837E-2</v>
      </c>
    </row>
    <row r="372" spans="2:18" ht="15" hidden="1" customHeight="1" outlineLevel="1">
      <c r="B372" s="63" t="s">
        <v>89</v>
      </c>
      <c r="C372" s="195">
        <v>0</v>
      </c>
      <c r="D372" s="220">
        <v>-1</v>
      </c>
      <c r="E372" s="202">
        <v>1119</v>
      </c>
      <c r="F372" s="221">
        <v>0.37807881773399021</v>
      </c>
      <c r="G372" s="195">
        <v>810</v>
      </c>
      <c r="H372" s="220">
        <v>-0.59090909090909083</v>
      </c>
      <c r="I372" s="202">
        <v>2707</v>
      </c>
      <c r="J372" s="221">
        <v>1.8818216033120061E-2</v>
      </c>
      <c r="K372" s="195">
        <v>49</v>
      </c>
      <c r="L372" s="220">
        <v>-0.74479166666666674</v>
      </c>
      <c r="M372" s="202">
        <v>4685</v>
      </c>
      <c r="N372" s="221">
        <v>-0.22969417954620186</v>
      </c>
      <c r="O372" s="195">
        <v>6595</v>
      </c>
      <c r="P372" s="220">
        <v>8.5239427349020902E-2</v>
      </c>
      <c r="Q372" s="202">
        <v>11280</v>
      </c>
      <c r="R372" s="221">
        <v>-7.2292129286947948E-2</v>
      </c>
    </row>
    <row r="373" spans="2:18" ht="15" hidden="1" customHeight="1" outlineLevel="1">
      <c r="B373" s="63" t="s">
        <v>88</v>
      </c>
      <c r="C373" s="195">
        <v>0</v>
      </c>
      <c r="D373" s="220">
        <v>-1</v>
      </c>
      <c r="E373" s="202">
        <v>195</v>
      </c>
      <c r="F373" s="221">
        <v>-0.40729483282674772</v>
      </c>
      <c r="G373" s="195">
        <v>399</v>
      </c>
      <c r="H373" s="220">
        <v>-0.54915254237288136</v>
      </c>
      <c r="I373" s="202">
        <v>1221</v>
      </c>
      <c r="J373" s="221">
        <v>-0.12847965738758027</v>
      </c>
      <c r="K373" s="195">
        <v>50</v>
      </c>
      <c r="L373" s="220">
        <v>0.11111111111111116</v>
      </c>
      <c r="M373" s="202">
        <v>1865</v>
      </c>
      <c r="N373" s="221">
        <v>-0.31509364671318396</v>
      </c>
      <c r="O373" s="195">
        <v>3580</v>
      </c>
      <c r="P373" s="220">
        <v>-9.7782258064516125E-2</v>
      </c>
      <c r="Q373" s="202">
        <v>5445</v>
      </c>
      <c r="R373" s="221">
        <v>-0.18622029591989242</v>
      </c>
    </row>
    <row r="374" spans="2:18" ht="15" hidden="1" customHeight="1" outlineLevel="1">
      <c r="B374" s="63" t="s">
        <v>87</v>
      </c>
      <c r="C374" s="195">
        <v>7</v>
      </c>
      <c r="D374" s="220" t="s">
        <v>143</v>
      </c>
      <c r="E374" s="202">
        <v>312</v>
      </c>
      <c r="F374" s="221">
        <v>51</v>
      </c>
      <c r="G374" s="195">
        <v>24</v>
      </c>
      <c r="H374" s="220">
        <v>2</v>
      </c>
      <c r="I374" s="202">
        <v>25</v>
      </c>
      <c r="J374" s="221">
        <v>-0.24242424242424243</v>
      </c>
      <c r="K374" s="195">
        <v>2</v>
      </c>
      <c r="L374" s="220">
        <v>-0.7142857142857143</v>
      </c>
      <c r="M374" s="202">
        <v>370</v>
      </c>
      <c r="N374" s="221">
        <v>5.8518518518518521</v>
      </c>
      <c r="O374" s="195">
        <v>8</v>
      </c>
      <c r="P374" s="220">
        <v>3</v>
      </c>
      <c r="Q374" s="202">
        <v>378</v>
      </c>
      <c r="R374" s="221">
        <v>5.75</v>
      </c>
    </row>
    <row r="375" spans="2:18" ht="15" hidden="1" customHeight="1" outlineLevel="1">
      <c r="B375" s="63" t="s">
        <v>86</v>
      </c>
      <c r="C375" s="195">
        <v>11</v>
      </c>
      <c r="D375" s="220">
        <v>2.6666666666666665</v>
      </c>
      <c r="E375" s="202">
        <v>10</v>
      </c>
      <c r="F375" s="221">
        <v>0.11111111111111116</v>
      </c>
      <c r="G375" s="195">
        <v>10</v>
      </c>
      <c r="H375" s="220">
        <v>0.66666666666666674</v>
      </c>
      <c r="I375" s="202">
        <v>4</v>
      </c>
      <c r="J375" s="221">
        <v>-0.7142857142857143</v>
      </c>
      <c r="K375" s="195">
        <v>0</v>
      </c>
      <c r="L375" s="220">
        <v>-1</v>
      </c>
      <c r="M375" s="202">
        <v>35</v>
      </c>
      <c r="N375" s="221">
        <v>0</v>
      </c>
      <c r="O375" s="195">
        <v>19</v>
      </c>
      <c r="P375" s="220">
        <v>3.75</v>
      </c>
      <c r="Q375" s="202">
        <v>54</v>
      </c>
      <c r="R375" s="221">
        <v>0.38461538461538458</v>
      </c>
    </row>
    <row r="376" spans="2:18" ht="15" hidden="1" customHeight="1" outlineLevel="1">
      <c r="B376" s="63" t="s">
        <v>85</v>
      </c>
      <c r="C376" s="195">
        <v>0</v>
      </c>
      <c r="D376" s="220">
        <v>-1</v>
      </c>
      <c r="E376" s="202">
        <v>1</v>
      </c>
      <c r="F376" s="221">
        <v>-0.66666666666666674</v>
      </c>
      <c r="G376" s="195">
        <v>29</v>
      </c>
      <c r="H376" s="220">
        <v>1.6363636363636362</v>
      </c>
      <c r="I376" s="202">
        <v>24</v>
      </c>
      <c r="J376" s="221">
        <v>1.4</v>
      </c>
      <c r="K376" s="195">
        <v>6</v>
      </c>
      <c r="L376" s="220">
        <v>2</v>
      </c>
      <c r="M376" s="202">
        <v>60</v>
      </c>
      <c r="N376" s="221">
        <v>1.0689655172413794</v>
      </c>
      <c r="O376" s="195">
        <v>0</v>
      </c>
      <c r="P376" s="220">
        <v>-1</v>
      </c>
      <c r="Q376" s="202">
        <v>60</v>
      </c>
      <c r="R376" s="221">
        <v>0.875</v>
      </c>
    </row>
    <row r="377" spans="2:18" ht="15" hidden="1" customHeight="1" outlineLevel="1">
      <c r="B377" s="63" t="s">
        <v>84</v>
      </c>
      <c r="C377" s="195">
        <v>0</v>
      </c>
      <c r="D377" s="220" t="s">
        <v>143</v>
      </c>
      <c r="E377" s="202">
        <v>13</v>
      </c>
      <c r="F377" s="221">
        <v>1.1666666666666665</v>
      </c>
      <c r="G377" s="195">
        <v>5</v>
      </c>
      <c r="H377" s="220">
        <v>-0.5</v>
      </c>
      <c r="I377" s="202">
        <v>3</v>
      </c>
      <c r="J377" s="221">
        <v>-0.5</v>
      </c>
      <c r="K377" s="195">
        <v>3</v>
      </c>
      <c r="L377" s="220">
        <v>0</v>
      </c>
      <c r="M377" s="202">
        <v>24</v>
      </c>
      <c r="N377" s="221">
        <v>-4.0000000000000036E-2</v>
      </c>
      <c r="O377" s="195">
        <v>13</v>
      </c>
      <c r="P377" s="220">
        <v>-0.1875</v>
      </c>
      <c r="Q377" s="202">
        <v>37</v>
      </c>
      <c r="R377" s="221">
        <v>-9.7560975609756073E-2</v>
      </c>
    </row>
    <row r="378" spans="2:18" ht="15" hidden="1" customHeight="1" outlineLevel="1">
      <c r="B378" s="63" t="s">
        <v>83</v>
      </c>
      <c r="C378" s="195">
        <v>30</v>
      </c>
      <c r="D378" s="220" t="s">
        <v>143</v>
      </c>
      <c r="E378" s="202">
        <v>11</v>
      </c>
      <c r="F378" s="221">
        <v>-0.26666666666666672</v>
      </c>
      <c r="G378" s="195">
        <v>2</v>
      </c>
      <c r="H378" s="220">
        <v>-0.84615384615384615</v>
      </c>
      <c r="I378" s="202">
        <v>11</v>
      </c>
      <c r="J378" s="221">
        <v>-0.5</v>
      </c>
      <c r="K378" s="195">
        <v>7</v>
      </c>
      <c r="L378" s="220">
        <v>-0.36363636363636365</v>
      </c>
      <c r="M378" s="202">
        <v>61</v>
      </c>
      <c r="N378" s="221">
        <v>0</v>
      </c>
      <c r="O378" s="195">
        <v>12</v>
      </c>
      <c r="P378" s="220" t="s">
        <v>143</v>
      </c>
      <c r="Q378" s="202">
        <v>73</v>
      </c>
      <c r="R378" s="221">
        <v>0.19672131147540983</v>
      </c>
    </row>
    <row r="379" spans="2:18" ht="15" hidden="1" customHeight="1" outlineLevel="1">
      <c r="B379" s="63" t="s">
        <v>82</v>
      </c>
      <c r="C379" s="195">
        <v>3</v>
      </c>
      <c r="D379" s="220" t="s">
        <v>143</v>
      </c>
      <c r="E379" s="202">
        <v>771</v>
      </c>
      <c r="F379" s="221">
        <v>1.4870967741935486</v>
      </c>
      <c r="G379" s="195">
        <v>843</v>
      </c>
      <c r="H379" s="220">
        <v>-0.19330143540669853</v>
      </c>
      <c r="I379" s="202">
        <v>1507</v>
      </c>
      <c r="J379" s="221">
        <v>-4.9211356466877021E-2</v>
      </c>
      <c r="K379" s="195">
        <v>16</v>
      </c>
      <c r="L379" s="220">
        <v>-0.79746835443037978</v>
      </c>
      <c r="M379" s="202">
        <v>3140</v>
      </c>
      <c r="N379" s="221">
        <v>4.0079496522027247E-2</v>
      </c>
      <c r="O379" s="195">
        <v>3645</v>
      </c>
      <c r="P379" s="220">
        <v>-6.9915794845623935E-2</v>
      </c>
      <c r="Q379" s="202">
        <v>6785</v>
      </c>
      <c r="R379" s="221">
        <v>-2.2052464687229767E-2</v>
      </c>
    </row>
    <row r="380" spans="2:18" ht="15" hidden="1" customHeight="1" outlineLevel="1">
      <c r="B380" s="63" t="s">
        <v>81</v>
      </c>
      <c r="C380" s="195">
        <v>646</v>
      </c>
      <c r="D380" s="220" t="s">
        <v>143</v>
      </c>
      <c r="E380" s="202">
        <v>1479</v>
      </c>
      <c r="F380" s="221">
        <v>7.5636363636363724E-2</v>
      </c>
      <c r="G380" s="195">
        <v>1768</v>
      </c>
      <c r="H380" s="220">
        <v>-7.5313807531380728E-2</v>
      </c>
      <c r="I380" s="202">
        <v>2666</v>
      </c>
      <c r="J380" s="221">
        <v>-0.12761780104712039</v>
      </c>
      <c r="K380" s="195">
        <v>35</v>
      </c>
      <c r="L380" s="220">
        <v>-0.68468468468468469</v>
      </c>
      <c r="M380" s="202">
        <v>6594</v>
      </c>
      <c r="N380" s="221">
        <v>2.1691973969631295E-2</v>
      </c>
      <c r="O380" s="195">
        <v>6704</v>
      </c>
      <c r="P380" s="220">
        <v>-2.5439744148858856E-2</v>
      </c>
      <c r="Q380" s="202">
        <v>13298</v>
      </c>
      <c r="R380" s="221">
        <v>-2.6250656266406658E-3</v>
      </c>
    </row>
    <row r="381" spans="2:18" ht="15" hidden="1" customHeight="1" outlineLevel="1">
      <c r="B381" s="63" t="s">
        <v>80</v>
      </c>
      <c r="C381" s="195">
        <v>349</v>
      </c>
      <c r="D381" s="220" t="s">
        <v>143</v>
      </c>
      <c r="E381" s="202">
        <v>1406</v>
      </c>
      <c r="F381" s="221">
        <v>0.38249754178957729</v>
      </c>
      <c r="G381" s="195">
        <v>1678</v>
      </c>
      <c r="H381" s="220">
        <v>-0.12876427829698855</v>
      </c>
      <c r="I381" s="202">
        <v>2179</v>
      </c>
      <c r="J381" s="221">
        <v>-7.747671464860284E-2</v>
      </c>
      <c r="K381" s="195">
        <v>18</v>
      </c>
      <c r="L381" s="220">
        <v>-0.74285714285714288</v>
      </c>
      <c r="M381" s="202">
        <v>5630</v>
      </c>
      <c r="N381" s="221">
        <v>4.7441860465116337E-2</v>
      </c>
      <c r="O381" s="195">
        <v>6092</v>
      </c>
      <c r="P381" s="220">
        <v>4.2972093819551471E-2</v>
      </c>
      <c r="Q381" s="202">
        <v>11722</v>
      </c>
      <c r="R381" s="221">
        <v>4.5114122681882973E-2</v>
      </c>
    </row>
    <row r="382" spans="2:18" ht="15" hidden="1" customHeight="1" outlineLevel="1">
      <c r="B382" s="63" t="s">
        <v>79</v>
      </c>
      <c r="C382" s="195">
        <v>575</v>
      </c>
      <c r="D382" s="220" t="s">
        <v>143</v>
      </c>
      <c r="E382" s="202">
        <v>1356</v>
      </c>
      <c r="F382" s="221">
        <v>0.32292682926829275</v>
      </c>
      <c r="G382" s="195">
        <v>2256</v>
      </c>
      <c r="H382" s="220">
        <v>-0.13596323247797781</v>
      </c>
      <c r="I382" s="202">
        <v>2829</v>
      </c>
      <c r="J382" s="221">
        <v>7.3624288425047535E-2</v>
      </c>
      <c r="K382" s="195">
        <v>42</v>
      </c>
      <c r="L382" s="220">
        <v>-0.72</v>
      </c>
      <c r="M382" s="202">
        <v>7058</v>
      </c>
      <c r="N382" s="221">
        <v>9.9205731194518032E-2</v>
      </c>
      <c r="O382" s="195">
        <v>7179</v>
      </c>
      <c r="P382" s="220">
        <v>-9.2299911493235576E-2</v>
      </c>
      <c r="Q382" s="202">
        <v>14237</v>
      </c>
      <c r="R382" s="221">
        <v>-6.4898813677599643E-3</v>
      </c>
    </row>
    <row r="383" spans="2:18" collapsed="1">
      <c r="B383" s="227">
        <v>1983</v>
      </c>
      <c r="C383" s="228">
        <v>1649</v>
      </c>
      <c r="D383" s="229">
        <v>0.92640186915887845</v>
      </c>
      <c r="E383" s="228">
        <v>8170</v>
      </c>
      <c r="F383" s="229">
        <v>0.34729551451187346</v>
      </c>
      <c r="G383" s="228">
        <v>8745</v>
      </c>
      <c r="H383" s="229">
        <v>-0.27511604774535814</v>
      </c>
      <c r="I383" s="228">
        <v>15752</v>
      </c>
      <c r="J383" s="229">
        <v>-1.9605402377544046E-2</v>
      </c>
      <c r="K383" s="228">
        <v>255</v>
      </c>
      <c r="L383" s="229">
        <v>-0.67598475222363408</v>
      </c>
      <c r="M383" s="228">
        <v>34571</v>
      </c>
      <c r="N383" s="229">
        <v>-3.5353535353535359E-2</v>
      </c>
      <c r="O383" s="228">
        <v>40905</v>
      </c>
      <c r="P383" s="229">
        <v>9.7883274195531556E-4</v>
      </c>
      <c r="Q383" s="228">
        <v>75476</v>
      </c>
      <c r="R383" s="229">
        <v>-1.5996766749670766E-2</v>
      </c>
    </row>
    <row r="384" spans="2:18" ht="15" hidden="1" customHeight="1" outlineLevel="1">
      <c r="B384" s="63" t="s">
        <v>90</v>
      </c>
      <c r="C384" s="195">
        <v>346</v>
      </c>
      <c r="D384" s="220">
        <v>18.222222222222221</v>
      </c>
      <c r="E384" s="202">
        <v>1157</v>
      </c>
      <c r="F384" s="221">
        <v>0.37738095238095237</v>
      </c>
      <c r="G384" s="195">
        <v>1657</v>
      </c>
      <c r="H384" s="220">
        <v>-0.37115749525616704</v>
      </c>
      <c r="I384" s="202">
        <v>2286</v>
      </c>
      <c r="J384" s="221">
        <v>-1.2953367875647714E-2</v>
      </c>
      <c r="K384" s="195">
        <v>114</v>
      </c>
      <c r="L384" s="220">
        <v>1.7142857142857144</v>
      </c>
      <c r="M384" s="202">
        <v>5560</v>
      </c>
      <c r="N384" s="221">
        <v>-4.973508801914206E-2</v>
      </c>
      <c r="O384" s="195">
        <v>6247</v>
      </c>
      <c r="P384" s="220">
        <v>-5.861965039180228E-2</v>
      </c>
      <c r="Q384" s="202">
        <v>11807</v>
      </c>
      <c r="R384" s="221">
        <v>-5.4456634900296286E-2</v>
      </c>
    </row>
    <row r="385" spans="2:18" ht="15" hidden="1" customHeight="1" outlineLevel="1">
      <c r="B385" s="63" t="s">
        <v>89</v>
      </c>
      <c r="C385" s="195">
        <v>441</v>
      </c>
      <c r="D385" s="220" t="s">
        <v>143</v>
      </c>
      <c r="E385" s="202">
        <v>812</v>
      </c>
      <c r="F385" s="221">
        <v>4.71830985915493</v>
      </c>
      <c r="G385" s="195">
        <v>1980</v>
      </c>
      <c r="H385" s="220">
        <v>-0.37931034482758619</v>
      </c>
      <c r="I385" s="202">
        <v>2657</v>
      </c>
      <c r="J385" s="221">
        <v>0.10846891948268667</v>
      </c>
      <c r="K385" s="195">
        <v>192</v>
      </c>
      <c r="L385" s="220">
        <v>0.23076923076923084</v>
      </c>
      <c r="M385" s="202">
        <v>6082</v>
      </c>
      <c r="N385" s="221">
        <v>3.3474936278674594E-2</v>
      </c>
      <c r="O385" s="195">
        <v>6077</v>
      </c>
      <c r="P385" s="220">
        <v>4.1117012163782718E-2</v>
      </c>
      <c r="Q385" s="202">
        <v>12159</v>
      </c>
      <c r="R385" s="221">
        <v>3.7280327589148676E-2</v>
      </c>
    </row>
    <row r="386" spans="2:18" ht="15" hidden="1" customHeight="1" outlineLevel="1">
      <c r="B386" s="63" t="s">
        <v>88</v>
      </c>
      <c r="C386" s="195">
        <v>63</v>
      </c>
      <c r="D386" s="220">
        <v>8</v>
      </c>
      <c r="E386" s="202">
        <v>329</v>
      </c>
      <c r="F386" s="221">
        <v>9.9666666666666668</v>
      </c>
      <c r="G386" s="195">
        <v>885</v>
      </c>
      <c r="H386" s="220">
        <v>0.10486891385767794</v>
      </c>
      <c r="I386" s="202">
        <v>1401</v>
      </c>
      <c r="J386" s="221">
        <v>0.11367249602543716</v>
      </c>
      <c r="K386" s="195">
        <v>45</v>
      </c>
      <c r="L386" s="220">
        <v>0.21621621621621623</v>
      </c>
      <c r="M386" s="202">
        <v>2723</v>
      </c>
      <c r="N386" s="221">
        <v>0.2766057196436944</v>
      </c>
      <c r="O386" s="195">
        <v>3968</v>
      </c>
      <c r="P386" s="220">
        <v>0.23000619962802227</v>
      </c>
      <c r="Q386" s="202">
        <v>6691</v>
      </c>
      <c r="R386" s="221">
        <v>0.24855383467064751</v>
      </c>
    </row>
    <row r="387" spans="2:18" ht="15" hidden="1" customHeight="1" outlineLevel="1">
      <c r="B387" s="63" t="s">
        <v>87</v>
      </c>
      <c r="C387" s="195">
        <v>0</v>
      </c>
      <c r="D387" s="220">
        <v>-1</v>
      </c>
      <c r="E387" s="202">
        <v>6</v>
      </c>
      <c r="F387" s="221">
        <v>0.5</v>
      </c>
      <c r="G387" s="195">
        <v>8</v>
      </c>
      <c r="H387" s="220">
        <v>-0.27272727272727271</v>
      </c>
      <c r="I387" s="202">
        <v>33</v>
      </c>
      <c r="J387" s="221">
        <v>-0.13157894736842102</v>
      </c>
      <c r="K387" s="195">
        <v>7</v>
      </c>
      <c r="L387" s="220">
        <v>0.39999999999999991</v>
      </c>
      <c r="M387" s="202">
        <v>54</v>
      </c>
      <c r="N387" s="221">
        <v>-0.16923076923076918</v>
      </c>
      <c r="O387" s="195">
        <v>2</v>
      </c>
      <c r="P387" s="220" t="s">
        <v>143</v>
      </c>
      <c r="Q387" s="202">
        <v>56</v>
      </c>
      <c r="R387" s="221">
        <v>-0.13846153846153841</v>
      </c>
    </row>
    <row r="388" spans="2:18" ht="15" hidden="1" customHeight="1" outlineLevel="1">
      <c r="B388" s="63" t="s">
        <v>86</v>
      </c>
      <c r="C388" s="195">
        <v>3</v>
      </c>
      <c r="D388" s="220" t="s">
        <v>143</v>
      </c>
      <c r="E388" s="202">
        <v>9</v>
      </c>
      <c r="F388" s="221">
        <v>3.5</v>
      </c>
      <c r="G388" s="195">
        <v>6</v>
      </c>
      <c r="H388" s="220">
        <v>-0.82857142857142851</v>
      </c>
      <c r="I388" s="202">
        <v>14</v>
      </c>
      <c r="J388" s="221">
        <v>3.666666666666667</v>
      </c>
      <c r="K388" s="195">
        <v>3</v>
      </c>
      <c r="L388" s="220">
        <v>0</v>
      </c>
      <c r="M388" s="202">
        <v>35</v>
      </c>
      <c r="N388" s="221">
        <v>-0.18604651162790697</v>
      </c>
      <c r="O388" s="195">
        <v>4</v>
      </c>
      <c r="P388" s="220">
        <v>-0.63636363636363635</v>
      </c>
      <c r="Q388" s="202">
        <v>39</v>
      </c>
      <c r="R388" s="221">
        <v>-0.27777777777777779</v>
      </c>
    </row>
    <row r="389" spans="2:18" ht="15" hidden="1" customHeight="1" outlineLevel="1">
      <c r="B389" s="63" t="s">
        <v>85</v>
      </c>
      <c r="C389" s="195">
        <v>3</v>
      </c>
      <c r="D389" s="220" t="s">
        <v>143</v>
      </c>
      <c r="E389" s="202">
        <v>3</v>
      </c>
      <c r="F389" s="221">
        <v>-0.625</v>
      </c>
      <c r="G389" s="195">
        <v>11</v>
      </c>
      <c r="H389" s="220">
        <v>0</v>
      </c>
      <c r="I389" s="202">
        <v>10</v>
      </c>
      <c r="J389" s="221">
        <v>-9.0909090909090939E-2</v>
      </c>
      <c r="K389" s="195">
        <v>2</v>
      </c>
      <c r="L389" s="220">
        <v>-0.33333333333333337</v>
      </c>
      <c r="M389" s="202">
        <v>29</v>
      </c>
      <c r="N389" s="221">
        <v>-0.12121212121212122</v>
      </c>
      <c r="O389" s="195">
        <v>3</v>
      </c>
      <c r="P389" s="220">
        <v>-0.970873786407767</v>
      </c>
      <c r="Q389" s="202">
        <v>32</v>
      </c>
      <c r="R389" s="221">
        <v>-0.76470588235294112</v>
      </c>
    </row>
    <row r="390" spans="2:18" ht="15" hidden="1" customHeight="1" outlineLevel="1">
      <c r="B390" s="63" t="s">
        <v>84</v>
      </c>
      <c r="C390" s="195">
        <v>0</v>
      </c>
      <c r="D390" s="220" t="s">
        <v>143</v>
      </c>
      <c r="E390" s="202">
        <v>6</v>
      </c>
      <c r="F390" s="221">
        <v>-0.5714285714285714</v>
      </c>
      <c r="G390" s="195">
        <v>10</v>
      </c>
      <c r="H390" s="220">
        <v>0</v>
      </c>
      <c r="I390" s="202">
        <v>6</v>
      </c>
      <c r="J390" s="221">
        <v>-0.73913043478260865</v>
      </c>
      <c r="K390" s="195">
        <v>3</v>
      </c>
      <c r="L390" s="220">
        <v>-0.625</v>
      </c>
      <c r="M390" s="202">
        <v>25</v>
      </c>
      <c r="N390" s="221">
        <v>-0.54545454545454541</v>
      </c>
      <c r="O390" s="195">
        <v>16</v>
      </c>
      <c r="P390" s="220">
        <v>-0.46666666666666667</v>
      </c>
      <c r="Q390" s="202">
        <v>41</v>
      </c>
      <c r="R390" s="221">
        <v>-0.51764705882352935</v>
      </c>
    </row>
    <row r="391" spans="2:18" ht="15" hidden="1" customHeight="1" outlineLevel="1">
      <c r="B391" s="63" t="s">
        <v>83</v>
      </c>
      <c r="C391" s="195">
        <v>0</v>
      </c>
      <c r="D391" s="220">
        <v>-1</v>
      </c>
      <c r="E391" s="202">
        <v>15</v>
      </c>
      <c r="F391" s="221">
        <v>2</v>
      </c>
      <c r="G391" s="195">
        <v>13</v>
      </c>
      <c r="H391" s="220">
        <v>-0.31578947368421051</v>
      </c>
      <c r="I391" s="202">
        <v>22</v>
      </c>
      <c r="J391" s="221">
        <v>0.46666666666666656</v>
      </c>
      <c r="K391" s="195">
        <v>11</v>
      </c>
      <c r="L391" s="220">
        <v>-0.57692307692307687</v>
      </c>
      <c r="M391" s="202">
        <v>61</v>
      </c>
      <c r="N391" s="221">
        <v>-0.1029411764705882</v>
      </c>
      <c r="O391" s="195">
        <v>0</v>
      </c>
      <c r="P391" s="220">
        <v>-1</v>
      </c>
      <c r="Q391" s="202">
        <v>61</v>
      </c>
      <c r="R391" s="221">
        <v>-0.39</v>
      </c>
    </row>
    <row r="392" spans="2:18" ht="15" hidden="1" customHeight="1" outlineLevel="1">
      <c r="B392" s="63" t="s">
        <v>82</v>
      </c>
      <c r="C392" s="195">
        <v>0</v>
      </c>
      <c r="D392" s="220" t="s">
        <v>143</v>
      </c>
      <c r="E392" s="202">
        <v>310</v>
      </c>
      <c r="F392" s="221">
        <v>1.5203252032520327</v>
      </c>
      <c r="G392" s="195">
        <v>1045</v>
      </c>
      <c r="H392" s="220">
        <v>-0.48949682462139721</v>
      </c>
      <c r="I392" s="202">
        <v>1585</v>
      </c>
      <c r="J392" s="221">
        <v>0.21084797555385792</v>
      </c>
      <c r="K392" s="195">
        <v>79</v>
      </c>
      <c r="L392" s="220">
        <v>0.33898305084745761</v>
      </c>
      <c r="M392" s="202">
        <v>3019</v>
      </c>
      <c r="N392" s="221">
        <v>-0.14669304691916341</v>
      </c>
      <c r="O392" s="195">
        <v>3919</v>
      </c>
      <c r="P392" s="220">
        <v>0.103322072072072</v>
      </c>
      <c r="Q392" s="202">
        <v>6938</v>
      </c>
      <c r="R392" s="221">
        <v>-2.1438645980253912E-2</v>
      </c>
    </row>
    <row r="393" spans="2:18" ht="15" hidden="1" customHeight="1" outlineLevel="1">
      <c r="B393" s="63" t="s">
        <v>81</v>
      </c>
      <c r="C393" s="195">
        <v>0</v>
      </c>
      <c r="D393" s="220" t="s">
        <v>143</v>
      </c>
      <c r="E393" s="202">
        <v>1375</v>
      </c>
      <c r="F393" s="221">
        <v>23.553571428571427</v>
      </c>
      <c r="G393" s="195">
        <v>1912</v>
      </c>
      <c r="H393" s="220">
        <v>-0.42617046818727489</v>
      </c>
      <c r="I393" s="202">
        <v>3056</v>
      </c>
      <c r="J393" s="221">
        <v>0.3172413793103448</v>
      </c>
      <c r="K393" s="195">
        <v>111</v>
      </c>
      <c r="L393" s="220">
        <v>-0.11904761904761907</v>
      </c>
      <c r="M393" s="202">
        <v>6454</v>
      </c>
      <c r="N393" s="221">
        <v>0.10627356873500182</v>
      </c>
      <c r="O393" s="195">
        <v>6879</v>
      </c>
      <c r="P393" s="220">
        <v>0.46736348122866889</v>
      </c>
      <c r="Q393" s="202">
        <v>13333</v>
      </c>
      <c r="R393" s="221">
        <v>0.26715453335867712</v>
      </c>
    </row>
    <row r="394" spans="2:18" ht="15" hidden="1" customHeight="1" outlineLevel="1">
      <c r="B394" s="63" t="s">
        <v>80</v>
      </c>
      <c r="C394" s="195">
        <v>0</v>
      </c>
      <c r="D394" s="220" t="s">
        <v>143</v>
      </c>
      <c r="E394" s="202">
        <v>1017</v>
      </c>
      <c r="F394" s="221">
        <v>17.160714285714285</v>
      </c>
      <c r="G394" s="195">
        <v>1926</v>
      </c>
      <c r="H394" s="220">
        <v>-6.368497812348084E-2</v>
      </c>
      <c r="I394" s="202">
        <v>2362</v>
      </c>
      <c r="J394" s="221">
        <v>-1.8287614297589405E-2</v>
      </c>
      <c r="K394" s="195">
        <v>70</v>
      </c>
      <c r="L394" s="220">
        <v>-0.49275362318840576</v>
      </c>
      <c r="M394" s="202">
        <v>5375</v>
      </c>
      <c r="N394" s="221">
        <v>0.15417650848185538</v>
      </c>
      <c r="O394" s="195">
        <v>5841</v>
      </c>
      <c r="P394" s="220">
        <v>0.13793103448275867</v>
      </c>
      <c r="Q394" s="202">
        <v>11216</v>
      </c>
      <c r="R394" s="221">
        <v>0.14565883554647607</v>
      </c>
    </row>
    <row r="395" spans="2:18" ht="15" hidden="1" customHeight="1" outlineLevel="1">
      <c r="B395" s="63" t="s">
        <v>79</v>
      </c>
      <c r="C395" s="195">
        <v>0</v>
      </c>
      <c r="D395" s="220">
        <v>-1</v>
      </c>
      <c r="E395" s="202">
        <v>1025</v>
      </c>
      <c r="F395" s="221">
        <v>7.6134453781512601</v>
      </c>
      <c r="G395" s="195">
        <v>2611</v>
      </c>
      <c r="H395" s="220">
        <v>0.52067559697146182</v>
      </c>
      <c r="I395" s="202">
        <v>2635</v>
      </c>
      <c r="J395" s="221">
        <v>-0.13832570307390446</v>
      </c>
      <c r="K395" s="195">
        <v>150</v>
      </c>
      <c r="L395" s="220">
        <v>0.7441860465116279</v>
      </c>
      <c r="M395" s="202">
        <v>6421</v>
      </c>
      <c r="N395" s="221">
        <v>0.28677354709418834</v>
      </c>
      <c r="O395" s="195">
        <v>7909</v>
      </c>
      <c r="P395" s="220">
        <v>0.2437490171410599</v>
      </c>
      <c r="Q395" s="202">
        <v>14330</v>
      </c>
      <c r="R395" s="221">
        <v>0.26266631421270592</v>
      </c>
    </row>
    <row r="396" spans="2:18" collapsed="1">
      <c r="B396" s="227">
        <v>1982</v>
      </c>
      <c r="C396" s="228">
        <v>856</v>
      </c>
      <c r="D396" s="229">
        <v>18.022222222222222</v>
      </c>
      <c r="E396" s="228">
        <v>6064</v>
      </c>
      <c r="F396" s="229">
        <v>3.3345246604717653</v>
      </c>
      <c r="G396" s="228">
        <v>12064</v>
      </c>
      <c r="H396" s="229">
        <v>-0.23958398991490704</v>
      </c>
      <c r="I396" s="228">
        <v>16067</v>
      </c>
      <c r="J396" s="229">
        <v>6.0248119308433434E-2</v>
      </c>
      <c r="K396" s="228">
        <v>787</v>
      </c>
      <c r="L396" s="229">
        <v>0.14223512336719879</v>
      </c>
      <c r="M396" s="228">
        <v>35838</v>
      </c>
      <c r="N396" s="229">
        <v>8.1020752895752945E-2</v>
      </c>
      <c r="O396" s="228">
        <v>40865</v>
      </c>
      <c r="P396" s="229">
        <v>0.14766759345072589</v>
      </c>
      <c r="Q396" s="228">
        <v>76703</v>
      </c>
      <c r="R396" s="229">
        <v>0.11553396646257208</v>
      </c>
    </row>
    <row r="397" spans="2:18" ht="15" hidden="1" customHeight="1" outlineLevel="1">
      <c r="B397" s="63" t="s">
        <v>90</v>
      </c>
      <c r="C397" s="195">
        <v>18</v>
      </c>
      <c r="D397" s="220">
        <v>2.6</v>
      </c>
      <c r="E397" s="202">
        <v>840</v>
      </c>
      <c r="F397" s="221">
        <v>12.548387096774194</v>
      </c>
      <c r="G397" s="195">
        <v>2635</v>
      </c>
      <c r="H397" s="220">
        <v>0.74618952948972828</v>
      </c>
      <c r="I397" s="202">
        <v>2316</v>
      </c>
      <c r="J397" s="221">
        <v>1.1726078799249531</v>
      </c>
      <c r="K397" s="195">
        <v>42</v>
      </c>
      <c r="L397" s="220">
        <v>-0.69565217391304346</v>
      </c>
      <c r="M397" s="202">
        <v>5851</v>
      </c>
      <c r="N397" s="221">
        <v>1.1046762589928059</v>
      </c>
      <c r="O397" s="195">
        <v>6636</v>
      </c>
      <c r="P397" s="220">
        <v>0.23944714232349651</v>
      </c>
      <c r="Q397" s="202">
        <v>12487</v>
      </c>
      <c r="R397" s="221">
        <v>0.53516105237275635</v>
      </c>
    </row>
    <row r="398" spans="2:18" ht="15" hidden="1" customHeight="1" outlineLevel="1">
      <c r="B398" s="63" t="s">
        <v>89</v>
      </c>
      <c r="C398" s="195">
        <v>0</v>
      </c>
      <c r="D398" s="220">
        <v>-1</v>
      </c>
      <c r="E398" s="202">
        <v>142</v>
      </c>
      <c r="F398" s="221">
        <v>0.57777777777777772</v>
      </c>
      <c r="G398" s="195">
        <v>3190</v>
      </c>
      <c r="H398" s="220">
        <v>1.0050282840980516</v>
      </c>
      <c r="I398" s="202">
        <v>2397</v>
      </c>
      <c r="J398" s="221">
        <v>0.90087232355273583</v>
      </c>
      <c r="K398" s="195">
        <v>156</v>
      </c>
      <c r="L398" s="220">
        <v>0.27868852459016402</v>
      </c>
      <c r="M398" s="202">
        <v>5885</v>
      </c>
      <c r="N398" s="221">
        <v>0.91631390426571158</v>
      </c>
      <c r="O398" s="195">
        <v>5837</v>
      </c>
      <c r="P398" s="220">
        <v>-0.11197322379431007</v>
      </c>
      <c r="Q398" s="202">
        <v>11722</v>
      </c>
      <c r="R398" s="221">
        <v>0.21547075902115309</v>
      </c>
    </row>
    <row r="399" spans="2:18" ht="15" hidden="1" customHeight="1" outlineLevel="1">
      <c r="B399" s="63" t="s">
        <v>88</v>
      </c>
      <c r="C399" s="195">
        <v>7</v>
      </c>
      <c r="D399" s="220">
        <v>0.39999999999999991</v>
      </c>
      <c r="E399" s="202">
        <v>30</v>
      </c>
      <c r="F399" s="221">
        <v>-0.58904109589041098</v>
      </c>
      <c r="G399" s="195">
        <v>801</v>
      </c>
      <c r="H399" s="220">
        <v>-0.21316306483300584</v>
      </c>
      <c r="I399" s="202">
        <v>1258</v>
      </c>
      <c r="J399" s="221">
        <v>1.5465587044534415</v>
      </c>
      <c r="K399" s="195">
        <v>37</v>
      </c>
      <c r="L399" s="220">
        <v>-0.58888888888888891</v>
      </c>
      <c r="M399" s="202">
        <v>2133</v>
      </c>
      <c r="N399" s="221">
        <v>0.26964285714285707</v>
      </c>
      <c r="O399" s="195">
        <v>3226</v>
      </c>
      <c r="P399" s="220">
        <v>0.36637018212621775</v>
      </c>
      <c r="Q399" s="202">
        <v>5359</v>
      </c>
      <c r="R399" s="221">
        <v>0.32615689185845098</v>
      </c>
    </row>
    <row r="400" spans="2:18" ht="15" hidden="1" customHeight="1" outlineLevel="1">
      <c r="B400" s="63" t="s">
        <v>87</v>
      </c>
      <c r="C400" s="195">
        <v>7</v>
      </c>
      <c r="D400" s="220">
        <v>2.5</v>
      </c>
      <c r="E400" s="202">
        <v>4</v>
      </c>
      <c r="F400" s="221" t="s">
        <v>143</v>
      </c>
      <c r="G400" s="195">
        <v>11</v>
      </c>
      <c r="H400" s="220">
        <v>10</v>
      </c>
      <c r="I400" s="202">
        <v>38</v>
      </c>
      <c r="J400" s="221">
        <v>0.80952380952380953</v>
      </c>
      <c r="K400" s="195">
        <v>5</v>
      </c>
      <c r="L400" s="220">
        <v>0</v>
      </c>
      <c r="M400" s="202">
        <v>65</v>
      </c>
      <c r="N400" s="221">
        <v>1.2413793103448274</v>
      </c>
      <c r="O400" s="195">
        <v>0</v>
      </c>
      <c r="P400" s="220">
        <v>-1</v>
      </c>
      <c r="Q400" s="202">
        <v>65</v>
      </c>
      <c r="R400" s="221">
        <v>0.32653061224489788</v>
      </c>
    </row>
    <row r="401" spans="2:18" ht="15" hidden="1" customHeight="1" outlineLevel="1">
      <c r="B401" s="63" t="s">
        <v>86</v>
      </c>
      <c r="C401" s="195">
        <v>0</v>
      </c>
      <c r="D401" s="220">
        <v>-1</v>
      </c>
      <c r="E401" s="202">
        <v>2</v>
      </c>
      <c r="F401" s="221">
        <v>-0.8666666666666667</v>
      </c>
      <c r="G401" s="195">
        <v>35</v>
      </c>
      <c r="H401" s="220">
        <v>2.5</v>
      </c>
      <c r="I401" s="202">
        <v>3</v>
      </c>
      <c r="J401" s="221">
        <v>-0.7</v>
      </c>
      <c r="K401" s="195">
        <v>3</v>
      </c>
      <c r="L401" s="220">
        <v>0</v>
      </c>
      <c r="M401" s="202">
        <v>43</v>
      </c>
      <c r="N401" s="221">
        <v>-0.12244897959183676</v>
      </c>
      <c r="O401" s="195">
        <v>11</v>
      </c>
      <c r="P401" s="220">
        <v>2.6666666666666665</v>
      </c>
      <c r="Q401" s="202">
        <v>54</v>
      </c>
      <c r="R401" s="221">
        <v>3.8461538461538547E-2</v>
      </c>
    </row>
    <row r="402" spans="2:18" ht="15" hidden="1" customHeight="1" outlineLevel="1">
      <c r="B402" s="63" t="s">
        <v>85</v>
      </c>
      <c r="C402" s="195">
        <v>0</v>
      </c>
      <c r="D402" s="220" t="s">
        <v>143</v>
      </c>
      <c r="E402" s="202">
        <v>8</v>
      </c>
      <c r="F402" s="221">
        <v>-0.11111111111111116</v>
      </c>
      <c r="G402" s="195">
        <v>11</v>
      </c>
      <c r="H402" s="220">
        <v>-8.333333333333337E-2</v>
      </c>
      <c r="I402" s="202">
        <v>11</v>
      </c>
      <c r="J402" s="221">
        <v>1.75</v>
      </c>
      <c r="K402" s="195">
        <v>3</v>
      </c>
      <c r="L402" s="220">
        <v>-0.25</v>
      </c>
      <c r="M402" s="202">
        <v>33</v>
      </c>
      <c r="N402" s="221">
        <v>0.13793103448275867</v>
      </c>
      <c r="O402" s="195">
        <v>103</v>
      </c>
      <c r="P402" s="220">
        <v>50.5</v>
      </c>
      <c r="Q402" s="202">
        <v>136</v>
      </c>
      <c r="R402" s="221">
        <v>3.387096774193548</v>
      </c>
    </row>
    <row r="403" spans="2:18" ht="15" hidden="1" customHeight="1" outlineLevel="1">
      <c r="B403" s="63" t="s">
        <v>84</v>
      </c>
      <c r="C403" s="195">
        <v>0</v>
      </c>
      <c r="D403" s="220" t="s">
        <v>143</v>
      </c>
      <c r="E403" s="202">
        <v>14</v>
      </c>
      <c r="F403" s="221">
        <v>2.5</v>
      </c>
      <c r="G403" s="195">
        <v>10</v>
      </c>
      <c r="H403" s="220">
        <v>-0.16666666666666663</v>
      </c>
      <c r="I403" s="202">
        <v>23</v>
      </c>
      <c r="J403" s="221">
        <v>1.875</v>
      </c>
      <c r="K403" s="195">
        <v>8</v>
      </c>
      <c r="L403" s="220">
        <v>-0.11111111111111116</v>
      </c>
      <c r="M403" s="202">
        <v>55</v>
      </c>
      <c r="N403" s="221">
        <v>0.66666666666666674</v>
      </c>
      <c r="O403" s="195">
        <v>30</v>
      </c>
      <c r="P403" s="220">
        <v>-0.2857142857142857</v>
      </c>
      <c r="Q403" s="202">
        <v>85</v>
      </c>
      <c r="R403" s="221">
        <v>0.1333333333333333</v>
      </c>
    </row>
    <row r="404" spans="2:18" ht="15" hidden="1" customHeight="1" outlineLevel="1">
      <c r="B404" s="63" t="s">
        <v>83</v>
      </c>
      <c r="C404" s="195">
        <v>3</v>
      </c>
      <c r="D404" s="220" t="s">
        <v>143</v>
      </c>
      <c r="E404" s="202">
        <v>5</v>
      </c>
      <c r="F404" s="221">
        <v>1.5</v>
      </c>
      <c r="G404" s="195">
        <v>19</v>
      </c>
      <c r="H404" s="220">
        <v>0.46153846153846145</v>
      </c>
      <c r="I404" s="202">
        <v>15</v>
      </c>
      <c r="J404" s="221">
        <v>0.875</v>
      </c>
      <c r="K404" s="195">
        <v>26</v>
      </c>
      <c r="L404" s="220">
        <v>4.2</v>
      </c>
      <c r="M404" s="202">
        <v>68</v>
      </c>
      <c r="N404" s="221">
        <v>1.4285714285714284</v>
      </c>
      <c r="O404" s="195">
        <v>32</v>
      </c>
      <c r="P404" s="220">
        <v>1.9090909090909092</v>
      </c>
      <c r="Q404" s="202">
        <v>100</v>
      </c>
      <c r="R404" s="221">
        <v>1.5641025641025643</v>
      </c>
    </row>
    <row r="405" spans="2:18" ht="15" hidden="1" customHeight="1" outlineLevel="1">
      <c r="B405" s="63" t="s">
        <v>82</v>
      </c>
      <c r="C405" s="195">
        <v>0</v>
      </c>
      <c r="D405" s="220">
        <v>-1</v>
      </c>
      <c r="E405" s="202">
        <v>123</v>
      </c>
      <c r="F405" s="221">
        <v>1.2777777777777777</v>
      </c>
      <c r="G405" s="195">
        <v>2047</v>
      </c>
      <c r="H405" s="220">
        <v>1.4110718492343932</v>
      </c>
      <c r="I405" s="202">
        <v>1309</v>
      </c>
      <c r="J405" s="221">
        <v>1.4467289719626168</v>
      </c>
      <c r="K405" s="195">
        <v>59</v>
      </c>
      <c r="L405" s="220">
        <v>-3.2786885245901676E-2</v>
      </c>
      <c r="M405" s="202">
        <v>3538</v>
      </c>
      <c r="N405" s="221">
        <v>1.3555259653794942</v>
      </c>
      <c r="O405" s="195">
        <v>3552</v>
      </c>
      <c r="P405" s="220">
        <v>-8.6654667009513964E-2</v>
      </c>
      <c r="Q405" s="202">
        <v>7090</v>
      </c>
      <c r="R405" s="221">
        <v>0.31515488777592293</v>
      </c>
    </row>
    <row r="406" spans="2:18" ht="15" hidden="1" customHeight="1" outlineLevel="1">
      <c r="B406" s="63" t="s">
        <v>81</v>
      </c>
      <c r="C406" s="195">
        <v>0</v>
      </c>
      <c r="D406" s="220">
        <v>-1</v>
      </c>
      <c r="E406" s="202">
        <v>56</v>
      </c>
      <c r="F406" s="221">
        <v>-0.92612137203166223</v>
      </c>
      <c r="G406" s="195">
        <v>3332</v>
      </c>
      <c r="H406" s="220">
        <v>0.34789644012944976</v>
      </c>
      <c r="I406" s="202">
        <v>2320</v>
      </c>
      <c r="J406" s="221">
        <v>0.90789473684210531</v>
      </c>
      <c r="K406" s="195">
        <v>126</v>
      </c>
      <c r="L406" s="220">
        <v>7.6923076923076872E-2</v>
      </c>
      <c r="M406" s="202">
        <v>5834</v>
      </c>
      <c r="N406" s="221">
        <v>0.27770477441962327</v>
      </c>
      <c r="O406" s="195">
        <v>4688</v>
      </c>
      <c r="P406" s="220">
        <v>-0.43037667071688945</v>
      </c>
      <c r="Q406" s="202">
        <v>10522</v>
      </c>
      <c r="R406" s="221">
        <v>-0.17771178493279149</v>
      </c>
    </row>
    <row r="407" spans="2:18" ht="15" hidden="1" customHeight="1" outlineLevel="1">
      <c r="B407" s="63" t="s">
        <v>80</v>
      </c>
      <c r="C407" s="195">
        <v>0</v>
      </c>
      <c r="D407" s="220">
        <v>-1</v>
      </c>
      <c r="E407" s="202">
        <v>56</v>
      </c>
      <c r="F407" s="221">
        <v>-0.85786802030456855</v>
      </c>
      <c r="G407" s="195">
        <v>2057</v>
      </c>
      <c r="H407" s="220">
        <v>-0.2656194216351303</v>
      </c>
      <c r="I407" s="202">
        <v>2406</v>
      </c>
      <c r="J407" s="221">
        <v>1.4601226993865031</v>
      </c>
      <c r="K407" s="195">
        <v>138</v>
      </c>
      <c r="L407" s="220">
        <v>0.25454545454545463</v>
      </c>
      <c r="M407" s="202">
        <v>4657</v>
      </c>
      <c r="N407" s="221">
        <v>8.5800885987409758E-2</v>
      </c>
      <c r="O407" s="195">
        <v>5133</v>
      </c>
      <c r="P407" s="220">
        <v>-0.33129233976029182</v>
      </c>
      <c r="Q407" s="202">
        <v>9790</v>
      </c>
      <c r="R407" s="221">
        <v>-0.18178019222732966</v>
      </c>
    </row>
    <row r="408" spans="2:18" ht="15" hidden="1" customHeight="1" outlineLevel="1">
      <c r="B408" s="63" t="s">
        <v>79</v>
      </c>
      <c r="C408" s="195">
        <v>10</v>
      </c>
      <c r="D408" s="220">
        <v>1.5</v>
      </c>
      <c r="E408" s="202">
        <v>119</v>
      </c>
      <c r="F408" s="221">
        <v>-0.81020733652312593</v>
      </c>
      <c r="G408" s="195">
        <v>1717</v>
      </c>
      <c r="H408" s="220">
        <v>-0.26214009454232923</v>
      </c>
      <c r="I408" s="202">
        <v>3058</v>
      </c>
      <c r="J408" s="221">
        <v>2.0128078817733992</v>
      </c>
      <c r="K408" s="195">
        <v>86</v>
      </c>
      <c r="L408" s="220">
        <v>0.48275862068965525</v>
      </c>
      <c r="M408" s="202">
        <v>4990</v>
      </c>
      <c r="N408" s="221">
        <v>0.23790622674274364</v>
      </c>
      <c r="O408" s="195">
        <v>6359</v>
      </c>
      <c r="P408" s="220">
        <v>-0.13317884405670666</v>
      </c>
      <c r="Q408" s="202">
        <v>11349</v>
      </c>
      <c r="R408" s="221">
        <v>-1.5835312747426444E-3</v>
      </c>
    </row>
    <row r="409" spans="2:18" collapsed="1">
      <c r="B409" s="227">
        <v>1981</v>
      </c>
      <c r="C409" s="228">
        <v>45</v>
      </c>
      <c r="D409" s="229">
        <v>-2.1739130434782594E-2</v>
      </c>
      <c r="E409" s="228">
        <v>1399</v>
      </c>
      <c r="F409" s="229">
        <v>-0.32998084291187735</v>
      </c>
      <c r="G409" s="228">
        <v>15865</v>
      </c>
      <c r="H409" s="229">
        <v>0.25762980578676187</v>
      </c>
      <c r="I409" s="228">
        <v>15154</v>
      </c>
      <c r="J409" s="229">
        <v>1.2905078597339781</v>
      </c>
      <c r="K409" s="228">
        <v>689</v>
      </c>
      <c r="L409" s="229">
        <v>-4.5706371191135742E-2</v>
      </c>
      <c r="M409" s="228">
        <v>33152</v>
      </c>
      <c r="N409" s="229">
        <v>0.50097342328066286</v>
      </c>
      <c r="O409" s="228">
        <v>35607</v>
      </c>
      <c r="P409" s="229">
        <v>-0.14193797141962072</v>
      </c>
      <c r="Q409" s="228">
        <v>68759</v>
      </c>
      <c r="R409" s="229">
        <v>8.1388399597382977E-2</v>
      </c>
    </row>
    <row r="410" spans="2:18" ht="15" hidden="1" customHeight="1" outlineLevel="1">
      <c r="B410" s="63" t="s">
        <v>90</v>
      </c>
      <c r="C410" s="195">
        <v>5</v>
      </c>
      <c r="D410" s="220">
        <v>-0.82758620689655171</v>
      </c>
      <c r="E410" s="202">
        <v>62</v>
      </c>
      <c r="F410" s="221">
        <v>-0.86222222222222222</v>
      </c>
      <c r="G410" s="195">
        <v>1509</v>
      </c>
      <c r="H410" s="220">
        <v>-0.40379296720663771</v>
      </c>
      <c r="I410" s="202">
        <v>1066</v>
      </c>
      <c r="J410" s="221">
        <v>-8.4978540772532196E-2</v>
      </c>
      <c r="K410" s="195">
        <v>138</v>
      </c>
      <c r="L410" s="220">
        <v>5.2727272727272725</v>
      </c>
      <c r="M410" s="202">
        <v>2780</v>
      </c>
      <c r="N410" s="221">
        <v>-0.33762211103168926</v>
      </c>
      <c r="O410" s="195">
        <v>5354</v>
      </c>
      <c r="P410" s="220">
        <v>-0.34834469328140216</v>
      </c>
      <c r="Q410" s="202">
        <v>8134</v>
      </c>
      <c r="R410" s="221">
        <v>-0.34471924595182468</v>
      </c>
    </row>
    <row r="411" spans="2:18" ht="15" hidden="1" customHeight="1" outlineLevel="1">
      <c r="B411" s="63" t="s">
        <v>89</v>
      </c>
      <c r="C411" s="195">
        <v>7</v>
      </c>
      <c r="D411" s="220">
        <v>-0.85106382978723405</v>
      </c>
      <c r="E411" s="202">
        <v>90</v>
      </c>
      <c r="F411" s="221">
        <v>-0.8682284040995607</v>
      </c>
      <c r="G411" s="195">
        <v>1591</v>
      </c>
      <c r="H411" s="220">
        <v>-0.32755705832628912</v>
      </c>
      <c r="I411" s="202">
        <v>1261</v>
      </c>
      <c r="J411" s="221">
        <v>-0.11879804332634525</v>
      </c>
      <c r="K411" s="195">
        <v>122</v>
      </c>
      <c r="L411" s="220">
        <v>23.4</v>
      </c>
      <c r="M411" s="202">
        <v>3071</v>
      </c>
      <c r="N411" s="221">
        <v>-0.32237422771403357</v>
      </c>
      <c r="O411" s="195">
        <v>6573</v>
      </c>
      <c r="P411" s="220">
        <v>7.2442486539402884E-2</v>
      </c>
      <c r="Q411" s="202">
        <v>9644</v>
      </c>
      <c r="R411" s="221">
        <v>-9.5394428290029087E-2</v>
      </c>
    </row>
    <row r="412" spans="2:18" ht="15" hidden="1" customHeight="1" outlineLevel="1">
      <c r="B412" s="63" t="s">
        <v>88</v>
      </c>
      <c r="C412" s="195">
        <v>5</v>
      </c>
      <c r="D412" s="220">
        <v>-0.5</v>
      </c>
      <c r="E412" s="202">
        <v>73</v>
      </c>
      <c r="F412" s="221">
        <v>-0.65887850467289721</v>
      </c>
      <c r="G412" s="195">
        <v>1018</v>
      </c>
      <c r="H412" s="220">
        <v>-0.36175548589341688</v>
      </c>
      <c r="I412" s="202">
        <v>494</v>
      </c>
      <c r="J412" s="221">
        <v>-0.37070063694267519</v>
      </c>
      <c r="K412" s="195">
        <v>90</v>
      </c>
      <c r="L412" s="220">
        <v>1.0930232558139537</v>
      </c>
      <c r="M412" s="202">
        <v>1680</v>
      </c>
      <c r="N412" s="221">
        <v>-0.36531922931620697</v>
      </c>
      <c r="O412" s="195">
        <v>2361</v>
      </c>
      <c r="P412" s="220">
        <v>-0.46438294010889292</v>
      </c>
      <c r="Q412" s="202">
        <v>4041</v>
      </c>
      <c r="R412" s="221">
        <v>-0.42721474131821402</v>
      </c>
    </row>
    <row r="413" spans="2:18" ht="15" hidden="1" customHeight="1" outlineLevel="1">
      <c r="B413" s="63" t="s">
        <v>87</v>
      </c>
      <c r="C413" s="195">
        <v>2</v>
      </c>
      <c r="D413" s="220" t="s">
        <v>143</v>
      </c>
      <c r="E413" s="202">
        <v>0</v>
      </c>
      <c r="F413" s="221">
        <v>-1</v>
      </c>
      <c r="G413" s="195">
        <v>1</v>
      </c>
      <c r="H413" s="220" t="s">
        <v>143</v>
      </c>
      <c r="I413" s="202">
        <v>21</v>
      </c>
      <c r="J413" s="221">
        <v>-4.5454545454545414E-2</v>
      </c>
      <c r="K413" s="195">
        <v>5</v>
      </c>
      <c r="L413" s="220">
        <v>-0.58333333333333326</v>
      </c>
      <c r="M413" s="202">
        <v>29</v>
      </c>
      <c r="N413" s="221">
        <v>-0.27500000000000002</v>
      </c>
      <c r="O413" s="195">
        <v>20</v>
      </c>
      <c r="P413" s="220">
        <v>-0.47368421052631582</v>
      </c>
      <c r="Q413" s="202">
        <v>49</v>
      </c>
      <c r="R413" s="221">
        <v>-0.37179487179487181</v>
      </c>
    </row>
    <row r="414" spans="2:18" ht="15" hidden="1" customHeight="1" outlineLevel="1">
      <c r="B414" s="63" t="s">
        <v>86</v>
      </c>
      <c r="C414" s="195">
        <v>11</v>
      </c>
      <c r="D414" s="220">
        <v>1.2000000000000002</v>
      </c>
      <c r="E414" s="202">
        <v>15</v>
      </c>
      <c r="F414" s="221">
        <v>2</v>
      </c>
      <c r="G414" s="195">
        <v>10</v>
      </c>
      <c r="H414" s="220">
        <v>0.66666666666666674</v>
      </c>
      <c r="I414" s="202">
        <v>10</v>
      </c>
      <c r="J414" s="221">
        <v>1</v>
      </c>
      <c r="K414" s="195">
        <v>3</v>
      </c>
      <c r="L414" s="220">
        <v>-0.625</v>
      </c>
      <c r="M414" s="202">
        <v>49</v>
      </c>
      <c r="N414" s="221">
        <v>0.68965517241379315</v>
      </c>
      <c r="O414" s="195">
        <v>3</v>
      </c>
      <c r="P414" s="220">
        <v>0.5</v>
      </c>
      <c r="Q414" s="202">
        <v>52</v>
      </c>
      <c r="R414" s="221">
        <v>0.67741935483870974</v>
      </c>
    </row>
    <row r="415" spans="2:18" ht="15" hidden="1" customHeight="1" outlineLevel="1">
      <c r="B415" s="63" t="s">
        <v>85</v>
      </c>
      <c r="C415" s="195">
        <v>0</v>
      </c>
      <c r="D415" s="220">
        <v>-1</v>
      </c>
      <c r="E415" s="202">
        <v>9</v>
      </c>
      <c r="F415" s="221">
        <v>2</v>
      </c>
      <c r="G415" s="195">
        <v>12</v>
      </c>
      <c r="H415" s="220">
        <v>9.0909090909090828E-2</v>
      </c>
      <c r="I415" s="202">
        <v>4</v>
      </c>
      <c r="J415" s="221">
        <v>-0.33333333333333337</v>
      </c>
      <c r="K415" s="195">
        <v>4</v>
      </c>
      <c r="L415" s="220">
        <v>-0.6</v>
      </c>
      <c r="M415" s="202">
        <v>29</v>
      </c>
      <c r="N415" s="221">
        <v>-9.375E-2</v>
      </c>
      <c r="O415" s="195">
        <v>2</v>
      </c>
      <c r="P415" s="220">
        <v>-0.875</v>
      </c>
      <c r="Q415" s="202">
        <v>31</v>
      </c>
      <c r="R415" s="221">
        <v>-0.35416666666666663</v>
      </c>
    </row>
    <row r="416" spans="2:18" ht="15" hidden="1" customHeight="1" outlineLevel="1">
      <c r="B416" s="63" t="s">
        <v>84</v>
      </c>
      <c r="C416" s="195">
        <v>0</v>
      </c>
      <c r="D416" s="220">
        <v>-1</v>
      </c>
      <c r="E416" s="202">
        <v>4</v>
      </c>
      <c r="F416" s="221">
        <v>-0.33333333333333337</v>
      </c>
      <c r="G416" s="195">
        <v>12</v>
      </c>
      <c r="H416" s="220">
        <v>1</v>
      </c>
      <c r="I416" s="202">
        <v>8</v>
      </c>
      <c r="J416" s="221">
        <v>-0.33333333333333337</v>
      </c>
      <c r="K416" s="195">
        <v>9</v>
      </c>
      <c r="L416" s="220">
        <v>0.8</v>
      </c>
      <c r="M416" s="202">
        <v>33</v>
      </c>
      <c r="N416" s="221">
        <v>-2.9411764705882359E-2</v>
      </c>
      <c r="O416" s="195">
        <v>42</v>
      </c>
      <c r="P416" s="220">
        <v>20</v>
      </c>
      <c r="Q416" s="202">
        <v>75</v>
      </c>
      <c r="R416" s="221">
        <v>1.0833333333333335</v>
      </c>
    </row>
    <row r="417" spans="2:18" ht="15" hidden="1" customHeight="1" outlineLevel="1">
      <c r="B417" s="63" t="s">
        <v>83</v>
      </c>
      <c r="C417" s="195">
        <v>0</v>
      </c>
      <c r="D417" s="220">
        <v>-1</v>
      </c>
      <c r="E417" s="202">
        <v>2</v>
      </c>
      <c r="F417" s="221">
        <v>-0.88235294117647056</v>
      </c>
      <c r="G417" s="195">
        <v>13</v>
      </c>
      <c r="H417" s="220">
        <v>8.3333333333333259E-2</v>
      </c>
      <c r="I417" s="202">
        <v>8</v>
      </c>
      <c r="J417" s="221">
        <v>-0.61904761904761907</v>
      </c>
      <c r="K417" s="195">
        <v>5</v>
      </c>
      <c r="L417" s="220">
        <v>-0.6875</v>
      </c>
      <c r="M417" s="202">
        <v>28</v>
      </c>
      <c r="N417" s="221">
        <v>-0.61643835616438358</v>
      </c>
      <c r="O417" s="195">
        <v>11</v>
      </c>
      <c r="P417" s="220">
        <v>0.10000000000000009</v>
      </c>
      <c r="Q417" s="202">
        <v>39</v>
      </c>
      <c r="R417" s="221">
        <v>-0.53012048192771077</v>
      </c>
    </row>
    <row r="418" spans="2:18" ht="15" hidden="1" customHeight="1" outlineLevel="1">
      <c r="B418" s="63" t="s">
        <v>82</v>
      </c>
      <c r="C418" s="195">
        <v>3</v>
      </c>
      <c r="D418" s="220">
        <v>-0.98170731707317072</v>
      </c>
      <c r="E418" s="202">
        <v>54</v>
      </c>
      <c r="F418" s="221">
        <v>-0.87919463087248317</v>
      </c>
      <c r="G418" s="195">
        <v>849</v>
      </c>
      <c r="H418" s="220">
        <v>-3.5211267605633756E-3</v>
      </c>
      <c r="I418" s="202">
        <v>535</v>
      </c>
      <c r="J418" s="221">
        <v>-0.47134387351778662</v>
      </c>
      <c r="K418" s="195">
        <v>61</v>
      </c>
      <c r="L418" s="220">
        <v>-0.75102040816326532</v>
      </c>
      <c r="M418" s="202">
        <v>1502</v>
      </c>
      <c r="N418" s="221">
        <v>-0.44779411764705879</v>
      </c>
      <c r="O418" s="195">
        <v>3889</v>
      </c>
      <c r="P418" s="220">
        <v>0.5015444015444015</v>
      </c>
      <c r="Q418" s="202">
        <v>5391</v>
      </c>
      <c r="R418" s="221">
        <v>1.5254237288135686E-2</v>
      </c>
    </row>
    <row r="419" spans="2:18" ht="15" hidden="1" customHeight="1" outlineLevel="1">
      <c r="B419" s="63" t="s">
        <v>81</v>
      </c>
      <c r="C419" s="195">
        <v>3</v>
      </c>
      <c r="D419" s="220">
        <v>-0.99558823529411766</v>
      </c>
      <c r="E419" s="202">
        <v>758</v>
      </c>
      <c r="F419" s="221">
        <v>-0.48082191780821915</v>
      </c>
      <c r="G419" s="195">
        <v>2472</v>
      </c>
      <c r="H419" s="220">
        <v>-9.8139365195184292E-2</v>
      </c>
      <c r="I419" s="202">
        <v>1216</v>
      </c>
      <c r="J419" s="221">
        <v>-0.44651797906235779</v>
      </c>
      <c r="K419" s="195">
        <v>117</v>
      </c>
      <c r="L419" s="220">
        <v>-0.15827338129496404</v>
      </c>
      <c r="M419" s="202">
        <v>4566</v>
      </c>
      <c r="N419" s="221">
        <v>-0.36732714424276014</v>
      </c>
      <c r="O419" s="195">
        <v>8230</v>
      </c>
      <c r="P419" s="220">
        <v>-0.23470336618932486</v>
      </c>
      <c r="Q419" s="202">
        <v>12796</v>
      </c>
      <c r="R419" s="221">
        <v>-0.28796394190640473</v>
      </c>
    </row>
    <row r="420" spans="2:18" ht="15" hidden="1" customHeight="1" outlineLevel="1">
      <c r="B420" s="63" t="s">
        <v>80</v>
      </c>
      <c r="C420" s="195">
        <v>6</v>
      </c>
      <c r="D420" s="220">
        <v>-0.9860788863109049</v>
      </c>
      <c r="E420" s="202">
        <v>394</v>
      </c>
      <c r="F420" s="221">
        <v>-0.69575289575289578</v>
      </c>
      <c r="G420" s="195">
        <v>2801</v>
      </c>
      <c r="H420" s="220">
        <v>0.63418903150525097</v>
      </c>
      <c r="I420" s="202">
        <v>978</v>
      </c>
      <c r="J420" s="221">
        <v>-0.50405679513184587</v>
      </c>
      <c r="K420" s="195">
        <v>110</v>
      </c>
      <c r="L420" s="220">
        <v>0.11111111111111116</v>
      </c>
      <c r="M420" s="202">
        <v>4289</v>
      </c>
      <c r="N420" s="221">
        <v>-0.22173834149882055</v>
      </c>
      <c r="O420" s="195">
        <v>7676</v>
      </c>
      <c r="P420" s="220">
        <v>-0.20677896042161825</v>
      </c>
      <c r="Q420" s="202">
        <v>11965</v>
      </c>
      <c r="R420" s="221">
        <v>-0.21220700553068217</v>
      </c>
    </row>
    <row r="421" spans="2:18" ht="15" hidden="1" customHeight="1" outlineLevel="1">
      <c r="B421" s="63" t="s">
        <v>79</v>
      </c>
      <c r="C421" s="195">
        <v>4</v>
      </c>
      <c r="D421" s="220">
        <v>-0.99136069114470837</v>
      </c>
      <c r="E421" s="202">
        <v>627</v>
      </c>
      <c r="F421" s="221">
        <v>1.1182432432432434</v>
      </c>
      <c r="G421" s="195">
        <v>2327</v>
      </c>
      <c r="H421" s="220">
        <v>0.34353348729792144</v>
      </c>
      <c r="I421" s="202">
        <v>1015</v>
      </c>
      <c r="J421" s="221">
        <v>-0.49020592667001506</v>
      </c>
      <c r="K421" s="195">
        <v>58</v>
      </c>
      <c r="L421" s="220">
        <v>-0.73755656108597289</v>
      </c>
      <c r="M421" s="202">
        <v>4031</v>
      </c>
      <c r="N421" s="221">
        <v>-0.1428875186051457</v>
      </c>
      <c r="O421" s="195">
        <v>7336</v>
      </c>
      <c r="P421" s="220">
        <v>-0.2531052738749745</v>
      </c>
      <c r="Q421" s="202">
        <v>11367</v>
      </c>
      <c r="R421" s="221">
        <v>-0.21741824440619617</v>
      </c>
    </row>
    <row r="422" spans="2:18" collapsed="1">
      <c r="B422" s="227">
        <v>1980</v>
      </c>
      <c r="C422" s="228">
        <v>46</v>
      </c>
      <c r="D422" s="229">
        <v>-0.97504069451980468</v>
      </c>
      <c r="E422" s="228">
        <v>2088</v>
      </c>
      <c r="F422" s="229">
        <v>-0.57230643179024987</v>
      </c>
      <c r="G422" s="228">
        <v>12615</v>
      </c>
      <c r="H422" s="229">
        <v>-7.0101724900486495E-2</v>
      </c>
      <c r="I422" s="228">
        <v>6616</v>
      </c>
      <c r="J422" s="229">
        <v>-0.37696581599020629</v>
      </c>
      <c r="K422" s="228">
        <v>722</v>
      </c>
      <c r="L422" s="229">
        <v>-0.12484848484848488</v>
      </c>
      <c r="M422" s="228">
        <v>22087</v>
      </c>
      <c r="N422" s="229">
        <v>-0.30401764613203086</v>
      </c>
      <c r="O422" s="228">
        <v>41497</v>
      </c>
      <c r="P422" s="229">
        <v>-0.19679080210591515</v>
      </c>
      <c r="Q422" s="228">
        <v>63584</v>
      </c>
      <c r="R422" s="229">
        <v>-0.23759277689180924</v>
      </c>
    </row>
    <row r="423" spans="2:18" ht="15" hidden="1" customHeight="1" outlineLevel="1">
      <c r="B423" s="63" t="s">
        <v>90</v>
      </c>
      <c r="C423" s="195">
        <v>29</v>
      </c>
      <c r="D423" s="220">
        <v>-0.9447619047619048</v>
      </c>
      <c r="E423" s="202">
        <v>450</v>
      </c>
      <c r="F423" s="221">
        <v>3.7368421052631575</v>
      </c>
      <c r="G423" s="195">
        <v>2531</v>
      </c>
      <c r="H423" s="220">
        <v>0.34199363732767774</v>
      </c>
      <c r="I423" s="202">
        <v>1165</v>
      </c>
      <c r="J423" s="221">
        <v>-0.37196765498652296</v>
      </c>
      <c r="K423" s="195">
        <v>22</v>
      </c>
      <c r="L423" s="220">
        <v>-0.75280898876404501</v>
      </c>
      <c r="M423" s="202">
        <v>4197</v>
      </c>
      <c r="N423" s="221">
        <v>-5.6853932584269629E-2</v>
      </c>
      <c r="O423" s="195">
        <v>8216</v>
      </c>
      <c r="P423" s="220">
        <v>-0.15629492708975146</v>
      </c>
      <c r="Q423" s="202">
        <v>12413</v>
      </c>
      <c r="R423" s="221">
        <v>-0.12510572314632085</v>
      </c>
    </row>
    <row r="424" spans="2:18" ht="15" hidden="1" customHeight="1" outlineLevel="1">
      <c r="B424" s="63" t="s">
        <v>89</v>
      </c>
      <c r="C424" s="195">
        <v>47</v>
      </c>
      <c r="D424" s="220">
        <v>0.42424242424242431</v>
      </c>
      <c r="E424" s="202">
        <v>683</v>
      </c>
      <c r="F424" s="221">
        <v>7.6455696202531644</v>
      </c>
      <c r="G424" s="195">
        <v>2366</v>
      </c>
      <c r="H424" s="220">
        <v>1.0222222222222221</v>
      </c>
      <c r="I424" s="202">
        <v>1431</v>
      </c>
      <c r="J424" s="221">
        <v>-0.24684210526315786</v>
      </c>
      <c r="K424" s="195">
        <v>5</v>
      </c>
      <c r="L424" s="220">
        <v>-0.93902439024390238</v>
      </c>
      <c r="M424" s="202">
        <v>4532</v>
      </c>
      <c r="N424" s="221">
        <v>0.3884803921568627</v>
      </c>
      <c r="O424" s="195">
        <v>6129</v>
      </c>
      <c r="P424" s="220">
        <v>-0.29906221408966149</v>
      </c>
      <c r="Q424" s="202">
        <v>10661</v>
      </c>
      <c r="R424" s="221">
        <v>-0.11217521652231843</v>
      </c>
    </row>
    <row r="425" spans="2:18" ht="15" hidden="1" customHeight="1" outlineLevel="1">
      <c r="B425" s="63" t="s">
        <v>88</v>
      </c>
      <c r="C425" s="195">
        <v>10</v>
      </c>
      <c r="D425" s="220">
        <v>-0.94680851063829785</v>
      </c>
      <c r="E425" s="202">
        <v>214</v>
      </c>
      <c r="F425" s="221">
        <v>3.458333333333333</v>
      </c>
      <c r="G425" s="195">
        <v>1595</v>
      </c>
      <c r="H425" s="220">
        <v>0.81044267877412035</v>
      </c>
      <c r="I425" s="202">
        <v>785</v>
      </c>
      <c r="J425" s="221">
        <v>-0.40349544072948329</v>
      </c>
      <c r="K425" s="195">
        <v>43</v>
      </c>
      <c r="L425" s="220">
        <v>-0.31746031746031744</v>
      </c>
      <c r="M425" s="202">
        <v>2647</v>
      </c>
      <c r="N425" s="221">
        <v>6.0496794871794934E-2</v>
      </c>
      <c r="O425" s="195">
        <v>4408</v>
      </c>
      <c r="P425" s="220">
        <v>-0.16324981017463935</v>
      </c>
      <c r="Q425" s="202">
        <v>7055</v>
      </c>
      <c r="R425" s="221">
        <v>-9.131890777949514E-2</v>
      </c>
    </row>
    <row r="426" spans="2:18" ht="15" hidden="1" customHeight="1" outlineLevel="1">
      <c r="B426" s="63" t="s">
        <v>87</v>
      </c>
      <c r="C426" s="195">
        <v>0</v>
      </c>
      <c r="D426" s="220">
        <v>-1</v>
      </c>
      <c r="E426" s="202">
        <v>6</v>
      </c>
      <c r="F426" s="221">
        <v>-0.1428571428571429</v>
      </c>
      <c r="G426" s="195">
        <v>0</v>
      </c>
      <c r="H426" s="220">
        <v>-1</v>
      </c>
      <c r="I426" s="202">
        <v>22</v>
      </c>
      <c r="J426" s="221">
        <v>-0.8294573643410853</v>
      </c>
      <c r="K426" s="195">
        <v>12</v>
      </c>
      <c r="L426" s="220">
        <v>5</v>
      </c>
      <c r="M426" s="202">
        <v>40</v>
      </c>
      <c r="N426" s="221">
        <v>-0.74522292993630579</v>
      </c>
      <c r="O426" s="195">
        <v>38</v>
      </c>
      <c r="P426" s="220">
        <v>-0.96118488253319712</v>
      </c>
      <c r="Q426" s="202">
        <v>78</v>
      </c>
      <c r="R426" s="221">
        <v>-0.93133802816901412</v>
      </c>
    </row>
    <row r="427" spans="2:18" ht="15" hidden="1" customHeight="1" outlineLevel="1">
      <c r="B427" s="63" t="s">
        <v>86</v>
      </c>
      <c r="C427" s="195">
        <v>5</v>
      </c>
      <c r="D427" s="220">
        <v>1.5</v>
      </c>
      <c r="E427" s="202">
        <v>5</v>
      </c>
      <c r="F427" s="221" t="s">
        <v>143</v>
      </c>
      <c r="G427" s="195">
        <v>6</v>
      </c>
      <c r="H427" s="220">
        <v>0.19999999999999996</v>
      </c>
      <c r="I427" s="202">
        <v>5</v>
      </c>
      <c r="J427" s="221">
        <v>-0.83333333333333337</v>
      </c>
      <c r="K427" s="195">
        <v>8</v>
      </c>
      <c r="L427" s="220">
        <v>-0.33333333333333337</v>
      </c>
      <c r="M427" s="202">
        <v>29</v>
      </c>
      <c r="N427" s="221">
        <v>-0.40816326530612246</v>
      </c>
      <c r="O427" s="195">
        <v>2</v>
      </c>
      <c r="P427" s="220">
        <v>-0.81818181818181812</v>
      </c>
      <c r="Q427" s="202">
        <v>31</v>
      </c>
      <c r="R427" s="221">
        <v>-0.48333333333333328</v>
      </c>
    </row>
    <row r="428" spans="2:18" ht="15" hidden="1" customHeight="1" outlineLevel="1">
      <c r="B428" s="63" t="s">
        <v>85</v>
      </c>
      <c r="C428" s="195">
        <v>2</v>
      </c>
      <c r="D428" s="220" t="s">
        <v>143</v>
      </c>
      <c r="E428" s="202">
        <v>3</v>
      </c>
      <c r="F428" s="221">
        <v>-0.72727272727272729</v>
      </c>
      <c r="G428" s="195">
        <v>11</v>
      </c>
      <c r="H428" s="220">
        <v>0.83333333333333326</v>
      </c>
      <c r="I428" s="202">
        <v>6</v>
      </c>
      <c r="J428" s="221">
        <v>-0.53846153846153844</v>
      </c>
      <c r="K428" s="195">
        <v>10</v>
      </c>
      <c r="L428" s="220">
        <v>1.5</v>
      </c>
      <c r="M428" s="202">
        <v>32</v>
      </c>
      <c r="N428" s="221">
        <v>-5.8823529411764719E-2</v>
      </c>
      <c r="O428" s="195">
        <v>16</v>
      </c>
      <c r="P428" s="220">
        <v>-0.54285714285714293</v>
      </c>
      <c r="Q428" s="202">
        <v>48</v>
      </c>
      <c r="R428" s="221">
        <v>-0.30434782608695654</v>
      </c>
    </row>
    <row r="429" spans="2:18" ht="15" hidden="1" customHeight="1" outlineLevel="1">
      <c r="B429" s="63" t="s">
        <v>84</v>
      </c>
      <c r="C429" s="195">
        <v>5</v>
      </c>
      <c r="D429" s="220" t="s">
        <v>143</v>
      </c>
      <c r="E429" s="202">
        <v>6</v>
      </c>
      <c r="F429" s="221">
        <v>-0.6</v>
      </c>
      <c r="G429" s="195">
        <v>6</v>
      </c>
      <c r="H429" s="220">
        <v>-0.25</v>
      </c>
      <c r="I429" s="202">
        <v>12</v>
      </c>
      <c r="J429" s="221">
        <v>1</v>
      </c>
      <c r="K429" s="195">
        <v>5</v>
      </c>
      <c r="L429" s="220">
        <v>-0.5</v>
      </c>
      <c r="M429" s="202">
        <v>34</v>
      </c>
      <c r="N429" s="221">
        <v>-0.12820512820512819</v>
      </c>
      <c r="O429" s="195">
        <v>2</v>
      </c>
      <c r="P429" s="220">
        <v>-0.99725274725274726</v>
      </c>
      <c r="Q429" s="202">
        <v>36</v>
      </c>
      <c r="R429" s="221">
        <v>-0.95306388526727515</v>
      </c>
    </row>
    <row r="430" spans="2:18" ht="15" hidden="1" customHeight="1" outlineLevel="1">
      <c r="B430" s="63" t="s">
        <v>83</v>
      </c>
      <c r="C430" s="195">
        <v>7</v>
      </c>
      <c r="D430" s="220" t="s">
        <v>143</v>
      </c>
      <c r="E430" s="202">
        <v>17</v>
      </c>
      <c r="F430" s="221">
        <v>0</v>
      </c>
      <c r="G430" s="195">
        <v>12</v>
      </c>
      <c r="H430" s="220">
        <v>-0.4</v>
      </c>
      <c r="I430" s="202">
        <v>21</v>
      </c>
      <c r="J430" s="221">
        <v>0.39999999999999991</v>
      </c>
      <c r="K430" s="195">
        <v>16</v>
      </c>
      <c r="L430" s="220">
        <v>1.2857142857142856</v>
      </c>
      <c r="M430" s="202">
        <v>73</v>
      </c>
      <c r="N430" s="221">
        <v>0.23728813559322037</v>
      </c>
      <c r="O430" s="195">
        <v>10</v>
      </c>
      <c r="P430" s="220">
        <v>-0.98552821997105644</v>
      </c>
      <c r="Q430" s="202">
        <v>83</v>
      </c>
      <c r="R430" s="221">
        <v>-0.88933333333333331</v>
      </c>
    </row>
    <row r="431" spans="2:18" ht="15" hidden="1" customHeight="1" outlineLevel="1">
      <c r="B431" s="63" t="s">
        <v>82</v>
      </c>
      <c r="C431" s="195">
        <v>164</v>
      </c>
      <c r="D431" s="220">
        <v>12.666666666666666</v>
      </c>
      <c r="E431" s="202">
        <v>447</v>
      </c>
      <c r="F431" s="221">
        <v>11.416666666666666</v>
      </c>
      <c r="G431" s="195">
        <v>852</v>
      </c>
      <c r="H431" s="220">
        <v>0.57777777777777772</v>
      </c>
      <c r="I431" s="202">
        <v>1012</v>
      </c>
      <c r="J431" s="221">
        <v>0.69230769230769229</v>
      </c>
      <c r="K431" s="195">
        <v>245</v>
      </c>
      <c r="L431" s="220">
        <v>0.99186991869918706</v>
      </c>
      <c r="M431" s="202">
        <v>2720</v>
      </c>
      <c r="N431" s="221">
        <v>1.0779220779220777</v>
      </c>
      <c r="O431" s="195">
        <v>2590</v>
      </c>
      <c r="P431" s="220">
        <v>1.4095536413469167E-2</v>
      </c>
      <c r="Q431" s="202">
        <v>5310</v>
      </c>
      <c r="R431" s="221">
        <v>0.37457934247993796</v>
      </c>
    </row>
    <row r="432" spans="2:18" ht="15" hidden="1" customHeight="1" outlineLevel="1">
      <c r="B432" s="63" t="s">
        <v>81</v>
      </c>
      <c r="C432" s="195">
        <v>680</v>
      </c>
      <c r="D432" s="220">
        <v>2.7158469945355193</v>
      </c>
      <c r="E432" s="202">
        <v>1460</v>
      </c>
      <c r="F432" s="221">
        <v>7.4393063583815024</v>
      </c>
      <c r="G432" s="195">
        <v>2741</v>
      </c>
      <c r="H432" s="220">
        <v>0.99927060539752</v>
      </c>
      <c r="I432" s="202">
        <v>2197</v>
      </c>
      <c r="J432" s="221">
        <v>0.32110643415514128</v>
      </c>
      <c r="K432" s="195">
        <v>139</v>
      </c>
      <c r="L432" s="220">
        <v>-0.6253369272237197</v>
      </c>
      <c r="M432" s="202">
        <v>7217</v>
      </c>
      <c r="N432" s="221">
        <v>0.9189045466631216</v>
      </c>
      <c r="O432" s="195">
        <v>10754</v>
      </c>
      <c r="P432" s="220">
        <v>2.3313350461509286E-2</v>
      </c>
      <c r="Q432" s="202">
        <v>17971</v>
      </c>
      <c r="R432" s="221">
        <v>0.25935529081990194</v>
      </c>
    </row>
    <row r="433" spans="2:18" ht="15" hidden="1" customHeight="1" outlineLevel="1">
      <c r="B433" s="63" t="s">
        <v>80</v>
      </c>
      <c r="C433" s="195">
        <v>431</v>
      </c>
      <c r="D433" s="220">
        <v>22.944444444444443</v>
      </c>
      <c r="E433" s="202">
        <v>1295</v>
      </c>
      <c r="F433" s="221">
        <v>5.8157894736842106</v>
      </c>
      <c r="G433" s="195">
        <v>1714</v>
      </c>
      <c r="H433" s="220">
        <v>0.38561034761519797</v>
      </c>
      <c r="I433" s="202">
        <v>1972</v>
      </c>
      <c r="J433" s="221">
        <v>9.0707964601769886E-2</v>
      </c>
      <c r="K433" s="195">
        <v>99</v>
      </c>
      <c r="L433" s="220">
        <v>-3.8834951456310662E-2</v>
      </c>
      <c r="M433" s="202">
        <v>5511</v>
      </c>
      <c r="N433" s="221">
        <v>0.64213349225268179</v>
      </c>
      <c r="O433" s="195">
        <v>9677</v>
      </c>
      <c r="P433" s="220">
        <v>2.9139636286291681E-2</v>
      </c>
      <c r="Q433" s="202">
        <v>15188</v>
      </c>
      <c r="R433" s="221">
        <v>0.19037542127125939</v>
      </c>
    </row>
    <row r="434" spans="2:18" ht="15" hidden="1" customHeight="1" outlineLevel="1">
      <c r="B434" s="63" t="s">
        <v>79</v>
      </c>
      <c r="C434" s="195">
        <v>463</v>
      </c>
      <c r="D434" s="220">
        <v>11.513513513513514</v>
      </c>
      <c r="E434" s="202">
        <v>296</v>
      </c>
      <c r="F434" s="221">
        <v>-0.33031674208144801</v>
      </c>
      <c r="G434" s="195">
        <v>1732</v>
      </c>
      <c r="H434" s="220">
        <v>0.28391401037805775</v>
      </c>
      <c r="I434" s="202">
        <v>1991</v>
      </c>
      <c r="J434" s="221">
        <v>-0.14218009478672988</v>
      </c>
      <c r="K434" s="195">
        <v>221</v>
      </c>
      <c r="L434" s="220">
        <v>1.4831460674157304</v>
      </c>
      <c r="M434" s="202">
        <v>4703</v>
      </c>
      <c r="N434" s="221">
        <v>0.10972156677678147</v>
      </c>
      <c r="O434" s="195">
        <v>9822</v>
      </c>
      <c r="P434" s="220">
        <v>-0.16635545747750802</v>
      </c>
      <c r="Q434" s="202">
        <v>14525</v>
      </c>
      <c r="R434" s="221">
        <v>-9.3320848938826417E-2</v>
      </c>
    </row>
    <row r="435" spans="2:18" collapsed="1">
      <c r="B435" s="227">
        <v>1979</v>
      </c>
      <c r="C435" s="228">
        <v>1843</v>
      </c>
      <c r="D435" s="229">
        <v>0.84299999999999997</v>
      </c>
      <c r="E435" s="228">
        <v>4882</v>
      </c>
      <c r="F435" s="229">
        <v>3.3863432165318956</v>
      </c>
      <c r="G435" s="228">
        <v>13566</v>
      </c>
      <c r="H435" s="229">
        <v>0.5978798586572438</v>
      </c>
      <c r="I435" s="228">
        <v>10619</v>
      </c>
      <c r="J435" s="229">
        <v>-8.881070876952124E-2</v>
      </c>
      <c r="K435" s="228">
        <v>825</v>
      </c>
      <c r="L435" s="229">
        <v>-0.13612565445026181</v>
      </c>
      <c r="M435" s="228">
        <v>31735</v>
      </c>
      <c r="N435" s="229">
        <v>0.36718076856798199</v>
      </c>
      <c r="O435" s="228">
        <v>51664</v>
      </c>
      <c r="P435" s="229">
        <v>-0.14523013798352136</v>
      </c>
      <c r="Q435" s="228">
        <v>83399</v>
      </c>
      <c r="R435" s="229">
        <v>-3.048270256054697E-3</v>
      </c>
    </row>
    <row r="436" spans="2:18" ht="15" hidden="1" customHeight="1" outlineLevel="1">
      <c r="B436" s="63" t="s">
        <v>90</v>
      </c>
      <c r="C436" s="195">
        <v>525</v>
      </c>
      <c r="D436" s="195"/>
      <c r="E436" s="202">
        <v>95</v>
      </c>
      <c r="F436" s="202"/>
      <c r="G436" s="195">
        <v>1886</v>
      </c>
      <c r="H436" s="195"/>
      <c r="I436" s="202">
        <v>1855</v>
      </c>
      <c r="J436" s="202"/>
      <c r="K436" s="195">
        <v>89</v>
      </c>
      <c r="L436" s="195"/>
      <c r="M436" s="202">
        <v>4450</v>
      </c>
      <c r="N436" s="202"/>
      <c r="O436" s="195">
        <v>9738</v>
      </c>
      <c r="P436" s="195"/>
      <c r="Q436" s="202">
        <v>14188</v>
      </c>
      <c r="R436" s="202"/>
    </row>
    <row r="437" spans="2:18" ht="15" hidden="1" customHeight="1" outlineLevel="1">
      <c r="B437" s="63" t="s">
        <v>89</v>
      </c>
      <c r="C437" s="195">
        <v>33</v>
      </c>
      <c r="D437" s="195"/>
      <c r="E437" s="202">
        <v>79</v>
      </c>
      <c r="F437" s="202"/>
      <c r="G437" s="195">
        <v>1170</v>
      </c>
      <c r="H437" s="195"/>
      <c r="I437" s="202">
        <v>1900</v>
      </c>
      <c r="J437" s="202"/>
      <c r="K437" s="195">
        <v>82</v>
      </c>
      <c r="L437" s="195"/>
      <c r="M437" s="202">
        <v>3264</v>
      </c>
      <c r="N437" s="202"/>
      <c r="O437" s="195">
        <v>8744</v>
      </c>
      <c r="P437" s="195"/>
      <c r="Q437" s="202">
        <v>12008</v>
      </c>
      <c r="R437" s="202"/>
    </row>
    <row r="438" spans="2:18" ht="15" hidden="1" customHeight="1" outlineLevel="1">
      <c r="B438" s="63" t="s">
        <v>88</v>
      </c>
      <c r="C438" s="195">
        <v>188</v>
      </c>
      <c r="D438" s="195"/>
      <c r="E438" s="202">
        <v>48</v>
      </c>
      <c r="F438" s="202"/>
      <c r="G438" s="195">
        <v>881</v>
      </c>
      <c r="H438" s="195"/>
      <c r="I438" s="202">
        <v>1316</v>
      </c>
      <c r="J438" s="202"/>
      <c r="K438" s="195">
        <v>63</v>
      </c>
      <c r="L438" s="195"/>
      <c r="M438" s="202">
        <v>2496</v>
      </c>
      <c r="N438" s="202"/>
      <c r="O438" s="195">
        <v>5268</v>
      </c>
      <c r="P438" s="195"/>
      <c r="Q438" s="202">
        <v>7764</v>
      </c>
      <c r="R438" s="202"/>
    </row>
    <row r="439" spans="2:18" ht="15" hidden="1" customHeight="1" outlineLevel="1">
      <c r="B439" s="63" t="s">
        <v>87</v>
      </c>
      <c r="C439" s="195">
        <v>2</v>
      </c>
      <c r="D439" s="195"/>
      <c r="E439" s="202">
        <v>7</v>
      </c>
      <c r="F439" s="202"/>
      <c r="G439" s="195">
        <v>17</v>
      </c>
      <c r="H439" s="195"/>
      <c r="I439" s="202">
        <v>129</v>
      </c>
      <c r="J439" s="202"/>
      <c r="K439" s="195">
        <v>2</v>
      </c>
      <c r="L439" s="195"/>
      <c r="M439" s="202">
        <v>157</v>
      </c>
      <c r="N439" s="202"/>
      <c r="O439" s="195">
        <v>979</v>
      </c>
      <c r="P439" s="195"/>
      <c r="Q439" s="202">
        <v>1136</v>
      </c>
      <c r="R439" s="202"/>
    </row>
    <row r="440" spans="2:18" ht="15" hidden="1" customHeight="1" outlineLevel="1">
      <c r="B440" s="63" t="s">
        <v>86</v>
      </c>
      <c r="C440" s="195">
        <v>2</v>
      </c>
      <c r="D440" s="195"/>
      <c r="E440" s="202">
        <v>0</v>
      </c>
      <c r="F440" s="202"/>
      <c r="G440" s="195">
        <v>5</v>
      </c>
      <c r="H440" s="195"/>
      <c r="I440" s="202">
        <v>30</v>
      </c>
      <c r="J440" s="202"/>
      <c r="K440" s="195">
        <v>12</v>
      </c>
      <c r="L440" s="195"/>
      <c r="M440" s="202">
        <v>49</v>
      </c>
      <c r="N440" s="202"/>
      <c r="O440" s="195">
        <v>11</v>
      </c>
      <c r="P440" s="195"/>
      <c r="Q440" s="202">
        <v>60</v>
      </c>
      <c r="R440" s="202"/>
    </row>
    <row r="441" spans="2:18" ht="15" hidden="1" customHeight="1" outlineLevel="1">
      <c r="B441" s="63" t="s">
        <v>85</v>
      </c>
      <c r="C441" s="195">
        <v>0</v>
      </c>
      <c r="D441" s="195"/>
      <c r="E441" s="202">
        <v>11</v>
      </c>
      <c r="F441" s="202"/>
      <c r="G441" s="195">
        <v>6</v>
      </c>
      <c r="H441" s="195"/>
      <c r="I441" s="202">
        <v>13</v>
      </c>
      <c r="J441" s="202"/>
      <c r="K441" s="195">
        <v>4</v>
      </c>
      <c r="L441" s="195"/>
      <c r="M441" s="202">
        <v>34</v>
      </c>
      <c r="N441" s="202"/>
      <c r="O441" s="195">
        <v>35</v>
      </c>
      <c r="P441" s="195"/>
      <c r="Q441" s="202">
        <v>69</v>
      </c>
      <c r="R441" s="202"/>
    </row>
    <row r="442" spans="2:18" ht="15" hidden="1" customHeight="1" outlineLevel="1">
      <c r="B442" s="63" t="s">
        <v>84</v>
      </c>
      <c r="C442" s="195">
        <v>0</v>
      </c>
      <c r="D442" s="195"/>
      <c r="E442" s="202">
        <v>15</v>
      </c>
      <c r="F442" s="202"/>
      <c r="G442" s="195">
        <v>8</v>
      </c>
      <c r="H442" s="195"/>
      <c r="I442" s="202">
        <v>6</v>
      </c>
      <c r="J442" s="202"/>
      <c r="K442" s="195">
        <v>10</v>
      </c>
      <c r="L442" s="195"/>
      <c r="M442" s="202">
        <v>39</v>
      </c>
      <c r="N442" s="202"/>
      <c r="O442" s="195">
        <v>728</v>
      </c>
      <c r="P442" s="195"/>
      <c r="Q442" s="202">
        <v>767</v>
      </c>
      <c r="R442" s="202"/>
    </row>
    <row r="443" spans="2:18" ht="15" hidden="1" customHeight="1" outlineLevel="1">
      <c r="B443" s="63" t="s">
        <v>83</v>
      </c>
      <c r="C443" s="195">
        <v>0</v>
      </c>
      <c r="D443" s="195"/>
      <c r="E443" s="202">
        <v>17</v>
      </c>
      <c r="F443" s="202"/>
      <c r="G443" s="195">
        <v>20</v>
      </c>
      <c r="H443" s="195"/>
      <c r="I443" s="202">
        <v>15</v>
      </c>
      <c r="J443" s="202"/>
      <c r="K443" s="195">
        <v>7</v>
      </c>
      <c r="L443" s="195"/>
      <c r="M443" s="202">
        <v>59</v>
      </c>
      <c r="N443" s="202"/>
      <c r="O443" s="195">
        <v>691</v>
      </c>
      <c r="P443" s="195"/>
      <c r="Q443" s="202">
        <v>750</v>
      </c>
      <c r="R443" s="202"/>
    </row>
    <row r="444" spans="2:18" ht="15" hidden="1" customHeight="1" outlineLevel="1">
      <c r="B444" s="63" t="s">
        <v>82</v>
      </c>
      <c r="C444" s="195">
        <v>12</v>
      </c>
      <c r="D444" s="195"/>
      <c r="E444" s="202">
        <v>36</v>
      </c>
      <c r="F444" s="202"/>
      <c r="G444" s="195">
        <v>540</v>
      </c>
      <c r="H444" s="195"/>
      <c r="I444" s="202">
        <v>598</v>
      </c>
      <c r="J444" s="202"/>
      <c r="K444" s="195">
        <v>123</v>
      </c>
      <c r="L444" s="195"/>
      <c r="M444" s="202">
        <v>1309</v>
      </c>
      <c r="N444" s="202"/>
      <c r="O444" s="195">
        <v>2554</v>
      </c>
      <c r="P444" s="195"/>
      <c r="Q444" s="202">
        <v>3863</v>
      </c>
      <c r="R444" s="202"/>
    </row>
    <row r="445" spans="2:18" ht="15" hidden="1" customHeight="1" outlineLevel="1">
      <c r="B445" s="63" t="s">
        <v>81</v>
      </c>
      <c r="C445" s="195">
        <v>183</v>
      </c>
      <c r="D445" s="195"/>
      <c r="E445" s="202">
        <v>173</v>
      </c>
      <c r="F445" s="202"/>
      <c r="G445" s="195">
        <v>1371</v>
      </c>
      <c r="H445" s="195"/>
      <c r="I445" s="202">
        <v>1663</v>
      </c>
      <c r="J445" s="202"/>
      <c r="K445" s="195">
        <v>371</v>
      </c>
      <c r="L445" s="195"/>
      <c r="M445" s="202">
        <v>3761</v>
      </c>
      <c r="N445" s="202"/>
      <c r="O445" s="195">
        <v>10509</v>
      </c>
      <c r="P445" s="195"/>
      <c r="Q445" s="202">
        <v>14270</v>
      </c>
      <c r="R445" s="202"/>
    </row>
    <row r="446" spans="2:18" ht="15" hidden="1" customHeight="1" outlineLevel="1">
      <c r="B446" s="63" t="s">
        <v>80</v>
      </c>
      <c r="C446" s="195">
        <v>18</v>
      </c>
      <c r="D446" s="195"/>
      <c r="E446" s="202">
        <v>190</v>
      </c>
      <c r="F446" s="202"/>
      <c r="G446" s="195">
        <v>1237</v>
      </c>
      <c r="H446" s="195"/>
      <c r="I446" s="202">
        <v>1808</v>
      </c>
      <c r="J446" s="202"/>
      <c r="K446" s="195">
        <v>103</v>
      </c>
      <c r="L446" s="195"/>
      <c r="M446" s="202">
        <v>3356</v>
      </c>
      <c r="N446" s="202"/>
      <c r="O446" s="195">
        <v>9403</v>
      </c>
      <c r="P446" s="195"/>
      <c r="Q446" s="202">
        <v>12759</v>
      </c>
      <c r="R446" s="202"/>
    </row>
    <row r="447" spans="2:18" ht="15" hidden="1" customHeight="1" outlineLevel="1">
      <c r="B447" s="63" t="s">
        <v>79</v>
      </c>
      <c r="C447" s="195">
        <v>37</v>
      </c>
      <c r="D447" s="195"/>
      <c r="E447" s="202">
        <v>442</v>
      </c>
      <c r="F447" s="202"/>
      <c r="G447" s="195">
        <v>1349</v>
      </c>
      <c r="H447" s="195"/>
      <c r="I447" s="202">
        <v>2321</v>
      </c>
      <c r="J447" s="202"/>
      <c r="K447" s="195">
        <v>89</v>
      </c>
      <c r="L447" s="195"/>
      <c r="M447" s="202">
        <v>4238</v>
      </c>
      <c r="N447" s="202"/>
      <c r="O447" s="195">
        <v>11782</v>
      </c>
      <c r="P447" s="195"/>
      <c r="Q447" s="202">
        <v>16020</v>
      </c>
      <c r="R447" s="202"/>
    </row>
    <row r="448" spans="2:18" collapsed="1">
      <c r="B448" s="227">
        <v>1978</v>
      </c>
      <c r="C448" s="228">
        <v>1000</v>
      </c>
      <c r="D448" s="228"/>
      <c r="E448" s="228">
        <v>1113</v>
      </c>
      <c r="F448" s="228"/>
      <c r="G448" s="228">
        <v>8490</v>
      </c>
      <c r="H448" s="228"/>
      <c r="I448" s="228">
        <v>11654</v>
      </c>
      <c r="J448" s="228"/>
      <c r="K448" s="228">
        <v>955</v>
      </c>
      <c r="L448" s="228"/>
      <c r="M448" s="228">
        <v>23212</v>
      </c>
      <c r="N448" s="228"/>
      <c r="O448" s="228">
        <v>60442</v>
      </c>
      <c r="P448" s="228"/>
      <c r="Q448" s="228">
        <v>83654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-0.47368421052631582</v>
      </c>
      <c r="D7" s="220">
        <v>0.85074626865671643</v>
      </c>
      <c r="E7" s="220">
        <v>0.51948051948051943</v>
      </c>
      <c r="F7" s="220">
        <v>0.27136514983351834</v>
      </c>
      <c r="G7" s="220">
        <v>0.89367088607594947</v>
      </c>
      <c r="H7" s="221">
        <v>0.35046861687020736</v>
      </c>
      <c r="I7" s="220">
        <v>0.68623922719954544</v>
      </c>
      <c r="J7" s="221">
        <v>0.55190046020112504</v>
      </c>
    </row>
    <row r="8" spans="2:10">
      <c r="B8" s="63" t="s">
        <v>89</v>
      </c>
      <c r="C8" s="220">
        <v>-0.5</v>
      </c>
      <c r="D8" s="220">
        <v>0.27380952380952372</v>
      </c>
      <c r="E8" s="220">
        <v>0.16333333333333333</v>
      </c>
      <c r="F8" s="220">
        <v>9.1481197237144984E-2</v>
      </c>
      <c r="G8" s="220">
        <v>0.85046728971962615</v>
      </c>
      <c r="H8" s="221">
        <v>0.15232432432432441</v>
      </c>
      <c r="I8" s="220">
        <v>0.32747982914095863</v>
      </c>
      <c r="J8" s="221">
        <v>0.25347158779462808</v>
      </c>
    </row>
    <row r="9" spans="2:10">
      <c r="B9" s="63" t="s">
        <v>88</v>
      </c>
      <c r="C9" s="220">
        <v>2.75</v>
      </c>
      <c r="D9" s="220">
        <v>0.24528301886792447</v>
      </c>
      <c r="E9" s="220">
        <v>0.32627118644067798</v>
      </c>
      <c r="F9" s="220">
        <v>0.20342679127725849</v>
      </c>
      <c r="G9" s="220">
        <v>-6.3414634146341409E-2</v>
      </c>
      <c r="H9" s="221">
        <v>0.20795892169448016</v>
      </c>
      <c r="I9" s="220">
        <v>-1.6856846473028986E-3</v>
      </c>
      <c r="J9" s="221">
        <v>7.7426126271596951E-2</v>
      </c>
    </row>
    <row r="10" spans="2:10">
      <c r="B10" s="63" t="s">
        <v>87</v>
      </c>
      <c r="C10" s="220">
        <v>-1</v>
      </c>
      <c r="D10" s="220">
        <v>0.60000000000000009</v>
      </c>
      <c r="E10" s="220">
        <v>-8.8235294117647078E-2</v>
      </c>
      <c r="F10" s="220">
        <v>0.21234567901234569</v>
      </c>
      <c r="G10" s="220">
        <v>1.5</v>
      </c>
      <c r="H10" s="221">
        <v>0.15313653136531369</v>
      </c>
      <c r="I10" s="220">
        <v>-0.67755102040816328</v>
      </c>
      <c r="J10" s="221">
        <v>-0.42275042444821731</v>
      </c>
    </row>
    <row r="11" spans="2:10">
      <c r="B11" s="63" t="s">
        <v>86</v>
      </c>
      <c r="C11" s="220">
        <v>-1</v>
      </c>
      <c r="D11" s="220">
        <v>0.60000000000000009</v>
      </c>
      <c r="E11" s="220">
        <v>-0.43076923076923079</v>
      </c>
      <c r="F11" s="220">
        <v>0.10593220338983045</v>
      </c>
      <c r="G11" s="220">
        <v>-3.4482758620689613E-2</v>
      </c>
      <c r="H11" s="221">
        <v>4.8027444253859297E-2</v>
      </c>
      <c r="I11" s="220">
        <v>-0.67775229357798161</v>
      </c>
      <c r="J11" s="221">
        <v>-0.3869415807560137</v>
      </c>
    </row>
    <row r="12" spans="2:10">
      <c r="B12" s="63" t="s">
        <v>85</v>
      </c>
      <c r="C12" s="220">
        <v>-0.75</v>
      </c>
      <c r="D12" s="220">
        <v>1</v>
      </c>
      <c r="E12" s="220">
        <v>-3.8461538461538436E-2</v>
      </c>
      <c r="F12" s="220">
        <v>-2.0202020202020221E-2</v>
      </c>
      <c r="G12" s="220">
        <v>0.64516129032258074</v>
      </c>
      <c r="H12" s="221">
        <v>5.5009823182711193E-2</v>
      </c>
      <c r="I12" s="220">
        <v>-0.71233810497614181</v>
      </c>
      <c r="J12" s="221">
        <v>-0.51467611336032393</v>
      </c>
    </row>
    <row r="13" spans="2:10">
      <c r="B13" s="63" t="s">
        <v>84</v>
      </c>
      <c r="C13" s="220">
        <v>-1</v>
      </c>
      <c r="D13" s="220">
        <v>0.8</v>
      </c>
      <c r="E13" s="220">
        <v>-0.31932773109243695</v>
      </c>
      <c r="F13" s="220">
        <v>-0.67340067340067344</v>
      </c>
      <c r="G13" s="220">
        <v>7.1428571428571397E-2</v>
      </c>
      <c r="H13" s="221">
        <v>-0.4913419913419913</v>
      </c>
      <c r="I13" s="220">
        <v>-0.7737162750217581</v>
      </c>
      <c r="J13" s="221">
        <v>-0.6927374301675977</v>
      </c>
    </row>
    <row r="14" spans="2:10">
      <c r="B14" s="63" t="s">
        <v>83</v>
      </c>
      <c r="C14" s="220">
        <v>0.16666666666666674</v>
      </c>
      <c r="D14" s="220">
        <v>-0.66666666666666674</v>
      </c>
      <c r="E14" s="220">
        <v>0.98571428571428577</v>
      </c>
      <c r="F14" s="220">
        <v>0.34532374100719432</v>
      </c>
      <c r="G14" s="220">
        <v>0.72222222222222232</v>
      </c>
      <c r="H14" s="221">
        <v>0.45323741007194251</v>
      </c>
      <c r="I14" s="220">
        <v>-0.24238578680203049</v>
      </c>
      <c r="J14" s="221">
        <v>-6.0975609756097615E-2</v>
      </c>
    </row>
    <row r="15" spans="2:10">
      <c r="B15" s="63" t="s">
        <v>82</v>
      </c>
      <c r="C15" s="220">
        <v>-0.72222222222222221</v>
      </c>
      <c r="D15" s="220">
        <v>-0.8413793103448276</v>
      </c>
      <c r="E15" s="220">
        <v>0.74458204334365319</v>
      </c>
      <c r="F15" s="220">
        <v>0.95914819643633198</v>
      </c>
      <c r="G15" s="220">
        <v>1.8909090909090911</v>
      </c>
      <c r="H15" s="221">
        <v>0.87480916030534361</v>
      </c>
      <c r="I15" s="220">
        <v>0.56349206349206349</v>
      </c>
      <c r="J15" s="221">
        <v>0.67910193899535098</v>
      </c>
    </row>
    <row r="16" spans="2:10">
      <c r="B16" s="63" t="s">
        <v>81</v>
      </c>
      <c r="C16" s="220">
        <v>9.5</v>
      </c>
      <c r="D16" s="220">
        <v>-0.5185185185185186</v>
      </c>
      <c r="E16" s="220">
        <v>0.37469586374695862</v>
      </c>
      <c r="F16" s="220">
        <v>0.64447289799402485</v>
      </c>
      <c r="G16" s="220">
        <v>0.53030303030303028</v>
      </c>
      <c r="H16" s="221">
        <v>0.54876632801161107</v>
      </c>
      <c r="I16" s="220">
        <v>0.4700279033965169</v>
      </c>
      <c r="J16" s="221">
        <v>0.50141757796678821</v>
      </c>
    </row>
    <row r="17" spans="2:10">
      <c r="B17" s="63" t="s">
        <v>80</v>
      </c>
      <c r="C17" s="220">
        <v>-0.55172413793103448</v>
      </c>
      <c r="D17" s="220">
        <v>-0.36548223350253806</v>
      </c>
      <c r="E17" s="220">
        <v>1.0007401924500372</v>
      </c>
      <c r="F17" s="220">
        <v>0.78720274577102223</v>
      </c>
      <c r="G17" s="220">
        <v>1.0119047619047619</v>
      </c>
      <c r="H17" s="221">
        <v>0.8035714285714286</v>
      </c>
      <c r="I17" s="220">
        <v>0.14231499051233398</v>
      </c>
      <c r="J17" s="221">
        <v>0.38987816307403933</v>
      </c>
    </row>
    <row r="18" spans="2:10">
      <c r="B18" s="63" t="s">
        <v>79</v>
      </c>
      <c r="C18" s="220">
        <v>0.27777777777777768</v>
      </c>
      <c r="D18" s="220">
        <v>-0.57333333333333325</v>
      </c>
      <c r="E18" s="220">
        <v>0.58183032732130924</v>
      </c>
      <c r="F18" s="220">
        <v>0.33631178707224341</v>
      </c>
      <c r="G18" s="220">
        <v>0.7324324324324325</v>
      </c>
      <c r="H18" s="221">
        <v>0.37791012452625883</v>
      </c>
      <c r="I18" s="220">
        <v>-0.13747968175207459</v>
      </c>
      <c r="J18" s="221">
        <v>6.2116685013366979E-2</v>
      </c>
    </row>
    <row r="19" spans="2:10" ht="30" customHeight="1">
      <c r="B19" s="181" t="s">
        <v>290</v>
      </c>
      <c r="C19" s="223">
        <v>-0.20987654320987659</v>
      </c>
      <c r="D19" s="223">
        <v>-0.2676720075400566</v>
      </c>
      <c r="E19" s="223">
        <v>0.46421663442940031</v>
      </c>
      <c r="F19" s="223">
        <v>0.39014727674116179</v>
      </c>
      <c r="G19" s="223">
        <v>0.7204184704184704</v>
      </c>
      <c r="H19" s="223">
        <v>0.40823291031246667</v>
      </c>
      <c r="I19" s="223">
        <v>0.21138914021038979</v>
      </c>
      <c r="J19" s="223">
        <v>0.28770113611933379</v>
      </c>
    </row>
    <row r="20" spans="2:10" outlineLevel="1">
      <c r="B20" s="63" t="s">
        <v>90</v>
      </c>
      <c r="C20" s="220">
        <v>-0.20833333333333337</v>
      </c>
      <c r="D20" s="220">
        <v>-0.63978494623655913</v>
      </c>
      <c r="E20" s="220">
        <v>-8.6234177215189889E-2</v>
      </c>
      <c r="F20" s="220">
        <v>0.21483146067415726</v>
      </c>
      <c r="G20" s="220">
        <v>8.2191780821917915E-2</v>
      </c>
      <c r="H20" s="221">
        <v>0.11973286691047869</v>
      </c>
      <c r="I20" s="220">
        <v>-5.4107318821105421E-2</v>
      </c>
      <c r="J20" s="221">
        <v>8.5377034150813103E-3</v>
      </c>
    </row>
    <row r="21" spans="2:10" outlineLevel="1">
      <c r="B21" s="63" t="s">
        <v>89</v>
      </c>
      <c r="C21" s="220">
        <v>0.77777777777777768</v>
      </c>
      <c r="D21" s="220">
        <v>-0.23636363636363633</v>
      </c>
      <c r="E21" s="220">
        <v>-1.6853932584269704E-2</v>
      </c>
      <c r="F21" s="220">
        <v>0.33915724563206573</v>
      </c>
      <c r="G21" s="220">
        <v>0.10995850622406644</v>
      </c>
      <c r="H21" s="221">
        <v>0.21678505656406211</v>
      </c>
      <c r="I21" s="220">
        <v>0.16034878384580087</v>
      </c>
      <c r="J21" s="221">
        <v>0.18354327728820885</v>
      </c>
    </row>
    <row r="22" spans="2:10" outlineLevel="1">
      <c r="B22" s="63" t="s">
        <v>88</v>
      </c>
      <c r="C22" s="220">
        <v>-0.7142857142857143</v>
      </c>
      <c r="D22" s="220">
        <v>0.35897435897435903</v>
      </c>
      <c r="E22" s="220">
        <v>5.3571428571428603E-2</v>
      </c>
      <c r="F22" s="220">
        <v>0.25292740046838413</v>
      </c>
      <c r="G22" s="220">
        <v>0.28125</v>
      </c>
      <c r="H22" s="221">
        <v>0.20775193798449609</v>
      </c>
      <c r="I22" s="220">
        <v>0.40422432629278959</v>
      </c>
      <c r="J22" s="221">
        <v>0.32300790429395421</v>
      </c>
    </row>
    <row r="23" spans="2:10" outlineLevel="1">
      <c r="B23" s="63" t="s">
        <v>87</v>
      </c>
      <c r="C23" s="220">
        <v>1.1428571428571428</v>
      </c>
      <c r="D23" s="220">
        <v>-0.82456140350877194</v>
      </c>
      <c r="E23" s="220">
        <v>0.7</v>
      </c>
      <c r="F23" s="220">
        <v>-4.0284360189573487E-2</v>
      </c>
      <c r="G23" s="220">
        <v>-0.65517241379310343</v>
      </c>
      <c r="H23" s="221">
        <v>-5.7391304347826133E-2</v>
      </c>
      <c r="I23" s="220">
        <v>-0.23052763819095479</v>
      </c>
      <c r="J23" s="221">
        <v>-0.18458698661744344</v>
      </c>
    </row>
    <row r="24" spans="2:10" outlineLevel="1">
      <c r="B24" s="63" t="s">
        <v>86</v>
      </c>
      <c r="C24" s="220">
        <v>1</v>
      </c>
      <c r="D24" s="220">
        <v>0.15384615384615374</v>
      </c>
      <c r="E24" s="220">
        <v>1.5</v>
      </c>
      <c r="F24" s="220">
        <v>0.4478527607361964</v>
      </c>
      <c r="G24" s="220">
        <v>2.2222222222222223</v>
      </c>
      <c r="H24" s="221">
        <v>0.55466666666666664</v>
      </c>
      <c r="I24" s="220">
        <v>1.1584158415841586</v>
      </c>
      <c r="J24" s="221">
        <v>0.86777920410783049</v>
      </c>
    </row>
    <row r="25" spans="2:10" outlineLevel="1">
      <c r="B25" s="63" t="s">
        <v>85</v>
      </c>
      <c r="C25" s="220" t="s">
        <v>143</v>
      </c>
      <c r="D25" s="220">
        <v>-0.83673469387755106</v>
      </c>
      <c r="E25" s="220">
        <v>4.0000000000000036E-2</v>
      </c>
      <c r="F25" s="220">
        <v>6.0714285714285721E-2</v>
      </c>
      <c r="G25" s="220">
        <v>0.14814814814814814</v>
      </c>
      <c r="H25" s="221">
        <v>1.9685039370078705E-3</v>
      </c>
      <c r="I25" s="220">
        <v>-8.4840923268870827E-2</v>
      </c>
      <c r="J25" s="221">
        <v>-6.3950734249170971E-2</v>
      </c>
    </row>
    <row r="26" spans="2:10" outlineLevel="1">
      <c r="B26" s="63" t="s">
        <v>84</v>
      </c>
      <c r="C26" s="220">
        <v>0</v>
      </c>
      <c r="D26" s="220">
        <v>-0.5161290322580645</v>
      </c>
      <c r="E26" s="220">
        <v>1.2884615384615383</v>
      </c>
      <c r="F26" s="220">
        <v>-0.14655172413793105</v>
      </c>
      <c r="G26" s="220">
        <v>-0.22222222222222221</v>
      </c>
      <c r="H26" s="221">
        <v>-1.7021276595744705E-2</v>
      </c>
      <c r="I26" s="220">
        <v>7.2829131652661028E-2</v>
      </c>
      <c r="J26" s="221">
        <v>4.542504866969499E-2</v>
      </c>
    </row>
    <row r="27" spans="2:10" outlineLevel="1">
      <c r="B27" s="63" t="s">
        <v>83</v>
      </c>
      <c r="C27" s="220">
        <v>0.19999999999999996</v>
      </c>
      <c r="D27" s="220">
        <v>-0.70967741935483875</v>
      </c>
      <c r="E27" s="220">
        <v>1.1212121212121211</v>
      </c>
      <c r="F27" s="220">
        <v>1.7254901960784315</v>
      </c>
      <c r="G27" s="220">
        <v>1.25</v>
      </c>
      <c r="H27" s="221">
        <v>0.40404040404040398</v>
      </c>
      <c r="I27" s="220">
        <v>-0.10352673492605236</v>
      </c>
      <c r="J27" s="221">
        <v>-1.0213556174558991E-2</v>
      </c>
    </row>
    <row r="28" spans="2:10" outlineLevel="1">
      <c r="B28" s="63" t="s">
        <v>82</v>
      </c>
      <c r="C28" s="220">
        <v>2</v>
      </c>
      <c r="D28" s="220">
        <v>0.55913978494623651</v>
      </c>
      <c r="E28" s="220">
        <v>-0.18331226295828063</v>
      </c>
      <c r="F28" s="220">
        <v>-0.1446096654275093</v>
      </c>
      <c r="G28" s="220">
        <v>-0.29487179487179482</v>
      </c>
      <c r="H28" s="221">
        <v>-0.1413214472994232</v>
      </c>
      <c r="I28" s="220">
        <v>-2.7539028240659569E-2</v>
      </c>
      <c r="J28" s="221">
        <v>-7.3147661586967949E-2</v>
      </c>
    </row>
    <row r="29" spans="2:10" outlineLevel="1">
      <c r="B29" s="63" t="s">
        <v>81</v>
      </c>
      <c r="C29" s="220">
        <v>-0.93103448275862066</v>
      </c>
      <c r="D29" s="220">
        <v>0.8202247191011236</v>
      </c>
      <c r="E29" s="220">
        <v>-0.19174041297935107</v>
      </c>
      <c r="F29" s="220">
        <v>-0.17514522091181128</v>
      </c>
      <c r="G29" s="220">
        <v>-0.1180400890868597</v>
      </c>
      <c r="H29" s="221">
        <v>-0.16807534411977787</v>
      </c>
      <c r="I29" s="220">
        <v>-0.32957037801573985</v>
      </c>
      <c r="J29" s="221">
        <v>-0.27333501513622604</v>
      </c>
    </row>
    <row r="30" spans="2:10" outlineLevel="1">
      <c r="B30" s="63" t="s">
        <v>80</v>
      </c>
      <c r="C30" s="220">
        <v>2.2222222222222223</v>
      </c>
      <c r="D30" s="220">
        <v>1.3734939759036147</v>
      </c>
      <c r="E30" s="220">
        <v>-0.3278606965174129</v>
      </c>
      <c r="F30" s="220">
        <v>-0.20564751703992212</v>
      </c>
      <c r="G30" s="220">
        <v>1.8181818181818077E-2</v>
      </c>
      <c r="H30" s="221">
        <v>-0.20814061054579092</v>
      </c>
      <c r="I30" s="220">
        <v>-0.27162289954171814</v>
      </c>
      <c r="J30" s="221">
        <v>-0.24908510837946884</v>
      </c>
    </row>
    <row r="31" spans="2:10" outlineLevel="1">
      <c r="B31" s="63" t="s">
        <v>79</v>
      </c>
      <c r="C31" s="220">
        <v>2.6</v>
      </c>
      <c r="D31" s="220">
        <v>2.515625</v>
      </c>
      <c r="E31" s="220">
        <v>-5.7898049087476422E-2</v>
      </c>
      <c r="F31" s="220">
        <v>4.8435319912298214E-2</v>
      </c>
      <c r="G31" s="220">
        <v>0.4509803921568627</v>
      </c>
      <c r="H31" s="221">
        <v>6.5320836337418919E-2</v>
      </c>
      <c r="I31" s="220">
        <v>-0.14691285943657861</v>
      </c>
      <c r="J31" s="221">
        <v>-7.5592382613752007E-2</v>
      </c>
    </row>
    <row r="32" spans="2:10" ht="15" customHeight="1">
      <c r="B32" s="224">
        <v>2010</v>
      </c>
      <c r="C32" s="226">
        <v>0.38461538461538458</v>
      </c>
      <c r="D32" s="226">
        <v>0.12156448202959824</v>
      </c>
      <c r="E32" s="226">
        <v>-0.10829702251270878</v>
      </c>
      <c r="F32" s="226">
        <v>3.8960630910861882E-2</v>
      </c>
      <c r="G32" s="226">
        <v>7.4835207444746032E-2</v>
      </c>
      <c r="H32" s="226">
        <v>8.6049263203182846E-3</v>
      </c>
      <c r="I32" s="226">
        <v>-9.4163985761642088E-2</v>
      </c>
      <c r="J32" s="226">
        <v>-5.6910695904426212E-2</v>
      </c>
    </row>
    <row r="33" spans="2:10" ht="15" hidden="1" customHeight="1" outlineLevel="1">
      <c r="B33" s="63" t="s">
        <v>90</v>
      </c>
      <c r="C33" s="220">
        <v>-0.31428571428571428</v>
      </c>
      <c r="D33" s="220">
        <v>2.5769230769230771</v>
      </c>
      <c r="E33" s="220">
        <v>-0.49920760697305866</v>
      </c>
      <c r="F33" s="220">
        <v>-0.17485629519747825</v>
      </c>
      <c r="G33" s="220">
        <v>1.225609756097561</v>
      </c>
      <c r="H33" s="221">
        <v>-0.23004407443682662</v>
      </c>
      <c r="I33" s="220">
        <v>-0.17286603438055725</v>
      </c>
      <c r="J33" s="221">
        <v>-0.194423929098966</v>
      </c>
    </row>
    <row r="34" spans="2:10" ht="15" hidden="1" customHeight="1" outlineLevel="1">
      <c r="B34" s="63" t="s">
        <v>89</v>
      </c>
      <c r="C34" s="220">
        <v>-0.66666666666666674</v>
      </c>
      <c r="D34" s="220">
        <v>-0.1472868217054264</v>
      </c>
      <c r="E34" s="220">
        <v>-0.28274009402283407</v>
      </c>
      <c r="F34" s="220">
        <v>-0.23769978063303043</v>
      </c>
      <c r="G34" s="220">
        <v>0.28533333333333344</v>
      </c>
      <c r="H34" s="221">
        <v>-0.23142250530785557</v>
      </c>
      <c r="I34" s="220">
        <v>-0.28837361201828871</v>
      </c>
      <c r="J34" s="221">
        <v>-0.26602118963533194</v>
      </c>
    </row>
    <row r="35" spans="2:10" ht="15" hidden="1" customHeight="1" outlineLevel="1">
      <c r="B35" s="63" t="s">
        <v>88</v>
      </c>
      <c r="C35" s="220">
        <v>6</v>
      </c>
      <c r="D35" s="220">
        <v>0.625</v>
      </c>
      <c r="E35" s="220">
        <v>-0.50387596899224807</v>
      </c>
      <c r="F35" s="220">
        <v>-0.32720588235294112</v>
      </c>
      <c r="G35" s="220">
        <v>-0.12806539509536785</v>
      </c>
      <c r="H35" s="221">
        <v>-0.35831537058530927</v>
      </c>
      <c r="I35" s="220">
        <v>-0.13197407934250038</v>
      </c>
      <c r="J35" s="221">
        <v>-0.24243405081728431</v>
      </c>
    </row>
    <row r="36" spans="2:10" ht="15" hidden="1" customHeight="1" outlineLevel="1">
      <c r="B36" s="63" t="s">
        <v>87</v>
      </c>
      <c r="C36" s="220">
        <v>-0.41666666666666663</v>
      </c>
      <c r="D36" s="220">
        <v>6.125</v>
      </c>
      <c r="E36" s="220">
        <v>-0.22077922077922074</v>
      </c>
      <c r="F36" s="220">
        <v>-0.21851851851851856</v>
      </c>
      <c r="G36" s="220">
        <v>-0.19444444444444442</v>
      </c>
      <c r="H36" s="221">
        <v>-0.14561664190193169</v>
      </c>
      <c r="I36" s="220">
        <v>0.72108108108108104</v>
      </c>
      <c r="J36" s="221">
        <v>0.35607008760951198</v>
      </c>
    </row>
    <row r="37" spans="2:10" ht="15" hidden="1" customHeight="1" outlineLevel="1">
      <c r="B37" s="63" t="s">
        <v>86</v>
      </c>
      <c r="C37" s="220">
        <v>-0.5</v>
      </c>
      <c r="D37" s="220">
        <v>-0.23529411764705888</v>
      </c>
      <c r="E37" s="220">
        <v>-0.39534883720930236</v>
      </c>
      <c r="F37" s="220">
        <v>-6.0975609756097615E-3</v>
      </c>
      <c r="G37" s="220">
        <v>-0.52631578947368429</v>
      </c>
      <c r="H37" s="221">
        <v>-8.312958435207829E-2</v>
      </c>
      <c r="I37" s="220">
        <v>4.9350649350649256E-2</v>
      </c>
      <c r="J37" s="221">
        <v>-1.8891687657430767E-2</v>
      </c>
    </row>
    <row r="38" spans="2:10" ht="15" hidden="1" customHeight="1" outlineLevel="1">
      <c r="B38" s="63" t="s">
        <v>85</v>
      </c>
      <c r="C38" s="220">
        <v>-1</v>
      </c>
      <c r="D38" s="220">
        <v>3.083333333333333</v>
      </c>
      <c r="E38" s="220">
        <v>8.0645161290322509E-3</v>
      </c>
      <c r="F38" s="220">
        <v>-0.16417910447761197</v>
      </c>
      <c r="G38" s="220">
        <v>0.54285714285714293</v>
      </c>
      <c r="H38" s="221">
        <v>-1.5503875968992276E-2</v>
      </c>
      <c r="I38" s="220">
        <v>0.88588235294117657</v>
      </c>
      <c r="J38" s="221">
        <v>0.54538799414348471</v>
      </c>
    </row>
    <row r="39" spans="2:10" ht="15" hidden="1" customHeight="1" outlineLevel="1">
      <c r="B39" s="63" t="s">
        <v>84</v>
      </c>
      <c r="C39" s="220">
        <v>0.5</v>
      </c>
      <c r="D39" s="220">
        <v>9.3333333333333339</v>
      </c>
      <c r="E39" s="220">
        <v>-0.17460317460317465</v>
      </c>
      <c r="F39" s="220">
        <v>0.45606694560669458</v>
      </c>
      <c r="G39" s="220">
        <v>0.19999999999999996</v>
      </c>
      <c r="H39" s="221">
        <v>0.39465875370919878</v>
      </c>
      <c r="I39" s="220">
        <v>1.1377245508982035</v>
      </c>
      <c r="J39" s="221">
        <v>0.83890214797136031</v>
      </c>
    </row>
    <row r="40" spans="2:10" ht="15" hidden="1" customHeight="1" outlineLevel="1">
      <c r="B40" s="63" t="s">
        <v>83</v>
      </c>
      <c r="C40" s="220">
        <v>-0.5</v>
      </c>
      <c r="D40" s="220">
        <v>6.1538461538461542</v>
      </c>
      <c r="E40" s="220">
        <v>-0.66326530612244894</v>
      </c>
      <c r="F40" s="220">
        <v>-0.5</v>
      </c>
      <c r="G40" s="220">
        <v>-0.872</v>
      </c>
      <c r="H40" s="221">
        <v>-0.43103448275862066</v>
      </c>
      <c r="I40" s="220">
        <v>2.2435424354243541</v>
      </c>
      <c r="J40" s="221">
        <v>0.739903069466882</v>
      </c>
    </row>
    <row r="41" spans="2:10" ht="15" hidden="1" customHeight="1" outlineLevel="1">
      <c r="B41" s="63" t="s">
        <v>82</v>
      </c>
      <c r="C41" s="220">
        <v>-0.6</v>
      </c>
      <c r="D41" s="220">
        <v>2</v>
      </c>
      <c r="E41" s="220">
        <v>-0.51353013530135305</v>
      </c>
      <c r="F41" s="220">
        <v>0.32186732186732181</v>
      </c>
      <c r="G41" s="220">
        <v>1</v>
      </c>
      <c r="H41" s="221">
        <v>-2.6150627615062483E-3</v>
      </c>
      <c r="I41" s="220">
        <v>0.21066043746018259</v>
      </c>
      <c r="J41" s="221">
        <v>0.11508262041486006</v>
      </c>
    </row>
    <row r="42" spans="2:10" ht="15" hidden="1" customHeight="1" outlineLevel="1">
      <c r="B42" s="63" t="s">
        <v>81</v>
      </c>
      <c r="C42" s="220">
        <v>3.833333333333333</v>
      </c>
      <c r="D42" s="220">
        <v>-8.2474226804123751E-2</v>
      </c>
      <c r="E42" s="220">
        <v>-0.5205091937765205</v>
      </c>
      <c r="F42" s="220">
        <v>-0.17258957180308765</v>
      </c>
      <c r="G42" s="220">
        <v>0.60357142857142865</v>
      </c>
      <c r="H42" s="221">
        <v>-0.27926203115481685</v>
      </c>
      <c r="I42" s="220">
        <v>7.0284451808892534E-2</v>
      </c>
      <c r="J42" s="221">
        <v>-8.4350336862367703E-2</v>
      </c>
    </row>
    <row r="43" spans="2:10" ht="15" hidden="1" customHeight="1" outlineLevel="1">
      <c r="B43" s="63" t="s">
        <v>80</v>
      </c>
      <c r="C43" s="220">
        <v>-9.9999999999999978E-2</v>
      </c>
      <c r="D43" s="220">
        <v>-0.26548672566371678</v>
      </c>
      <c r="E43" s="220">
        <v>-0.45631593183662433</v>
      </c>
      <c r="F43" s="220">
        <v>-0.11373835001725918</v>
      </c>
      <c r="G43" s="220">
        <v>0.27413127413127403</v>
      </c>
      <c r="H43" s="221">
        <v>-0.23356629190722167</v>
      </c>
      <c r="I43" s="220">
        <v>0.16480257583460434</v>
      </c>
      <c r="J43" s="221">
        <v>-1.6655132641291814E-2</v>
      </c>
    </row>
    <row r="44" spans="2:10" ht="15" hidden="1" customHeight="1" outlineLevel="1">
      <c r="B44" s="63" t="s">
        <v>79</v>
      </c>
      <c r="C44" s="220">
        <v>0</v>
      </c>
      <c r="D44" s="220">
        <v>1.5873015873015817E-2</v>
      </c>
      <c r="E44" s="220">
        <v>-0.59863601919676679</v>
      </c>
      <c r="F44" s="220">
        <v>-1.8967540086038293E-2</v>
      </c>
      <c r="G44" s="220">
        <v>-0.22018348623853212</v>
      </c>
      <c r="H44" s="221">
        <v>-0.26791934973081388</v>
      </c>
      <c r="I44" s="220">
        <v>0.28235844642021535</v>
      </c>
      <c r="J44" s="221">
        <v>2.3762278003770287E-2</v>
      </c>
    </row>
    <row r="45" spans="2:10" collapsed="1">
      <c r="B45" s="227">
        <v>2009</v>
      </c>
      <c r="C45" s="229">
        <v>-0.17021276595744683</v>
      </c>
      <c r="D45" s="229">
        <v>0.61433447098976113</v>
      </c>
      <c r="E45" s="229">
        <v>-0.48128266704336775</v>
      </c>
      <c r="F45" s="229">
        <v>-0.13832033788174136</v>
      </c>
      <c r="G45" s="229">
        <v>0.20852858481724468</v>
      </c>
      <c r="H45" s="229">
        <v>-0.23837533178228532</v>
      </c>
      <c r="I45" s="229">
        <v>2.5155182143081101E-2</v>
      </c>
      <c r="J45" s="229">
        <v>-8.9097095447474461E-2</v>
      </c>
    </row>
    <row r="46" spans="2:10" ht="15" hidden="1" customHeight="1" outlineLevel="1">
      <c r="B46" s="63" t="s">
        <v>90</v>
      </c>
      <c r="C46" s="220">
        <v>4.833333333333333</v>
      </c>
      <c r="D46" s="220">
        <v>-0.40909090909090906</v>
      </c>
      <c r="E46" s="220">
        <v>-0.37478325489224673</v>
      </c>
      <c r="F46" s="220">
        <v>3.2153110047846933E-2</v>
      </c>
      <c r="G46" s="220">
        <v>-6.8181818181818232E-2</v>
      </c>
      <c r="H46" s="221">
        <v>-0.1430969366344943</v>
      </c>
      <c r="I46" s="220">
        <v>-0.10858652575957728</v>
      </c>
      <c r="J46" s="221">
        <v>-0.12191958495460442</v>
      </c>
    </row>
    <row r="47" spans="2:10" ht="15" hidden="1" customHeight="1" outlineLevel="1">
      <c r="B47" s="63" t="s">
        <v>89</v>
      </c>
      <c r="C47" s="220">
        <v>4.4000000000000004</v>
      </c>
      <c r="D47" s="220">
        <v>6.6115702479338845E-2</v>
      </c>
      <c r="E47" s="220">
        <v>-0.16465638148667605</v>
      </c>
      <c r="F47" s="220">
        <v>4.7775406337218884E-2</v>
      </c>
      <c r="G47" s="220">
        <v>-0.15158371040723984</v>
      </c>
      <c r="H47" s="221">
        <v>-3.2570422535211252E-2</v>
      </c>
      <c r="I47" s="220">
        <v>0.21768869800365853</v>
      </c>
      <c r="J47" s="221">
        <v>0.10545247181646711</v>
      </c>
    </row>
    <row r="48" spans="2:10" ht="15" hidden="1" customHeight="1" outlineLevel="1">
      <c r="B48" s="63" t="s">
        <v>88</v>
      </c>
      <c r="C48" s="220" t="s">
        <v>143</v>
      </c>
      <c r="D48" s="220">
        <v>-0.9324894514767933</v>
      </c>
      <c r="E48" s="220">
        <v>-0.44293645897594081</v>
      </c>
      <c r="F48" s="220">
        <v>-0.1866723622383597</v>
      </c>
      <c r="G48" s="220">
        <v>0.96256684491978617</v>
      </c>
      <c r="H48" s="221">
        <v>-0.31636817048288368</v>
      </c>
      <c r="I48" s="220">
        <v>-9.7432239657631925E-2</v>
      </c>
      <c r="J48" s="221">
        <v>-0.21942900454775138</v>
      </c>
    </row>
    <row r="49" spans="2:10" ht="15" hidden="1" customHeight="1" outlineLevel="1">
      <c r="B49" s="63" t="s">
        <v>87</v>
      </c>
      <c r="C49" s="220" t="s">
        <v>143</v>
      </c>
      <c r="D49" s="220">
        <v>-0.27272727272727271</v>
      </c>
      <c r="E49" s="220">
        <v>-0.14444444444444449</v>
      </c>
      <c r="F49" s="220">
        <v>1.6341463414634148</v>
      </c>
      <c r="G49" s="220">
        <v>-5.2631578947368474E-2</v>
      </c>
      <c r="H49" s="221">
        <v>0.95639534883720922</v>
      </c>
      <c r="I49" s="220">
        <v>1.3536895674300253</v>
      </c>
      <c r="J49" s="221">
        <v>1.1682496607869743</v>
      </c>
    </row>
    <row r="50" spans="2:10" ht="15" hidden="1" customHeight="1" outlineLevel="1">
      <c r="B50" s="63" t="s">
        <v>86</v>
      </c>
      <c r="C50" s="220">
        <v>-0.8</v>
      </c>
      <c r="D50" s="220">
        <v>7.5</v>
      </c>
      <c r="E50" s="220">
        <v>0.48275862068965525</v>
      </c>
      <c r="F50" s="220">
        <v>0.539906103286385</v>
      </c>
      <c r="G50" s="220">
        <v>0.35714285714285721</v>
      </c>
      <c r="H50" s="221">
        <v>0.52611940298507465</v>
      </c>
      <c r="I50" s="220">
        <v>9.0651558073654437E-2</v>
      </c>
      <c r="J50" s="221">
        <v>0.27858293075684371</v>
      </c>
    </row>
    <row r="51" spans="2:10" ht="15" hidden="1" customHeight="1" outlineLevel="1">
      <c r="B51" s="63" t="s">
        <v>85</v>
      </c>
      <c r="C51" s="220" t="s">
        <v>143</v>
      </c>
      <c r="D51" s="220">
        <v>0.19999999999999996</v>
      </c>
      <c r="E51" s="220">
        <v>1.2142857142857144</v>
      </c>
      <c r="F51" s="220">
        <v>0.91428571428571437</v>
      </c>
      <c r="G51" s="220">
        <v>-2.777777777777779E-2</v>
      </c>
      <c r="H51" s="221">
        <v>0.86281588447653434</v>
      </c>
      <c r="I51" s="220">
        <v>0.85589519650655022</v>
      </c>
      <c r="J51" s="221">
        <v>0.85850340136054415</v>
      </c>
    </row>
    <row r="52" spans="2:10" ht="15" hidden="1" customHeight="1" outlineLevel="1">
      <c r="B52" s="63" t="s">
        <v>84</v>
      </c>
      <c r="C52" s="220">
        <v>-0.83333333333333337</v>
      </c>
      <c r="D52" s="220">
        <v>2</v>
      </c>
      <c r="E52" s="220">
        <v>2.15</v>
      </c>
      <c r="F52" s="220">
        <v>3.3454545454545457</v>
      </c>
      <c r="G52" s="220">
        <v>-0.41176470588235292</v>
      </c>
      <c r="H52" s="221">
        <v>1.4244604316546763</v>
      </c>
      <c r="I52" s="220">
        <v>0.36141304347826098</v>
      </c>
      <c r="J52" s="221">
        <v>0.65285996055226825</v>
      </c>
    </row>
    <row r="53" spans="2:10" ht="15" hidden="1" customHeight="1" outlineLevel="1">
      <c r="B53" s="63" t="s">
        <v>83</v>
      </c>
      <c r="C53" s="220">
        <v>1</v>
      </c>
      <c r="D53" s="220">
        <v>0.44444444444444442</v>
      </c>
      <c r="E53" s="220">
        <v>3.083333333333333</v>
      </c>
      <c r="F53" s="220">
        <v>1.7567567567567566</v>
      </c>
      <c r="G53" s="220">
        <v>2.90625</v>
      </c>
      <c r="H53" s="221">
        <v>2.2523364485981308</v>
      </c>
      <c r="I53" s="220">
        <v>-1.0948905109489093E-2</v>
      </c>
      <c r="J53" s="221">
        <v>0.62467191601049876</v>
      </c>
    </row>
    <row r="54" spans="2:10" ht="15" hidden="1" customHeight="1" outlineLevel="1">
      <c r="B54" s="63" t="s">
        <v>82</v>
      </c>
      <c r="C54" s="220">
        <v>6.5</v>
      </c>
      <c r="D54" s="220">
        <v>3.3333333333333437E-2</v>
      </c>
      <c r="E54" s="220">
        <v>9.7165991902834037E-2</v>
      </c>
      <c r="F54" s="220">
        <v>-0.4310875034945485</v>
      </c>
      <c r="G54" s="220">
        <v>1.7391304347825987E-2</v>
      </c>
      <c r="H54" s="221">
        <v>-0.26546292739147137</v>
      </c>
      <c r="I54" s="220">
        <v>-9.9961773700305789E-2</v>
      </c>
      <c r="J54" s="221">
        <v>-0.18250622724659893</v>
      </c>
    </row>
    <row r="55" spans="2:10" ht="15" hidden="1" customHeight="1" outlineLevel="1">
      <c r="B55" s="63" t="s">
        <v>81</v>
      </c>
      <c r="C55" s="220" t="s">
        <v>143</v>
      </c>
      <c r="D55" s="220">
        <v>4.3010752688172005E-2</v>
      </c>
      <c r="E55" s="220">
        <v>0.6934131736526945</v>
      </c>
      <c r="F55" s="220">
        <v>0.20329477742726954</v>
      </c>
      <c r="G55" s="220">
        <v>-0.47858472998137802</v>
      </c>
      <c r="H55" s="221">
        <v>0.29973984843343504</v>
      </c>
      <c r="I55" s="220">
        <v>0.34135951102055939</v>
      </c>
      <c r="J55" s="221">
        <v>0.32262335149447519</v>
      </c>
    </row>
    <row r="56" spans="2:10" ht="15" hidden="1" customHeight="1" outlineLevel="1">
      <c r="B56" s="63" t="s">
        <v>80</v>
      </c>
      <c r="C56" s="220">
        <v>0.4285714285714286</v>
      </c>
      <c r="D56" s="220">
        <v>0.68656716417910446</v>
      </c>
      <c r="E56" s="220">
        <v>0.38828389034923028</v>
      </c>
      <c r="F56" s="220">
        <v>-1.0249402118209794E-2</v>
      </c>
      <c r="G56" s="220">
        <v>-0.29427792915531337</v>
      </c>
      <c r="H56" s="221">
        <v>0.10214333556597466</v>
      </c>
      <c r="I56" s="220">
        <v>4.8973424584481284E-2</v>
      </c>
      <c r="J56" s="221">
        <v>7.2541936760849079E-2</v>
      </c>
    </row>
    <row r="57" spans="2:10" ht="15" hidden="1" customHeight="1" outlineLevel="1">
      <c r="B57" s="63" t="s">
        <v>79</v>
      </c>
      <c r="C57" s="220">
        <v>-0.56521739130434789</v>
      </c>
      <c r="D57" s="220">
        <v>8.6206896551724199E-2</v>
      </c>
      <c r="E57" s="220">
        <v>0.41595135908440639</v>
      </c>
      <c r="F57" s="220">
        <v>-8.9225289403383812E-2</v>
      </c>
      <c r="G57" s="220">
        <v>0.61881188118811892</v>
      </c>
      <c r="H57" s="221">
        <v>8.9602024384633161E-2</v>
      </c>
      <c r="I57" s="220">
        <v>-0.12875081539465105</v>
      </c>
      <c r="J57" s="221">
        <v>-3.8171581257753551E-2</v>
      </c>
    </row>
    <row r="58" spans="2:10" collapsed="1">
      <c r="B58" s="227">
        <v>2008</v>
      </c>
      <c r="C58" s="229">
        <v>1.0142857142857142</v>
      </c>
      <c r="D58" s="229">
        <v>-0.51207327227310573</v>
      </c>
      <c r="E58" s="229">
        <v>3.5496611243844178E-2</v>
      </c>
      <c r="F58" s="229">
        <v>-1.3329771604113749E-2</v>
      </c>
      <c r="G58" s="229">
        <v>-2.8675466545289074E-2</v>
      </c>
      <c r="H58" s="229">
        <v>-6.1551488308474456E-3</v>
      </c>
      <c r="I58" s="229">
        <v>4.7704758651496482E-2</v>
      </c>
      <c r="J58" s="229">
        <v>2.3653709116821631E-2</v>
      </c>
    </row>
    <row r="59" spans="2:10" ht="15" hidden="1" customHeight="1" outlineLevel="1">
      <c r="B59" s="63" t="s">
        <v>90</v>
      </c>
      <c r="C59" s="220">
        <v>-0.4</v>
      </c>
      <c r="D59" s="220">
        <v>0</v>
      </c>
      <c r="E59" s="220">
        <v>0.51766917293233083</v>
      </c>
      <c r="F59" s="220">
        <v>-3.5622000738279813E-2</v>
      </c>
      <c r="G59" s="220">
        <v>0.16556291390728473</v>
      </c>
      <c r="H59" s="221">
        <v>0.14470997958448417</v>
      </c>
      <c r="I59" s="220">
        <v>0.19797436303212534</v>
      </c>
      <c r="J59" s="221">
        <v>0.17681850703553548</v>
      </c>
    </row>
    <row r="60" spans="2:10" ht="15" hidden="1" customHeight="1" outlineLevel="1">
      <c r="B60" s="63" t="s">
        <v>89</v>
      </c>
      <c r="C60" s="220">
        <v>-0.79166666666666663</v>
      </c>
      <c r="D60" s="220">
        <v>-0.12318840579710144</v>
      </c>
      <c r="E60" s="220">
        <v>0.74840608141245712</v>
      </c>
      <c r="F60" s="220">
        <v>2.4041694687289894E-2</v>
      </c>
      <c r="G60" s="220">
        <v>2.314814814814814E-2</v>
      </c>
      <c r="H60" s="221">
        <v>0.19146952569630571</v>
      </c>
      <c r="I60" s="220">
        <v>0.29926630153973344</v>
      </c>
      <c r="J60" s="221">
        <v>0.24860335195530725</v>
      </c>
    </row>
    <row r="61" spans="2:10" ht="15" hidden="1" customHeight="1" outlineLevel="1">
      <c r="B61" s="63" t="s">
        <v>88</v>
      </c>
      <c r="C61" s="220">
        <v>-1</v>
      </c>
      <c r="D61" s="220">
        <v>7.4642857142857135</v>
      </c>
      <c r="E61" s="220">
        <v>0.64151898734177215</v>
      </c>
      <c r="F61" s="220">
        <v>0.11502738747320795</v>
      </c>
      <c r="G61" s="220">
        <v>-0.51174934725848564</v>
      </c>
      <c r="H61" s="221">
        <v>0.32442576189761296</v>
      </c>
      <c r="I61" s="220">
        <v>-5.6908381541773134E-2</v>
      </c>
      <c r="J61" s="221">
        <v>0.12331488576699301</v>
      </c>
    </row>
    <row r="62" spans="2:10" ht="15" hidden="1" customHeight="1" outlineLevel="1">
      <c r="B62" s="63" t="s">
        <v>87</v>
      </c>
      <c r="C62" s="220">
        <v>-1</v>
      </c>
      <c r="D62" s="220">
        <v>-0.44999999999999996</v>
      </c>
      <c r="E62" s="220">
        <v>0.63636363636363646</v>
      </c>
      <c r="F62" s="220">
        <v>-0.38622754491017963</v>
      </c>
      <c r="G62" s="220">
        <v>1.1111111111111112</v>
      </c>
      <c r="H62" s="221">
        <v>-0.19813519813519809</v>
      </c>
      <c r="I62" s="220">
        <v>5.3619302949061698E-2</v>
      </c>
      <c r="J62" s="221">
        <v>-8.1047381546134667E-2</v>
      </c>
    </row>
    <row r="63" spans="2:10" ht="15" hidden="1" customHeight="1" outlineLevel="1">
      <c r="B63" s="63" t="s">
        <v>86</v>
      </c>
      <c r="C63" s="220" t="s">
        <v>143</v>
      </c>
      <c r="D63" s="220">
        <v>-0.89473684210526316</v>
      </c>
      <c r="E63" s="220">
        <v>3.5714285714285809E-2</v>
      </c>
      <c r="F63" s="220">
        <v>-0.4148351648351648</v>
      </c>
      <c r="G63" s="220">
        <v>0.55555555555555558</v>
      </c>
      <c r="H63" s="221">
        <v>-0.36190476190476195</v>
      </c>
      <c r="I63" s="220">
        <v>0.16501650165016502</v>
      </c>
      <c r="J63" s="221">
        <v>-0.14107883817427391</v>
      </c>
    </row>
    <row r="64" spans="2:10" ht="15" hidden="1" customHeight="1" outlineLevel="1">
      <c r="B64" s="63" t="s">
        <v>85</v>
      </c>
      <c r="C64" s="220">
        <v>-1</v>
      </c>
      <c r="D64" s="220">
        <v>-0.67741935483870974</v>
      </c>
      <c r="E64" s="220">
        <v>0.39999999999999991</v>
      </c>
      <c r="F64" s="220">
        <v>-0.22566371681415931</v>
      </c>
      <c r="G64" s="220">
        <v>0.63636363636363646</v>
      </c>
      <c r="H64" s="221">
        <v>-0.13975155279503104</v>
      </c>
      <c r="I64" s="220">
        <v>-0.13747645951035781</v>
      </c>
      <c r="J64" s="221">
        <v>-0.13833528722157096</v>
      </c>
    </row>
    <row r="65" spans="2:10" ht="15" hidden="1" customHeight="1" outlineLevel="1">
      <c r="B65" s="63" t="s">
        <v>84</v>
      </c>
      <c r="C65" s="220">
        <v>9.0909090909090828E-2</v>
      </c>
      <c r="D65" s="220">
        <v>-0.9</v>
      </c>
      <c r="E65" s="220">
        <v>-0.55555555555555558</v>
      </c>
      <c r="F65" s="220">
        <v>1.75</v>
      </c>
      <c r="G65" s="220">
        <v>0.8214285714285714</v>
      </c>
      <c r="H65" s="221">
        <v>0.2192982456140351</v>
      </c>
      <c r="I65" s="220">
        <v>0</v>
      </c>
      <c r="J65" s="221">
        <v>5.1867219917012486E-2</v>
      </c>
    </row>
    <row r="66" spans="2:10" ht="15" hidden="1" customHeight="1" outlineLevel="1">
      <c r="B66" s="63" t="s">
        <v>83</v>
      </c>
      <c r="C66" s="220" t="s">
        <v>143</v>
      </c>
      <c r="D66" s="220">
        <v>0.8</v>
      </c>
      <c r="E66" s="220">
        <v>-0.64705882352941169</v>
      </c>
      <c r="F66" s="220">
        <v>0.3214285714285714</v>
      </c>
      <c r="G66" s="220">
        <v>1.9090909090909092</v>
      </c>
      <c r="H66" s="221">
        <v>-4.4642857142857095E-2</v>
      </c>
      <c r="I66" s="220">
        <v>9.1633466135458086E-2</v>
      </c>
      <c r="J66" s="221">
        <v>4.9586776859504189E-2</v>
      </c>
    </row>
    <row r="67" spans="2:10" ht="15" hidden="1" customHeight="1" outlineLevel="1">
      <c r="B67" s="63" t="s">
        <v>82</v>
      </c>
      <c r="C67" s="220">
        <v>-0.33333333333333337</v>
      </c>
      <c r="D67" s="220">
        <v>1</v>
      </c>
      <c r="E67" s="220">
        <v>-3.703703703703709E-2</v>
      </c>
      <c r="F67" s="220">
        <v>0.42226640159045736</v>
      </c>
      <c r="G67" s="220">
        <v>-0.7568710359408034</v>
      </c>
      <c r="H67" s="221">
        <v>0.14543454345434537</v>
      </c>
      <c r="I67" s="220">
        <v>-0.22362368303902658</v>
      </c>
      <c r="J67" s="221">
        <v>-7.4973413683091072E-2</v>
      </c>
    </row>
    <row r="68" spans="2:10" ht="15" hidden="1" customHeight="1" outlineLevel="1">
      <c r="B68" s="63" t="s">
        <v>81</v>
      </c>
      <c r="C68" s="220" t="s">
        <v>143</v>
      </c>
      <c r="D68" s="220">
        <v>-0.10576923076923073</v>
      </c>
      <c r="E68" s="220">
        <v>0.1299052774018945</v>
      </c>
      <c r="F68" s="220">
        <v>0.31444367657221828</v>
      </c>
      <c r="G68" s="220">
        <v>0.20134228187919456</v>
      </c>
      <c r="H68" s="221">
        <v>0.24363482908988598</v>
      </c>
      <c r="I68" s="220">
        <v>-0.12161392662490844</v>
      </c>
      <c r="J68" s="221">
        <v>1.2215235542727632E-2</v>
      </c>
    </row>
    <row r="69" spans="2:10" ht="15" hidden="1" customHeight="1" outlineLevel="1">
      <c r="B69" s="63" t="s">
        <v>80</v>
      </c>
      <c r="C69" s="220">
        <v>-0.41666666666666663</v>
      </c>
      <c r="D69" s="220">
        <v>-0.34951456310679607</v>
      </c>
      <c r="E69" s="220">
        <v>0.22380514705882359</v>
      </c>
      <c r="F69" s="220">
        <v>0.62340543538546855</v>
      </c>
      <c r="G69" s="220">
        <v>-0.12410501193317425</v>
      </c>
      <c r="H69" s="221">
        <v>0.41830272324255868</v>
      </c>
      <c r="I69" s="220">
        <v>-9.2807611675536195E-2</v>
      </c>
      <c r="J69" s="221">
        <v>7.9655946148092793E-2</v>
      </c>
    </row>
    <row r="70" spans="2:10" ht="15" hidden="1" customHeight="1" outlineLevel="1">
      <c r="B70" s="63" t="s">
        <v>79</v>
      </c>
      <c r="C70" s="220">
        <v>1.2999999999999998</v>
      </c>
      <c r="D70" s="220">
        <v>-0.40816326530612246</v>
      </c>
      <c r="E70" s="220">
        <v>4.758336455601353E-2</v>
      </c>
      <c r="F70" s="220">
        <v>0.33563273073263566</v>
      </c>
      <c r="G70" s="220">
        <v>-0.52019002375296908</v>
      </c>
      <c r="H70" s="221">
        <v>0.17454741961631992</v>
      </c>
      <c r="I70" s="220">
        <v>-0.23302063789868666</v>
      </c>
      <c r="J70" s="221">
        <v>-0.10405266757865939</v>
      </c>
    </row>
    <row r="71" spans="2:10" collapsed="1">
      <c r="B71" s="227">
        <v>2007</v>
      </c>
      <c r="C71" s="229">
        <v>-0.26315789473684215</v>
      </c>
      <c r="D71" s="229">
        <v>0.67972027972027971</v>
      </c>
      <c r="E71" s="229">
        <v>0.32222293855973172</v>
      </c>
      <c r="F71" s="229">
        <v>0.19972438547575555</v>
      </c>
      <c r="G71" s="229">
        <v>-0.21926083866382373</v>
      </c>
      <c r="H71" s="229">
        <v>0.21999284834518651</v>
      </c>
      <c r="I71" s="229">
        <v>-3.6507253348186053E-2</v>
      </c>
      <c r="J71" s="229">
        <v>6.332343663017248E-2</v>
      </c>
    </row>
    <row r="72" spans="2:10" ht="15" hidden="1" customHeight="1" outlineLevel="1">
      <c r="B72" s="63" t="s">
        <v>90</v>
      </c>
      <c r="C72" s="220">
        <v>-0.67741935483870974</v>
      </c>
      <c r="D72" s="220">
        <v>-0.28455284552845528</v>
      </c>
      <c r="E72" s="220">
        <v>0.25176470588235289</v>
      </c>
      <c r="F72" s="220">
        <v>0.49050894085281982</v>
      </c>
      <c r="G72" s="220">
        <v>-0.51132686084142387</v>
      </c>
      <c r="H72" s="221">
        <v>0.33810059456853603</v>
      </c>
      <c r="I72" s="220">
        <v>0.15236618947752345</v>
      </c>
      <c r="J72" s="221">
        <v>0.21960442117510182</v>
      </c>
    </row>
    <row r="73" spans="2:10" ht="15" hidden="1" customHeight="1" outlineLevel="1">
      <c r="B73" s="63" t="s">
        <v>89</v>
      </c>
      <c r="C73" s="220">
        <v>0.26315789473684204</v>
      </c>
      <c r="D73" s="220">
        <v>-6.7567567567567544E-2</v>
      </c>
      <c r="E73" s="220">
        <v>-0.12788708297690332</v>
      </c>
      <c r="F73" s="220">
        <v>0.26877133105802042</v>
      </c>
      <c r="G73" s="220">
        <v>8.5427135678391997E-2</v>
      </c>
      <c r="H73" s="221">
        <v>0.13041759978922407</v>
      </c>
      <c r="I73" s="220">
        <v>-0.23307972737359328</v>
      </c>
      <c r="J73" s="221">
        <v>-9.6541145034390596E-2</v>
      </c>
    </row>
    <row r="74" spans="2:10" ht="15" hidden="1" customHeight="1" outlineLevel="1">
      <c r="B74" s="63" t="s">
        <v>88</v>
      </c>
      <c r="C74" s="220">
        <v>0.66666666666666674</v>
      </c>
      <c r="D74" s="220">
        <v>1.2702702702702702</v>
      </c>
      <c r="E74" s="220">
        <v>0.14692218350754938</v>
      </c>
      <c r="F74" s="220">
        <v>0.25493126120741194</v>
      </c>
      <c r="G74" s="220">
        <v>0.13313609467455612</v>
      </c>
      <c r="H74" s="221">
        <v>0.2210815765352887</v>
      </c>
      <c r="I74" s="220">
        <v>1.4190203301951199E-2</v>
      </c>
      <c r="J74" s="221">
        <v>0.10247183979974972</v>
      </c>
    </row>
    <row r="75" spans="2:10" ht="15" hidden="1" customHeight="1" outlineLevel="1">
      <c r="B75" s="63" t="s">
        <v>87</v>
      </c>
      <c r="C75" s="220">
        <v>-0.8</v>
      </c>
      <c r="D75" s="220">
        <v>1</v>
      </c>
      <c r="E75" s="220">
        <v>4.5</v>
      </c>
      <c r="F75" s="220">
        <v>-0.21226415094339623</v>
      </c>
      <c r="G75" s="220">
        <v>0.19999999999999996</v>
      </c>
      <c r="H75" s="221">
        <v>-8.5287846481876373E-2</v>
      </c>
      <c r="I75" s="220">
        <v>-0.29489603024574673</v>
      </c>
      <c r="J75" s="221">
        <v>-0.19639278557114226</v>
      </c>
    </row>
    <row r="76" spans="2:10" ht="15" hidden="1" customHeight="1" outlineLevel="1">
      <c r="B76" s="63" t="s">
        <v>86</v>
      </c>
      <c r="C76" s="220">
        <v>-1</v>
      </c>
      <c r="D76" s="220">
        <v>1.7142857142857144</v>
      </c>
      <c r="E76" s="220">
        <v>-0.4042553191489362</v>
      </c>
      <c r="F76" s="220">
        <v>-5.4545454545454564E-2</v>
      </c>
      <c r="G76" s="220">
        <v>-0.86363636363636365</v>
      </c>
      <c r="H76" s="221">
        <v>-0.17159763313609466</v>
      </c>
      <c r="I76" s="220">
        <v>0.56994818652849744</v>
      </c>
      <c r="J76" s="221">
        <v>3.2857142857142918E-2</v>
      </c>
    </row>
    <row r="77" spans="2:10" ht="15" hidden="1" customHeight="1" outlineLevel="1">
      <c r="B77" s="63" t="s">
        <v>85</v>
      </c>
      <c r="C77" s="220" t="s">
        <v>143</v>
      </c>
      <c r="D77" s="220">
        <v>3.4285714285714288</v>
      </c>
      <c r="E77" s="220">
        <v>-6.9767441860465129E-2</v>
      </c>
      <c r="F77" s="220">
        <v>-0.1985815602836879</v>
      </c>
      <c r="G77" s="220">
        <v>-0.12</v>
      </c>
      <c r="H77" s="221">
        <v>-9.8039215686274495E-2</v>
      </c>
      <c r="I77" s="220">
        <v>0.19325842696629203</v>
      </c>
      <c r="J77" s="221">
        <v>6.3591022443890255E-2</v>
      </c>
    </row>
    <row r="78" spans="2:10" ht="15" hidden="1" customHeight="1" outlineLevel="1">
      <c r="B78" s="63" t="s">
        <v>84</v>
      </c>
      <c r="C78" s="220">
        <v>4.5</v>
      </c>
      <c r="D78" s="220">
        <v>-0.64285714285714279</v>
      </c>
      <c r="E78" s="220">
        <v>2</v>
      </c>
      <c r="F78" s="220">
        <v>-0.94594594594594594</v>
      </c>
      <c r="G78" s="220">
        <v>0.64705882352941169</v>
      </c>
      <c r="H78" s="221">
        <v>-0.73611111111111116</v>
      </c>
      <c r="I78" s="220">
        <v>6.0518731988472574E-2</v>
      </c>
      <c r="J78" s="221">
        <v>-0.38125802310654688</v>
      </c>
    </row>
    <row r="79" spans="2:10" ht="15" hidden="1" customHeight="1" outlineLevel="1">
      <c r="B79" s="63" t="s">
        <v>83</v>
      </c>
      <c r="C79" s="220" t="s">
        <v>143</v>
      </c>
      <c r="D79" s="220">
        <v>-0.6875</v>
      </c>
      <c r="E79" s="220">
        <v>0.47826086956521729</v>
      </c>
      <c r="F79" s="220">
        <v>-0.9305210918114144</v>
      </c>
      <c r="G79" s="220">
        <v>-0.62068965517241381</v>
      </c>
      <c r="H79" s="221">
        <v>-0.77327935222672062</v>
      </c>
      <c r="I79" s="220">
        <v>-0.48033126293995865</v>
      </c>
      <c r="J79" s="221">
        <v>-0.62845445240532238</v>
      </c>
    </row>
    <row r="80" spans="2:10" ht="15" hidden="1" customHeight="1" outlineLevel="1">
      <c r="B80" s="63" t="s">
        <v>82</v>
      </c>
      <c r="C80" s="220">
        <v>0.5</v>
      </c>
      <c r="D80" s="220">
        <v>-0.21052631578947367</v>
      </c>
      <c r="E80" s="220">
        <v>0.26771004942339371</v>
      </c>
      <c r="F80" s="220">
        <v>0.48202710665880977</v>
      </c>
      <c r="G80" s="220">
        <v>0.70758122743682317</v>
      </c>
      <c r="H80" s="221">
        <v>0.41632907447803058</v>
      </c>
      <c r="I80" s="220">
        <v>1.9327980969372494E-3</v>
      </c>
      <c r="J80" s="221">
        <v>0.135782586814293</v>
      </c>
    </row>
    <row r="81" spans="2:10" ht="15" hidden="1" customHeight="1" outlineLevel="1">
      <c r="B81" s="63" t="s">
        <v>81</v>
      </c>
      <c r="C81" s="220">
        <v>-1</v>
      </c>
      <c r="D81" s="220">
        <v>-0.21212121212121215</v>
      </c>
      <c r="E81" s="220">
        <v>-0.2815942968243681</v>
      </c>
      <c r="F81" s="220">
        <v>0.23253833049403738</v>
      </c>
      <c r="G81" s="220">
        <v>-0.1320388349514563</v>
      </c>
      <c r="H81" s="221">
        <v>-2.1068576149820939E-2</v>
      </c>
      <c r="I81" s="220">
        <v>8.3465538515776538E-2</v>
      </c>
      <c r="J81" s="221">
        <v>4.2669819432502143E-2</v>
      </c>
    </row>
    <row r="82" spans="2:10" ht="15" hidden="1" customHeight="1" outlineLevel="1">
      <c r="B82" s="63" t="s">
        <v>80</v>
      </c>
      <c r="C82" s="220">
        <v>-0.45454545454545459</v>
      </c>
      <c r="D82" s="220">
        <v>0.94339622641509435</v>
      </c>
      <c r="E82" s="220">
        <v>-0.13821782178217823</v>
      </c>
      <c r="F82" s="220">
        <v>0.14331008243500309</v>
      </c>
      <c r="G82" s="220">
        <v>-0.15010141987829617</v>
      </c>
      <c r="H82" s="221">
        <v>1.1045301744837532E-2</v>
      </c>
      <c r="I82" s="220">
        <v>0.14854602704204489</v>
      </c>
      <c r="J82" s="221">
        <v>9.8151950718685876E-2</v>
      </c>
    </row>
    <row r="83" spans="2:10" ht="15" hidden="1" customHeight="1" outlineLevel="1">
      <c r="B83" s="63" t="s">
        <v>79</v>
      </c>
      <c r="C83" s="220">
        <v>-0.375</v>
      </c>
      <c r="D83" s="220">
        <v>0.92156862745098045</v>
      </c>
      <c r="E83" s="220">
        <v>-0.16121935889377748</v>
      </c>
      <c r="F83" s="220">
        <v>0.26512187782124585</v>
      </c>
      <c r="G83" s="220">
        <v>-1.8648018648018683E-2</v>
      </c>
      <c r="H83" s="221">
        <v>5.7277531781174229E-2</v>
      </c>
      <c r="I83" s="220">
        <v>0.35439606979501947</v>
      </c>
      <c r="J83" s="221">
        <v>0.24379220503004206</v>
      </c>
    </row>
    <row r="84" spans="2:10" collapsed="1">
      <c r="B84" s="227">
        <v>2006</v>
      </c>
      <c r="C84" s="229">
        <v>-0.22764227642276424</v>
      </c>
      <c r="D84" s="229">
        <v>0.13312202852614896</v>
      </c>
      <c r="E84" s="229">
        <v>-5.1489023420779101E-2</v>
      </c>
      <c r="F84" s="229">
        <v>0.23679099449046737</v>
      </c>
      <c r="G84" s="229">
        <v>-3.3321882514599777E-2</v>
      </c>
      <c r="H84" s="229">
        <v>0.11251574690034705</v>
      </c>
      <c r="I84" s="229">
        <v>7.353200972997942E-2</v>
      </c>
      <c r="J84" s="229">
        <v>8.8375380783277446E-2</v>
      </c>
    </row>
    <row r="85" spans="2:10" ht="15" hidden="1" customHeight="1" outlineLevel="1">
      <c r="B85" s="63" t="s">
        <v>90</v>
      </c>
      <c r="C85" s="220">
        <v>9.3333333333333339</v>
      </c>
      <c r="D85" s="220">
        <v>1.9285714285714284</v>
      </c>
      <c r="E85" s="220">
        <v>-0.23698384201077194</v>
      </c>
      <c r="F85" s="220">
        <v>0.20523872679045096</v>
      </c>
      <c r="G85" s="220">
        <v>-0.26950354609929073</v>
      </c>
      <c r="H85" s="221">
        <v>-7.3376934120273907E-3</v>
      </c>
      <c r="I85" s="220">
        <v>0.10923434813391331</v>
      </c>
      <c r="J85" s="221">
        <v>6.4000990344144526E-2</v>
      </c>
    </row>
    <row r="86" spans="2:10" ht="15" hidden="1" customHeight="1" outlineLevel="1">
      <c r="B86" s="63" t="s">
        <v>89</v>
      </c>
      <c r="C86" s="220">
        <v>0.89999999999999991</v>
      </c>
      <c r="D86" s="220">
        <v>0.70114942528735624</v>
      </c>
      <c r="E86" s="220">
        <v>-0.23769155526573194</v>
      </c>
      <c r="F86" s="220">
        <v>0.19014978420919015</v>
      </c>
      <c r="G86" s="220">
        <v>-0.10360360360360366</v>
      </c>
      <c r="H86" s="221">
        <v>5.8301311779516141E-3</v>
      </c>
      <c r="I86" s="220">
        <v>0.11191399365526955</v>
      </c>
      <c r="J86" s="221">
        <v>6.9542206933051132E-2</v>
      </c>
    </row>
    <row r="87" spans="2:10" ht="15" hidden="1" customHeight="1" outlineLevel="1">
      <c r="B87" s="63" t="s">
        <v>88</v>
      </c>
      <c r="C87" s="220">
        <v>3</v>
      </c>
      <c r="D87" s="220">
        <v>1.3125</v>
      </c>
      <c r="E87" s="220">
        <v>-2.6018099547511331E-2</v>
      </c>
      <c r="F87" s="220">
        <v>-0.12591431556948796</v>
      </c>
      <c r="G87" s="220">
        <v>-0.27155172413793105</v>
      </c>
      <c r="H87" s="221">
        <v>-0.10264846191807864</v>
      </c>
      <c r="I87" s="220">
        <v>8.2542302930250777E-3</v>
      </c>
      <c r="J87" s="221">
        <v>-4.2253521126760618E-2</v>
      </c>
    </row>
    <row r="88" spans="2:10" ht="15" hidden="1" customHeight="1" outlineLevel="1">
      <c r="B88" s="63" t="s">
        <v>87</v>
      </c>
      <c r="C88" s="220">
        <v>9</v>
      </c>
      <c r="D88" s="220">
        <v>1</v>
      </c>
      <c r="E88" s="220">
        <v>-0.79166666666666663</v>
      </c>
      <c r="F88" s="220">
        <v>-0.1417004048582996</v>
      </c>
      <c r="G88" s="220">
        <v>-6.25E-2</v>
      </c>
      <c r="H88" s="221">
        <v>-0.16843971631205679</v>
      </c>
      <c r="I88" s="220">
        <v>0.70096463022508049</v>
      </c>
      <c r="J88" s="221">
        <v>0.14057142857142857</v>
      </c>
    </row>
    <row r="89" spans="2:10" ht="15" hidden="1" customHeight="1" outlineLevel="1">
      <c r="B89" s="63" t="s">
        <v>86</v>
      </c>
      <c r="C89" s="220">
        <v>-0.33333333333333337</v>
      </c>
      <c r="D89" s="220">
        <v>-0.5</v>
      </c>
      <c r="E89" s="220">
        <v>0.56666666666666665</v>
      </c>
      <c r="F89" s="220">
        <v>-0.37903225806451613</v>
      </c>
      <c r="G89" s="220">
        <v>21</v>
      </c>
      <c r="H89" s="221">
        <v>-0.24328358208955225</v>
      </c>
      <c r="I89" s="220">
        <v>-0.43567251461988299</v>
      </c>
      <c r="J89" s="221">
        <v>-0.30830039525691699</v>
      </c>
    </row>
    <row r="90" spans="2:10" ht="15" hidden="1" customHeight="1" outlineLevel="1">
      <c r="B90" s="63" t="s">
        <v>85</v>
      </c>
      <c r="C90" s="220">
        <v>-1</v>
      </c>
      <c r="D90" s="220">
        <v>-0.58823529411764708</v>
      </c>
      <c r="E90" s="220">
        <v>0.59259259259259256</v>
      </c>
      <c r="F90" s="220">
        <v>-0.59307359307359309</v>
      </c>
      <c r="G90" s="220">
        <v>0.25</v>
      </c>
      <c r="H90" s="221">
        <v>-0.53394255874673635</v>
      </c>
      <c r="I90" s="220">
        <v>0.97777777777777786</v>
      </c>
      <c r="J90" s="221">
        <v>-0.1907164480322906</v>
      </c>
    </row>
    <row r="91" spans="2:10" ht="15" hidden="1" customHeight="1" outlineLevel="1">
      <c r="B91" s="63" t="s">
        <v>84</v>
      </c>
      <c r="C91" s="220">
        <v>-0.75</v>
      </c>
      <c r="D91" s="220">
        <v>4.5999999999999996</v>
      </c>
      <c r="E91" s="220">
        <v>-0.4</v>
      </c>
      <c r="F91" s="220">
        <v>0.59482758620689657</v>
      </c>
      <c r="G91" s="220">
        <v>-5.555555555555558E-2</v>
      </c>
      <c r="H91" s="221">
        <v>0.5</v>
      </c>
      <c r="I91" s="220">
        <v>0.10509554140127397</v>
      </c>
      <c r="J91" s="221">
        <v>0.29401993355481726</v>
      </c>
    </row>
    <row r="92" spans="2:10" ht="15" hidden="1" customHeight="1" outlineLevel="1">
      <c r="B92" s="63" t="s">
        <v>83</v>
      </c>
      <c r="C92" s="220" t="s">
        <v>143</v>
      </c>
      <c r="D92" s="220">
        <v>-0.38461538461538458</v>
      </c>
      <c r="E92" s="220">
        <v>1.0909090909090908</v>
      </c>
      <c r="F92" s="220">
        <v>10.194444444444445</v>
      </c>
      <c r="G92" s="220">
        <v>0.31818181818181812</v>
      </c>
      <c r="H92" s="221">
        <v>3.6603773584905657</v>
      </c>
      <c r="I92" s="220">
        <v>1.875</v>
      </c>
      <c r="J92" s="221">
        <v>2.5656934306569341</v>
      </c>
    </row>
    <row r="93" spans="2:10" ht="15" hidden="1" customHeight="1" outlineLevel="1">
      <c r="B93" s="63" t="s">
        <v>82</v>
      </c>
      <c r="C93" s="220">
        <v>-0.75</v>
      </c>
      <c r="D93" s="220">
        <v>-0.3666666666666667</v>
      </c>
      <c r="E93" s="220">
        <v>-9.3353248693054502E-2</v>
      </c>
      <c r="F93" s="220">
        <v>0.80148619957537148</v>
      </c>
      <c r="G93" s="220">
        <v>-0.54214876033057857</v>
      </c>
      <c r="H93" s="221">
        <v>9.7469220246237942E-2</v>
      </c>
      <c r="I93" s="220">
        <v>6.8636796949475665E-2</v>
      </c>
      <c r="J93" s="221">
        <v>7.7782599262312901E-2</v>
      </c>
    </row>
    <row r="94" spans="2:10" ht="15" hidden="1" customHeight="1" outlineLevel="1">
      <c r="B94" s="63" t="s">
        <v>81</v>
      </c>
      <c r="C94" s="220">
        <v>-0.69565217391304346</v>
      </c>
      <c r="D94" s="220">
        <v>-2.2222222222222254E-2</v>
      </c>
      <c r="E94" s="220">
        <v>0.49443099273607749</v>
      </c>
      <c r="F94" s="220">
        <v>0.89456697149004838</v>
      </c>
      <c r="G94" s="220">
        <v>-0.22556390977443608</v>
      </c>
      <c r="H94" s="221">
        <v>0.52980829997893397</v>
      </c>
      <c r="I94" s="220">
        <v>0.32345736614953924</v>
      </c>
      <c r="J94" s="221">
        <v>0.39699699699699709</v>
      </c>
    </row>
    <row r="95" spans="2:10" ht="15" hidden="1" customHeight="1" outlineLevel="1">
      <c r="B95" s="63" t="s">
        <v>80</v>
      </c>
      <c r="C95" s="220">
        <v>1.4444444444444446</v>
      </c>
      <c r="D95" s="220">
        <v>-0.19696969696969702</v>
      </c>
      <c r="E95" s="220">
        <v>7.813834329632785E-2</v>
      </c>
      <c r="F95" s="220">
        <v>0.52588292210933729</v>
      </c>
      <c r="G95" s="220">
        <v>-0.28860028860028863</v>
      </c>
      <c r="H95" s="221">
        <v>0.20668340737879087</v>
      </c>
      <c r="I95" s="220">
        <v>0.25441449814126393</v>
      </c>
      <c r="J95" s="221">
        <v>0.23648893725063469</v>
      </c>
    </row>
    <row r="96" spans="2:10" ht="15" hidden="1" customHeight="1" outlineLevel="1">
      <c r="B96" s="63" t="s">
        <v>79</v>
      </c>
      <c r="C96" s="220">
        <v>-0.11111111111111116</v>
      </c>
      <c r="D96" s="220">
        <v>-0.68902439024390238</v>
      </c>
      <c r="E96" s="220">
        <v>0.56133464180569193</v>
      </c>
      <c r="F96" s="220">
        <v>0.80499728408473659</v>
      </c>
      <c r="G96" s="220">
        <v>-0.35488721804511281</v>
      </c>
      <c r="H96" s="221">
        <v>0.4813796022005925</v>
      </c>
      <c r="I96" s="220">
        <v>0.4638561686298821</v>
      </c>
      <c r="J96" s="221">
        <v>0.47033070127433341</v>
      </c>
    </row>
    <row r="97" spans="2:10" collapsed="1">
      <c r="B97" s="227">
        <v>2005</v>
      </c>
      <c r="C97" s="229">
        <v>0.29473684210526319</v>
      </c>
      <c r="D97" s="229">
        <v>3.9538714991762758E-2</v>
      </c>
      <c r="E97" s="229">
        <v>5.1234250449987195E-2</v>
      </c>
      <c r="F97" s="229">
        <v>0.28936474676751667</v>
      </c>
      <c r="G97" s="229">
        <v>-0.279098563645369</v>
      </c>
      <c r="H97" s="229">
        <v>0.1350625893685875</v>
      </c>
      <c r="I97" s="229">
        <v>0.19840726988469815</v>
      </c>
      <c r="J97" s="229">
        <v>0.1734721083867401</v>
      </c>
    </row>
    <row r="98" spans="2:10" ht="15" hidden="1" customHeight="1" outlineLevel="1">
      <c r="B98" s="63" t="s">
        <v>90</v>
      </c>
      <c r="C98" s="220">
        <v>-0.83333333333333337</v>
      </c>
      <c r="D98" s="220">
        <v>-2.3255813953488413E-2</v>
      </c>
      <c r="E98" s="220">
        <v>9.9486774575602066E-2</v>
      </c>
      <c r="F98" s="220">
        <v>0.73233773693279725</v>
      </c>
      <c r="G98" s="220">
        <v>-0.30427631578947367</v>
      </c>
      <c r="H98" s="221">
        <v>0.26825814282824201</v>
      </c>
      <c r="I98" s="220">
        <v>1.0734001226742951E-2</v>
      </c>
      <c r="J98" s="221">
        <v>9.7181663837011989E-2</v>
      </c>
    </row>
    <row r="99" spans="2:10" ht="15" hidden="1" customHeight="1" outlineLevel="1">
      <c r="B99" s="63" t="s">
        <v>89</v>
      </c>
      <c r="C99" s="220">
        <v>0.4285714285714286</v>
      </c>
      <c r="D99" s="220">
        <v>0.93333333333333335</v>
      </c>
      <c r="E99" s="220">
        <v>0.17961538461538451</v>
      </c>
      <c r="F99" s="220">
        <v>0.71112076455256301</v>
      </c>
      <c r="G99" s="220">
        <v>-0.51948051948051943</v>
      </c>
      <c r="H99" s="221">
        <v>0.2839401156856074</v>
      </c>
      <c r="I99" s="220">
        <v>8.2629942247889332E-3</v>
      </c>
      <c r="J99" s="221">
        <v>0.102842467752291</v>
      </c>
    </row>
    <row r="100" spans="2:10" ht="15" hidden="1" customHeight="1" outlineLevel="1">
      <c r="B100" s="63" t="s">
        <v>88</v>
      </c>
      <c r="C100" s="220">
        <v>-0.5</v>
      </c>
      <c r="D100" s="220">
        <v>-0.33333333333333337</v>
      </c>
      <c r="E100" s="220">
        <v>0.62949308755760369</v>
      </c>
      <c r="F100" s="220">
        <v>1.667595818815331</v>
      </c>
      <c r="G100" s="220">
        <v>-0.31157270029673589</v>
      </c>
      <c r="H100" s="221">
        <v>0.88554590570719594</v>
      </c>
      <c r="I100" s="220">
        <v>0.35438792621576298</v>
      </c>
      <c r="J100" s="221">
        <v>0.55371900826446274</v>
      </c>
    </row>
    <row r="101" spans="2:10" ht="15" hidden="1" customHeight="1" outlineLevel="1">
      <c r="B101" s="63" t="s">
        <v>87</v>
      </c>
      <c r="C101" s="220">
        <v>-0.75</v>
      </c>
      <c r="D101" s="220">
        <v>-0.86486486486486491</v>
      </c>
      <c r="E101" s="220">
        <v>-0.11111111111111116</v>
      </c>
      <c r="F101" s="220">
        <v>0.91472868217054271</v>
      </c>
      <c r="G101" s="220">
        <v>1</v>
      </c>
      <c r="H101" s="221">
        <v>0.56232686980609414</v>
      </c>
      <c r="I101" s="220">
        <v>-0.45246478873239437</v>
      </c>
      <c r="J101" s="221">
        <v>-5.8127018299246491E-2</v>
      </c>
    </row>
    <row r="102" spans="2:10" ht="15" hidden="1" customHeight="1" outlineLevel="1">
      <c r="B102" s="63" t="s">
        <v>86</v>
      </c>
      <c r="C102" s="220">
        <v>-0.8</v>
      </c>
      <c r="D102" s="220">
        <v>-0.17647058823529416</v>
      </c>
      <c r="E102" s="220">
        <v>0.5</v>
      </c>
      <c r="F102" s="220">
        <v>1.3134328358208953</v>
      </c>
      <c r="G102" s="220">
        <v>-0.72727272727272729</v>
      </c>
      <c r="H102" s="221">
        <v>1.02416918429003</v>
      </c>
      <c r="I102" s="220">
        <v>8.2278481012658222E-2</v>
      </c>
      <c r="J102" s="221">
        <v>0.56414219474497673</v>
      </c>
    </row>
    <row r="103" spans="2:10" ht="15" hidden="1" customHeight="1" outlineLevel="1">
      <c r="B103" s="63" t="s">
        <v>85</v>
      </c>
      <c r="C103" s="220">
        <v>-0.52631578947368429</v>
      </c>
      <c r="D103" s="220">
        <v>0.54545454545454541</v>
      </c>
      <c r="E103" s="220">
        <v>-0.94896030245746688</v>
      </c>
      <c r="F103" s="220">
        <v>1.0936555891238671</v>
      </c>
      <c r="G103" s="220">
        <v>3</v>
      </c>
      <c r="H103" s="221">
        <v>-0.14413407821229052</v>
      </c>
      <c r="I103" s="220">
        <v>-0.82043096568236229</v>
      </c>
      <c r="J103" s="221">
        <v>-0.53864059590316571</v>
      </c>
    </row>
    <row r="104" spans="2:10" ht="15" hidden="1" customHeight="1" outlineLevel="1">
      <c r="B104" s="63" t="s">
        <v>84</v>
      </c>
      <c r="C104" s="220">
        <v>1</v>
      </c>
      <c r="D104" s="220">
        <v>-0.64285714285714279</v>
      </c>
      <c r="E104" s="220">
        <v>-0.93857493857493857</v>
      </c>
      <c r="F104" s="220">
        <v>-0.46171693735498842</v>
      </c>
      <c r="G104" s="220">
        <v>-0.25</v>
      </c>
      <c r="H104" s="221">
        <v>-0.67272727272727273</v>
      </c>
      <c r="I104" s="220">
        <v>-0.7485988791032826</v>
      </c>
      <c r="J104" s="221">
        <v>-0.71723813997181773</v>
      </c>
    </row>
    <row r="105" spans="2:10" ht="15" hidden="1" customHeight="1" outlineLevel="1">
      <c r="B105" s="63" t="s">
        <v>83</v>
      </c>
      <c r="C105" s="220">
        <v>-1</v>
      </c>
      <c r="D105" s="220">
        <v>0.625</v>
      </c>
      <c r="E105" s="220">
        <v>-0.93586005830903796</v>
      </c>
      <c r="F105" s="220">
        <v>-0.89253731343283582</v>
      </c>
      <c r="G105" s="220">
        <v>-0.38888888888888884</v>
      </c>
      <c r="H105" s="221">
        <v>-0.85558583106267028</v>
      </c>
      <c r="I105" s="220">
        <v>-0.86069651741293529</v>
      </c>
      <c r="J105" s="221">
        <v>-0.8587628865979382</v>
      </c>
    </row>
    <row r="106" spans="2:10" ht="15" hidden="1" customHeight="1" outlineLevel="1">
      <c r="B106" s="63" t="s">
        <v>82</v>
      </c>
      <c r="C106" s="220">
        <v>0</v>
      </c>
      <c r="D106" s="220">
        <v>0.57894736842105265</v>
      </c>
      <c r="E106" s="220">
        <v>-5.9391239792130346E-3</v>
      </c>
      <c r="F106" s="220">
        <v>-0.23538961038961037</v>
      </c>
      <c r="G106" s="220">
        <v>0.83890577507598785</v>
      </c>
      <c r="H106" s="221">
        <v>-3.7478705281089875E-3</v>
      </c>
      <c r="I106" s="220">
        <v>0.16663577386468953</v>
      </c>
      <c r="J106" s="221">
        <v>0.10660264105642248</v>
      </c>
    </row>
    <row r="107" spans="2:10" ht="15" hidden="1" customHeight="1" outlineLevel="1">
      <c r="B107" s="63" t="s">
        <v>81</v>
      </c>
      <c r="C107" s="220">
        <v>1.0909090909090908</v>
      </c>
      <c r="D107" s="220">
        <v>6.2992125984252079E-2</v>
      </c>
      <c r="E107" s="220">
        <v>-0.15610952186350635</v>
      </c>
      <c r="F107" s="220">
        <v>-8.4687346134908914E-2</v>
      </c>
      <c r="G107" s="220">
        <v>0.69211195928753177</v>
      </c>
      <c r="H107" s="221">
        <v>-5.2305849470952293E-2</v>
      </c>
      <c r="I107" s="220">
        <v>-0.2559451484117341</v>
      </c>
      <c r="J107" s="221">
        <v>-0.19424112273909622</v>
      </c>
    </row>
    <row r="108" spans="2:10" ht="15" hidden="1" customHeight="1" outlineLevel="1">
      <c r="B108" s="63" t="s">
        <v>80</v>
      </c>
      <c r="C108" s="220">
        <v>-0.3571428571428571</v>
      </c>
      <c r="D108" s="220">
        <v>-0.28260869565217395</v>
      </c>
      <c r="E108" s="220">
        <v>2.8094820017559252E-2</v>
      </c>
      <c r="F108" s="220">
        <v>0.40899795501022496</v>
      </c>
      <c r="G108" s="220">
        <v>0.43775933609958506</v>
      </c>
      <c r="H108" s="221">
        <v>0.19478421417032088</v>
      </c>
      <c r="I108" s="220">
        <v>-0.20155829700398853</v>
      </c>
      <c r="J108" s="221">
        <v>-8.7931718936085757E-2</v>
      </c>
    </row>
    <row r="109" spans="2:10" ht="15" hidden="1" customHeight="1" outlineLevel="1">
      <c r="B109" s="63" t="s">
        <v>79</v>
      </c>
      <c r="C109" s="220">
        <v>-0.61702127659574468</v>
      </c>
      <c r="D109" s="220">
        <v>0.76344086021505375</v>
      </c>
      <c r="E109" s="220">
        <v>-0.25045972784111803</v>
      </c>
      <c r="F109" s="220">
        <v>0.27493074792243766</v>
      </c>
      <c r="G109" s="220">
        <v>0.31944444444444442</v>
      </c>
      <c r="H109" s="221">
        <v>-1.6850426461410439E-2</v>
      </c>
      <c r="I109" s="220">
        <v>-0.36234977862112583</v>
      </c>
      <c r="J109" s="221">
        <v>-0.26720137496419361</v>
      </c>
    </row>
    <row r="110" spans="2:10" collapsed="1">
      <c r="B110" s="227">
        <v>2004</v>
      </c>
      <c r="C110" s="229">
        <v>-0.39490445859872614</v>
      </c>
      <c r="D110" s="229">
        <v>0.12825278810408913</v>
      </c>
      <c r="E110" s="229">
        <v>-4.9260481603715878E-2</v>
      </c>
      <c r="F110" s="229">
        <v>0.47397363465160081</v>
      </c>
      <c r="G110" s="229">
        <v>1.0005002501250582E-2</v>
      </c>
      <c r="H110" s="229">
        <v>0.1611709874745122</v>
      </c>
      <c r="I110" s="229">
        <v>-0.13930083260912229</v>
      </c>
      <c r="J110" s="229">
        <v>-4.1685593156181366E-2</v>
      </c>
    </row>
    <row r="111" spans="2:10" ht="15" hidden="1" customHeight="1" outlineLevel="1">
      <c r="B111" s="63" t="s">
        <v>90</v>
      </c>
      <c r="C111" s="220">
        <v>-0.41935483870967738</v>
      </c>
      <c r="D111" s="220">
        <v>-0.57843137254901955</v>
      </c>
      <c r="E111" s="220">
        <v>-0.18343004513217276</v>
      </c>
      <c r="F111" s="220">
        <v>1.4568764568764658E-2</v>
      </c>
      <c r="G111" s="220">
        <v>0.11559633027522942</v>
      </c>
      <c r="H111" s="221">
        <v>-0.10061863173216889</v>
      </c>
      <c r="I111" s="220">
        <v>-0.46279312427920261</v>
      </c>
      <c r="J111" s="221">
        <v>-0.37882303311537646</v>
      </c>
    </row>
    <row r="112" spans="2:10" ht="15" hidden="1" customHeight="1" outlineLevel="1">
      <c r="B112" s="63" t="s">
        <v>89</v>
      </c>
      <c r="C112" s="220">
        <v>0</v>
      </c>
      <c r="D112" s="220">
        <v>-0.59459459459459452</v>
      </c>
      <c r="E112" s="220">
        <v>-4.2709867452135453E-2</v>
      </c>
      <c r="F112" s="220">
        <v>0.25723648279628608</v>
      </c>
      <c r="G112" s="220">
        <v>0.45511811023622051</v>
      </c>
      <c r="H112" s="221">
        <v>0.10905660377358495</v>
      </c>
      <c r="I112" s="220">
        <v>-0.14825185409414254</v>
      </c>
      <c r="J112" s="221">
        <v>-7.4592200496921279E-2</v>
      </c>
    </row>
    <row r="113" spans="2:10" ht="15" hidden="1" customHeight="1" outlineLevel="1">
      <c r="B113" s="63" t="s">
        <v>88</v>
      </c>
      <c r="C113" s="220">
        <v>-0.5</v>
      </c>
      <c r="D113" s="220">
        <v>-0.7142857142857143</v>
      </c>
      <c r="E113" s="220">
        <v>-0.48917137476459516</v>
      </c>
      <c r="F113" s="220">
        <v>-3.5618279569892497E-2</v>
      </c>
      <c r="G113" s="220">
        <v>1.1602564102564101</v>
      </c>
      <c r="H113" s="221">
        <v>-0.19800995024875623</v>
      </c>
      <c r="I113" s="220">
        <v>-0.14660518365399899</v>
      </c>
      <c r="J113" s="221">
        <v>-0.16665049956348821</v>
      </c>
    </row>
    <row r="114" spans="2:10" ht="15" hidden="1" customHeight="1" outlineLevel="1">
      <c r="B114" s="63" t="s">
        <v>87</v>
      </c>
      <c r="C114" s="220">
        <v>1</v>
      </c>
      <c r="D114" s="220">
        <v>0.60869565217391308</v>
      </c>
      <c r="E114" s="220">
        <v>-0.8660049627791564</v>
      </c>
      <c r="F114" s="220">
        <v>-0.48707753479125249</v>
      </c>
      <c r="G114" s="220">
        <v>-0.90588235294117647</v>
      </c>
      <c r="H114" s="221">
        <v>-0.64468503937007871</v>
      </c>
      <c r="I114" s="220">
        <v>-0.5654169854628921</v>
      </c>
      <c r="J114" s="221">
        <v>-0.60008609556607828</v>
      </c>
    </row>
    <row r="115" spans="2:10" ht="15" hidden="1" customHeight="1" outlineLevel="1">
      <c r="B115" s="63" t="s">
        <v>86</v>
      </c>
      <c r="C115" s="220">
        <v>4</v>
      </c>
      <c r="D115" s="220">
        <v>-5.555555555555558E-2</v>
      </c>
      <c r="E115" s="220">
        <v>-0.93710691823899372</v>
      </c>
      <c r="F115" s="220">
        <v>-0.1702786377708978</v>
      </c>
      <c r="G115" s="220">
        <v>-0.26666666666666672</v>
      </c>
      <c r="H115" s="221">
        <v>-0.51107828655834564</v>
      </c>
      <c r="I115" s="220">
        <v>-0.75465838509316774</v>
      </c>
      <c r="J115" s="221">
        <v>-0.67073791348600509</v>
      </c>
    </row>
    <row r="116" spans="2:10" ht="15" hidden="1" customHeight="1" outlineLevel="1">
      <c r="B116" s="63" t="s">
        <v>85</v>
      </c>
      <c r="C116" s="220" t="s">
        <v>143</v>
      </c>
      <c r="D116" s="220">
        <v>-0.73170731707317072</v>
      </c>
      <c r="E116" s="220">
        <v>-0.28802153432032307</v>
      </c>
      <c r="F116" s="220">
        <v>3.0365853658536581</v>
      </c>
      <c r="G116" s="220">
        <v>-0.81481481481481488</v>
      </c>
      <c r="H116" s="221">
        <v>2.2396416573349232E-3</v>
      </c>
      <c r="I116" s="220">
        <v>-0.14060356652949246</v>
      </c>
      <c r="J116" s="221">
        <v>-8.6346235644406688E-2</v>
      </c>
    </row>
    <row r="117" spans="2:10" ht="15" hidden="1" customHeight="1" outlineLevel="1">
      <c r="B117" s="63" t="s">
        <v>84</v>
      </c>
      <c r="C117" s="220" t="s">
        <v>143</v>
      </c>
      <c r="D117" s="220">
        <v>-6.6666666666666652E-2</v>
      </c>
      <c r="E117" s="220">
        <v>-0.29948364888123924</v>
      </c>
      <c r="F117" s="220">
        <v>0.12532637075718012</v>
      </c>
      <c r="G117" s="220">
        <v>2.4285714285714284</v>
      </c>
      <c r="H117" s="221">
        <v>-0.10750507099391482</v>
      </c>
      <c r="I117" s="220">
        <v>0.47985781990521326</v>
      </c>
      <c r="J117" s="221">
        <v>0.1633879781420764</v>
      </c>
    </row>
    <row r="118" spans="2:10" ht="15" hidden="1" customHeight="1" outlineLevel="1">
      <c r="B118" s="63" t="s">
        <v>83</v>
      </c>
      <c r="C118" s="220">
        <v>-0.63636363636363635</v>
      </c>
      <c r="D118" s="220">
        <v>-0.15789473684210531</v>
      </c>
      <c r="E118" s="220">
        <v>-0.36363636363636365</v>
      </c>
      <c r="F118" s="220">
        <v>2.9880952380952381</v>
      </c>
      <c r="G118" s="220">
        <v>0.38461538461538458</v>
      </c>
      <c r="H118" s="221">
        <v>8.1001472754050008E-2</v>
      </c>
      <c r="I118" s="220">
        <v>8.2987551867219622E-4</v>
      </c>
      <c r="J118" s="221">
        <v>2.9723991507430991E-2</v>
      </c>
    </row>
    <row r="119" spans="2:10" ht="15" hidden="1" customHeight="1" outlineLevel="1">
      <c r="B119" s="63" t="s">
        <v>82</v>
      </c>
      <c r="C119" s="220">
        <v>-0.11111111111111116</v>
      </c>
      <c r="D119" s="220">
        <v>-0.13636363636363635</v>
      </c>
      <c r="E119" s="220">
        <v>-0.45487656819101574</v>
      </c>
      <c r="F119" s="220">
        <v>0.54579673776662485</v>
      </c>
      <c r="G119" s="220">
        <v>0.20955882352941169</v>
      </c>
      <c r="H119" s="221">
        <v>-0.17810137216465971</v>
      </c>
      <c r="I119" s="220">
        <v>-0.25964045560587345</v>
      </c>
      <c r="J119" s="221">
        <v>-0.23282372444280719</v>
      </c>
    </row>
    <row r="120" spans="2:10" ht="15" hidden="1" customHeight="1" outlineLevel="1">
      <c r="B120" s="63" t="s">
        <v>81</v>
      </c>
      <c r="C120" s="220">
        <v>-0.3529411764705882</v>
      </c>
      <c r="D120" s="220">
        <v>0</v>
      </c>
      <c r="E120" s="220">
        <v>-0.46125055041831797</v>
      </c>
      <c r="F120" s="220">
        <v>0.20534124629080108</v>
      </c>
      <c r="G120" s="220">
        <v>-3.9119804400977953E-2</v>
      </c>
      <c r="H120" s="221">
        <v>-0.26120943952802356</v>
      </c>
      <c r="I120" s="220">
        <v>-0.42599511781995714</v>
      </c>
      <c r="J120" s="221">
        <v>-0.38438908129445504</v>
      </c>
    </row>
    <row r="121" spans="2:10" ht="15" hidden="1" customHeight="1" outlineLevel="1">
      <c r="B121" s="63" t="s">
        <v>80</v>
      </c>
      <c r="C121" s="220">
        <v>6</v>
      </c>
      <c r="D121" s="220">
        <v>0.10843373493975905</v>
      </c>
      <c r="E121" s="220">
        <v>-0.48215503523528069</v>
      </c>
      <c r="F121" s="220">
        <v>-4.0733197556007683E-3</v>
      </c>
      <c r="G121" s="220">
        <v>2.9914529914529808E-2</v>
      </c>
      <c r="H121" s="221">
        <v>-0.32560311284046695</v>
      </c>
      <c r="I121" s="220">
        <v>-0.4083525408846449</v>
      </c>
      <c r="J121" s="221">
        <v>-0.38678135270012581</v>
      </c>
    </row>
    <row r="122" spans="2:10" ht="15" hidden="1" customHeight="1" outlineLevel="1">
      <c r="B122" s="63" t="s">
        <v>79</v>
      </c>
      <c r="C122" s="220">
        <v>1.35</v>
      </c>
      <c r="D122" s="220">
        <v>-0.3716216216216216</v>
      </c>
      <c r="E122" s="220">
        <v>-0.47731641676278358</v>
      </c>
      <c r="F122" s="220">
        <v>-1.9687712152070658E-2</v>
      </c>
      <c r="G122" s="220">
        <v>-8.0291970802919721E-2</v>
      </c>
      <c r="H122" s="221">
        <v>-0.34961439588688947</v>
      </c>
      <c r="I122" s="220">
        <v>-0.37236998809051214</v>
      </c>
      <c r="J122" s="221">
        <v>-0.3662636604581927</v>
      </c>
    </row>
    <row r="123" spans="2:10" collapsed="1">
      <c r="B123" s="227">
        <v>2003</v>
      </c>
      <c r="C123" s="229">
        <v>0.37719298245614041</v>
      </c>
      <c r="D123" s="229">
        <v>-0.32156368221941989</v>
      </c>
      <c r="E123" s="229">
        <v>-0.39712601326455421</v>
      </c>
      <c r="F123" s="229">
        <v>0.12138874809934119</v>
      </c>
      <c r="G123" s="229">
        <v>0.19378919080322476</v>
      </c>
      <c r="H123" s="229">
        <v>-0.2059490216033677</v>
      </c>
      <c r="I123" s="229">
        <v>-0.34876036075510275</v>
      </c>
      <c r="J123" s="229">
        <v>-0.30834784202327503</v>
      </c>
    </row>
    <row r="124" spans="2:10" ht="15" hidden="1" customHeight="1" outlineLevel="1">
      <c r="B124" s="63" t="s">
        <v>90</v>
      </c>
      <c r="C124" s="220">
        <v>1.3846153846153846</v>
      </c>
      <c r="D124" s="220">
        <v>-0.37423312883435578</v>
      </c>
      <c r="E124" s="220">
        <v>-0.34913973982375157</v>
      </c>
      <c r="F124" s="220">
        <v>0.16655336505778373</v>
      </c>
      <c r="G124" s="220">
        <v>-0.10214168039538718</v>
      </c>
      <c r="H124" s="221">
        <v>-0.2170940170940171</v>
      </c>
      <c r="I124" s="220">
        <v>3.7727246822818694E-2</v>
      </c>
      <c r="J124" s="221">
        <v>-3.5087719298245612E-2</v>
      </c>
    </row>
    <row r="125" spans="2:10" ht="15" hidden="1" customHeight="1" outlineLevel="1">
      <c r="B125" s="63" t="s">
        <v>89</v>
      </c>
      <c r="C125" s="220">
        <v>0</v>
      </c>
      <c r="D125" s="220">
        <v>-0.35838150289017345</v>
      </c>
      <c r="E125" s="220">
        <v>-0.28545119705340705</v>
      </c>
      <c r="F125" s="220">
        <v>-0.26789284286285486</v>
      </c>
      <c r="G125" s="220">
        <v>0.17158671586715868</v>
      </c>
      <c r="H125" s="221">
        <v>-0.24544419134396356</v>
      </c>
      <c r="I125" s="220">
        <v>-0.21317137072764081</v>
      </c>
      <c r="J125" s="221">
        <v>-0.222688722814678</v>
      </c>
    </row>
    <row r="126" spans="2:10" ht="15" hidden="1" customHeight="1" outlineLevel="1">
      <c r="B126" s="63" t="s">
        <v>88</v>
      </c>
      <c r="C126" s="220">
        <v>-0.85714285714285721</v>
      </c>
      <c r="D126" s="220">
        <v>-0.51162790697674421</v>
      </c>
      <c r="E126" s="220">
        <v>-0.28700906344410881</v>
      </c>
      <c r="F126" s="220">
        <v>-2.5540275049115935E-2</v>
      </c>
      <c r="G126" s="220">
        <v>3.3112582781456901E-2</v>
      </c>
      <c r="H126" s="221">
        <v>-0.20616113744075826</v>
      </c>
      <c r="I126" s="220">
        <v>-0.24700670498084287</v>
      </c>
      <c r="J126" s="221">
        <v>-0.23158914728682167</v>
      </c>
    </row>
    <row r="127" spans="2:10" ht="15" hidden="1" customHeight="1" outlineLevel="1">
      <c r="B127" s="63" t="s">
        <v>87</v>
      </c>
      <c r="C127" s="220">
        <v>-0.875</v>
      </c>
      <c r="D127" s="220">
        <v>-0.74444444444444446</v>
      </c>
      <c r="E127" s="220">
        <v>9.2140921409214149E-2</v>
      </c>
      <c r="F127" s="220">
        <v>1.2158590308370045</v>
      </c>
      <c r="G127" s="220">
        <v>3.0476190476190474</v>
      </c>
      <c r="H127" s="221">
        <v>0.40525587828492382</v>
      </c>
      <c r="I127" s="220">
        <v>-0.165389527458493</v>
      </c>
      <c r="J127" s="221">
        <v>1.4853647881170717E-2</v>
      </c>
    </row>
    <row r="128" spans="2:10" ht="15" hidden="1" customHeight="1" outlineLevel="1">
      <c r="B128" s="63" t="s">
        <v>86</v>
      </c>
      <c r="C128" s="220">
        <v>-0.625</v>
      </c>
      <c r="D128" s="220">
        <v>-0.87142857142857144</v>
      </c>
      <c r="E128" s="220">
        <v>-0.42908438061041287</v>
      </c>
      <c r="F128" s="220">
        <v>4.4745762711864403</v>
      </c>
      <c r="G128" s="220">
        <v>-0.4</v>
      </c>
      <c r="H128" s="221">
        <v>-0.14195183776932829</v>
      </c>
      <c r="I128" s="220">
        <v>-0.1565160445317616</v>
      </c>
      <c r="J128" s="221">
        <v>-0.1515544041450777</v>
      </c>
    </row>
    <row r="129" spans="2:10" ht="15" hidden="1" customHeight="1" outlineLevel="1">
      <c r="B129" s="63" t="s">
        <v>85</v>
      </c>
      <c r="C129" s="220">
        <v>-1</v>
      </c>
      <c r="D129" s="220">
        <v>3.0999999999999996</v>
      </c>
      <c r="E129" s="220">
        <v>-2.3653088042049908E-2</v>
      </c>
      <c r="F129" s="220">
        <v>1.5625</v>
      </c>
      <c r="G129" s="220">
        <v>-0.44897959183673475</v>
      </c>
      <c r="H129" s="221">
        <v>7.900677200902928E-3</v>
      </c>
      <c r="I129" s="220">
        <v>-0.35600706713780916</v>
      </c>
      <c r="J129" s="221">
        <v>-0.25365079365079368</v>
      </c>
    </row>
    <row r="130" spans="2:10" ht="15" hidden="1" customHeight="1" outlineLevel="1">
      <c r="B130" s="63" t="s">
        <v>84</v>
      </c>
      <c r="C130" s="220">
        <v>-1</v>
      </c>
      <c r="D130" s="220">
        <v>0</v>
      </c>
      <c r="E130" s="220">
        <v>-7.3365231259968078E-2</v>
      </c>
      <c r="F130" s="220">
        <v>5.0793650793650791</v>
      </c>
      <c r="G130" s="220">
        <v>-0.41666666666666663</v>
      </c>
      <c r="H130" s="221">
        <v>0.35439560439560447</v>
      </c>
      <c r="I130" s="220">
        <v>-0.38929088277858181</v>
      </c>
      <c r="J130" s="221">
        <v>-0.13270142180094791</v>
      </c>
    </row>
    <row r="131" spans="2:10" ht="15" hidden="1" customHeight="1" outlineLevel="1">
      <c r="B131" s="63" t="s">
        <v>83</v>
      </c>
      <c r="C131" s="220">
        <v>0.83333333333333326</v>
      </c>
      <c r="D131" s="220">
        <v>1.1111111111111112</v>
      </c>
      <c r="E131" s="220">
        <v>-0.45937813440320963</v>
      </c>
      <c r="F131" s="220">
        <v>-0.15151515151515149</v>
      </c>
      <c r="G131" s="220">
        <v>-0.5</v>
      </c>
      <c r="H131" s="221">
        <v>-0.41616509028374893</v>
      </c>
      <c r="I131" s="220">
        <v>-0.19986719787516605</v>
      </c>
      <c r="J131" s="221">
        <v>-0.29411764705882348</v>
      </c>
    </row>
    <row r="132" spans="2:10" ht="15" hidden="1" customHeight="1" outlineLevel="1">
      <c r="B132" s="63" t="s">
        <v>82</v>
      </c>
      <c r="C132" s="220">
        <v>-0.55000000000000004</v>
      </c>
      <c r="D132" s="220">
        <v>0.29411764705882359</v>
      </c>
      <c r="E132" s="220">
        <v>-0.19511400651465793</v>
      </c>
      <c r="F132" s="220">
        <v>-0.32742616033755279</v>
      </c>
      <c r="G132" s="220">
        <v>1.193548387096774</v>
      </c>
      <c r="H132" s="221">
        <v>-0.19134963768115942</v>
      </c>
      <c r="I132" s="220">
        <v>-0.34125836195986259</v>
      </c>
      <c r="J132" s="221">
        <v>-0.29848817676702422</v>
      </c>
    </row>
    <row r="133" spans="2:10" ht="15" hidden="1" customHeight="1" outlineLevel="1">
      <c r="B133" s="63" t="s">
        <v>81</v>
      </c>
      <c r="C133" s="220">
        <v>-0.22727272727272729</v>
      </c>
      <c r="D133" s="220">
        <v>-2.3076923076923106E-2</v>
      </c>
      <c r="E133" s="220">
        <v>9.3333333333334156E-3</v>
      </c>
      <c r="F133" s="220">
        <v>-0.48768622681666163</v>
      </c>
      <c r="G133" s="220">
        <v>-0.49506172839506168</v>
      </c>
      <c r="H133" s="221">
        <v>-0.22523140212547132</v>
      </c>
      <c r="I133" s="220">
        <v>7.9077518546392778E-2</v>
      </c>
      <c r="J133" s="221">
        <v>-1.8279530581654657E-2</v>
      </c>
    </row>
    <row r="134" spans="2:10" ht="15" hidden="1" customHeight="1" outlineLevel="1">
      <c r="B134" s="63" t="s">
        <v>80</v>
      </c>
      <c r="C134" s="220">
        <v>-0.91304347826086962</v>
      </c>
      <c r="D134" s="220">
        <v>-0.45033112582781454</v>
      </c>
      <c r="E134" s="220">
        <v>-4.7629357003680428E-2</v>
      </c>
      <c r="F134" s="220">
        <v>-0.43692660550458717</v>
      </c>
      <c r="G134" s="220">
        <v>-0.52631578947368429</v>
      </c>
      <c r="H134" s="221">
        <v>-0.23484577825413844</v>
      </c>
      <c r="I134" s="220">
        <v>-4.3711069828433757E-3</v>
      </c>
      <c r="J134" s="221">
        <v>-7.6856811116521206E-2</v>
      </c>
    </row>
    <row r="135" spans="2:10" ht="15" hidden="1" customHeight="1" outlineLevel="1">
      <c r="B135" s="63" t="s">
        <v>79</v>
      </c>
      <c r="C135" s="220">
        <v>-0.59183673469387754</v>
      </c>
      <c r="D135" s="220">
        <v>0.18399999999999994</v>
      </c>
      <c r="E135" s="220">
        <v>-0.14186737050478393</v>
      </c>
      <c r="F135" s="220">
        <v>-0.3642641346568839</v>
      </c>
      <c r="G135" s="220">
        <v>-0.48928238583410999</v>
      </c>
      <c r="H135" s="221">
        <v>-0.232183669229171</v>
      </c>
      <c r="I135" s="220">
        <v>9.4169505109196194E-3</v>
      </c>
      <c r="J135" s="221">
        <v>-6.9178776613720849E-2</v>
      </c>
    </row>
    <row r="136" spans="2:10" collapsed="1">
      <c r="B136" s="227">
        <v>2002</v>
      </c>
      <c r="C136" s="229">
        <v>-0.61092150170648463</v>
      </c>
      <c r="D136" s="229">
        <v>-0.33640167364016738</v>
      </c>
      <c r="E136" s="229">
        <v>-0.1802585477830132</v>
      </c>
      <c r="F136" s="229">
        <v>-0.23059924606785387</v>
      </c>
      <c r="G136" s="229">
        <v>-0.27274701411509228</v>
      </c>
      <c r="H136" s="229">
        <v>-0.20797992195944093</v>
      </c>
      <c r="I136" s="229">
        <v>-7.8406299424571779E-2</v>
      </c>
      <c r="J136" s="229">
        <v>-0.11918364993802422</v>
      </c>
    </row>
    <row r="137" spans="2:10" ht="15" hidden="1" customHeight="1" outlineLevel="1">
      <c r="B137" s="63" t="s">
        <v>90</v>
      </c>
      <c r="C137" s="220">
        <v>-0.76363636363636367</v>
      </c>
      <c r="D137" s="220">
        <v>-0.41992882562277578</v>
      </c>
      <c r="E137" s="220">
        <v>-0.15044563279857393</v>
      </c>
      <c r="F137" s="220">
        <v>-0.2154666666666667</v>
      </c>
      <c r="G137" s="220">
        <v>-0.52466718872357088</v>
      </c>
      <c r="H137" s="221">
        <v>-0.22840184655968343</v>
      </c>
      <c r="I137" s="220">
        <v>-8.514077163712197E-2</v>
      </c>
      <c r="J137" s="221">
        <v>-0.13123276044981969</v>
      </c>
    </row>
    <row r="138" spans="2:10" ht="15" hidden="1" customHeight="1" outlineLevel="1">
      <c r="B138" s="63" t="s">
        <v>89</v>
      </c>
      <c r="C138" s="220">
        <v>-0.89393939393939392</v>
      </c>
      <c r="D138" s="220">
        <v>-0.26068376068376065</v>
      </c>
      <c r="E138" s="220">
        <v>-0.10648801128349783</v>
      </c>
      <c r="F138" s="220">
        <v>-0.25764321757197983</v>
      </c>
      <c r="G138" s="220">
        <v>-0.64010624169986718</v>
      </c>
      <c r="H138" s="221">
        <v>-0.25506416375013252</v>
      </c>
      <c r="I138" s="220">
        <v>-0.10584602278777555</v>
      </c>
      <c r="J138" s="221">
        <v>-0.15571940023395126</v>
      </c>
    </row>
    <row r="139" spans="2:10" ht="15" hidden="1" customHeight="1" outlineLevel="1">
      <c r="B139" s="63" t="s">
        <v>88</v>
      </c>
      <c r="C139" s="220">
        <v>0.21739130434782616</v>
      </c>
      <c r="D139" s="220">
        <v>-0.18483412322274884</v>
      </c>
      <c r="E139" s="220">
        <v>0.39270687237026647</v>
      </c>
      <c r="F139" s="220">
        <v>0.2374392220421393</v>
      </c>
      <c r="G139" s="220">
        <v>-0.74210076857386853</v>
      </c>
      <c r="H139" s="221">
        <v>4.9751243781094523E-2</v>
      </c>
      <c r="I139" s="220">
        <v>-9.6983457671099615E-2</v>
      </c>
      <c r="J139" s="221">
        <v>-4.6685141760818616E-2</v>
      </c>
    </row>
    <row r="140" spans="2:10" ht="15" hidden="1" customHeight="1" outlineLevel="1">
      <c r="B140" s="63" t="s">
        <v>87</v>
      </c>
      <c r="C140" s="220">
        <v>0.77777777777777768</v>
      </c>
      <c r="D140" s="220">
        <v>2.9130434782608696</v>
      </c>
      <c r="E140" s="220">
        <v>-0.4</v>
      </c>
      <c r="F140" s="220">
        <v>2.6031746031746033</v>
      </c>
      <c r="G140" s="220">
        <v>-0.22222222222222221</v>
      </c>
      <c r="H140" s="221">
        <v>-1.8995929443690662E-2</v>
      </c>
      <c r="I140" s="220">
        <v>-0.42595307917888559</v>
      </c>
      <c r="J140" s="221">
        <v>-0.33939393939393936</v>
      </c>
    </row>
    <row r="141" spans="2:10" ht="15" hidden="1" customHeight="1" outlineLevel="1">
      <c r="B141" s="63" t="s">
        <v>86</v>
      </c>
      <c r="C141" s="220">
        <v>-0.27272727272727271</v>
      </c>
      <c r="D141" s="220">
        <v>-0.36651583710407243</v>
      </c>
      <c r="E141" s="220">
        <v>-0.15606060606060601</v>
      </c>
      <c r="F141" s="220">
        <v>-0.5563909774436091</v>
      </c>
      <c r="G141" s="220">
        <v>-0.44444444444444442</v>
      </c>
      <c r="H141" s="221">
        <v>-0.26261682242990658</v>
      </c>
      <c r="I141" s="220">
        <v>-0.46997570288094415</v>
      </c>
      <c r="J141" s="221">
        <v>-0.41381928625664388</v>
      </c>
    </row>
    <row r="142" spans="2:10" ht="15" hidden="1" customHeight="1" outlineLevel="1">
      <c r="B142" s="63" t="s">
        <v>85</v>
      </c>
      <c r="C142" s="220">
        <v>10.333333333333334</v>
      </c>
      <c r="D142" s="220">
        <v>-0.74358974358974361</v>
      </c>
      <c r="E142" s="220">
        <v>0.12740740740740741</v>
      </c>
      <c r="F142" s="220">
        <v>-0.72649572649572647</v>
      </c>
      <c r="G142" s="220">
        <v>0.11363636363636354</v>
      </c>
      <c r="H142" s="221">
        <v>9.1116173120728838E-3</v>
      </c>
      <c r="I142" s="220">
        <v>7.1969696969697017E-2</v>
      </c>
      <c r="J142" s="221">
        <v>5.3511705685618693E-2</v>
      </c>
    </row>
    <row r="143" spans="2:10" ht="15" hidden="1" customHeight="1" outlineLevel="1">
      <c r="B143" s="63" t="s">
        <v>84</v>
      </c>
      <c r="C143" s="220">
        <v>2.6666666666666665</v>
      </c>
      <c r="D143" s="220">
        <v>0.36363636363636354</v>
      </c>
      <c r="E143" s="220">
        <v>3.2364864864864868</v>
      </c>
      <c r="F143" s="220">
        <v>-0.32258064516129037</v>
      </c>
      <c r="G143" s="220">
        <v>-0.61290322580645162</v>
      </c>
      <c r="H143" s="221">
        <v>1.5454545454545454</v>
      </c>
      <c r="I143" s="220">
        <v>-0.6123422159887798</v>
      </c>
      <c r="J143" s="221">
        <v>-0.45209036613866527</v>
      </c>
    </row>
    <row r="144" spans="2:10" ht="15" hidden="1" customHeight="1" outlineLevel="1">
      <c r="B144" s="63" t="s">
        <v>83</v>
      </c>
      <c r="C144" s="220">
        <v>-0.25</v>
      </c>
      <c r="D144" s="220">
        <v>-0.47058823529411764</v>
      </c>
      <c r="E144" s="220">
        <v>3.6372093023255818</v>
      </c>
      <c r="F144" s="220">
        <v>0.45588235294117641</v>
      </c>
      <c r="G144" s="220">
        <v>-0.38823529411764701</v>
      </c>
      <c r="H144" s="221">
        <v>1.9592875318066159</v>
      </c>
      <c r="I144" s="220">
        <v>-0.65585009140767825</v>
      </c>
      <c r="J144" s="221">
        <v>-0.4403438876074649</v>
      </c>
    </row>
    <row r="145" spans="2:10" ht="15" hidden="1" customHeight="1" outlineLevel="1">
      <c r="B145" s="63" t="s">
        <v>82</v>
      </c>
      <c r="C145" s="220">
        <v>19</v>
      </c>
      <c r="D145" s="220">
        <v>-0.89820359281437123</v>
      </c>
      <c r="E145" s="220">
        <v>0.44538606403013192</v>
      </c>
      <c r="F145" s="220">
        <v>-0.21419098143236071</v>
      </c>
      <c r="G145" s="220">
        <v>-0.85060240963855427</v>
      </c>
      <c r="H145" s="221">
        <v>-4.6220302375809985E-2</v>
      </c>
      <c r="I145" s="220">
        <v>-0.14671397716754087</v>
      </c>
      <c r="J145" s="221">
        <v>-0.12026827327498013</v>
      </c>
    </row>
    <row r="146" spans="2:10" ht="15" hidden="1" customHeight="1" outlineLevel="1">
      <c r="B146" s="63" t="s">
        <v>81</v>
      </c>
      <c r="C146" s="220">
        <v>0.375</v>
      </c>
      <c r="D146" s="220">
        <v>-0.39814814814814814</v>
      </c>
      <c r="E146" s="220">
        <v>0.3104251601630752</v>
      </c>
      <c r="F146" s="220">
        <v>0.5290562529056253</v>
      </c>
      <c r="G146" s="220">
        <v>-2.5270758122743708E-2</v>
      </c>
      <c r="H146" s="221">
        <v>0.31633574007220222</v>
      </c>
      <c r="I146" s="220">
        <v>7.0249122605143599E-2</v>
      </c>
      <c r="J146" s="221">
        <v>0.13833284780889765</v>
      </c>
    </row>
    <row r="147" spans="2:10" ht="15" hidden="1" customHeight="1" outlineLevel="1">
      <c r="B147" s="63" t="s">
        <v>80</v>
      </c>
      <c r="C147" s="220">
        <v>0.91666666666666674</v>
      </c>
      <c r="D147" s="220">
        <v>-0.43445692883895126</v>
      </c>
      <c r="E147" s="220">
        <v>0.1287878787878789</v>
      </c>
      <c r="F147" s="220">
        <v>0.5388235294117647</v>
      </c>
      <c r="G147" s="220">
        <v>9.8998887652947731E-2</v>
      </c>
      <c r="H147" s="221">
        <v>0.20473457675753237</v>
      </c>
      <c r="I147" s="220">
        <v>-0.11439078679957415</v>
      </c>
      <c r="J147" s="221">
        <v>-3.390505138225508E-2</v>
      </c>
    </row>
    <row r="148" spans="2:10" ht="15" hidden="1" customHeight="1" outlineLevel="1">
      <c r="B148" s="63" t="s">
        <v>79</v>
      </c>
      <c r="C148" s="220">
        <v>4.4444444444444446</v>
      </c>
      <c r="D148" s="220">
        <v>-0.52107279693486586</v>
      </c>
      <c r="E148" s="220">
        <v>0.82151442307692313</v>
      </c>
      <c r="F148" s="220">
        <v>0.19556243550051589</v>
      </c>
      <c r="G148" s="220">
        <v>4.3774319066147926E-2</v>
      </c>
      <c r="H148" s="221">
        <v>0.46648385131017678</v>
      </c>
      <c r="I148" s="220">
        <v>-9.0768319897982397E-2</v>
      </c>
      <c r="J148" s="221">
        <v>3.7481154237228642E-2</v>
      </c>
    </row>
    <row r="149" spans="2:10" collapsed="1">
      <c r="B149" s="227">
        <v>2001</v>
      </c>
      <c r="C149" s="229">
        <v>0.11832061068702293</v>
      </c>
      <c r="D149" s="229">
        <v>-0.38655030800821355</v>
      </c>
      <c r="E149" s="229">
        <v>0.21301384919762589</v>
      </c>
      <c r="F149" s="229">
        <v>7.9795073338479794E-2</v>
      </c>
      <c r="G149" s="229">
        <v>-0.40764085412914841</v>
      </c>
      <c r="H149" s="229">
        <v>5.9386341141537402E-2</v>
      </c>
      <c r="I149" s="229">
        <v>-0.124947548972696</v>
      </c>
      <c r="J149" s="229">
        <v>-7.4254942145937419E-2</v>
      </c>
    </row>
    <row r="150" spans="2:10" ht="15" hidden="1" customHeight="1" outlineLevel="1">
      <c r="B150" s="63" t="s">
        <v>90</v>
      </c>
      <c r="C150" s="220">
        <v>1.8947368421052633</v>
      </c>
      <c r="D150" s="220">
        <v>0.10629921259842523</v>
      </c>
      <c r="E150" s="220">
        <v>1.2000000000000002</v>
      </c>
      <c r="F150" s="220">
        <v>0.13293051359516617</v>
      </c>
      <c r="G150" s="220">
        <v>0.88348082595870214</v>
      </c>
      <c r="H150" s="221">
        <v>0.76454615981380925</v>
      </c>
      <c r="I150" s="220">
        <v>3.9256739073540992E-3</v>
      </c>
      <c r="J150" s="221">
        <v>0.1655743786323729</v>
      </c>
    </row>
    <row r="151" spans="2:10" ht="15" hidden="1" customHeight="1" outlineLevel="1">
      <c r="B151" s="63" t="s">
        <v>89</v>
      </c>
      <c r="C151" s="220">
        <v>12.2</v>
      </c>
      <c r="D151" s="220">
        <v>-2.5000000000000022E-2</v>
      </c>
      <c r="E151" s="220">
        <v>0.33270676691729317</v>
      </c>
      <c r="F151" s="220">
        <v>0.45090439276485794</v>
      </c>
      <c r="G151" s="220">
        <v>1.2377414561664191</v>
      </c>
      <c r="H151" s="221">
        <v>0.46595149253731338</v>
      </c>
      <c r="I151" s="220">
        <v>-0.15518172004318098</v>
      </c>
      <c r="J151" s="221">
        <v>-1.5803795701925805E-2</v>
      </c>
    </row>
    <row r="152" spans="2:10" ht="15" hidden="1" customHeight="1" outlineLevel="1">
      <c r="B152" s="63" t="s">
        <v>88</v>
      </c>
      <c r="C152" s="220">
        <v>8.8571428571428577</v>
      </c>
      <c r="D152" s="220">
        <v>0.49645390070921991</v>
      </c>
      <c r="E152" s="220">
        <v>0.4521384928716905</v>
      </c>
      <c r="F152" s="220">
        <v>0.10178571428571437</v>
      </c>
      <c r="G152" s="220">
        <v>0.55718085106382986</v>
      </c>
      <c r="H152" s="221">
        <v>0.38104780990552523</v>
      </c>
      <c r="I152" s="220">
        <v>-9.1810683424980333E-2</v>
      </c>
      <c r="J152" s="221">
        <v>2.8953717920596533E-2</v>
      </c>
    </row>
    <row r="153" spans="2:10" ht="15" hidden="1" customHeight="1" outlineLevel="1">
      <c r="B153" s="63" t="s">
        <v>87</v>
      </c>
      <c r="C153" s="220">
        <v>1.25</v>
      </c>
      <c r="D153" s="220">
        <v>-0.59649122807017552</v>
      </c>
      <c r="E153" s="220">
        <v>2.84375</v>
      </c>
      <c r="F153" s="220">
        <v>0.1454545454545455</v>
      </c>
      <c r="G153" s="220">
        <v>1.25</v>
      </c>
      <c r="H153" s="221">
        <v>1.5590277777777777</v>
      </c>
      <c r="I153" s="220">
        <v>0.76455368693402326</v>
      </c>
      <c r="J153" s="221">
        <v>0.88931297709923673</v>
      </c>
    </row>
    <row r="154" spans="2:10" ht="15" hidden="1" customHeight="1" outlineLevel="1">
      <c r="B154" s="63" t="s">
        <v>86</v>
      </c>
      <c r="C154" s="220">
        <v>1.2000000000000002</v>
      </c>
      <c r="D154" s="220">
        <v>2.9464285714285716</v>
      </c>
      <c r="E154" s="220">
        <v>2.9759036144578315</v>
      </c>
      <c r="F154" s="220">
        <v>2.4102564102564101</v>
      </c>
      <c r="G154" s="220">
        <v>0.5</v>
      </c>
      <c r="H154" s="221">
        <v>2.6148648648648649</v>
      </c>
      <c r="I154" s="220">
        <v>0.36734693877551017</v>
      </c>
      <c r="J154" s="221">
        <v>0.64419475655430714</v>
      </c>
    </row>
    <row r="155" spans="2:10" ht="15" hidden="1" customHeight="1" outlineLevel="1">
      <c r="B155" s="63" t="s">
        <v>85</v>
      </c>
      <c r="C155" s="220" t="s">
        <v>143</v>
      </c>
      <c r="D155" s="220">
        <v>1.4375</v>
      </c>
      <c r="E155" s="220">
        <v>3.166666666666667</v>
      </c>
      <c r="F155" s="220">
        <v>0.647887323943662</v>
      </c>
      <c r="G155" s="220">
        <v>-0.10204081632653061</v>
      </c>
      <c r="H155" s="221">
        <v>1.9463087248322148</v>
      </c>
      <c r="I155" s="220">
        <v>0.19187358916478559</v>
      </c>
      <c r="J155" s="221">
        <v>0.44444444444444442</v>
      </c>
    </row>
    <row r="156" spans="2:10" ht="15" hidden="1" customHeight="1" outlineLevel="1">
      <c r="B156" s="63" t="s">
        <v>84</v>
      </c>
      <c r="C156" s="220" t="s">
        <v>143</v>
      </c>
      <c r="D156" s="220">
        <v>0</v>
      </c>
      <c r="E156" s="220">
        <v>-6.3291139240506333E-2</v>
      </c>
      <c r="F156" s="220">
        <v>5.6428571428571432</v>
      </c>
      <c r="G156" s="220">
        <v>-0.72072072072072069</v>
      </c>
      <c r="H156" s="221">
        <v>-2.7210884353741527E-2</v>
      </c>
      <c r="I156" s="220">
        <v>0.71641791044776126</v>
      </c>
      <c r="J156" s="221">
        <v>0.62420919443272882</v>
      </c>
    </row>
    <row r="157" spans="2:10" ht="15" hidden="1" customHeight="1" outlineLevel="1">
      <c r="B157" s="63" t="s">
        <v>83</v>
      </c>
      <c r="C157" s="220">
        <v>1.6666666666666665</v>
      </c>
      <c r="D157" s="220">
        <v>0.41666666666666674</v>
      </c>
      <c r="E157" s="220">
        <v>0.47260273972602729</v>
      </c>
      <c r="F157" s="220">
        <v>4.666666666666667</v>
      </c>
      <c r="G157" s="220">
        <v>2.1481481481481484</v>
      </c>
      <c r="H157" s="221">
        <v>0.96500000000000008</v>
      </c>
      <c r="I157" s="220">
        <v>2.0516039051603907</v>
      </c>
      <c r="J157" s="221">
        <v>1.9186046511627906</v>
      </c>
    </row>
    <row r="158" spans="2:10" ht="15" hidden="1" customHeight="1" outlineLevel="1">
      <c r="B158" s="63" t="s">
        <v>82</v>
      </c>
      <c r="C158" s="220">
        <v>-0.967741935483871</v>
      </c>
      <c r="D158" s="220">
        <v>1.4202898550724639</v>
      </c>
      <c r="E158" s="220">
        <v>1.1134328358208956</v>
      </c>
      <c r="F158" s="220">
        <v>1.3058103975535169</v>
      </c>
      <c r="G158" s="220">
        <v>8.3550913838120078E-2</v>
      </c>
      <c r="H158" s="221">
        <v>0.83366336633663374</v>
      </c>
      <c r="I158" s="220">
        <v>0.1443198870156237</v>
      </c>
      <c r="J158" s="221">
        <v>0.26995813483470488</v>
      </c>
    </row>
    <row r="159" spans="2:10" ht="15" hidden="1" customHeight="1" outlineLevel="1">
      <c r="B159" s="63" t="s">
        <v>81</v>
      </c>
      <c r="C159" s="220">
        <v>-0.11111111111111116</v>
      </c>
      <c r="D159" s="220">
        <v>-0.12195121951219512</v>
      </c>
      <c r="E159" s="220">
        <v>6.8118195956454075E-2</v>
      </c>
      <c r="F159" s="220">
        <v>0.19632925472747487</v>
      </c>
      <c r="G159" s="220">
        <v>0.333868378812199</v>
      </c>
      <c r="H159" s="221">
        <v>0.12677966101694915</v>
      </c>
      <c r="I159" s="220">
        <v>-0.25291209972061035</v>
      </c>
      <c r="J159" s="221">
        <v>-0.17610149151380083</v>
      </c>
    </row>
    <row r="160" spans="2:10" ht="15" hidden="1" customHeight="1" outlineLevel="1">
      <c r="B160" s="63" t="s">
        <v>80</v>
      </c>
      <c r="C160" s="220">
        <v>-0.25</v>
      </c>
      <c r="D160" s="220">
        <v>0.21917808219178081</v>
      </c>
      <c r="E160" s="220">
        <v>0.33594515181194917</v>
      </c>
      <c r="F160" s="220">
        <v>0.17241379310344818</v>
      </c>
      <c r="G160" s="220">
        <v>-0.19516562220232769</v>
      </c>
      <c r="H160" s="221">
        <v>0.18840579710144922</v>
      </c>
      <c r="I160" s="220">
        <v>3.3041739565108807E-2</v>
      </c>
      <c r="J160" s="221">
        <v>6.8264398917665225E-2</v>
      </c>
    </row>
    <row r="161" spans="2:10" ht="15" hidden="1" customHeight="1" outlineLevel="1">
      <c r="B161" s="63" t="s">
        <v>79</v>
      </c>
      <c r="C161" s="220">
        <v>-0.65384615384615385</v>
      </c>
      <c r="D161" s="220">
        <v>0.29850746268656714</v>
      </c>
      <c r="E161" s="220">
        <v>-0.1468854139964112</v>
      </c>
      <c r="F161" s="220">
        <v>-0.35075376884422116</v>
      </c>
      <c r="G161" s="220">
        <v>1.1811023622047223E-2</v>
      </c>
      <c r="H161" s="221">
        <v>-0.19252060524049697</v>
      </c>
      <c r="I161" s="220">
        <v>-0.13014024245305444</v>
      </c>
      <c r="J161" s="221">
        <v>-0.1453357705792454</v>
      </c>
    </row>
    <row r="162" spans="2:10" collapsed="1">
      <c r="B162" s="227">
        <v>2000</v>
      </c>
      <c r="C162" s="229">
        <v>0.95522388059701502</v>
      </c>
      <c r="D162" s="229">
        <v>0.27989487516425759</v>
      </c>
      <c r="E162" s="229">
        <v>0.42222916992340154</v>
      </c>
      <c r="F162" s="229">
        <v>0.17034907597535942</v>
      </c>
      <c r="G162" s="229">
        <v>0.32798086778271274</v>
      </c>
      <c r="H162" s="229">
        <v>0.32541928181911728</v>
      </c>
      <c r="I162" s="229">
        <v>-3.1768093629274796E-2</v>
      </c>
      <c r="J162" s="229">
        <v>4.5732081663634183E-2</v>
      </c>
    </row>
    <row r="163" spans="2:10" ht="15" hidden="1" customHeight="1" outlineLevel="1">
      <c r="B163" s="63" t="s">
        <v>90</v>
      </c>
      <c r="C163" s="220">
        <v>-0.5</v>
      </c>
      <c r="D163" s="220">
        <v>-0.27220630372492838</v>
      </c>
      <c r="E163" s="220">
        <v>-0.23880597014925375</v>
      </c>
      <c r="F163" s="220">
        <v>-0.32255423659435123</v>
      </c>
      <c r="G163" s="220">
        <v>-9.1152815013404775E-2</v>
      </c>
      <c r="H163" s="221">
        <v>-0.25555876407738953</v>
      </c>
      <c r="I163" s="220">
        <v>-0.18158841672378345</v>
      </c>
      <c r="J163" s="221">
        <v>-0.19851337958374626</v>
      </c>
    </row>
    <row r="164" spans="2:10" ht="15" hidden="1" customHeight="1" outlineLevel="1">
      <c r="B164" s="63" t="s">
        <v>89</v>
      </c>
      <c r="C164" s="220">
        <v>-0.5</v>
      </c>
      <c r="D164" s="220">
        <v>-0.16083916083916083</v>
      </c>
      <c r="E164" s="220">
        <v>-0.17964533538936012</v>
      </c>
      <c r="F164" s="220">
        <v>-0.33864995727712899</v>
      </c>
      <c r="G164" s="220">
        <v>-0.3076131687242798</v>
      </c>
      <c r="H164" s="221">
        <v>-0.25813148788927331</v>
      </c>
      <c r="I164" s="220">
        <v>-5.2465584111153762E-2</v>
      </c>
      <c r="J164" s="221">
        <v>-0.10795755142688201</v>
      </c>
    </row>
    <row r="165" spans="2:10" ht="15" hidden="1" customHeight="1" outlineLevel="1">
      <c r="B165" s="63" t="s">
        <v>88</v>
      </c>
      <c r="C165" s="220">
        <v>2.5</v>
      </c>
      <c r="D165" s="220">
        <v>4.4444444444444509E-2</v>
      </c>
      <c r="E165" s="220">
        <v>0.82527881040892193</v>
      </c>
      <c r="F165" s="220">
        <v>-0.15662650602409633</v>
      </c>
      <c r="G165" s="220">
        <v>-5.0505050505050497E-2</v>
      </c>
      <c r="H165" s="221">
        <v>0.14001305483028714</v>
      </c>
      <c r="I165" s="220">
        <v>3.1709046702461663E-2</v>
      </c>
      <c r="J165" s="221">
        <v>5.7363741785852351E-2</v>
      </c>
    </row>
    <row r="166" spans="2:10" ht="15" hidden="1" customHeight="1" outlineLevel="1">
      <c r="B166" s="63" t="s">
        <v>87</v>
      </c>
      <c r="C166" s="220">
        <v>1</v>
      </c>
      <c r="D166" s="220">
        <v>0.5</v>
      </c>
      <c r="E166" s="220">
        <v>1.9629629629629628</v>
      </c>
      <c r="F166" s="220">
        <v>-0.27631578947368418</v>
      </c>
      <c r="G166" s="220">
        <v>-0.1428571428571429</v>
      </c>
      <c r="H166" s="221">
        <v>0.56521739130434789</v>
      </c>
      <c r="I166" s="220">
        <v>-8.6288416075650076E-2</v>
      </c>
      <c r="J166" s="221">
        <v>-2.2388059701492491E-2</v>
      </c>
    </row>
    <row r="167" spans="2:10" ht="15" hidden="1" customHeight="1" outlineLevel="1">
      <c r="B167" s="63" t="s">
        <v>86</v>
      </c>
      <c r="C167" s="220">
        <v>1.5</v>
      </c>
      <c r="D167" s="220">
        <v>-0.31707317073170727</v>
      </c>
      <c r="E167" s="220">
        <v>9.375</v>
      </c>
      <c r="F167" s="220">
        <v>-0.1333333333333333</v>
      </c>
      <c r="G167" s="220">
        <v>0.4285714285714286</v>
      </c>
      <c r="H167" s="221">
        <v>0.7831325301204819</v>
      </c>
      <c r="I167" s="220">
        <v>0.77207737594617321</v>
      </c>
      <c r="J167" s="221">
        <v>0.77343173431734313</v>
      </c>
    </row>
    <row r="168" spans="2:10" ht="15" hidden="1" customHeight="1" outlineLevel="1">
      <c r="B168" s="63" t="s">
        <v>85</v>
      </c>
      <c r="C168" s="220" t="s">
        <v>143</v>
      </c>
      <c r="D168" s="220">
        <v>1.6666666666666665</v>
      </c>
      <c r="E168" s="220">
        <v>6.7142857142857144</v>
      </c>
      <c r="F168" s="220">
        <v>-0.12345679012345678</v>
      </c>
      <c r="G168" s="220">
        <v>3.083333333333333</v>
      </c>
      <c r="H168" s="221">
        <v>1.4833333333333334</v>
      </c>
      <c r="I168" s="220">
        <v>0.80632008154943935</v>
      </c>
      <c r="J168" s="221">
        <v>0.88010899182561309</v>
      </c>
    </row>
    <row r="169" spans="2:10" ht="15" hidden="1" customHeight="1" outlineLevel="1">
      <c r="B169" s="63" t="s">
        <v>84</v>
      </c>
      <c r="C169" s="220">
        <v>-1</v>
      </c>
      <c r="D169" s="220">
        <v>1.75</v>
      </c>
      <c r="E169" s="220">
        <v>18.75</v>
      </c>
      <c r="F169" s="220">
        <v>-0.78787878787878785</v>
      </c>
      <c r="G169" s="220">
        <v>6.9285714285714288</v>
      </c>
      <c r="H169" s="221">
        <v>1.8269230769230771</v>
      </c>
      <c r="I169" s="220">
        <v>0.12880434782608696</v>
      </c>
      <c r="J169" s="221">
        <v>0.21965020576131677</v>
      </c>
    </row>
    <row r="170" spans="2:10" ht="15" hidden="1" customHeight="1" outlineLevel="1">
      <c r="B170" s="63" t="s">
        <v>83</v>
      </c>
      <c r="C170" s="220">
        <v>-0.25</v>
      </c>
      <c r="D170" s="220">
        <v>5</v>
      </c>
      <c r="E170" s="220">
        <v>15.222222222222221</v>
      </c>
      <c r="F170" s="220">
        <v>-0.85185185185185186</v>
      </c>
      <c r="G170" s="220">
        <v>0.125</v>
      </c>
      <c r="H170" s="221">
        <v>0.66666666666666674</v>
      </c>
      <c r="I170" s="220">
        <v>0.92225201072386054</v>
      </c>
      <c r="J170" s="221">
        <v>0.8868360277136258</v>
      </c>
    </row>
    <row r="171" spans="2:10" ht="15" hidden="1" customHeight="1" outlineLevel="1">
      <c r="B171" s="63" t="s">
        <v>82</v>
      </c>
      <c r="C171" s="220">
        <v>4.166666666666667</v>
      </c>
      <c r="D171" s="220">
        <v>0.13114754098360648</v>
      </c>
      <c r="E171" s="220">
        <v>0.43366619115549221</v>
      </c>
      <c r="F171" s="220">
        <v>-0.32298136645962738</v>
      </c>
      <c r="G171" s="220">
        <v>4.0394736842105265</v>
      </c>
      <c r="H171" s="221">
        <v>0.33881230116648986</v>
      </c>
      <c r="I171" s="220">
        <v>0.32782466010314115</v>
      </c>
      <c r="J171" s="221">
        <v>0.32981378383566895</v>
      </c>
    </row>
    <row r="172" spans="2:10" ht="15" hidden="1" customHeight="1" outlineLevel="1">
      <c r="B172" s="63" t="s">
        <v>81</v>
      </c>
      <c r="C172" s="220" t="s">
        <v>143</v>
      </c>
      <c r="D172" s="220">
        <v>-0.3204419889502762</v>
      </c>
      <c r="E172" s="220">
        <v>-4.7125074096028507E-2</v>
      </c>
      <c r="F172" s="220">
        <v>-0.38634812286689424</v>
      </c>
      <c r="G172" s="220">
        <v>0.16885553470919334</v>
      </c>
      <c r="H172" s="221">
        <v>-0.18044172801778025</v>
      </c>
      <c r="I172" s="220">
        <v>1.1038199122158865E-2</v>
      </c>
      <c r="J172" s="221">
        <v>-3.4591194968553451E-2</v>
      </c>
    </row>
    <row r="173" spans="2:10" ht="15" hidden="1" customHeight="1" outlineLevel="1">
      <c r="B173" s="63" t="s">
        <v>80</v>
      </c>
      <c r="C173" s="220">
        <v>0.14285714285714279</v>
      </c>
      <c r="D173" s="220">
        <v>-0.2007299270072993</v>
      </c>
      <c r="E173" s="220">
        <v>2.4757443961191061E-2</v>
      </c>
      <c r="F173" s="220">
        <v>-0.23482849604221634</v>
      </c>
      <c r="G173" s="220">
        <v>1.1773879142300196</v>
      </c>
      <c r="H173" s="221">
        <v>3.1662269129287601E-2</v>
      </c>
      <c r="I173" s="220">
        <v>0.19461363907798868</v>
      </c>
      <c r="J173" s="221">
        <v>0.1533146092461326</v>
      </c>
    </row>
    <row r="174" spans="2:10" ht="15" hidden="1" customHeight="1" outlineLevel="1">
      <c r="B174" s="63" t="s">
        <v>79</v>
      </c>
      <c r="C174" s="220">
        <v>-0.38095238095238093</v>
      </c>
      <c r="D174" s="220">
        <v>-0.27173913043478259</v>
      </c>
      <c r="E174" s="220">
        <v>0.26245954692556639</v>
      </c>
      <c r="F174" s="220">
        <v>9.0211833455076773E-2</v>
      </c>
      <c r="G174" s="220">
        <v>0.84057971014492749</v>
      </c>
      <c r="H174" s="221">
        <v>0.21364586443714551</v>
      </c>
      <c r="I174" s="220">
        <v>0.48779912766709899</v>
      </c>
      <c r="J174" s="221">
        <v>0.41020114942528729</v>
      </c>
    </row>
    <row r="175" spans="2:10" collapsed="1">
      <c r="B175" s="227">
        <v>1999</v>
      </c>
      <c r="C175" s="229">
        <v>1.5151515151515138E-2</v>
      </c>
      <c r="D175" s="229">
        <v>-0.18826666666666669</v>
      </c>
      <c r="E175" s="229">
        <v>4.8115783724740568E-2</v>
      </c>
      <c r="F175" s="229">
        <v>-0.24659653465346532</v>
      </c>
      <c r="G175" s="229">
        <v>0.34729574223245119</v>
      </c>
      <c r="H175" s="229">
        <v>-4.7670373818039291E-2</v>
      </c>
      <c r="I175" s="229">
        <v>9.2825262305169742E-2</v>
      </c>
      <c r="J175" s="229">
        <v>5.8929215203040064E-2</v>
      </c>
    </row>
    <row r="176" spans="2:10" ht="15" hidden="1" customHeight="1" outlineLevel="1">
      <c r="B176" s="63" t="s">
        <v>90</v>
      </c>
      <c r="C176" s="220">
        <v>-0.13636363636363635</v>
      </c>
      <c r="D176" s="220">
        <v>0.3423076923076922</v>
      </c>
      <c r="E176" s="220">
        <v>0.38201320132013206</v>
      </c>
      <c r="F176" s="220">
        <v>-3.9701257861635253E-2</v>
      </c>
      <c r="G176" s="220">
        <v>0.85572139303482597</v>
      </c>
      <c r="H176" s="221">
        <v>0.22065562213605916</v>
      </c>
      <c r="I176" s="220">
        <v>0.26731813246471225</v>
      </c>
      <c r="J176" s="221">
        <v>0.25632937660828414</v>
      </c>
    </row>
    <row r="177" spans="2:10" ht="15" hidden="1" customHeight="1" outlineLevel="1">
      <c r="B177" s="63" t="s">
        <v>89</v>
      </c>
      <c r="C177" s="220">
        <v>4</v>
      </c>
      <c r="D177" s="220">
        <v>0</v>
      </c>
      <c r="E177" s="220">
        <v>0.26126418152350084</v>
      </c>
      <c r="F177" s="220">
        <v>-3.8872159868601153E-2</v>
      </c>
      <c r="G177" s="220">
        <v>0.18392204628501818</v>
      </c>
      <c r="H177" s="221">
        <v>0.10488084618325466</v>
      </c>
      <c r="I177" s="220">
        <v>0.2886801779535344</v>
      </c>
      <c r="J177" s="221">
        <v>0.23332309818070152</v>
      </c>
    </row>
    <row r="178" spans="2:10" ht="15" hidden="1" customHeight="1" outlineLevel="1">
      <c r="B178" s="63" t="s">
        <v>88</v>
      </c>
      <c r="C178" s="220">
        <v>-0.83333333333333337</v>
      </c>
      <c r="D178" s="220">
        <v>0.22727272727272729</v>
      </c>
      <c r="E178" s="220">
        <v>0.27689873417721511</v>
      </c>
      <c r="F178" s="220">
        <v>-0.12803676953381482</v>
      </c>
      <c r="G178" s="220">
        <v>3.7710843373493974</v>
      </c>
      <c r="H178" s="221">
        <v>0.25419566107245184</v>
      </c>
      <c r="I178" s="220">
        <v>0.22941835845061642</v>
      </c>
      <c r="J178" s="221">
        <v>0.23519862490450727</v>
      </c>
    </row>
    <row r="179" spans="2:10" ht="15" hidden="1" customHeight="1" outlineLevel="1">
      <c r="B179" s="63" t="s">
        <v>87</v>
      </c>
      <c r="C179" s="220">
        <v>-0.875</v>
      </c>
      <c r="D179" s="220">
        <v>1.2352941176470589</v>
      </c>
      <c r="E179" s="220">
        <v>0.28571428571428581</v>
      </c>
      <c r="F179" s="220">
        <v>0.1875</v>
      </c>
      <c r="G179" s="220">
        <v>-0.5</v>
      </c>
      <c r="H179" s="221">
        <v>0.10179640718562877</v>
      </c>
      <c r="I179" s="220">
        <v>0.80769230769230771</v>
      </c>
      <c r="J179" s="221">
        <v>0.70081595648232087</v>
      </c>
    </row>
    <row r="180" spans="2:10" ht="15" hidden="1" customHeight="1" outlineLevel="1">
      <c r="B180" s="63" t="s">
        <v>86</v>
      </c>
      <c r="C180" s="220">
        <v>-0.5</v>
      </c>
      <c r="D180" s="220">
        <v>0.34426229508196715</v>
      </c>
      <c r="E180" s="220">
        <v>0.45454545454545459</v>
      </c>
      <c r="F180" s="220">
        <v>-0.26229508196721307</v>
      </c>
      <c r="G180" s="220">
        <v>5.0000000000000044E-2</v>
      </c>
      <c r="H180" s="221">
        <v>5.7324840764331197E-2</v>
      </c>
      <c r="I180" s="220">
        <v>0.69614835948644793</v>
      </c>
      <c r="J180" s="221">
        <v>0.57925407925407923</v>
      </c>
    </row>
    <row r="181" spans="2:10" ht="15" hidden="1" customHeight="1" outlineLevel="1">
      <c r="B181" s="63" t="s">
        <v>85</v>
      </c>
      <c r="C181" s="220">
        <v>-1</v>
      </c>
      <c r="D181" s="220">
        <v>5</v>
      </c>
      <c r="E181" s="220">
        <v>-0.25</v>
      </c>
      <c r="F181" s="220">
        <v>-0.22115384615384615</v>
      </c>
      <c r="G181" s="220">
        <v>-0.4285714285714286</v>
      </c>
      <c r="H181" s="221">
        <v>-0.30635838150289019</v>
      </c>
      <c r="I181" s="220">
        <v>-0.22019077901430839</v>
      </c>
      <c r="J181" s="221">
        <v>-0.23060796645702308</v>
      </c>
    </row>
    <row r="182" spans="2:10" ht="15" hidden="1" customHeight="1" outlineLevel="1">
      <c r="B182" s="63" t="s">
        <v>84</v>
      </c>
      <c r="C182" s="220">
        <v>11</v>
      </c>
      <c r="D182" s="220">
        <v>1</v>
      </c>
      <c r="E182" s="220">
        <v>1</v>
      </c>
      <c r="F182" s="220">
        <v>-0.26666666666666672</v>
      </c>
      <c r="G182" s="220">
        <v>3.666666666666667</v>
      </c>
      <c r="H182" s="221">
        <v>4.0000000000000036E-2</v>
      </c>
      <c r="I182" s="220">
        <v>0.85671039354187695</v>
      </c>
      <c r="J182" s="221">
        <v>0.78185151237396888</v>
      </c>
    </row>
    <row r="183" spans="2:10" ht="15" hidden="1" customHeight="1" outlineLevel="1">
      <c r="B183" s="63" t="s">
        <v>83</v>
      </c>
      <c r="C183" s="220">
        <v>3</v>
      </c>
      <c r="D183" s="220">
        <v>-0.8</v>
      </c>
      <c r="E183" s="220">
        <v>-9.9999999999999978E-2</v>
      </c>
      <c r="F183" s="220">
        <v>6.578947368421062E-2</v>
      </c>
      <c r="G183" s="220">
        <v>0.19999999999999996</v>
      </c>
      <c r="H183" s="221">
        <v>2.564102564102555E-2</v>
      </c>
      <c r="I183" s="220">
        <v>-0.10444177671068422</v>
      </c>
      <c r="J183" s="221">
        <v>-8.8421052631578956E-2</v>
      </c>
    </row>
    <row r="184" spans="2:10" ht="15" hidden="1" customHeight="1" outlineLevel="1">
      <c r="B184" s="63" t="s">
        <v>82</v>
      </c>
      <c r="C184" s="220">
        <v>0.5</v>
      </c>
      <c r="D184" s="220">
        <v>-0.25609756097560976</v>
      </c>
      <c r="E184" s="220">
        <v>-6.283422459893051E-2</v>
      </c>
      <c r="F184" s="220">
        <v>-6.304558680892336E-2</v>
      </c>
      <c r="G184" s="220">
        <v>-0.31531531531531531</v>
      </c>
      <c r="H184" s="221">
        <v>-9.6310493531384767E-2</v>
      </c>
      <c r="I184" s="220">
        <v>0.43684742337487359</v>
      </c>
      <c r="J184" s="221">
        <v>0.29819314641744543</v>
      </c>
    </row>
    <row r="185" spans="2:10" ht="15" hidden="1" customHeight="1" outlineLevel="1">
      <c r="B185" s="63" t="s">
        <v>81</v>
      </c>
      <c r="C185" s="220">
        <v>-1</v>
      </c>
      <c r="D185" s="220">
        <v>0.63800904977375561</v>
      </c>
      <c r="E185" s="220">
        <v>0.7347043701799485</v>
      </c>
      <c r="F185" s="220">
        <v>-0.26344896933132222</v>
      </c>
      <c r="G185" s="220">
        <v>-0.23638968481375355</v>
      </c>
      <c r="H185" s="221">
        <v>5.1562956470931898E-2</v>
      </c>
      <c r="I185" s="220">
        <v>0.65273288802700558</v>
      </c>
      <c r="J185" s="221">
        <v>0.45457171746352731</v>
      </c>
    </row>
    <row r="186" spans="2:10" ht="15" hidden="1" customHeight="1" outlineLevel="1">
      <c r="B186" s="63" t="s">
        <v>80</v>
      </c>
      <c r="C186" s="220">
        <v>2.5</v>
      </c>
      <c r="D186" s="220">
        <v>-2.1428571428571463E-2</v>
      </c>
      <c r="E186" s="220">
        <v>0.77916666666666656</v>
      </c>
      <c r="F186" s="220">
        <v>-0.40352533836953097</v>
      </c>
      <c r="G186" s="220">
        <v>0.13245033112582782</v>
      </c>
      <c r="H186" s="221">
        <v>1.6267429388630683E-2</v>
      </c>
      <c r="I186" s="220">
        <v>0.15969529085872569</v>
      </c>
      <c r="J186" s="221">
        <v>0.11964660077867628</v>
      </c>
    </row>
    <row r="187" spans="2:10" ht="15" hidden="1" customHeight="1" outlineLevel="1">
      <c r="B187" s="63" t="s">
        <v>79</v>
      </c>
      <c r="C187" s="220">
        <v>20</v>
      </c>
      <c r="D187" s="220">
        <v>-0.12380952380952381</v>
      </c>
      <c r="E187" s="220">
        <v>0.45617342130065985</v>
      </c>
      <c r="F187" s="220">
        <v>2.1641791044776149E-2</v>
      </c>
      <c r="G187" s="220">
        <v>0.66265060240963858</v>
      </c>
      <c r="H187" s="221">
        <v>0.22876536415336646</v>
      </c>
      <c r="I187" s="220">
        <v>0.14673876309564049</v>
      </c>
      <c r="J187" s="221">
        <v>0.16882347130297348</v>
      </c>
    </row>
    <row r="188" spans="2:10" collapsed="1">
      <c r="B188" s="227">
        <v>1998</v>
      </c>
      <c r="C188" s="229">
        <v>0.16814159292035402</v>
      </c>
      <c r="D188" s="229">
        <v>0.13981762917933138</v>
      </c>
      <c r="E188" s="229">
        <v>0.43822166365564375</v>
      </c>
      <c r="F188" s="229">
        <v>-0.14862230651704333</v>
      </c>
      <c r="G188" s="229">
        <v>0.3637790332705586</v>
      </c>
      <c r="H188" s="229">
        <v>0.11365124399825399</v>
      </c>
      <c r="I188" s="229">
        <v>0.3037442495760172</v>
      </c>
      <c r="J188" s="229">
        <v>0.25217758109038169</v>
      </c>
    </row>
    <row r="189" spans="2:10" ht="15" hidden="1" customHeight="1" outlineLevel="1">
      <c r="B189" s="63" t="s">
        <v>90</v>
      </c>
      <c r="C189" s="220">
        <v>0.33333333333333326</v>
      </c>
      <c r="D189" s="220">
        <v>9.704641350210963E-2</v>
      </c>
      <c r="E189" s="220">
        <v>0.13483146067415741</v>
      </c>
      <c r="F189" s="220">
        <v>-6.4017660044150104E-2</v>
      </c>
      <c r="G189" s="220">
        <v>0.22560975609756095</v>
      </c>
      <c r="H189" s="221">
        <v>4.0719002201027088E-2</v>
      </c>
      <c r="I189" s="220">
        <v>0.13430629964899321</v>
      </c>
      <c r="J189" s="221">
        <v>0.11078327416901024</v>
      </c>
    </row>
    <row r="190" spans="2:10" ht="15" hidden="1" customHeight="1" outlineLevel="1">
      <c r="B190" s="63" t="s">
        <v>89</v>
      </c>
      <c r="C190" s="220">
        <v>-0.33333333333333337</v>
      </c>
      <c r="D190" s="220">
        <v>-0.14626865671641787</v>
      </c>
      <c r="E190" s="220">
        <v>0.63834306956983533</v>
      </c>
      <c r="F190" s="220">
        <v>0.1969200524246395</v>
      </c>
      <c r="G190" s="220">
        <v>1.9321428571428569</v>
      </c>
      <c r="H190" s="221">
        <v>0.41311003061408247</v>
      </c>
      <c r="I190" s="220">
        <v>0.29513444302176706</v>
      </c>
      <c r="J190" s="221">
        <v>0.32854010504308806</v>
      </c>
    </row>
    <row r="191" spans="2:10" ht="15" hidden="1" customHeight="1" outlineLevel="1">
      <c r="B191" s="63" t="s">
        <v>88</v>
      </c>
      <c r="C191" s="220">
        <v>-0.75510204081632648</v>
      </c>
      <c r="D191" s="220">
        <v>1.2448979591836733</v>
      </c>
      <c r="E191" s="220">
        <v>-0.42545454545454542</v>
      </c>
      <c r="F191" s="220">
        <v>-7.2472594397076762E-2</v>
      </c>
      <c r="G191" s="220">
        <v>-0.34387351778656128</v>
      </c>
      <c r="H191" s="221">
        <v>-0.21015195602974457</v>
      </c>
      <c r="I191" s="220">
        <v>3.4531632521582312E-2</v>
      </c>
      <c r="J191" s="221">
        <v>-3.5194398378477931E-2</v>
      </c>
    </row>
    <row r="192" spans="2:10" ht="15" hidden="1" customHeight="1" outlineLevel="1">
      <c r="B192" s="63" t="s">
        <v>87</v>
      </c>
      <c r="C192" s="220" t="s">
        <v>143</v>
      </c>
      <c r="D192" s="220">
        <v>0.7</v>
      </c>
      <c r="E192" s="220">
        <v>-0.72</v>
      </c>
      <c r="F192" s="220">
        <v>-0.53956834532374098</v>
      </c>
      <c r="G192" s="220">
        <v>0.64705882352941169</v>
      </c>
      <c r="H192" s="221">
        <v>-0.47151898734177211</v>
      </c>
      <c r="I192" s="220">
        <v>0.14705882352941169</v>
      </c>
      <c r="J192" s="221">
        <v>-2.5618374558303847E-2</v>
      </c>
    </row>
    <row r="193" spans="2:10" ht="15" hidden="1" customHeight="1" outlineLevel="1">
      <c r="B193" s="63" t="s">
        <v>86</v>
      </c>
      <c r="C193" s="220" t="s">
        <v>143</v>
      </c>
      <c r="D193" s="220">
        <v>5.0999999999999996</v>
      </c>
      <c r="E193" s="220">
        <v>-0.68571428571428572</v>
      </c>
      <c r="F193" s="220">
        <v>-0.4553571428571429</v>
      </c>
      <c r="G193" s="220">
        <v>1</v>
      </c>
      <c r="H193" s="221">
        <v>-5.9880239520958112E-2</v>
      </c>
      <c r="I193" s="220">
        <v>-0.22455752212389379</v>
      </c>
      <c r="J193" s="221">
        <v>-0.19887955182072825</v>
      </c>
    </row>
    <row r="194" spans="2:10" ht="15" hidden="1" customHeight="1" outlineLevel="1">
      <c r="B194" s="63" t="s">
        <v>85</v>
      </c>
      <c r="C194" s="220">
        <v>0.11764705882352944</v>
      </c>
      <c r="D194" s="220">
        <v>-0.85714285714285721</v>
      </c>
      <c r="E194" s="220">
        <v>0.39999999999999991</v>
      </c>
      <c r="F194" s="220">
        <v>0.42465753424657526</v>
      </c>
      <c r="G194" s="220">
        <v>0.39999999999999991</v>
      </c>
      <c r="H194" s="221">
        <v>0.31060606060606055</v>
      </c>
      <c r="I194" s="220">
        <v>-3.1562740569669012E-2</v>
      </c>
      <c r="J194" s="221">
        <v>0</v>
      </c>
    </row>
    <row r="195" spans="2:10" ht="15" hidden="1" customHeight="1" outlineLevel="1">
      <c r="B195" s="63" t="s">
        <v>84</v>
      </c>
      <c r="C195" s="220" t="s">
        <v>143</v>
      </c>
      <c r="D195" s="220">
        <v>0</v>
      </c>
      <c r="E195" s="220">
        <v>-0.83333333333333337</v>
      </c>
      <c r="F195" s="220">
        <v>0.125</v>
      </c>
      <c r="G195" s="220">
        <v>-0.86363636363636365</v>
      </c>
      <c r="H195" s="221">
        <v>-0.21875</v>
      </c>
      <c r="I195" s="220">
        <v>1.1973392461197339</v>
      </c>
      <c r="J195" s="221">
        <v>0.88428324697754745</v>
      </c>
    </row>
    <row r="196" spans="2:10" ht="15" hidden="1" customHeight="1" outlineLevel="1">
      <c r="B196" s="63" t="s">
        <v>83</v>
      </c>
      <c r="C196" s="220">
        <v>-0.9</v>
      </c>
      <c r="D196" s="220">
        <v>4</v>
      </c>
      <c r="E196" s="220">
        <v>-0.64285714285714279</v>
      </c>
      <c r="F196" s="220">
        <v>-0.37190082644628097</v>
      </c>
      <c r="G196" s="220">
        <v>0.66666666666666674</v>
      </c>
      <c r="H196" s="221">
        <v>-0.32369942196531787</v>
      </c>
      <c r="I196" s="220">
        <v>-0.11945031712473575</v>
      </c>
      <c r="J196" s="221">
        <v>-0.15102770330652371</v>
      </c>
    </row>
    <row r="197" spans="2:10" ht="15" hidden="1" customHeight="1" outlineLevel="1">
      <c r="B197" s="63" t="s">
        <v>82</v>
      </c>
      <c r="C197" s="220">
        <v>1</v>
      </c>
      <c r="D197" s="220">
        <v>0.12328767123287676</v>
      </c>
      <c r="E197" s="220">
        <v>-0.33154602323503124</v>
      </c>
      <c r="F197" s="220">
        <v>0.10741138560687435</v>
      </c>
      <c r="G197" s="220">
        <v>0.62043795620437958</v>
      </c>
      <c r="H197" s="221">
        <v>-7.7365163572060136E-2</v>
      </c>
      <c r="I197" s="220">
        <v>-0.50084061869535978</v>
      </c>
      <c r="J197" s="221">
        <v>-0.43318265291707869</v>
      </c>
    </row>
    <row r="198" spans="2:10" ht="15" hidden="1" customHeight="1" outlineLevel="1">
      <c r="B198" s="63" t="s">
        <v>81</v>
      </c>
      <c r="C198" s="220">
        <v>0</v>
      </c>
      <c r="D198" s="220">
        <v>-4.5045045045044585E-3</v>
      </c>
      <c r="E198" s="220">
        <v>-6.129343629343631E-2</v>
      </c>
      <c r="F198" s="220">
        <v>0.73182411841532424</v>
      </c>
      <c r="G198" s="220">
        <v>0.26449275362318847</v>
      </c>
      <c r="H198" s="221">
        <v>0.33009520108801249</v>
      </c>
      <c r="I198" s="220">
        <v>0.15390353058180017</v>
      </c>
      <c r="J198" s="221">
        <v>0.20658804392029273</v>
      </c>
    </row>
    <row r="199" spans="2:10" ht="15" hidden="1" customHeight="1" outlineLevel="1">
      <c r="B199" s="63" t="s">
        <v>80</v>
      </c>
      <c r="C199" s="220" t="s">
        <v>143</v>
      </c>
      <c r="D199" s="220">
        <v>0.39999999999999991</v>
      </c>
      <c r="E199" s="220">
        <v>-0.30463576158940397</v>
      </c>
      <c r="F199" s="220">
        <v>0.49365303244005632</v>
      </c>
      <c r="G199" s="220">
        <v>-0.25980392156862742</v>
      </c>
      <c r="H199" s="221">
        <v>4.4631185807656459E-2</v>
      </c>
      <c r="I199" s="220">
        <v>0.36638909916729756</v>
      </c>
      <c r="J199" s="221">
        <v>0.25817999120768698</v>
      </c>
    </row>
    <row r="200" spans="2:10" ht="15" hidden="1" customHeight="1" outlineLevel="1">
      <c r="B200" s="63" t="s">
        <v>79</v>
      </c>
      <c r="C200" s="220">
        <v>0</v>
      </c>
      <c r="D200" s="220">
        <v>0.63212435233160624</v>
      </c>
      <c r="E200" s="220">
        <v>-0.21784002948765202</v>
      </c>
      <c r="F200" s="220">
        <v>2.6426656453466091E-2</v>
      </c>
      <c r="G200" s="220">
        <v>-0.27826086956521734</v>
      </c>
      <c r="H200" s="221">
        <v>-8.8309081786251853E-2</v>
      </c>
      <c r="I200" s="220">
        <v>0.15261763789342475</v>
      </c>
      <c r="J200" s="221">
        <v>7.6056338028168913E-2</v>
      </c>
    </row>
    <row r="201" spans="2:10" collapsed="1">
      <c r="B201" s="227">
        <v>1997</v>
      </c>
      <c r="C201" s="229">
        <v>-5.8333333333333348E-2</v>
      </c>
      <c r="D201" s="229">
        <v>0.22761194029850751</v>
      </c>
      <c r="E201" s="229">
        <v>-7.0458528037383172E-2</v>
      </c>
      <c r="F201" s="229">
        <v>0.19354838709677424</v>
      </c>
      <c r="G201" s="229">
        <v>0.18087472201630828</v>
      </c>
      <c r="H201" s="229">
        <v>8.5878484462481808E-2</v>
      </c>
      <c r="I201" s="229">
        <v>9.6070792520035697E-2</v>
      </c>
      <c r="J201" s="229">
        <v>9.3287053892893823E-2</v>
      </c>
    </row>
    <row r="202" spans="2:10" ht="15" hidden="1" customHeight="1" outlineLevel="1">
      <c r="B202" s="63" t="s">
        <v>90</v>
      </c>
      <c r="C202" s="220">
        <v>3.125</v>
      </c>
      <c r="D202" s="220">
        <v>0.10232558139534875</v>
      </c>
      <c r="E202" s="220">
        <v>-8.1290322580645169E-2</v>
      </c>
      <c r="F202" s="220">
        <v>0.14538558786346401</v>
      </c>
      <c r="G202" s="220">
        <v>-0.27111111111111108</v>
      </c>
      <c r="H202" s="221">
        <v>1.6595189259742682E-2</v>
      </c>
      <c r="I202" s="220">
        <v>0.30172344689378749</v>
      </c>
      <c r="J202" s="221">
        <v>0.21599955151922856</v>
      </c>
    </row>
    <row r="203" spans="2:10" ht="15" hidden="1" customHeight="1" outlineLevel="1">
      <c r="B203" s="63" t="s">
        <v>89</v>
      </c>
      <c r="C203" s="220">
        <v>-0.5</v>
      </c>
      <c r="D203" s="220">
        <v>2.1018518518518516</v>
      </c>
      <c r="E203" s="220">
        <v>-3.4853921066119953E-2</v>
      </c>
      <c r="F203" s="220">
        <v>4.484765491270104E-2</v>
      </c>
      <c r="G203" s="220">
        <v>-0.29824561403508776</v>
      </c>
      <c r="H203" s="221">
        <v>3.1197771587743839E-2</v>
      </c>
      <c r="I203" s="220">
        <v>0.1978527607361964</v>
      </c>
      <c r="J203" s="221">
        <v>0.14543543017347127</v>
      </c>
    </row>
    <row r="204" spans="2:10" ht="15" hidden="1" customHeight="1" outlineLevel="1">
      <c r="B204" s="63" t="s">
        <v>88</v>
      </c>
      <c r="C204" s="220" t="s">
        <v>143</v>
      </c>
      <c r="D204" s="220">
        <v>-0.52427184466019416</v>
      </c>
      <c r="E204" s="220">
        <v>0.28205128205128216</v>
      </c>
      <c r="F204" s="220">
        <v>-1.7354877318970674E-2</v>
      </c>
      <c r="G204" s="220">
        <v>0.67549668874172175</v>
      </c>
      <c r="H204" s="221">
        <v>0.11139058569888616</v>
      </c>
      <c r="I204" s="220">
        <v>0.21493425172197878</v>
      </c>
      <c r="J204" s="221">
        <v>0.18351324828263005</v>
      </c>
    </row>
    <row r="205" spans="2:10" ht="15" hidden="1" customHeight="1" outlineLevel="1">
      <c r="B205" s="63" t="s">
        <v>87</v>
      </c>
      <c r="C205" s="220">
        <v>-1</v>
      </c>
      <c r="D205" s="220">
        <v>-0.375</v>
      </c>
      <c r="E205" s="220">
        <v>0.76470588235294112</v>
      </c>
      <c r="F205" s="220">
        <v>3.4838709677419351</v>
      </c>
      <c r="G205" s="220">
        <v>7.5</v>
      </c>
      <c r="H205" s="221">
        <v>1.3235294117647061</v>
      </c>
      <c r="I205" s="220">
        <v>7.5894736842105264</v>
      </c>
      <c r="J205" s="221">
        <v>3.9004329004329001</v>
      </c>
    </row>
    <row r="206" spans="2:10" ht="15" hidden="1" customHeight="1" outlineLevel="1">
      <c r="B206" s="63" t="s">
        <v>86</v>
      </c>
      <c r="C206" s="220" t="s">
        <v>143</v>
      </c>
      <c r="D206" s="220">
        <v>1</v>
      </c>
      <c r="E206" s="220">
        <v>0.52173913043478271</v>
      </c>
      <c r="F206" s="220">
        <v>1.8717948717948718</v>
      </c>
      <c r="G206" s="220">
        <v>9</v>
      </c>
      <c r="H206" s="221">
        <v>1.4558823529411766</v>
      </c>
      <c r="I206" s="220">
        <v>9.2727272727272734</v>
      </c>
      <c r="J206" s="221">
        <v>5.865384615384615</v>
      </c>
    </row>
    <row r="207" spans="2:10" ht="15" hidden="1" customHeight="1" outlineLevel="1">
      <c r="B207" s="63" t="s">
        <v>85</v>
      </c>
      <c r="C207" s="220" t="s">
        <v>143</v>
      </c>
      <c r="D207" s="220">
        <v>0.75</v>
      </c>
      <c r="E207" s="220">
        <v>-0.23076923076923073</v>
      </c>
      <c r="F207" s="220">
        <v>3.8666666666666663</v>
      </c>
      <c r="G207" s="220">
        <v>6.5</v>
      </c>
      <c r="H207" s="221">
        <v>1.8085106382978724</v>
      </c>
      <c r="I207" s="220">
        <v>1.3113879003558719</v>
      </c>
      <c r="J207" s="221">
        <v>1.3497536945812807</v>
      </c>
    </row>
    <row r="208" spans="2:10" ht="15" hidden="1" customHeight="1" outlineLevel="1">
      <c r="B208" s="63" t="s">
        <v>84</v>
      </c>
      <c r="C208" s="220">
        <v>-1</v>
      </c>
      <c r="D208" s="220">
        <v>-0.77777777777777779</v>
      </c>
      <c r="E208" s="220">
        <v>-0.22580645161290325</v>
      </c>
      <c r="F208" s="220">
        <v>7</v>
      </c>
      <c r="G208" s="220">
        <v>1.4444444444444446</v>
      </c>
      <c r="H208" s="221">
        <v>1.098360655737705</v>
      </c>
      <c r="I208" s="220">
        <v>3.0630630630630629</v>
      </c>
      <c r="J208" s="221">
        <v>2.3662790697674421</v>
      </c>
    </row>
    <row r="209" spans="2:10" ht="15" hidden="1" customHeight="1" outlineLevel="1">
      <c r="B209" s="63" t="s">
        <v>83</v>
      </c>
      <c r="C209" s="220">
        <v>1</v>
      </c>
      <c r="D209" s="220">
        <v>-0.7142857142857143</v>
      </c>
      <c r="E209" s="220">
        <v>-0.50877192982456143</v>
      </c>
      <c r="F209" s="220">
        <v>8.3076923076923084</v>
      </c>
      <c r="G209" s="220">
        <v>3</v>
      </c>
      <c r="H209" s="221">
        <v>1.0352941176470587</v>
      </c>
      <c r="I209" s="220">
        <v>20.5</v>
      </c>
      <c r="J209" s="221">
        <v>7.6744186046511622</v>
      </c>
    </row>
    <row r="210" spans="2:10" ht="15" hidden="1" customHeight="1" outlineLevel="1">
      <c r="B210" s="63" t="s">
        <v>82</v>
      </c>
      <c r="C210" s="220">
        <v>1</v>
      </c>
      <c r="D210" s="220">
        <v>-0.70916334661354585</v>
      </c>
      <c r="E210" s="220">
        <v>-9.7345132743362761E-3</v>
      </c>
      <c r="F210" s="220">
        <v>-0.1953327571305099</v>
      </c>
      <c r="G210" s="220">
        <v>-0.5580645161290323</v>
      </c>
      <c r="H210" s="221">
        <v>-0.20603720603720599</v>
      </c>
      <c r="I210" s="220">
        <v>0.99096234309623421</v>
      </c>
      <c r="J210" s="221">
        <v>0.60448776065276522</v>
      </c>
    </row>
    <row r="211" spans="2:10" ht="15" hidden="1" customHeight="1" outlineLevel="1">
      <c r="B211" s="63" t="s">
        <v>81</v>
      </c>
      <c r="C211" s="220">
        <v>-0.33333333333333337</v>
      </c>
      <c r="D211" s="220">
        <v>-0.19565217391304346</v>
      </c>
      <c r="E211" s="220">
        <v>0.67231638418079087</v>
      </c>
      <c r="F211" s="220">
        <v>0.17794871794871803</v>
      </c>
      <c r="G211" s="220">
        <v>0.27188940092165903</v>
      </c>
      <c r="H211" s="221">
        <v>0.31805377720870687</v>
      </c>
      <c r="I211" s="220">
        <v>9.0958408679927771E-2</v>
      </c>
      <c r="J211" s="221">
        <v>0.15021717340461072</v>
      </c>
    </row>
    <row r="212" spans="2:10" ht="15" hidden="1" customHeight="1" outlineLevel="1">
      <c r="B212" s="63" t="s">
        <v>80</v>
      </c>
      <c r="C212" s="220">
        <v>-1</v>
      </c>
      <c r="D212" s="220">
        <v>-0.37694704049844241</v>
      </c>
      <c r="E212" s="220">
        <v>0.24600309437854562</v>
      </c>
      <c r="F212" s="220">
        <v>-3.7991858887381325E-2</v>
      </c>
      <c r="G212" s="220">
        <v>0.55725190839694649</v>
      </c>
      <c r="H212" s="221">
        <v>9.7785977859778495E-2</v>
      </c>
      <c r="I212" s="220">
        <v>-2.7961736571008089E-2</v>
      </c>
      <c r="J212" s="221">
        <v>1.0984126984126874E-2</v>
      </c>
    </row>
    <row r="213" spans="2:10" ht="15" hidden="1" customHeight="1" outlineLevel="1">
      <c r="B213" s="63" t="s">
        <v>79</v>
      </c>
      <c r="C213" s="220">
        <v>-0.33333333333333337</v>
      </c>
      <c r="D213" s="220">
        <v>-0.5</v>
      </c>
      <c r="E213" s="220">
        <v>0.19620811287477946</v>
      </c>
      <c r="F213" s="220">
        <v>0.28811050814010852</v>
      </c>
      <c r="G213" s="220">
        <v>-8.1836327345309434E-2</v>
      </c>
      <c r="H213" s="221">
        <v>0.15313404050144652</v>
      </c>
      <c r="I213" s="220">
        <v>-9.796205200281094E-2</v>
      </c>
      <c r="J213" s="221">
        <v>-3.0903940252382189E-2</v>
      </c>
    </row>
    <row r="214" spans="2:10" collapsed="1">
      <c r="B214" s="227">
        <v>1996</v>
      </c>
      <c r="C214" s="229">
        <v>1.5531914893617023</v>
      </c>
      <c r="D214" s="229">
        <v>-0.21222810111698998</v>
      </c>
      <c r="E214" s="229">
        <v>0.14783774723432797</v>
      </c>
      <c r="F214" s="229">
        <v>0.10299625468164786</v>
      </c>
      <c r="G214" s="229">
        <v>1.6195856873822967E-2</v>
      </c>
      <c r="H214" s="229">
        <v>9.7967149129939868E-2</v>
      </c>
      <c r="I214" s="229">
        <v>0.22005540768102549</v>
      </c>
      <c r="J214" s="229">
        <v>0.18409480652609189</v>
      </c>
    </row>
    <row r="215" spans="2:10" ht="15" hidden="1" customHeight="1" outlineLevel="1">
      <c r="B215" s="63" t="s">
        <v>90</v>
      </c>
      <c r="C215" s="220">
        <v>1</v>
      </c>
      <c r="D215" s="220">
        <v>-0.13654618473895586</v>
      </c>
      <c r="E215" s="220">
        <v>9.9810785241248867E-2</v>
      </c>
      <c r="F215" s="220">
        <v>0.29037520391517124</v>
      </c>
      <c r="G215" s="220">
        <v>-0.13957934990439769</v>
      </c>
      <c r="H215" s="221">
        <v>0.13406639881581728</v>
      </c>
      <c r="I215" s="220">
        <v>0.19882759946184891</v>
      </c>
      <c r="J215" s="221">
        <v>0.17859266600594648</v>
      </c>
    </row>
    <row r="216" spans="2:10" ht="15" hidden="1" customHeight="1" outlineLevel="1">
      <c r="B216" s="63" t="s">
        <v>89</v>
      </c>
      <c r="C216" s="220">
        <v>2</v>
      </c>
      <c r="D216" s="220">
        <v>-0.75838926174496646</v>
      </c>
      <c r="E216" s="220">
        <v>2.0544427324087344E-3</v>
      </c>
      <c r="F216" s="220">
        <v>-4.4488060189728507E-2</v>
      </c>
      <c r="G216" s="220">
        <v>-0.19393939393939397</v>
      </c>
      <c r="H216" s="221">
        <v>-9.4653665097511719E-2</v>
      </c>
      <c r="I216" s="220">
        <v>4.5896087692719023E-2</v>
      </c>
      <c r="J216" s="221">
        <v>-2.7957365018347335E-3</v>
      </c>
    </row>
    <row r="217" spans="2:10" ht="15" hidden="1" customHeight="1" outlineLevel="1">
      <c r="B217" s="63" t="s">
        <v>88</v>
      </c>
      <c r="C217" s="220" t="s">
        <v>143</v>
      </c>
      <c r="D217" s="220">
        <v>-9.6491228070175405E-2</v>
      </c>
      <c r="E217" s="220">
        <v>-0.37004405286343611</v>
      </c>
      <c r="F217" s="220">
        <v>0.12072434607645866</v>
      </c>
      <c r="G217" s="220">
        <v>-0.46263345195729533</v>
      </c>
      <c r="H217" s="221">
        <v>-0.14316502463054193</v>
      </c>
      <c r="I217" s="220">
        <v>0.62008622875982744</v>
      </c>
      <c r="J217" s="221">
        <v>0.27534418022528162</v>
      </c>
    </row>
    <row r="218" spans="2:10" ht="15" hidden="1" customHeight="1" outlineLevel="1">
      <c r="B218" s="63" t="s">
        <v>87</v>
      </c>
      <c r="C218" s="220" t="s">
        <v>143</v>
      </c>
      <c r="D218" s="220">
        <v>0.33333333333333326</v>
      </c>
      <c r="E218" s="220">
        <v>-9.5744680851063801E-2</v>
      </c>
      <c r="F218" s="220">
        <v>-0.47457627118644063</v>
      </c>
      <c r="G218" s="220">
        <v>-0.5</v>
      </c>
      <c r="H218" s="221">
        <v>-0.19526627218934911</v>
      </c>
      <c r="I218" s="220">
        <v>0.79245283018867929</v>
      </c>
      <c r="J218" s="221">
        <v>4.0540540540540571E-2</v>
      </c>
    </row>
    <row r="219" spans="2:10" ht="15" hidden="1" customHeight="1" outlineLevel="1">
      <c r="B219" s="63" t="s">
        <v>86</v>
      </c>
      <c r="C219" s="220">
        <v>-1</v>
      </c>
      <c r="D219" s="220">
        <v>-0.2857142857142857</v>
      </c>
      <c r="E219" s="220">
        <v>-0.28125</v>
      </c>
      <c r="F219" s="220">
        <v>6.8</v>
      </c>
      <c r="G219" s="220">
        <v>-0.5</v>
      </c>
      <c r="H219" s="221">
        <v>0.44680851063829796</v>
      </c>
      <c r="I219" s="220">
        <v>0.66037735849056611</v>
      </c>
      <c r="J219" s="221">
        <v>0.56000000000000005</v>
      </c>
    </row>
    <row r="220" spans="2:10" ht="15" hidden="1" customHeight="1" outlineLevel="1">
      <c r="B220" s="63" t="s">
        <v>85</v>
      </c>
      <c r="C220" s="220" t="s">
        <v>143</v>
      </c>
      <c r="D220" s="220">
        <v>-0.55555555555555558</v>
      </c>
      <c r="E220" s="220">
        <v>1</v>
      </c>
      <c r="F220" s="220">
        <v>1.1428571428571428</v>
      </c>
      <c r="G220" s="220" t="s">
        <v>143</v>
      </c>
      <c r="H220" s="221">
        <v>0.6206896551724137</v>
      </c>
      <c r="I220" s="220">
        <v>5.6904761904761907</v>
      </c>
      <c r="J220" s="221">
        <v>4.389380530973451</v>
      </c>
    </row>
    <row r="221" spans="2:10" ht="15" hidden="1" customHeight="1" outlineLevel="1">
      <c r="B221" s="63" t="s">
        <v>84</v>
      </c>
      <c r="C221" s="220" t="s">
        <v>143</v>
      </c>
      <c r="D221" s="220">
        <v>0.125</v>
      </c>
      <c r="E221" s="220" t="s">
        <v>143</v>
      </c>
      <c r="F221" s="220">
        <v>-0.33333333333333337</v>
      </c>
      <c r="G221" s="220">
        <v>0.5</v>
      </c>
      <c r="H221" s="221">
        <v>1.103448275862069</v>
      </c>
      <c r="I221" s="220">
        <v>0.3214285714285714</v>
      </c>
      <c r="J221" s="221">
        <v>0.52212389380530966</v>
      </c>
    </row>
    <row r="222" spans="2:10" ht="15" hidden="1" customHeight="1" outlineLevel="1">
      <c r="B222" s="63" t="s">
        <v>83</v>
      </c>
      <c r="C222" s="220">
        <v>0.66666666666666674</v>
      </c>
      <c r="D222" s="220">
        <v>-0.22222222222222221</v>
      </c>
      <c r="E222" s="220">
        <v>2.3529411764705883</v>
      </c>
      <c r="F222" s="220">
        <v>-0.71111111111111114</v>
      </c>
      <c r="G222" s="220">
        <v>0</v>
      </c>
      <c r="H222" s="221">
        <v>0.10389610389610393</v>
      </c>
      <c r="I222" s="220">
        <v>-0.5</v>
      </c>
      <c r="J222" s="221">
        <v>-0.21818181818181814</v>
      </c>
    </row>
    <row r="223" spans="2:10" ht="15" hidden="1" customHeight="1" outlineLevel="1">
      <c r="B223" s="63" t="s">
        <v>82</v>
      </c>
      <c r="C223" s="220" t="s">
        <v>143</v>
      </c>
      <c r="D223" s="220">
        <v>1.436893203883495</v>
      </c>
      <c r="E223" s="220">
        <v>3.5523978685612079E-3</v>
      </c>
      <c r="F223" s="220">
        <v>0.50847457627118642</v>
      </c>
      <c r="G223" s="220">
        <v>0.23015873015873023</v>
      </c>
      <c r="H223" s="221">
        <v>0.26734875444839856</v>
      </c>
      <c r="I223" s="220">
        <v>0.43148059415428852</v>
      </c>
      <c r="J223" s="221">
        <v>0.37402678293366542</v>
      </c>
    </row>
    <row r="224" spans="2:10" ht="15" hidden="1" customHeight="1" outlineLevel="1">
      <c r="B224" s="63" t="s">
        <v>81</v>
      </c>
      <c r="C224" s="220">
        <v>-0.25</v>
      </c>
      <c r="D224" s="220">
        <v>0.15966386554621859</v>
      </c>
      <c r="E224" s="220">
        <v>-0.47073900042716788</v>
      </c>
      <c r="F224" s="220">
        <v>-0.3162692847124825</v>
      </c>
      <c r="G224" s="220">
        <v>0.1272727272727272</v>
      </c>
      <c r="H224" s="221">
        <v>-0.32949862637362637</v>
      </c>
      <c r="I224" s="220">
        <v>6.5407956844234727E-2</v>
      </c>
      <c r="J224" s="221">
        <v>-7.6519592718296781E-2</v>
      </c>
    </row>
    <row r="225" spans="2:10" ht="15" hidden="1" customHeight="1" outlineLevel="1">
      <c r="B225" s="63" t="s">
        <v>80</v>
      </c>
      <c r="C225" s="220">
        <v>-0.17647058823529416</v>
      </c>
      <c r="D225" s="220">
        <v>1.2291666666666665</v>
      </c>
      <c r="E225" s="220">
        <v>-0.17278156996587035</v>
      </c>
      <c r="F225" s="220">
        <v>-0.30711375744280789</v>
      </c>
      <c r="G225" s="220">
        <v>-0.1566523605150214</v>
      </c>
      <c r="H225" s="221">
        <v>-0.20837390457643623</v>
      </c>
      <c r="I225" s="220">
        <v>7.9964239594715325E-2</v>
      </c>
      <c r="J225" s="221">
        <v>-2.9515065623267001E-2</v>
      </c>
    </row>
    <row r="226" spans="2:10" ht="15" hidden="1" customHeight="1" outlineLevel="1">
      <c r="B226" s="63" t="s">
        <v>79</v>
      </c>
      <c r="C226" s="220">
        <v>-0.95</v>
      </c>
      <c r="D226" s="220">
        <v>0.74660633484162897</v>
      </c>
      <c r="E226" s="220">
        <v>0.16606683804627242</v>
      </c>
      <c r="F226" s="220">
        <v>-0.21312111801242239</v>
      </c>
      <c r="G226" s="220">
        <v>0.35405405405405399</v>
      </c>
      <c r="H226" s="221">
        <v>2.5135344160867046E-3</v>
      </c>
      <c r="I226" s="220">
        <v>0.14517946241751156</v>
      </c>
      <c r="J226" s="221">
        <v>0.10325036936015453</v>
      </c>
    </row>
    <row r="227" spans="2:10" collapsed="1">
      <c r="B227" s="227">
        <v>1995</v>
      </c>
      <c r="C227" s="229">
        <v>-0.50526315789473686</v>
      </c>
      <c r="D227" s="229">
        <v>8.9686098654708557E-2</v>
      </c>
      <c r="E227" s="229">
        <v>-0.10521184851893517</v>
      </c>
      <c r="F227" s="229">
        <v>-9.3435613682092522E-2</v>
      </c>
      <c r="G227" s="229">
        <v>-4.7362755651237931E-2</v>
      </c>
      <c r="H227" s="229">
        <v>-8.719790986283471E-2</v>
      </c>
      <c r="I227" s="229">
        <v>0.16919657033979041</v>
      </c>
      <c r="J227" s="229">
        <v>7.9855579234859642E-2</v>
      </c>
    </row>
    <row r="228" spans="2:10" ht="15" hidden="1" customHeight="1" outlineLevel="1">
      <c r="B228" s="63" t="s">
        <v>90</v>
      </c>
      <c r="C228" s="220">
        <v>-0.89189189189189189</v>
      </c>
      <c r="D228" s="220">
        <v>-0.35989717223650386</v>
      </c>
      <c r="E228" s="220">
        <v>0.37630208333333326</v>
      </c>
      <c r="F228" s="220">
        <v>0.46300715990453467</v>
      </c>
      <c r="G228" s="220">
        <v>1.1882845188284521</v>
      </c>
      <c r="H228" s="221">
        <v>0.3675534991324465</v>
      </c>
      <c r="I228" s="220">
        <v>-4.0125449681763681E-2</v>
      </c>
      <c r="J228" s="221">
        <v>5.8465626966920814E-2</v>
      </c>
    </row>
    <row r="229" spans="2:10" ht="15" hidden="1" customHeight="1" outlineLevel="1">
      <c r="B229" s="63" t="s">
        <v>89</v>
      </c>
      <c r="C229" s="220">
        <v>-0.8</v>
      </c>
      <c r="D229" s="220">
        <v>-0.21853146853146854</v>
      </c>
      <c r="E229" s="220">
        <v>6.3353358820316785E-2</v>
      </c>
      <c r="F229" s="220">
        <v>5.3411440385940701E-2</v>
      </c>
      <c r="G229" s="220">
        <v>1.1710526315789473</v>
      </c>
      <c r="H229" s="221">
        <v>7.3065127187443624E-2</v>
      </c>
      <c r="I229" s="220">
        <v>7.1728748806112685E-2</v>
      </c>
      <c r="J229" s="221">
        <v>7.2191344532567259E-2</v>
      </c>
    </row>
    <row r="230" spans="2:10" ht="15" hidden="1" customHeight="1" outlineLevel="1">
      <c r="B230" s="63" t="s">
        <v>88</v>
      </c>
      <c r="C230" s="220">
        <v>-1</v>
      </c>
      <c r="D230" s="220">
        <v>-0.13636363636363635</v>
      </c>
      <c r="E230" s="220">
        <v>0.73282442748091614</v>
      </c>
      <c r="F230" s="220">
        <v>-4.9713193116634802E-2</v>
      </c>
      <c r="G230" s="220">
        <v>0.42639593908629436</v>
      </c>
      <c r="H230" s="221">
        <v>0.20923306031273259</v>
      </c>
      <c r="I230" s="220">
        <v>7.0885388375882652E-2</v>
      </c>
      <c r="J230" s="221">
        <v>0.12923994974874375</v>
      </c>
    </row>
    <row r="231" spans="2:10" ht="15" hidden="1" customHeight="1" outlineLevel="1">
      <c r="B231" s="63" t="s">
        <v>87</v>
      </c>
      <c r="C231" s="220" t="s">
        <v>143</v>
      </c>
      <c r="D231" s="220">
        <v>0.71428571428571419</v>
      </c>
      <c r="E231" s="220">
        <v>0.70909090909090899</v>
      </c>
      <c r="F231" s="220">
        <v>18.666666666666668</v>
      </c>
      <c r="G231" s="220">
        <v>1</v>
      </c>
      <c r="H231" s="221">
        <v>1.5223880597014925</v>
      </c>
      <c r="I231" s="220">
        <v>-0.70879120879120872</v>
      </c>
      <c r="J231" s="221">
        <v>-0.10843373493975905</v>
      </c>
    </row>
    <row r="232" spans="2:10" ht="15" hidden="1" customHeight="1" outlineLevel="1">
      <c r="B232" s="63" t="s">
        <v>86</v>
      </c>
      <c r="C232" s="220" t="s">
        <v>143</v>
      </c>
      <c r="D232" s="220">
        <v>0.39999999999999991</v>
      </c>
      <c r="E232" s="220">
        <v>-0.17948717948717952</v>
      </c>
      <c r="F232" s="220">
        <v>-0.77272727272727271</v>
      </c>
      <c r="G232" s="220">
        <v>1</v>
      </c>
      <c r="H232" s="221">
        <v>-0.29850746268656714</v>
      </c>
      <c r="I232" s="220">
        <v>-7.0175438596491224E-2</v>
      </c>
      <c r="J232" s="221">
        <v>-0.19354838709677424</v>
      </c>
    </row>
    <row r="233" spans="2:10" ht="15" hidden="1" customHeight="1" outlineLevel="1">
      <c r="B233" s="63" t="s">
        <v>85</v>
      </c>
      <c r="C233" s="220" t="s">
        <v>143</v>
      </c>
      <c r="D233" s="220">
        <v>0.125</v>
      </c>
      <c r="E233" s="220">
        <v>-0.88793103448275867</v>
      </c>
      <c r="F233" s="220">
        <v>-0.86538461538461542</v>
      </c>
      <c r="G233" s="220">
        <v>-1</v>
      </c>
      <c r="H233" s="221">
        <v>-0.83798882681564246</v>
      </c>
      <c r="I233" s="220">
        <v>-0.29411764705882348</v>
      </c>
      <c r="J233" s="221">
        <v>-0.62080536912751683</v>
      </c>
    </row>
    <row r="234" spans="2:10" ht="15" hidden="1" customHeight="1" outlineLevel="1">
      <c r="B234" s="63" t="s">
        <v>84</v>
      </c>
      <c r="C234" s="220" t="s">
        <v>143</v>
      </c>
      <c r="D234" s="220">
        <v>3</v>
      </c>
      <c r="E234" s="220">
        <v>-1</v>
      </c>
      <c r="F234" s="220">
        <v>-0.71698113207547176</v>
      </c>
      <c r="G234" s="220">
        <v>2</v>
      </c>
      <c r="H234" s="221">
        <v>-0.82424242424242422</v>
      </c>
      <c r="I234" s="220">
        <v>-0.134020618556701</v>
      </c>
      <c r="J234" s="221">
        <v>-0.56870229007633588</v>
      </c>
    </row>
    <row r="235" spans="2:10" ht="15" hidden="1" customHeight="1" outlineLevel="1">
      <c r="B235" s="63" t="s">
        <v>83</v>
      </c>
      <c r="C235" s="220">
        <v>-0.82352941176470584</v>
      </c>
      <c r="D235" s="220">
        <v>1.25</v>
      </c>
      <c r="E235" s="220">
        <v>-0.31999999999999995</v>
      </c>
      <c r="F235" s="220">
        <v>-0.11764705882352944</v>
      </c>
      <c r="G235" s="220" t="s">
        <v>143</v>
      </c>
      <c r="H235" s="221">
        <v>-0.20618556701030932</v>
      </c>
      <c r="I235" s="220">
        <v>4.5</v>
      </c>
      <c r="J235" s="221">
        <v>0.46017699115044253</v>
      </c>
    </row>
    <row r="236" spans="2:10" ht="15" hidden="1" customHeight="1" outlineLevel="1">
      <c r="B236" s="63" t="s">
        <v>82</v>
      </c>
      <c r="C236" s="220">
        <v>-1</v>
      </c>
      <c r="D236" s="220">
        <v>0.609375</v>
      </c>
      <c r="E236" s="220">
        <v>0.40049751243781095</v>
      </c>
      <c r="F236" s="220">
        <v>0.34090909090909083</v>
      </c>
      <c r="G236" s="220">
        <v>0.34042553191489366</v>
      </c>
      <c r="H236" s="221">
        <v>0.34048896839594511</v>
      </c>
      <c r="I236" s="220">
        <v>8.1627364602228525E-2</v>
      </c>
      <c r="J236" s="221">
        <v>0.16004335260115599</v>
      </c>
    </row>
    <row r="237" spans="2:10" ht="15" hidden="1" customHeight="1" outlineLevel="1">
      <c r="B237" s="63" t="s">
        <v>81</v>
      </c>
      <c r="C237" s="220">
        <v>-0.90361445783132532</v>
      </c>
      <c r="D237" s="220">
        <v>-0.51028806584362141</v>
      </c>
      <c r="E237" s="220">
        <v>0.56275033377837125</v>
      </c>
      <c r="F237" s="220">
        <v>0.43677581863979853</v>
      </c>
      <c r="G237" s="220">
        <v>4.9046321525885617E-2</v>
      </c>
      <c r="H237" s="221">
        <v>0.31794523647884132</v>
      </c>
      <c r="I237" s="220">
        <v>0.20457182640983995</v>
      </c>
      <c r="J237" s="221">
        <v>0.24300069034287031</v>
      </c>
    </row>
    <row r="238" spans="2:10" ht="15" hidden="1" customHeight="1" outlineLevel="1">
      <c r="B238" s="63" t="s">
        <v>80</v>
      </c>
      <c r="C238" s="220">
        <v>-0.88356164383561642</v>
      </c>
      <c r="D238" s="220">
        <v>-0.625</v>
      </c>
      <c r="E238" s="220">
        <v>0.19713993871297242</v>
      </c>
      <c r="F238" s="220">
        <v>0.50094073377234238</v>
      </c>
      <c r="G238" s="220">
        <v>0.43827160493827155</v>
      </c>
      <c r="H238" s="221">
        <v>0.24787363304981769</v>
      </c>
      <c r="I238" s="220">
        <v>0.10214582877162259</v>
      </c>
      <c r="J238" s="221">
        <v>0.15328311540648087</v>
      </c>
    </row>
    <row r="239" spans="2:10" ht="15" hidden="1" customHeight="1" outlineLevel="1">
      <c r="B239" s="63" t="s">
        <v>79</v>
      </c>
      <c r="C239" s="220">
        <v>-0.54887218045112784</v>
      </c>
      <c r="D239" s="220">
        <v>-0.64583333333333326</v>
      </c>
      <c r="E239" s="220">
        <v>0.14952718676122934</v>
      </c>
      <c r="F239" s="220">
        <v>2.7522935779816571E-2</v>
      </c>
      <c r="G239" s="220">
        <v>-0.33212996389891691</v>
      </c>
      <c r="H239" s="221">
        <v>-6.1343012704174193E-2</v>
      </c>
      <c r="I239" s="220">
        <v>9.1340242402951022E-2</v>
      </c>
      <c r="J239" s="221">
        <v>4.1548295454545414E-2</v>
      </c>
    </row>
    <row r="240" spans="2:10" collapsed="1">
      <c r="B240" s="227">
        <v>1994</v>
      </c>
      <c r="C240" s="229">
        <v>-0.80083857442348005</v>
      </c>
      <c r="D240" s="229">
        <v>-0.41688457228240572</v>
      </c>
      <c r="E240" s="229">
        <v>0.2763208269525268</v>
      </c>
      <c r="F240" s="229">
        <v>0.21413848385372924</v>
      </c>
      <c r="G240" s="229">
        <v>0.32399049881235165</v>
      </c>
      <c r="H240" s="229">
        <v>0.16927029091161572</v>
      </c>
      <c r="I240" s="229">
        <v>7.7299396178649005E-2</v>
      </c>
      <c r="J240" s="229">
        <v>0.10765810672992071</v>
      </c>
    </row>
    <row r="241" spans="2:10" ht="15" hidden="1" customHeight="1" outlineLevel="1">
      <c r="B241" s="63" t="s">
        <v>90</v>
      </c>
      <c r="C241" s="220">
        <v>-0.70866141732283472</v>
      </c>
      <c r="D241" s="220">
        <v>-0.29143897996357016</v>
      </c>
      <c r="E241" s="220">
        <v>-0.25291828793774318</v>
      </c>
      <c r="F241" s="220">
        <v>-0.23910411622276029</v>
      </c>
      <c r="G241" s="220">
        <v>-0.29289940828402372</v>
      </c>
      <c r="H241" s="221">
        <v>-0.26768318509106315</v>
      </c>
      <c r="I241" s="220">
        <v>-0.11022652659225218</v>
      </c>
      <c r="J241" s="221">
        <v>-0.15420560747663548</v>
      </c>
    </row>
    <row r="242" spans="2:10" ht="15" hidden="1" customHeight="1" outlineLevel="1">
      <c r="B242" s="63" t="s">
        <v>89</v>
      </c>
      <c r="C242" s="220">
        <v>-0.90909090909090906</v>
      </c>
      <c r="D242" s="220">
        <v>-0.18402282453637664</v>
      </c>
      <c r="E242" s="220">
        <v>-9.5802469135802482E-2</v>
      </c>
      <c r="F242" s="220">
        <v>0.14027504911591349</v>
      </c>
      <c r="G242" s="220">
        <v>-0.50755939524838012</v>
      </c>
      <c r="H242" s="221">
        <v>-5.1505817932922637E-2</v>
      </c>
      <c r="I242" s="220">
        <v>-3.573402099834222E-2</v>
      </c>
      <c r="J242" s="221">
        <v>-4.1252544605436481E-2</v>
      </c>
    </row>
    <row r="243" spans="2:10" ht="15" hidden="1" customHeight="1" outlineLevel="1">
      <c r="B243" s="63" t="s">
        <v>88</v>
      </c>
      <c r="C243" s="220">
        <v>-0.97938144329896903</v>
      </c>
      <c r="D243" s="220">
        <v>2.8823529411764706</v>
      </c>
      <c r="E243" s="220">
        <v>-0.30748898678414094</v>
      </c>
      <c r="F243" s="220">
        <v>0.3387372013651877</v>
      </c>
      <c r="G243" s="220">
        <v>0.12571428571428567</v>
      </c>
      <c r="H243" s="221">
        <v>2.7937236892460859E-2</v>
      </c>
      <c r="I243" s="220">
        <v>-0.18791354212615796</v>
      </c>
      <c r="J243" s="221">
        <v>-0.1089967818665174</v>
      </c>
    </row>
    <row r="244" spans="2:10" ht="15" hidden="1" customHeight="1" outlineLevel="1">
      <c r="B244" s="63" t="s">
        <v>87</v>
      </c>
      <c r="C244" s="220" t="s">
        <v>143</v>
      </c>
      <c r="D244" s="220">
        <v>2.5</v>
      </c>
      <c r="E244" s="220">
        <v>0.83333333333333326</v>
      </c>
      <c r="F244" s="220">
        <v>-0.92307692307692313</v>
      </c>
      <c r="G244" s="220">
        <v>-0.6</v>
      </c>
      <c r="H244" s="221">
        <v>-0.11842105263157898</v>
      </c>
      <c r="I244" s="220">
        <v>-0.37024221453287198</v>
      </c>
      <c r="J244" s="221">
        <v>-0.31780821917808222</v>
      </c>
    </row>
    <row r="245" spans="2:10" ht="15" hidden="1" customHeight="1" outlineLevel="1">
      <c r="B245" s="63" t="s">
        <v>86</v>
      </c>
      <c r="C245" s="220" t="s">
        <v>143</v>
      </c>
      <c r="D245" s="220">
        <v>0.25</v>
      </c>
      <c r="E245" s="220">
        <v>-7.1428571428571397E-2</v>
      </c>
      <c r="F245" s="220">
        <v>-0.6811594202898551</v>
      </c>
      <c r="G245" s="220" t="s">
        <v>143</v>
      </c>
      <c r="H245" s="221">
        <v>-0.41739130434782612</v>
      </c>
      <c r="I245" s="220">
        <v>-0.72727272727272729</v>
      </c>
      <c r="J245" s="221">
        <v>-0.61728395061728403</v>
      </c>
    </row>
    <row r="246" spans="2:10" ht="15" hidden="1" customHeight="1" outlineLevel="1">
      <c r="B246" s="63" t="s">
        <v>85</v>
      </c>
      <c r="C246" s="220">
        <v>-1</v>
      </c>
      <c r="D246" s="220">
        <v>0.60000000000000009</v>
      </c>
      <c r="E246" s="220">
        <v>5.8235294117647056</v>
      </c>
      <c r="F246" s="220">
        <v>-1.8867924528301883E-2</v>
      </c>
      <c r="G246" s="220">
        <v>0</v>
      </c>
      <c r="H246" s="221">
        <v>0.73786407766990281</v>
      </c>
      <c r="I246" s="220">
        <v>0.30769230769230771</v>
      </c>
      <c r="J246" s="221">
        <v>0.53608247422680422</v>
      </c>
    </row>
    <row r="247" spans="2:10" ht="15" hidden="1" customHeight="1" outlineLevel="1">
      <c r="B247" s="63" t="s">
        <v>84</v>
      </c>
      <c r="C247" s="220" t="s">
        <v>143</v>
      </c>
      <c r="D247" s="220" t="s">
        <v>143</v>
      </c>
      <c r="E247" s="220">
        <v>5</v>
      </c>
      <c r="F247" s="220">
        <v>6.0000000000000053E-2</v>
      </c>
      <c r="G247" s="220">
        <v>-0.33333333333333337</v>
      </c>
      <c r="H247" s="221">
        <v>1.323943661971831</v>
      </c>
      <c r="I247" s="220">
        <v>-0.17796610169491522</v>
      </c>
      <c r="J247" s="221">
        <v>0.38624338624338628</v>
      </c>
    </row>
    <row r="248" spans="2:10" ht="15" hidden="1" customHeight="1" outlineLevel="1">
      <c r="B248" s="63" t="s">
        <v>83</v>
      </c>
      <c r="C248" s="220" t="s">
        <v>143</v>
      </c>
      <c r="D248" s="220">
        <v>-0.92982456140350878</v>
      </c>
      <c r="E248" s="220">
        <v>-0.56140350877192979</v>
      </c>
      <c r="F248" s="220">
        <v>-0.62222222222222223</v>
      </c>
      <c r="G248" s="220">
        <v>-1</v>
      </c>
      <c r="H248" s="221">
        <v>-0.61199999999999999</v>
      </c>
      <c r="I248" s="220">
        <v>-0.92039800995024879</v>
      </c>
      <c r="J248" s="221">
        <v>-0.74944567627494463</v>
      </c>
    </row>
    <row r="249" spans="2:10" ht="15" hidden="1" customHeight="1" outlineLevel="1">
      <c r="B249" s="63" t="s">
        <v>82</v>
      </c>
      <c r="C249" s="220">
        <v>15.333333333333332</v>
      </c>
      <c r="D249" s="220">
        <v>-0.72413793103448276</v>
      </c>
      <c r="E249" s="220">
        <v>-0.40664206642066425</v>
      </c>
      <c r="F249" s="220">
        <v>-0.43422354104846683</v>
      </c>
      <c r="G249" s="220">
        <v>-0.37953795379537958</v>
      </c>
      <c r="H249" s="221">
        <v>-0.4225206611570248</v>
      </c>
      <c r="I249" s="220">
        <v>-0.30115900036218757</v>
      </c>
      <c r="J249" s="221">
        <v>-0.3429859957275101</v>
      </c>
    </row>
    <row r="250" spans="2:10" ht="15" hidden="1" customHeight="1" outlineLevel="1">
      <c r="B250" s="63" t="s">
        <v>81</v>
      </c>
      <c r="C250" s="220" t="s">
        <v>143</v>
      </c>
      <c r="D250" s="220">
        <v>-0.47459459459459463</v>
      </c>
      <c r="E250" s="220">
        <v>-0.57802816901408449</v>
      </c>
      <c r="F250" s="220">
        <v>-0.34118818453368738</v>
      </c>
      <c r="G250" s="220">
        <v>-0.23221757322175729</v>
      </c>
      <c r="H250" s="221">
        <v>-0.44526738639216668</v>
      </c>
      <c r="I250" s="220">
        <v>-0.43070418813581712</v>
      </c>
      <c r="J250" s="221">
        <v>-0.43572541551246535</v>
      </c>
    </row>
    <row r="251" spans="2:10" ht="15" hidden="1" customHeight="1" outlineLevel="1">
      <c r="B251" s="63" t="s">
        <v>80</v>
      </c>
      <c r="C251" s="220">
        <v>47.666666666666664</v>
      </c>
      <c r="D251" s="220">
        <v>-0.50895140664961636</v>
      </c>
      <c r="E251" s="220">
        <v>-0.30885986586657255</v>
      </c>
      <c r="F251" s="220">
        <v>0.53059755219582438</v>
      </c>
      <c r="G251" s="220">
        <v>-0.26195899772209563</v>
      </c>
      <c r="H251" s="221">
        <v>-9.3279471171502037E-2</v>
      </c>
      <c r="I251" s="220">
        <v>-0.2563100472235792</v>
      </c>
      <c r="J251" s="221">
        <v>-0.20622743682310474</v>
      </c>
    </row>
    <row r="252" spans="2:10" ht="15" hidden="1" customHeight="1" outlineLevel="1">
      <c r="B252" s="63" t="s">
        <v>79</v>
      </c>
      <c r="C252" s="220">
        <v>132</v>
      </c>
      <c r="D252" s="220">
        <v>-0.30512249443207129</v>
      </c>
      <c r="E252" s="220">
        <v>-0.40777038851942593</v>
      </c>
      <c r="F252" s="220">
        <v>0.22471910112359561</v>
      </c>
      <c r="G252" s="220">
        <v>0.32853717026378892</v>
      </c>
      <c r="H252" s="221">
        <v>-0.11414790996784563</v>
      </c>
      <c r="I252" s="220">
        <v>-3.3200305680563758E-2</v>
      </c>
      <c r="J252" s="221">
        <v>-6.1176862810468413E-2</v>
      </c>
    </row>
    <row r="253" spans="2:10" collapsed="1">
      <c r="B253" s="227">
        <v>1993</v>
      </c>
      <c r="C253" s="229">
        <v>0.30327868852459017</v>
      </c>
      <c r="D253" s="229">
        <v>-0.36094533301503939</v>
      </c>
      <c r="E253" s="229">
        <v>-0.34597809076682318</v>
      </c>
      <c r="F253" s="229">
        <v>-5.768500948766575E-3</v>
      </c>
      <c r="G253" s="229">
        <v>-0.1980952380952381</v>
      </c>
      <c r="H253" s="229">
        <v>-0.20710156895127996</v>
      </c>
      <c r="I253" s="229">
        <v>-0.20138518913159298</v>
      </c>
      <c r="J253" s="229">
        <v>-0.20328120292514584</v>
      </c>
    </row>
    <row r="254" spans="2:10" ht="15" hidden="1" customHeight="1" outlineLevel="1">
      <c r="B254" s="63" t="s">
        <v>90</v>
      </c>
      <c r="C254" s="220">
        <v>62.5</v>
      </c>
      <c r="D254" s="220">
        <v>-0.33454545454545459</v>
      </c>
      <c r="E254" s="220">
        <v>-0.25072886297376096</v>
      </c>
      <c r="F254" s="220">
        <v>-0.39242368517837445</v>
      </c>
      <c r="G254" s="220">
        <v>-0.32803180914512919</v>
      </c>
      <c r="H254" s="221">
        <v>-0.30487266303547766</v>
      </c>
      <c r="I254" s="220">
        <v>5.8614711467019909E-3</v>
      </c>
      <c r="J254" s="221">
        <v>-0.10578652279699563</v>
      </c>
    </row>
    <row r="255" spans="2:10" ht="15" hidden="1" customHeight="1" outlineLevel="1">
      <c r="B255" s="63" t="s">
        <v>89</v>
      </c>
      <c r="C255" s="220">
        <v>54</v>
      </c>
      <c r="D255" s="220">
        <v>-0.339924670433145</v>
      </c>
      <c r="E255" s="220">
        <v>-0.22798322531452531</v>
      </c>
      <c r="F255" s="220">
        <v>-2.4904214559386961E-2</v>
      </c>
      <c r="G255" s="220">
        <v>6.6820276497695952E-2</v>
      </c>
      <c r="H255" s="221">
        <v>-0.13177833902837621</v>
      </c>
      <c r="I255" s="220">
        <v>-0.23481324876673715</v>
      </c>
      <c r="J255" s="221">
        <v>-0.20166340041107023</v>
      </c>
    </row>
    <row r="256" spans="2:10" ht="15" hidden="1" customHeight="1" outlineLevel="1">
      <c r="B256" s="63" t="s">
        <v>88</v>
      </c>
      <c r="C256" s="220" t="s">
        <v>143</v>
      </c>
      <c r="D256" s="220">
        <v>-0.87313432835820892</v>
      </c>
      <c r="E256" s="220">
        <v>0.64017341040462439</v>
      </c>
      <c r="F256" s="220">
        <v>-6.9841269841269815E-2</v>
      </c>
      <c r="G256" s="220">
        <v>-5.6818181818182323E-3</v>
      </c>
      <c r="H256" s="221">
        <v>9.0567612687812993E-2</v>
      </c>
      <c r="I256" s="220">
        <v>0.15870176335292618</v>
      </c>
      <c r="J256" s="221">
        <v>0.1328261214138533</v>
      </c>
    </row>
    <row r="257" spans="2:10" ht="15" hidden="1" customHeight="1" outlineLevel="1">
      <c r="B257" s="63" t="s">
        <v>87</v>
      </c>
      <c r="C257" s="220" t="s">
        <v>143</v>
      </c>
      <c r="D257" s="220">
        <v>-0.84615384615384615</v>
      </c>
      <c r="E257" s="220">
        <v>-0.60526315789473684</v>
      </c>
      <c r="F257" s="220">
        <v>2.5454545454545454</v>
      </c>
      <c r="G257" s="220">
        <v>-0.2857142857142857</v>
      </c>
      <c r="H257" s="221">
        <v>-0.28971962616822433</v>
      </c>
      <c r="I257" s="220">
        <v>1.1729323308270678</v>
      </c>
      <c r="J257" s="221">
        <v>0.52083333333333326</v>
      </c>
    </row>
    <row r="258" spans="2:10" ht="15" hidden="1" customHeight="1" outlineLevel="1">
      <c r="B258" s="63" t="s">
        <v>86</v>
      </c>
      <c r="C258" s="220" t="s">
        <v>143</v>
      </c>
      <c r="D258" s="220">
        <v>3</v>
      </c>
      <c r="E258" s="220">
        <v>-0.1063829787234043</v>
      </c>
      <c r="F258" s="220">
        <v>12.8</v>
      </c>
      <c r="G258" s="220">
        <v>-1</v>
      </c>
      <c r="H258" s="221">
        <v>1.0535714285714284</v>
      </c>
      <c r="I258" s="220">
        <v>1.9857142857142858</v>
      </c>
      <c r="J258" s="221">
        <v>1.5714285714285716</v>
      </c>
    </row>
    <row r="259" spans="2:10" ht="15" hidden="1" customHeight="1" outlineLevel="1">
      <c r="B259" s="63" t="s">
        <v>85</v>
      </c>
      <c r="C259" s="220">
        <v>3.166666666666667</v>
      </c>
      <c r="D259" s="220">
        <v>0.66666666666666674</v>
      </c>
      <c r="E259" s="220">
        <v>4.666666666666667</v>
      </c>
      <c r="F259" s="220">
        <v>4.3</v>
      </c>
      <c r="G259" s="220">
        <v>2</v>
      </c>
      <c r="H259" s="221">
        <v>3.4782608695652177</v>
      </c>
      <c r="I259" s="220">
        <v>-0.38926174496644295</v>
      </c>
      <c r="J259" s="221">
        <v>0.12790697674418605</v>
      </c>
    </row>
    <row r="260" spans="2:10" ht="15" hidden="1" customHeight="1" outlineLevel="1">
      <c r="B260" s="63" t="s">
        <v>84</v>
      </c>
      <c r="C260" s="220" t="s">
        <v>143</v>
      </c>
      <c r="D260" s="220">
        <v>-1</v>
      </c>
      <c r="E260" s="220">
        <v>-0.82352941176470584</v>
      </c>
      <c r="F260" s="220">
        <v>2.125</v>
      </c>
      <c r="G260" s="220">
        <v>2</v>
      </c>
      <c r="H260" s="221">
        <v>-0.41803278688524592</v>
      </c>
      <c r="I260" s="220">
        <v>-0.76257545271629779</v>
      </c>
      <c r="J260" s="221">
        <v>-0.69466882067851365</v>
      </c>
    </row>
    <row r="261" spans="2:10" ht="15" hidden="1" customHeight="1" outlineLevel="1">
      <c r="B261" s="63" t="s">
        <v>83</v>
      </c>
      <c r="C261" s="220" t="s">
        <v>143</v>
      </c>
      <c r="D261" s="220">
        <v>10.4</v>
      </c>
      <c r="E261" s="220">
        <v>1.4782608695652173</v>
      </c>
      <c r="F261" s="220">
        <v>5.75</v>
      </c>
      <c r="G261" s="220">
        <v>-0.66666666666666674</v>
      </c>
      <c r="H261" s="221">
        <v>3.9019607843137258</v>
      </c>
      <c r="I261" s="220">
        <v>0.29677419354838719</v>
      </c>
      <c r="J261" s="221">
        <v>1.1893203883495147</v>
      </c>
    </row>
    <row r="262" spans="2:10" ht="15" hidden="1" customHeight="1" outlineLevel="1">
      <c r="B262" s="63" t="s">
        <v>82</v>
      </c>
      <c r="C262" s="220" t="s">
        <v>143</v>
      </c>
      <c r="D262" s="220">
        <v>0.63380281690140849</v>
      </c>
      <c r="E262" s="220">
        <v>1.5760456273764261</v>
      </c>
      <c r="F262" s="220">
        <v>0.16073478760045923</v>
      </c>
      <c r="G262" s="220">
        <v>0.40930232558139545</v>
      </c>
      <c r="H262" s="221">
        <v>0.65564424173318137</v>
      </c>
      <c r="I262" s="220">
        <v>0.80989839396919039</v>
      </c>
      <c r="J262" s="221">
        <v>0.75359001040582729</v>
      </c>
    </row>
    <row r="263" spans="2:10" ht="15" hidden="1" customHeight="1" outlineLevel="1">
      <c r="B263" s="63" t="s">
        <v>81</v>
      </c>
      <c r="C263" s="220">
        <v>-1</v>
      </c>
      <c r="D263" s="220">
        <v>4.284103720405863E-2</v>
      </c>
      <c r="E263" s="220">
        <v>0.60488245931283902</v>
      </c>
      <c r="F263" s="220">
        <v>-7.0635410240592278E-2</v>
      </c>
      <c r="G263" s="220">
        <v>4.2016806722688926E-3</v>
      </c>
      <c r="H263" s="221">
        <v>0.16803519061583572</v>
      </c>
      <c r="I263" s="220">
        <v>0.3353916725476358</v>
      </c>
      <c r="J263" s="221">
        <v>0.27252698832341915</v>
      </c>
    </row>
    <row r="264" spans="2:10" ht="15" hidden="1" customHeight="1" outlineLevel="1">
      <c r="B264" s="63" t="s">
        <v>80</v>
      </c>
      <c r="C264" s="220">
        <v>0</v>
      </c>
      <c r="D264" s="220">
        <v>-0.26641651031894931</v>
      </c>
      <c r="E264" s="220">
        <v>0.55744914788345246</v>
      </c>
      <c r="F264" s="220">
        <v>-0.34481132075471699</v>
      </c>
      <c r="G264" s="220">
        <v>-4.5351473922902175E-3</v>
      </c>
      <c r="H264" s="221">
        <v>-5.5055973573137074E-4</v>
      </c>
      <c r="I264" s="220">
        <v>0.10878396677800839</v>
      </c>
      <c r="J264" s="221">
        <v>7.2733873895679535E-2</v>
      </c>
    </row>
    <row r="265" spans="2:10" ht="15" hidden="1" customHeight="1" outlineLevel="1">
      <c r="B265" s="63" t="s">
        <v>79</v>
      </c>
      <c r="C265" s="220" t="s">
        <v>143</v>
      </c>
      <c r="D265" s="220">
        <v>-0.27639000805801772</v>
      </c>
      <c r="E265" s="220">
        <v>0.73677811550151984</v>
      </c>
      <c r="F265" s="220">
        <v>0.32577720207253891</v>
      </c>
      <c r="G265" s="220">
        <v>8.0310880829015607E-2</v>
      </c>
      <c r="H265" s="221">
        <v>0.29152823920265791</v>
      </c>
      <c r="I265" s="220">
        <v>0.11303279463188742</v>
      </c>
      <c r="J265" s="221">
        <v>0.1688640644281354</v>
      </c>
    </row>
    <row r="266" spans="2:10" collapsed="1">
      <c r="B266" s="227">
        <v>1992</v>
      </c>
      <c r="C266" s="229">
        <v>21.875</v>
      </c>
      <c r="D266" s="229">
        <v>-0.24057287889775203</v>
      </c>
      <c r="E266" s="229">
        <v>0.27677429667519182</v>
      </c>
      <c r="F266" s="229">
        <v>-8.684502356528967E-2</v>
      </c>
      <c r="G266" s="229">
        <v>-7.9365079365079083E-3</v>
      </c>
      <c r="H266" s="229">
        <v>3.4512215957628545E-2</v>
      </c>
      <c r="I266" s="229">
        <v>8.8277707574518693E-2</v>
      </c>
      <c r="J266" s="229">
        <v>6.9835812586073853E-2</v>
      </c>
    </row>
    <row r="267" spans="2:10" ht="15" hidden="1" customHeight="1" outlineLevel="1">
      <c r="B267" s="63" t="s">
        <v>90</v>
      </c>
      <c r="C267" s="220" t="s">
        <v>143</v>
      </c>
      <c r="D267" s="220">
        <v>-0.28447528187337379</v>
      </c>
      <c r="E267" s="220">
        <v>-8.8372093023255771E-2</v>
      </c>
      <c r="F267" s="220">
        <v>9.4605475040257625E-2</v>
      </c>
      <c r="G267" s="220">
        <v>0.12276785714285721</v>
      </c>
      <c r="H267" s="221">
        <v>-4.2565186751233219E-2</v>
      </c>
      <c r="I267" s="220">
        <v>-7.6260199801723494E-2</v>
      </c>
      <c r="J267" s="221">
        <v>-6.4429928741092657E-2</v>
      </c>
    </row>
    <row r="268" spans="2:10" ht="15" hidden="1" customHeight="1" outlineLevel="1">
      <c r="B268" s="63" t="s">
        <v>89</v>
      </c>
      <c r="C268" s="220">
        <v>0</v>
      </c>
      <c r="D268" s="220">
        <v>0.30627306273062738</v>
      </c>
      <c r="E268" s="220">
        <v>0.34306195596518174</v>
      </c>
      <c r="F268" s="220">
        <v>0.32352941176470584</v>
      </c>
      <c r="G268" s="220">
        <v>-0.34539969834087481</v>
      </c>
      <c r="H268" s="221">
        <v>0.24578937627244124</v>
      </c>
      <c r="I268" s="220">
        <v>0.38669012019935511</v>
      </c>
      <c r="J268" s="221">
        <v>0.33800204655922239</v>
      </c>
    </row>
    <row r="269" spans="2:10" ht="15" hidden="1" customHeight="1" outlineLevel="1">
      <c r="B269" s="63" t="s">
        <v>88</v>
      </c>
      <c r="C269" s="220" t="s">
        <v>143</v>
      </c>
      <c r="D269" s="220">
        <v>4.6875E-2</v>
      </c>
      <c r="E269" s="220">
        <v>-0.3627992633517495</v>
      </c>
      <c r="F269" s="220">
        <v>-0.37125748502994016</v>
      </c>
      <c r="G269" s="220">
        <v>-2.7624309392265234E-2</v>
      </c>
      <c r="H269" s="221">
        <v>-0.32066912390133262</v>
      </c>
      <c r="I269" s="220">
        <v>0.25698682942499196</v>
      </c>
      <c r="J269" s="221">
        <v>-4.9849397590361444E-2</v>
      </c>
    </row>
    <row r="270" spans="2:10" ht="15" hidden="1" customHeight="1" outlineLevel="1">
      <c r="B270" s="63" t="s">
        <v>87</v>
      </c>
      <c r="C270" s="220">
        <v>-1</v>
      </c>
      <c r="D270" s="220">
        <v>0.30000000000000004</v>
      </c>
      <c r="E270" s="220">
        <v>0.4339622641509433</v>
      </c>
      <c r="F270" s="220">
        <v>-0.66666666666666674</v>
      </c>
      <c r="G270" s="220">
        <v>6</v>
      </c>
      <c r="H270" s="221">
        <v>3.8834951456310662E-2</v>
      </c>
      <c r="I270" s="220">
        <v>0.49438202247191021</v>
      </c>
      <c r="J270" s="221">
        <v>0.25</v>
      </c>
    </row>
    <row r="271" spans="2:10" ht="15" hidden="1" customHeight="1" outlineLevel="1">
      <c r="B271" s="63" t="s">
        <v>86</v>
      </c>
      <c r="C271" s="220" t="s">
        <v>143</v>
      </c>
      <c r="D271" s="220">
        <v>-0.5</v>
      </c>
      <c r="E271" s="220">
        <v>8.4</v>
      </c>
      <c r="F271" s="220">
        <v>-0.58333333333333326</v>
      </c>
      <c r="G271" s="220">
        <v>-0.4</v>
      </c>
      <c r="H271" s="221">
        <v>1.3333333333333335</v>
      </c>
      <c r="I271" s="220">
        <v>-0.32038834951456308</v>
      </c>
      <c r="J271" s="221">
        <v>-7.8740157480314821E-3</v>
      </c>
    </row>
    <row r="272" spans="2:10" ht="15" hidden="1" customHeight="1" outlineLevel="1">
      <c r="B272" s="63" t="s">
        <v>85</v>
      </c>
      <c r="C272" s="220" t="s">
        <v>143</v>
      </c>
      <c r="D272" s="220" t="s">
        <v>143</v>
      </c>
      <c r="E272" s="220">
        <v>-0.625</v>
      </c>
      <c r="F272" s="220">
        <v>-0.16666666666666663</v>
      </c>
      <c r="G272" s="220" t="s">
        <v>143</v>
      </c>
      <c r="H272" s="221">
        <v>0.14999999999999991</v>
      </c>
      <c r="I272" s="220">
        <v>-6.2893081761006275E-2</v>
      </c>
      <c r="J272" s="221">
        <v>-3.9106145251396662E-2</v>
      </c>
    </row>
    <row r="273" spans="2:10" ht="15" hidden="1" customHeight="1" outlineLevel="1">
      <c r="B273" s="63" t="s">
        <v>84</v>
      </c>
      <c r="C273" s="220" t="s">
        <v>143</v>
      </c>
      <c r="D273" s="220" t="s">
        <v>143</v>
      </c>
      <c r="E273" s="220">
        <v>11.75</v>
      </c>
      <c r="F273" s="220">
        <v>-0.23809523809523814</v>
      </c>
      <c r="G273" s="220">
        <v>-0.88888888888888884</v>
      </c>
      <c r="H273" s="221">
        <v>2.2105263157894739</v>
      </c>
      <c r="I273" s="220">
        <v>5.2911392405063289</v>
      </c>
      <c r="J273" s="221">
        <v>4.2905982905982905</v>
      </c>
    </row>
    <row r="274" spans="2:10" ht="15" hidden="1" customHeight="1" outlineLevel="1">
      <c r="B274" s="63" t="s">
        <v>83</v>
      </c>
      <c r="C274" s="220" t="s">
        <v>143</v>
      </c>
      <c r="D274" s="220">
        <v>0.66666666666666674</v>
      </c>
      <c r="E274" s="220">
        <v>1.2999999999999998</v>
      </c>
      <c r="F274" s="220">
        <v>-0.58333333333333326</v>
      </c>
      <c r="G274" s="220">
        <v>-0.66666666666666674</v>
      </c>
      <c r="H274" s="221">
        <v>-0.27142857142857146</v>
      </c>
      <c r="I274" s="220">
        <v>-6.0606060606060552E-2</v>
      </c>
      <c r="J274" s="221">
        <v>-0.12340425531914889</v>
      </c>
    </row>
    <row r="275" spans="2:10" ht="15" hidden="1" customHeight="1" outlineLevel="1">
      <c r="B275" s="63" t="s">
        <v>82</v>
      </c>
      <c r="C275" s="220" t="s">
        <v>143</v>
      </c>
      <c r="D275" s="220">
        <v>-0.46816479400749067</v>
      </c>
      <c r="E275" s="220">
        <v>-0.51386321626617382</v>
      </c>
      <c r="F275" s="220">
        <v>-0.28955954323001631</v>
      </c>
      <c r="G275" s="220">
        <v>-0.27609427609427606</v>
      </c>
      <c r="H275" s="221">
        <v>-0.3892757660167131</v>
      </c>
      <c r="I275" s="220">
        <v>-0.46948356807511737</v>
      </c>
      <c r="J275" s="221">
        <v>-0.44276933781746497</v>
      </c>
    </row>
    <row r="276" spans="2:10" ht="15" hidden="1" customHeight="1" outlineLevel="1">
      <c r="B276" s="63" t="s">
        <v>81</v>
      </c>
      <c r="C276" s="220" t="s">
        <v>143</v>
      </c>
      <c r="D276" s="220">
        <v>-7.8920041536863939E-2</v>
      </c>
      <c r="E276" s="220">
        <v>0.3143196672608437</v>
      </c>
      <c r="F276" s="220">
        <v>0.47430650295588905</v>
      </c>
      <c r="G276" s="220">
        <v>-9.8484848484848508E-2</v>
      </c>
      <c r="H276" s="221">
        <v>0.26930951051554075</v>
      </c>
      <c r="I276" s="220">
        <v>-7.3931868311412519E-2</v>
      </c>
      <c r="J276" s="221">
        <v>3.0770977631429552E-2</v>
      </c>
    </row>
    <row r="277" spans="2:10" ht="15" hidden="1" customHeight="1" outlineLevel="1">
      <c r="B277" s="63" t="s">
        <v>80</v>
      </c>
      <c r="C277" s="220">
        <v>0</v>
      </c>
      <c r="D277" s="220">
        <v>0.25855962219598583</v>
      </c>
      <c r="E277" s="220">
        <v>-4.6645702306079673E-2</v>
      </c>
      <c r="F277" s="220">
        <v>4.588061174148983E-2</v>
      </c>
      <c r="G277" s="220">
        <v>0.22500000000000009</v>
      </c>
      <c r="H277" s="221">
        <v>5.9086491739553049E-2</v>
      </c>
      <c r="I277" s="220">
        <v>-0.16714285714285715</v>
      </c>
      <c r="J277" s="221">
        <v>-0.10403903496882627</v>
      </c>
    </row>
    <row r="278" spans="2:10" ht="15" hidden="1" customHeight="1" outlineLevel="1">
      <c r="B278" s="63" t="s">
        <v>79</v>
      </c>
      <c r="C278" s="220">
        <v>-1</v>
      </c>
      <c r="D278" s="220">
        <v>0.20251937984496116</v>
      </c>
      <c r="E278" s="220">
        <v>0.10033444816053505</v>
      </c>
      <c r="F278" s="220">
        <v>-0.23526498266468554</v>
      </c>
      <c r="G278" s="220">
        <v>-0.31438721136767322</v>
      </c>
      <c r="H278" s="221">
        <v>-5.9742288168684099E-2</v>
      </c>
      <c r="I278" s="220">
        <v>-0.15453455852976428</v>
      </c>
      <c r="J278" s="221">
        <v>-0.12700572659749387</v>
      </c>
    </row>
    <row r="279" spans="2:10" collapsed="1">
      <c r="B279" s="227">
        <v>1991</v>
      </c>
      <c r="C279" s="229">
        <v>-0.33333333333333337</v>
      </c>
      <c r="D279" s="229">
        <v>3.1799476243920655E-2</v>
      </c>
      <c r="E279" s="229">
        <v>1.7153076985610971E-2</v>
      </c>
      <c r="F279" s="229">
        <v>2.6392544639681326E-2</v>
      </c>
      <c r="G279" s="229">
        <v>-0.13642297650130553</v>
      </c>
      <c r="H279" s="229">
        <v>9.3699701080707243E-3</v>
      </c>
      <c r="I279" s="229">
        <v>-5.0747237549568891E-2</v>
      </c>
      <c r="J279" s="229">
        <v>-3.0950375285131559E-2</v>
      </c>
    </row>
    <row r="280" spans="2:10" ht="15" hidden="1" customHeight="1" outlineLevel="1">
      <c r="B280" s="63" t="s">
        <v>90</v>
      </c>
      <c r="C280" s="220">
        <v>-1</v>
      </c>
      <c r="D280" s="220">
        <v>0.14726368159203984</v>
      </c>
      <c r="E280" s="220">
        <v>1.1592539454806312</v>
      </c>
      <c r="F280" s="220">
        <v>0.3723756906077349</v>
      </c>
      <c r="G280" s="220">
        <v>-2.2271714922048602E-3</v>
      </c>
      <c r="H280" s="221">
        <v>0.4902331442974166</v>
      </c>
      <c r="I280" s="220">
        <v>0.1745790039412396</v>
      </c>
      <c r="J280" s="221">
        <v>0.26894819466248032</v>
      </c>
    </row>
    <row r="281" spans="2:10" ht="15" hidden="1" customHeight="1" outlineLevel="1">
      <c r="B281" s="63" t="s">
        <v>89</v>
      </c>
      <c r="C281" s="220" t="s">
        <v>143</v>
      </c>
      <c r="D281" s="220">
        <v>0.15155807365439089</v>
      </c>
      <c r="E281" s="220">
        <v>8.3795782463929047E-2</v>
      </c>
      <c r="F281" s="220">
        <v>-0.23357947920715116</v>
      </c>
      <c r="G281" s="220">
        <v>1.9598214285714284</v>
      </c>
      <c r="H281" s="221">
        <v>1.8473138548539048E-2</v>
      </c>
      <c r="I281" s="220">
        <v>0.13485638238882114</v>
      </c>
      <c r="J281" s="221">
        <v>9.1746962714704727E-2</v>
      </c>
    </row>
    <row r="282" spans="2:10" ht="15" hidden="1" customHeight="1" outlineLevel="1">
      <c r="B282" s="63" t="s">
        <v>88</v>
      </c>
      <c r="C282" s="220" t="s">
        <v>143</v>
      </c>
      <c r="D282" s="220">
        <v>0.93939393939393945</v>
      </c>
      <c r="E282" s="220">
        <v>0.25404157043879905</v>
      </c>
      <c r="F282" s="220">
        <v>0.58544303797468356</v>
      </c>
      <c r="G282" s="220">
        <v>-0.29296875</v>
      </c>
      <c r="H282" s="221">
        <v>0.40071485305798249</v>
      </c>
      <c r="I282" s="220">
        <v>-0.32414242292661744</v>
      </c>
      <c r="J282" s="221">
        <v>-6.7939359910162866E-2</v>
      </c>
    </row>
    <row r="283" spans="2:10" ht="15" hidden="1" customHeight="1" outlineLevel="1">
      <c r="B283" s="63" t="s">
        <v>87</v>
      </c>
      <c r="C283" s="220">
        <v>-0.25</v>
      </c>
      <c r="D283" s="220">
        <v>-0.65517241379310343</v>
      </c>
      <c r="E283" s="220">
        <v>2.3125</v>
      </c>
      <c r="F283" s="220">
        <v>-0.4</v>
      </c>
      <c r="G283" s="220">
        <v>-0.8</v>
      </c>
      <c r="H283" s="221">
        <v>-8.8495575221238965E-2</v>
      </c>
      <c r="I283" s="220">
        <v>0.25352112676056349</v>
      </c>
      <c r="J283" s="221">
        <v>4.3478260869565188E-2</v>
      </c>
    </row>
    <row r="284" spans="2:10" ht="15" hidden="1" customHeight="1" outlineLevel="1">
      <c r="B284" s="63" t="s">
        <v>86</v>
      </c>
      <c r="C284" s="220">
        <v>-1</v>
      </c>
      <c r="D284" s="220" t="s">
        <v>143</v>
      </c>
      <c r="E284" s="220">
        <v>0.66666666666666674</v>
      </c>
      <c r="F284" s="220">
        <v>0.19999999999999996</v>
      </c>
      <c r="G284" s="220" t="s">
        <v>143</v>
      </c>
      <c r="H284" s="221">
        <v>0.14285714285714279</v>
      </c>
      <c r="I284" s="220">
        <v>5.8666666666666663</v>
      </c>
      <c r="J284" s="221">
        <v>2.5277777777777777</v>
      </c>
    </row>
    <row r="285" spans="2:10" ht="15" hidden="1" customHeight="1" outlineLevel="1">
      <c r="B285" s="63" t="s">
        <v>85</v>
      </c>
      <c r="C285" s="220" t="s">
        <v>143</v>
      </c>
      <c r="D285" s="220" t="s">
        <v>143</v>
      </c>
      <c r="E285" s="220">
        <v>7</v>
      </c>
      <c r="F285" s="220">
        <v>2</v>
      </c>
      <c r="G285" s="220">
        <v>-1</v>
      </c>
      <c r="H285" s="221">
        <v>0.33333333333333326</v>
      </c>
      <c r="I285" s="220">
        <v>0.23255813953488369</v>
      </c>
      <c r="J285" s="221">
        <v>0.24305555555555558</v>
      </c>
    </row>
    <row r="286" spans="2:10" ht="15" hidden="1" customHeight="1" outlineLevel="1">
      <c r="B286" s="63" t="s">
        <v>84</v>
      </c>
      <c r="C286" s="220" t="s">
        <v>143</v>
      </c>
      <c r="D286" s="220" t="s">
        <v>143</v>
      </c>
      <c r="E286" s="220">
        <v>0.33333333333333326</v>
      </c>
      <c r="F286" s="220">
        <v>2</v>
      </c>
      <c r="G286" s="220">
        <v>-0.8</v>
      </c>
      <c r="H286" s="221">
        <v>-0.34482758620689657</v>
      </c>
      <c r="I286" s="220">
        <v>3.9473684210526327E-2</v>
      </c>
      <c r="J286" s="221">
        <v>-0.12686567164179108</v>
      </c>
    </row>
    <row r="287" spans="2:10" ht="15" hidden="1" customHeight="1" outlineLevel="1">
      <c r="B287" s="63" t="s">
        <v>83</v>
      </c>
      <c r="C287" s="220" t="s">
        <v>143</v>
      </c>
      <c r="D287" s="220">
        <v>0.5</v>
      </c>
      <c r="E287" s="220">
        <v>9</v>
      </c>
      <c r="F287" s="220">
        <v>1</v>
      </c>
      <c r="G287" s="220">
        <v>-0.3571428571428571</v>
      </c>
      <c r="H287" s="221">
        <v>0.70731707317073167</v>
      </c>
      <c r="I287" s="220">
        <v>0.58653846153846145</v>
      </c>
      <c r="J287" s="221">
        <v>0.6206896551724137</v>
      </c>
    </row>
    <row r="288" spans="2:10" ht="15" hidden="1" customHeight="1" outlineLevel="1">
      <c r="B288" s="63" t="s">
        <v>82</v>
      </c>
      <c r="C288" s="220" t="s">
        <v>143</v>
      </c>
      <c r="D288" s="220">
        <v>-0.21700879765395897</v>
      </c>
      <c r="E288" s="220">
        <v>0.43691899070385132</v>
      </c>
      <c r="F288" s="220">
        <v>3.1986531986532007E-2</v>
      </c>
      <c r="G288" s="220">
        <v>-0.32653061224489799</v>
      </c>
      <c r="H288" s="221">
        <v>5.4719059860448116E-2</v>
      </c>
      <c r="I288" s="220">
        <v>9.7309673726388102E-2</v>
      </c>
      <c r="J288" s="221">
        <v>8.2747363134103358E-2</v>
      </c>
    </row>
    <row r="289" spans="2:10" ht="15" hidden="1" customHeight="1" outlineLevel="1">
      <c r="B289" s="63" t="s">
        <v>81</v>
      </c>
      <c r="C289" s="220" t="s">
        <v>143</v>
      </c>
      <c r="D289" s="220">
        <v>-2.9233870967741882E-2</v>
      </c>
      <c r="E289" s="220">
        <v>-0.1151419558359621</v>
      </c>
      <c r="F289" s="220">
        <v>-0.18676035502958577</v>
      </c>
      <c r="G289" s="220">
        <v>-0.21661721068249262</v>
      </c>
      <c r="H289" s="221">
        <v>-0.14333545918367352</v>
      </c>
      <c r="I289" s="220">
        <v>7.6415758002110534E-2</v>
      </c>
      <c r="J289" s="221">
        <v>-1.7002947177511274E-3</v>
      </c>
    </row>
    <row r="290" spans="2:10" ht="15" hidden="1" customHeight="1" outlineLevel="1">
      <c r="B290" s="63" t="s">
        <v>80</v>
      </c>
      <c r="C290" s="220">
        <v>0</v>
      </c>
      <c r="D290" s="220">
        <v>-0.19867549668874174</v>
      </c>
      <c r="E290" s="220">
        <v>-1.1398963730569922E-2</v>
      </c>
      <c r="F290" s="220">
        <v>-0.290266106442577</v>
      </c>
      <c r="G290" s="220">
        <v>-2.4390243902439046E-2</v>
      </c>
      <c r="H290" s="221">
        <v>-0.17216411906677398</v>
      </c>
      <c r="I290" s="220">
        <v>0.24730376066772952</v>
      </c>
      <c r="J290" s="221">
        <v>9.2842753880791662E-2</v>
      </c>
    </row>
    <row r="291" spans="2:10" ht="15" hidden="1" customHeight="1" outlineLevel="1">
      <c r="B291" s="63" t="s">
        <v>79</v>
      </c>
      <c r="C291" s="220" t="s">
        <v>143</v>
      </c>
      <c r="D291" s="220">
        <v>-0.38277511961722488</v>
      </c>
      <c r="E291" s="220">
        <v>-3.8585209003215382E-2</v>
      </c>
      <c r="F291" s="220">
        <v>-0.3444805194805195</v>
      </c>
      <c r="G291" s="220">
        <v>0.21336206896551735</v>
      </c>
      <c r="H291" s="221">
        <v>-0.24353862058780096</v>
      </c>
      <c r="I291" s="220">
        <v>-0.1012567324955117</v>
      </c>
      <c r="J291" s="221">
        <v>-0.14780633938925392</v>
      </c>
    </row>
    <row r="292" spans="2:10" collapsed="1">
      <c r="B292" s="227">
        <v>1990</v>
      </c>
      <c r="C292" s="229">
        <v>-0.80327868852459017</v>
      </c>
      <c r="D292" s="229">
        <v>-9.9393530997304635E-2</v>
      </c>
      <c r="E292" s="229">
        <v>0.20256134519503366</v>
      </c>
      <c r="F292" s="229">
        <v>-9.7463884430176617E-2</v>
      </c>
      <c r="G292" s="229">
        <v>3.8292104371399516E-2</v>
      </c>
      <c r="H292" s="229">
        <v>-6.0322293396142257E-4</v>
      </c>
      <c r="I292" s="229">
        <v>6.7457029661208479E-2</v>
      </c>
      <c r="J292" s="229">
        <v>4.4043242815921646E-2</v>
      </c>
    </row>
    <row r="293" spans="2:10" ht="15" hidden="1" customHeight="1" outlineLevel="1">
      <c r="B293" s="63" t="s">
        <v>90</v>
      </c>
      <c r="C293" s="220" t="s">
        <v>143</v>
      </c>
      <c r="D293" s="220">
        <v>-0.12911611785095323</v>
      </c>
      <c r="E293" s="220">
        <v>-0.36951605608322025</v>
      </c>
      <c r="F293" s="220">
        <v>-0.151031894934334</v>
      </c>
      <c r="G293" s="220">
        <v>0.27920227920227925</v>
      </c>
      <c r="H293" s="221">
        <v>-0.185875512995896</v>
      </c>
      <c r="I293" s="220">
        <v>-9.2296769613063878E-3</v>
      </c>
      <c r="J293" s="221">
        <v>-6.9584014956765583E-2</v>
      </c>
    </row>
    <row r="294" spans="2:10" ht="15" hidden="1" customHeight="1" outlineLevel="1">
      <c r="B294" s="63" t="s">
        <v>89</v>
      </c>
      <c r="C294" s="220">
        <v>-1</v>
      </c>
      <c r="D294" s="220">
        <v>-0.42741281427412814</v>
      </c>
      <c r="E294" s="220">
        <v>5.441778818022236E-2</v>
      </c>
      <c r="F294" s="220">
        <v>-6.4703744093057125E-2</v>
      </c>
      <c r="G294" s="220">
        <v>2.2000000000000002</v>
      </c>
      <c r="H294" s="221">
        <v>-7.9791847354726775E-2</v>
      </c>
      <c r="I294" s="220">
        <v>-3.0221553022155345E-2</v>
      </c>
      <c r="J294" s="221">
        <v>-4.9193387771360286E-2</v>
      </c>
    </row>
    <row r="295" spans="2:10" ht="15" hidden="1" customHeight="1" outlineLevel="1">
      <c r="B295" s="63" t="s">
        <v>88</v>
      </c>
      <c r="C295" s="220" t="s">
        <v>143</v>
      </c>
      <c r="D295" s="220">
        <v>-0.56721311475409841</v>
      </c>
      <c r="E295" s="220">
        <v>-0.19963031423290201</v>
      </c>
      <c r="F295" s="220">
        <v>-0.16732542819499341</v>
      </c>
      <c r="G295" s="220">
        <v>1.5098039215686274</v>
      </c>
      <c r="H295" s="221">
        <v>-0.16262055204522785</v>
      </c>
      <c r="I295" s="220">
        <v>-3.0519890549357998E-2</v>
      </c>
      <c r="J295" s="221">
        <v>-8.1722093323021383E-2</v>
      </c>
    </row>
    <row r="296" spans="2:10" ht="15" hidden="1" customHeight="1" outlineLevel="1">
      <c r="B296" s="63" t="s">
        <v>87</v>
      </c>
      <c r="C296" s="220" t="s">
        <v>143</v>
      </c>
      <c r="D296" s="220">
        <v>4.8</v>
      </c>
      <c r="E296" s="220">
        <v>3</v>
      </c>
      <c r="F296" s="220">
        <v>5.1111111111111107</v>
      </c>
      <c r="G296" s="220">
        <v>-0.16666666666666663</v>
      </c>
      <c r="H296" s="221">
        <v>3.708333333333333</v>
      </c>
      <c r="I296" s="220">
        <v>-0.21111111111111114</v>
      </c>
      <c r="J296" s="221">
        <v>0.61403508771929816</v>
      </c>
    </row>
    <row r="297" spans="2:10" ht="15" hidden="1" customHeight="1" outlineLevel="1">
      <c r="B297" s="63" t="s">
        <v>86</v>
      </c>
      <c r="C297" s="220" t="s">
        <v>143</v>
      </c>
      <c r="D297" s="220">
        <v>-1</v>
      </c>
      <c r="E297" s="220">
        <v>-0.4</v>
      </c>
      <c r="F297" s="220">
        <v>-0.74358974358974361</v>
      </c>
      <c r="G297" s="220">
        <v>-1</v>
      </c>
      <c r="H297" s="221">
        <v>-0.671875</v>
      </c>
      <c r="I297" s="220">
        <v>-0.93449781659388642</v>
      </c>
      <c r="J297" s="221">
        <v>-0.87713310580204773</v>
      </c>
    </row>
    <row r="298" spans="2:10" ht="15" hidden="1" customHeight="1" outlineLevel="1">
      <c r="B298" s="63" t="s">
        <v>85</v>
      </c>
      <c r="C298" s="220" t="s">
        <v>143</v>
      </c>
      <c r="D298" s="220">
        <v>-1</v>
      </c>
      <c r="E298" s="220">
        <v>-0.94117647058823528</v>
      </c>
      <c r="F298" s="220">
        <v>-0.33333333333333337</v>
      </c>
      <c r="G298" s="220">
        <v>9</v>
      </c>
      <c r="H298" s="221">
        <v>-0.58333333333333326</v>
      </c>
      <c r="I298" s="220">
        <v>-0.70880361173814899</v>
      </c>
      <c r="J298" s="221">
        <v>-0.69937369519832981</v>
      </c>
    </row>
    <row r="299" spans="2:10" ht="15" hidden="1" customHeight="1" outlineLevel="1">
      <c r="B299" s="63" t="s">
        <v>84</v>
      </c>
      <c r="C299" s="220" t="s">
        <v>143</v>
      </c>
      <c r="D299" s="220" t="s">
        <v>143</v>
      </c>
      <c r="E299" s="220">
        <v>0.19999999999999996</v>
      </c>
      <c r="F299" s="220">
        <v>-0.53333333333333333</v>
      </c>
      <c r="G299" s="220">
        <v>10.25</v>
      </c>
      <c r="H299" s="221">
        <v>1.4166666666666665</v>
      </c>
      <c r="I299" s="220">
        <v>-0.60824742268041243</v>
      </c>
      <c r="J299" s="221">
        <v>-0.38532110091743121</v>
      </c>
    </row>
    <row r="300" spans="2:10" ht="15" hidden="1" customHeight="1" outlineLevel="1">
      <c r="B300" s="63" t="s">
        <v>83</v>
      </c>
      <c r="C300" s="220" t="s">
        <v>143</v>
      </c>
      <c r="D300" s="220">
        <v>1</v>
      </c>
      <c r="E300" s="220">
        <v>-0.85714285714285721</v>
      </c>
      <c r="F300" s="220">
        <v>0</v>
      </c>
      <c r="G300" s="220">
        <v>0.55555555555555558</v>
      </c>
      <c r="H300" s="221">
        <v>0</v>
      </c>
      <c r="I300" s="220">
        <v>-0.54585152838427953</v>
      </c>
      <c r="J300" s="221">
        <v>-0.46296296296296291</v>
      </c>
    </row>
    <row r="301" spans="2:10" ht="15" hidden="1" customHeight="1" outlineLevel="1">
      <c r="B301" s="63" t="s">
        <v>82</v>
      </c>
      <c r="C301" s="220">
        <v>-1</v>
      </c>
      <c r="D301" s="220">
        <v>-0.13670886075949362</v>
      </c>
      <c r="E301" s="220">
        <v>-0.30980751604032997</v>
      </c>
      <c r="F301" s="220">
        <v>-0.21635883905013198</v>
      </c>
      <c r="G301" s="220">
        <v>0.85294117647058831</v>
      </c>
      <c r="H301" s="221">
        <v>-0.16060419235511714</v>
      </c>
      <c r="I301" s="220">
        <v>0.25623202301054659</v>
      </c>
      <c r="J301" s="221">
        <v>7.3894282632146702E-2</v>
      </c>
    </row>
    <row r="302" spans="2:10" ht="15" hidden="1" customHeight="1" outlineLevel="1">
      <c r="B302" s="63" t="s">
        <v>81</v>
      </c>
      <c r="C302" s="220" t="s">
        <v>143</v>
      </c>
      <c r="D302" s="220">
        <v>-0.31538992408557631</v>
      </c>
      <c r="E302" s="220">
        <v>0.17479925880172953</v>
      </c>
      <c r="F302" s="220">
        <v>-0.20493972361070278</v>
      </c>
      <c r="G302" s="220">
        <v>0.36991869918699183</v>
      </c>
      <c r="H302" s="221">
        <v>-9.8980031604654517E-2</v>
      </c>
      <c r="I302" s="220">
        <v>9.620204357046469E-2</v>
      </c>
      <c r="J302" s="221">
        <v>1.7825209114508134E-2</v>
      </c>
    </row>
    <row r="303" spans="2:10" ht="15" hidden="1" customHeight="1" outlineLevel="1">
      <c r="B303" s="63" t="s">
        <v>80</v>
      </c>
      <c r="C303" s="220" t="s">
        <v>143</v>
      </c>
      <c r="D303" s="220">
        <v>-0.28484438430311232</v>
      </c>
      <c r="E303" s="220">
        <v>0.12799532437171246</v>
      </c>
      <c r="F303" s="220">
        <v>-0.12979890310786102</v>
      </c>
      <c r="G303" s="220">
        <v>0.3666666666666667</v>
      </c>
      <c r="H303" s="221">
        <v>-7.8029965880433205E-2</v>
      </c>
      <c r="I303" s="220">
        <v>0.15325546182132821</v>
      </c>
      <c r="J303" s="221">
        <v>5.5732782886094956E-2</v>
      </c>
    </row>
    <row r="304" spans="2:10" ht="15" hidden="1" customHeight="1" outlineLevel="1">
      <c r="B304" s="63" t="s">
        <v>79</v>
      </c>
      <c r="C304" s="220">
        <v>-1</v>
      </c>
      <c r="D304" s="220">
        <v>0.11244178310046582</v>
      </c>
      <c r="E304" s="220">
        <v>-0.30950266429840145</v>
      </c>
      <c r="F304" s="220">
        <v>-0.25224569070162661</v>
      </c>
      <c r="G304" s="220">
        <v>-3.7344398340248941E-2</v>
      </c>
      <c r="H304" s="221">
        <v>-0.18987796123474521</v>
      </c>
      <c r="I304" s="220">
        <v>0.20022409929322538</v>
      </c>
      <c r="J304" s="221">
        <v>3.6873747494990061E-2</v>
      </c>
    </row>
    <row r="305" spans="2:10" collapsed="1">
      <c r="B305" s="227">
        <v>1989</v>
      </c>
      <c r="C305" s="229">
        <v>14.25</v>
      </c>
      <c r="D305" s="229">
        <v>-0.21273209549071614</v>
      </c>
      <c r="E305" s="229">
        <v>-0.12669683257918551</v>
      </c>
      <c r="F305" s="229">
        <v>-0.17207101849883055</v>
      </c>
      <c r="G305" s="229">
        <v>0.44656862745098036</v>
      </c>
      <c r="H305" s="229">
        <v>-0.13212674195398</v>
      </c>
      <c r="I305" s="229">
        <v>7.2492568178880612E-2</v>
      </c>
      <c r="J305" s="229">
        <v>-7.9698850101461716E-3</v>
      </c>
    </row>
    <row r="306" spans="2:10" ht="15" hidden="1" customHeight="1" outlineLevel="1">
      <c r="B306" s="63" t="s">
        <v>90</v>
      </c>
      <c r="C306" s="220">
        <v>-1</v>
      </c>
      <c r="D306" s="220">
        <v>-0.32276995305164324</v>
      </c>
      <c r="E306" s="220">
        <v>1.0644257703081235</v>
      </c>
      <c r="F306" s="220">
        <v>-0.42331620232621048</v>
      </c>
      <c r="G306" s="220">
        <v>-0.33142857142857141</v>
      </c>
      <c r="H306" s="221">
        <v>-0.16433266647613609</v>
      </c>
      <c r="I306" s="220">
        <v>0.17301686445971276</v>
      </c>
      <c r="J306" s="221">
        <v>3.0835943146229727E-2</v>
      </c>
    </row>
    <row r="307" spans="2:10" ht="15" hidden="1" customHeight="1" outlineLevel="1">
      <c r="B307" s="63" t="s">
        <v>89</v>
      </c>
      <c r="C307" s="220" t="s">
        <v>143</v>
      </c>
      <c r="D307" s="220">
        <v>-0.31953642384105962</v>
      </c>
      <c r="E307" s="220">
        <v>-0.27737843551797037</v>
      </c>
      <c r="F307" s="220">
        <v>-0.49083842309827874</v>
      </c>
      <c r="G307" s="220">
        <v>-0.88034188034188032</v>
      </c>
      <c r="H307" s="221">
        <v>-0.43285784554845053</v>
      </c>
      <c r="I307" s="220">
        <v>-0.18794759825327512</v>
      </c>
      <c r="J307" s="221">
        <v>-0.30312283136710616</v>
      </c>
    </row>
    <row r="308" spans="2:10" ht="15" hidden="1" customHeight="1" outlineLevel="1">
      <c r="B308" s="63" t="s">
        <v>88</v>
      </c>
      <c r="C308" s="220" t="s">
        <v>143</v>
      </c>
      <c r="D308" s="220">
        <v>-0.57814661134163203</v>
      </c>
      <c r="E308" s="220">
        <v>1.4058106841611906E-2</v>
      </c>
      <c r="F308" s="220">
        <v>-0.14957983193277313</v>
      </c>
      <c r="G308" s="220">
        <v>-0.59683794466403162</v>
      </c>
      <c r="H308" s="221">
        <v>-0.21447230929989547</v>
      </c>
      <c r="I308" s="220">
        <v>5.7422657467171234E-2</v>
      </c>
      <c r="J308" s="221">
        <v>-6.7660137002764076E-2</v>
      </c>
    </row>
    <row r="309" spans="2:10" ht="15" hidden="1" customHeight="1" outlineLevel="1">
      <c r="B309" s="63" t="s">
        <v>87</v>
      </c>
      <c r="C309" s="220">
        <v>-1</v>
      </c>
      <c r="D309" s="220">
        <v>1.5</v>
      </c>
      <c r="E309" s="220">
        <v>-0.19999999999999996</v>
      </c>
      <c r="F309" s="220">
        <v>-0.68965517241379315</v>
      </c>
      <c r="G309" s="220">
        <v>0.5</v>
      </c>
      <c r="H309" s="221">
        <v>-0.4285714285714286</v>
      </c>
      <c r="I309" s="220">
        <v>0.16883116883116878</v>
      </c>
      <c r="J309" s="221">
        <v>-4.2016806722689037E-2</v>
      </c>
    </row>
    <row r="310" spans="2:10" ht="15" hidden="1" customHeight="1" outlineLevel="1">
      <c r="B310" s="63" t="s">
        <v>86</v>
      </c>
      <c r="C310" s="220">
        <v>-1</v>
      </c>
      <c r="D310" s="220">
        <v>-0.61538461538461542</v>
      </c>
      <c r="E310" s="220">
        <v>-0.78260869565217395</v>
      </c>
      <c r="F310" s="220">
        <v>2.25</v>
      </c>
      <c r="G310" s="220" t="s">
        <v>143</v>
      </c>
      <c r="H310" s="221">
        <v>0.25490196078431371</v>
      </c>
      <c r="I310" s="220">
        <v>2.523076923076923</v>
      </c>
      <c r="J310" s="221">
        <v>1.5258620689655173</v>
      </c>
    </row>
    <row r="311" spans="2:10" ht="15" hidden="1" customHeight="1" outlineLevel="1">
      <c r="B311" s="63" t="s">
        <v>85</v>
      </c>
      <c r="C311" s="220">
        <v>-1</v>
      </c>
      <c r="D311" s="220">
        <v>1.4</v>
      </c>
      <c r="E311" s="220">
        <v>1.125</v>
      </c>
      <c r="F311" s="220">
        <v>-0.6</v>
      </c>
      <c r="G311" s="220">
        <v>-0.75</v>
      </c>
      <c r="H311" s="221">
        <v>2.857142857142847E-2</v>
      </c>
      <c r="I311" s="220">
        <v>8.0408163265306118</v>
      </c>
      <c r="J311" s="221">
        <v>4.7023809523809526</v>
      </c>
    </row>
    <row r="312" spans="2:10" ht="15" hidden="1" customHeight="1" outlineLevel="1">
      <c r="B312" s="63" t="s">
        <v>84</v>
      </c>
      <c r="C312" s="220" t="s">
        <v>143</v>
      </c>
      <c r="D312" s="220" t="s">
        <v>143</v>
      </c>
      <c r="E312" s="220">
        <v>-0.58333333333333326</v>
      </c>
      <c r="F312" s="220">
        <v>-0.4</v>
      </c>
      <c r="G312" s="220" t="s">
        <v>143</v>
      </c>
      <c r="H312" s="221">
        <v>-0.35135135135135132</v>
      </c>
      <c r="I312" s="220">
        <v>3.041666666666667</v>
      </c>
      <c r="J312" s="221">
        <v>1.5647058823529414</v>
      </c>
    </row>
    <row r="313" spans="2:10" ht="15" hidden="1" customHeight="1" outlineLevel="1">
      <c r="B313" s="63" t="s">
        <v>83</v>
      </c>
      <c r="C313" s="220">
        <v>-1</v>
      </c>
      <c r="D313" s="220">
        <v>-0.88888888888888884</v>
      </c>
      <c r="E313" s="220">
        <v>-0.41666666666666663</v>
      </c>
      <c r="F313" s="220">
        <v>0</v>
      </c>
      <c r="G313" s="220">
        <v>0.8</v>
      </c>
      <c r="H313" s="221">
        <v>-0.19607843137254899</v>
      </c>
      <c r="I313" s="220">
        <v>1.5164835164835164</v>
      </c>
      <c r="J313" s="221">
        <v>0.90140845070422526</v>
      </c>
    </row>
    <row r="314" spans="2:10" ht="15" hidden="1" customHeight="1" outlineLevel="1">
      <c r="B314" s="63" t="s">
        <v>82</v>
      </c>
      <c r="C314" s="220">
        <v>1</v>
      </c>
      <c r="D314" s="220">
        <v>-0.30335097001763667</v>
      </c>
      <c r="E314" s="220">
        <v>1.863517060367454</v>
      </c>
      <c r="F314" s="220">
        <v>-0.37121526337619248</v>
      </c>
      <c r="G314" s="220">
        <v>1.0169491525423728</v>
      </c>
      <c r="H314" s="221">
        <v>-6.7548146018970967E-2</v>
      </c>
      <c r="I314" s="220">
        <v>-0.34039525691699601</v>
      </c>
      <c r="J314" s="221">
        <v>-0.2435740514075887</v>
      </c>
    </row>
    <row r="315" spans="2:10" ht="15" hidden="1" customHeight="1" outlineLevel="1">
      <c r="B315" s="63" t="s">
        <v>81</v>
      </c>
      <c r="C315" s="220">
        <v>-1</v>
      </c>
      <c r="D315" s="220">
        <v>0.21560402684563762</v>
      </c>
      <c r="E315" s="220">
        <v>0.62550200803212852</v>
      </c>
      <c r="F315" s="220">
        <v>-0.18985231062410668</v>
      </c>
      <c r="G315" s="220">
        <v>2.2582781456953644</v>
      </c>
      <c r="H315" s="221">
        <v>6.4535861752561541E-2</v>
      </c>
      <c r="I315" s="220">
        <v>-0.22023451593505716</v>
      </c>
      <c r="J315" s="221">
        <v>-0.1263921786020259</v>
      </c>
    </row>
    <row r="316" spans="2:10" ht="15" hidden="1" customHeight="1" outlineLevel="1">
      <c r="B316" s="63" t="s">
        <v>80</v>
      </c>
      <c r="C316" s="220">
        <v>-1</v>
      </c>
      <c r="D316" s="220">
        <v>0.33876811594202905</v>
      </c>
      <c r="E316" s="220">
        <v>0.91816143497757841</v>
      </c>
      <c r="F316" s="220">
        <v>-0.18459627329192552</v>
      </c>
      <c r="G316" s="220">
        <v>0.91489361702127669</v>
      </c>
      <c r="H316" s="221">
        <v>9.1659919028340031E-2</v>
      </c>
      <c r="I316" s="220">
        <v>-0.17784101013693754</v>
      </c>
      <c r="J316" s="221">
        <v>-8.2314448079903513E-2</v>
      </c>
    </row>
    <row r="317" spans="2:10" ht="15" hidden="1" customHeight="1" outlineLevel="1">
      <c r="B317" s="63" t="s">
        <v>79</v>
      </c>
      <c r="C317" s="220">
        <v>-0.66666666666666674</v>
      </c>
      <c r="D317" s="220">
        <v>-0.12970469021424436</v>
      </c>
      <c r="E317" s="220">
        <v>0.79442231075697212</v>
      </c>
      <c r="F317" s="220">
        <v>-2.9224605232147094E-2</v>
      </c>
      <c r="G317" s="220">
        <v>0.38108882521489962</v>
      </c>
      <c r="H317" s="221">
        <v>0.10263852242744065</v>
      </c>
      <c r="I317" s="220">
        <v>0.10537347560975618</v>
      </c>
      <c r="J317" s="221">
        <v>0.10422659880504526</v>
      </c>
    </row>
    <row r="318" spans="2:10" collapsed="1">
      <c r="B318" s="227">
        <v>1988</v>
      </c>
      <c r="C318" s="229">
        <v>-0.75757575757575757</v>
      </c>
      <c r="D318" s="229">
        <v>-0.14879205238202753</v>
      </c>
      <c r="E318" s="229">
        <v>0.44837393347347598</v>
      </c>
      <c r="F318" s="229">
        <v>-0.27274133065295547</v>
      </c>
      <c r="G318" s="229">
        <v>-4.4496487119437989E-2</v>
      </c>
      <c r="H318" s="229">
        <v>-0.10820364606491772</v>
      </c>
      <c r="I318" s="229">
        <v>-7.9613382899628271E-2</v>
      </c>
      <c r="J318" s="229">
        <v>-9.1071905907511352E-2</v>
      </c>
    </row>
    <row r="319" spans="2:10" ht="15" hidden="1" customHeight="1" outlineLevel="1">
      <c r="B319" s="63" t="s">
        <v>90</v>
      </c>
      <c r="C319" s="220">
        <v>-0.66666666666666674</v>
      </c>
      <c r="D319" s="220">
        <v>0.95189003436426112</v>
      </c>
      <c r="E319" s="220">
        <v>0.2310344827586206</v>
      </c>
      <c r="F319" s="220">
        <v>3.6445192038127239E-2</v>
      </c>
      <c r="G319" s="220">
        <v>2.595890410958904</v>
      </c>
      <c r="H319" s="221">
        <v>0.28191976552482134</v>
      </c>
      <c r="I319" s="220">
        <v>-1.4061377399158359E-2</v>
      </c>
      <c r="J319" s="221">
        <v>9.2224707275358586E-2</v>
      </c>
    </row>
    <row r="320" spans="2:10" ht="15" hidden="1" customHeight="1" outlineLevel="1">
      <c r="B320" s="63" t="s">
        <v>89</v>
      </c>
      <c r="C320" s="220">
        <v>-1</v>
      </c>
      <c r="D320" s="220">
        <v>0.32069970845481044</v>
      </c>
      <c r="E320" s="220">
        <v>1.5375536480686693</v>
      </c>
      <c r="F320" s="220">
        <v>0.41662296801258525</v>
      </c>
      <c r="G320" s="220">
        <v>0.97635135135135132</v>
      </c>
      <c r="H320" s="221">
        <v>0.58308674661267723</v>
      </c>
      <c r="I320" s="220">
        <v>0.17472042679798916</v>
      </c>
      <c r="J320" s="221">
        <v>0.33690004948045527</v>
      </c>
    </row>
    <row r="321" spans="2:10" ht="15" hidden="1" customHeight="1" outlineLevel="1">
      <c r="B321" s="63" t="s">
        <v>88</v>
      </c>
      <c r="C321" s="220" t="s">
        <v>143</v>
      </c>
      <c r="D321" s="220">
        <v>0.30741410488245924</v>
      </c>
      <c r="E321" s="220">
        <v>1.641089108910891</v>
      </c>
      <c r="F321" s="220">
        <v>0.16972477064220182</v>
      </c>
      <c r="G321" s="220">
        <v>5.3250000000000002</v>
      </c>
      <c r="H321" s="221">
        <v>0.51724137931034475</v>
      </c>
      <c r="I321" s="220">
        <v>-4.4316419233325632E-3</v>
      </c>
      <c r="J321" s="221">
        <v>0.18263217737350756</v>
      </c>
    </row>
    <row r="322" spans="2:10" ht="15" hidden="1" customHeight="1" outlineLevel="1">
      <c r="B322" s="63" t="s">
        <v>87</v>
      </c>
      <c r="C322" s="220" t="s">
        <v>143</v>
      </c>
      <c r="D322" s="220">
        <v>-0.875</v>
      </c>
      <c r="E322" s="220">
        <v>0.25</v>
      </c>
      <c r="F322" s="220">
        <v>3.833333333333333</v>
      </c>
      <c r="G322" s="220">
        <v>3</v>
      </c>
      <c r="H322" s="221">
        <v>0.55555555555555558</v>
      </c>
      <c r="I322" s="220">
        <v>-0.73898305084745763</v>
      </c>
      <c r="J322" s="221">
        <v>-0.63043478260869568</v>
      </c>
    </row>
    <row r="323" spans="2:10" ht="15" hidden="1" customHeight="1" outlineLevel="1">
      <c r="B323" s="63" t="s">
        <v>86</v>
      </c>
      <c r="C323" s="220" t="s">
        <v>143</v>
      </c>
      <c r="D323" s="220">
        <v>0.44444444444444442</v>
      </c>
      <c r="E323" s="220">
        <v>3.5999999999999996</v>
      </c>
      <c r="F323" s="220">
        <v>-0.5862068965517242</v>
      </c>
      <c r="G323" s="220">
        <v>-1</v>
      </c>
      <c r="H323" s="221">
        <v>-1.9230769230769273E-2</v>
      </c>
      <c r="I323" s="220">
        <v>-0.66145833333333326</v>
      </c>
      <c r="J323" s="221">
        <v>-0.52459016393442626</v>
      </c>
    </row>
    <row r="324" spans="2:10" ht="15" hidden="1" customHeight="1" outlineLevel="1">
      <c r="B324" s="63" t="s">
        <v>85</v>
      </c>
      <c r="C324" s="220" t="s">
        <v>143</v>
      </c>
      <c r="D324" s="220">
        <v>-0.78260869565217395</v>
      </c>
      <c r="E324" s="220">
        <v>1</v>
      </c>
      <c r="F324" s="220">
        <v>7.1428571428571397E-2</v>
      </c>
      <c r="G324" s="220">
        <v>0.33333333333333326</v>
      </c>
      <c r="H324" s="221">
        <v>-0.20454545454545459</v>
      </c>
      <c r="I324" s="220">
        <v>-0.74871794871794872</v>
      </c>
      <c r="J324" s="221">
        <v>-0.64853556485355646</v>
      </c>
    </row>
    <row r="325" spans="2:10" ht="15" hidden="1" customHeight="1" outlineLevel="1">
      <c r="B325" s="63" t="s">
        <v>84</v>
      </c>
      <c r="C325" s="220" t="s">
        <v>143</v>
      </c>
      <c r="D325" s="220">
        <v>-1</v>
      </c>
      <c r="E325" s="220">
        <v>3</v>
      </c>
      <c r="F325" s="220">
        <v>1.0833333333333335</v>
      </c>
      <c r="G325" s="220">
        <v>-1</v>
      </c>
      <c r="H325" s="221">
        <v>-0.13953488372093026</v>
      </c>
      <c r="I325" s="220">
        <v>-0.80566801619433193</v>
      </c>
      <c r="J325" s="221">
        <v>-0.7068965517241379</v>
      </c>
    </row>
    <row r="326" spans="2:10" ht="15" hidden="1" customHeight="1" outlineLevel="1">
      <c r="B326" s="63" t="s">
        <v>83</v>
      </c>
      <c r="C326" s="220" t="s">
        <v>143</v>
      </c>
      <c r="D326" s="220">
        <v>-0.5714285714285714</v>
      </c>
      <c r="E326" s="220">
        <v>2</v>
      </c>
      <c r="F326" s="220">
        <v>1</v>
      </c>
      <c r="G326" s="220" t="s">
        <v>143</v>
      </c>
      <c r="H326" s="221">
        <v>0.37837837837837829</v>
      </c>
      <c r="I326" s="220">
        <v>-3.1914893617021267E-2</v>
      </c>
      <c r="J326" s="221">
        <v>8.3969465648854991E-2</v>
      </c>
    </row>
    <row r="327" spans="2:10" ht="15" hidden="1" customHeight="1" outlineLevel="1">
      <c r="B327" s="63" t="s">
        <v>82</v>
      </c>
      <c r="C327" s="220">
        <v>-0.6</v>
      </c>
      <c r="D327" s="220">
        <v>0.82315112540192925</v>
      </c>
      <c r="E327" s="220">
        <v>-0.39715189873417722</v>
      </c>
      <c r="F327" s="220">
        <v>0.13995271867612291</v>
      </c>
      <c r="G327" s="220">
        <v>1.9500000000000002</v>
      </c>
      <c r="H327" s="221">
        <v>0.12117305833064784</v>
      </c>
      <c r="I327" s="220">
        <v>0.17937721424575792</v>
      </c>
      <c r="J327" s="221">
        <v>0.15804394046775339</v>
      </c>
    </row>
    <row r="328" spans="2:10" ht="15" hidden="1" customHeight="1" outlineLevel="1">
      <c r="B328" s="63" t="s">
        <v>81</v>
      </c>
      <c r="C328" s="220">
        <v>-0.90909090909090906</v>
      </c>
      <c r="D328" s="220">
        <v>0.53806451612903228</v>
      </c>
      <c r="E328" s="220">
        <v>8.0971659919029104E-3</v>
      </c>
      <c r="F328" s="220">
        <v>0.21434770031819506</v>
      </c>
      <c r="G328" s="220">
        <v>0.46601941747572817</v>
      </c>
      <c r="H328" s="221">
        <v>0.22338634237605248</v>
      </c>
      <c r="I328" s="220">
        <v>0.54967967384973782</v>
      </c>
      <c r="J328" s="221">
        <v>0.42447954055994264</v>
      </c>
    </row>
    <row r="329" spans="2:10" ht="15" hidden="1" customHeight="1" outlineLevel="1">
      <c r="B329" s="63" t="s">
        <v>80</v>
      </c>
      <c r="C329" s="220">
        <v>-0.82666666666666666</v>
      </c>
      <c r="D329" s="220">
        <v>0.31272294887039243</v>
      </c>
      <c r="E329" s="220">
        <v>-6.5968586387434525E-2</v>
      </c>
      <c r="F329" s="220">
        <v>0.29462849790929568</v>
      </c>
      <c r="G329" s="220">
        <v>1.4736842105263159</v>
      </c>
      <c r="H329" s="221">
        <v>0.22592813182449878</v>
      </c>
      <c r="I329" s="220">
        <v>0.38225172074729596</v>
      </c>
      <c r="J329" s="221">
        <v>0.32247779549077649</v>
      </c>
    </row>
    <row r="330" spans="2:10" ht="15" hidden="1" customHeight="1" outlineLevel="1">
      <c r="B330" s="63" t="s">
        <v>79</v>
      </c>
      <c r="C330" s="220">
        <v>-0.97909407665505221</v>
      </c>
      <c r="D330" s="220">
        <v>1.0782190132370637</v>
      </c>
      <c r="E330" s="220">
        <v>-1.3364779874213806E-2</v>
      </c>
      <c r="F330" s="220">
        <v>0.56279926335174957</v>
      </c>
      <c r="G330" s="220">
        <v>4.8166666666666664</v>
      </c>
      <c r="H330" s="221">
        <v>0.46757018393030014</v>
      </c>
      <c r="I330" s="220">
        <v>0.16312056737588643</v>
      </c>
      <c r="J330" s="221">
        <v>0.27394460497568529</v>
      </c>
    </row>
    <row r="331" spans="2:10" collapsed="1">
      <c r="B331" s="227">
        <v>1987</v>
      </c>
      <c r="C331" s="229">
        <v>-0.91729323308270683</v>
      </c>
      <c r="D331" s="229">
        <v>0.57140322866773108</v>
      </c>
      <c r="E331" s="229">
        <v>0.33163181294253241</v>
      </c>
      <c r="F331" s="229">
        <v>0.26948370632116214</v>
      </c>
      <c r="G331" s="229">
        <v>1.7691309987029831</v>
      </c>
      <c r="H331" s="229">
        <v>0.3525378878999279</v>
      </c>
      <c r="I331" s="229">
        <v>0.19802615170841209</v>
      </c>
      <c r="J331" s="229">
        <v>0.25550956482828058</v>
      </c>
    </row>
    <row r="332" spans="2:10" ht="15" hidden="1" customHeight="1" outlineLevel="1">
      <c r="B332" s="63" t="s">
        <v>90</v>
      </c>
      <c r="C332" s="220">
        <v>-0.95081967213114749</v>
      </c>
      <c r="D332" s="220">
        <v>-3.3222591362126241E-2</v>
      </c>
      <c r="E332" s="220">
        <v>-0.28746928746928746</v>
      </c>
      <c r="F332" s="220">
        <v>-0.30291186241938639</v>
      </c>
      <c r="G332" s="220">
        <v>1.3548387096774195</v>
      </c>
      <c r="H332" s="221">
        <v>-0.25869092884302014</v>
      </c>
      <c r="I332" s="220">
        <v>-0.15219282979463977</v>
      </c>
      <c r="J332" s="221">
        <v>-0.19378447178616887</v>
      </c>
    </row>
    <row r="333" spans="2:10" ht="15" hidden="1" customHeight="1" outlineLevel="1">
      <c r="B333" s="63" t="s">
        <v>89</v>
      </c>
      <c r="C333" s="220">
        <v>1.3333333333333335</v>
      </c>
      <c r="D333" s="220">
        <v>0.53811659192825112</v>
      </c>
      <c r="E333" s="220">
        <v>-0.25972994440031771</v>
      </c>
      <c r="F333" s="220">
        <v>-6.3589491775104312E-2</v>
      </c>
      <c r="G333" s="220">
        <v>1.8190476190476192</v>
      </c>
      <c r="H333" s="221">
        <v>1.4055590650663197E-2</v>
      </c>
      <c r="I333" s="220">
        <v>0.29339171974522293</v>
      </c>
      <c r="J333" s="221">
        <v>0.16584943755408132</v>
      </c>
    </row>
    <row r="334" spans="2:10" ht="15" hidden="1" customHeight="1" outlineLevel="1">
      <c r="B334" s="63" t="s">
        <v>88</v>
      </c>
      <c r="C334" s="220">
        <v>-1</v>
      </c>
      <c r="D334" s="220">
        <v>0.72274143302180693</v>
      </c>
      <c r="E334" s="220">
        <v>-0.52470588235294113</v>
      </c>
      <c r="F334" s="220">
        <v>-5.8631921824103816E-3</v>
      </c>
      <c r="G334" s="220">
        <v>-0.19999999999999996</v>
      </c>
      <c r="H334" s="221">
        <v>-8.8840736728060699E-2</v>
      </c>
      <c r="I334" s="220">
        <v>-9.0304374118121311E-2</v>
      </c>
      <c r="J334" s="221">
        <v>-8.9780077619663667E-2</v>
      </c>
    </row>
    <row r="335" spans="2:10" ht="15" hidden="1" customHeight="1" outlineLevel="1">
      <c r="B335" s="63" t="s">
        <v>87</v>
      </c>
      <c r="C335" s="220" t="s">
        <v>143</v>
      </c>
      <c r="D335" s="220">
        <v>1</v>
      </c>
      <c r="E335" s="220">
        <v>-0.9859154929577465</v>
      </c>
      <c r="F335" s="220">
        <v>1</v>
      </c>
      <c r="G335" s="220" t="s">
        <v>143</v>
      </c>
      <c r="H335" s="221">
        <v>-0.90847457627118644</v>
      </c>
      <c r="I335" s="220">
        <v>21.692307692307693</v>
      </c>
      <c r="J335" s="221">
        <v>4.5454545454545414E-2</v>
      </c>
    </row>
    <row r="336" spans="2:10" ht="15" hidden="1" customHeight="1" outlineLevel="1">
      <c r="B336" s="63" t="s">
        <v>86</v>
      </c>
      <c r="C336" s="220" t="s">
        <v>143</v>
      </c>
      <c r="D336" s="220">
        <v>-0.3571428571428571</v>
      </c>
      <c r="E336" s="220">
        <v>-0.97382198952879584</v>
      </c>
      <c r="F336" s="220">
        <v>-0.92602040816326525</v>
      </c>
      <c r="G336" s="220" t="s">
        <v>143</v>
      </c>
      <c r="H336" s="221">
        <v>-0.91289782244556117</v>
      </c>
      <c r="I336" s="220" t="s">
        <v>143</v>
      </c>
      <c r="J336" s="221">
        <v>-0.59128978224455619</v>
      </c>
    </row>
    <row r="337" spans="2:10" ht="15" hidden="1" customHeight="1" outlineLevel="1">
      <c r="B337" s="63" t="s">
        <v>85</v>
      </c>
      <c r="C337" s="220" t="s">
        <v>143</v>
      </c>
      <c r="D337" s="220">
        <v>1.875</v>
      </c>
      <c r="E337" s="220">
        <v>-0.73333333333333339</v>
      </c>
      <c r="F337" s="220">
        <v>-0.17647058823529416</v>
      </c>
      <c r="G337" s="220">
        <v>0</v>
      </c>
      <c r="H337" s="221">
        <v>2.3255813953488413E-2</v>
      </c>
      <c r="I337" s="220">
        <v>9.2631578947368425</v>
      </c>
      <c r="J337" s="221">
        <v>2.8548387096774195</v>
      </c>
    </row>
    <row r="338" spans="2:10" ht="15" hidden="1" customHeight="1" outlineLevel="1">
      <c r="B338" s="63" t="s">
        <v>84</v>
      </c>
      <c r="C338" s="220" t="s">
        <v>143</v>
      </c>
      <c r="D338" s="220">
        <v>-0.19999999999999996</v>
      </c>
      <c r="E338" s="220">
        <v>-0.7</v>
      </c>
      <c r="F338" s="220">
        <v>0.33333333333333326</v>
      </c>
      <c r="G338" s="220">
        <v>0</v>
      </c>
      <c r="H338" s="221">
        <v>-0.14000000000000001</v>
      </c>
      <c r="I338" s="220">
        <v>15.466666666666665</v>
      </c>
      <c r="J338" s="221">
        <v>3.4615384615384617</v>
      </c>
    </row>
    <row r="339" spans="2:10" ht="15" hidden="1" customHeight="1" outlineLevel="1">
      <c r="B339" s="63" t="s">
        <v>83</v>
      </c>
      <c r="C339" s="220" t="s">
        <v>143</v>
      </c>
      <c r="D339" s="220">
        <v>0.39999999999999991</v>
      </c>
      <c r="E339" s="220">
        <v>-0.7142857142857143</v>
      </c>
      <c r="F339" s="220">
        <v>-0.96103896103896103</v>
      </c>
      <c r="G339" s="220">
        <v>-1</v>
      </c>
      <c r="H339" s="221">
        <v>-0.8966480446927374</v>
      </c>
      <c r="I339" s="220">
        <v>-0.89681668496158062</v>
      </c>
      <c r="J339" s="221">
        <v>-0.89676910953506694</v>
      </c>
    </row>
    <row r="340" spans="2:10" ht="15" hidden="1" customHeight="1" outlineLevel="1">
      <c r="B340" s="63" t="s">
        <v>82</v>
      </c>
      <c r="C340" s="220" t="s">
        <v>143</v>
      </c>
      <c r="D340" s="220">
        <v>-8.5294117647058854E-2</v>
      </c>
      <c r="E340" s="220">
        <v>0.29774127310061593</v>
      </c>
      <c r="F340" s="220">
        <v>0.23539719626168232</v>
      </c>
      <c r="G340" s="220">
        <v>3.4444444444444446</v>
      </c>
      <c r="H340" s="221">
        <v>0.21781789638932492</v>
      </c>
      <c r="I340" s="220">
        <v>0.33010912698412698</v>
      </c>
      <c r="J340" s="221">
        <v>0.28662613981762908</v>
      </c>
    </row>
    <row r="341" spans="2:10" ht="15" hidden="1" customHeight="1" outlineLevel="1">
      <c r="B341" s="63" t="s">
        <v>81</v>
      </c>
      <c r="C341" s="220">
        <v>-0.71794871794871795</v>
      </c>
      <c r="D341" s="220">
        <v>-0.105080831408776</v>
      </c>
      <c r="E341" s="220">
        <v>-0.2411674347158218</v>
      </c>
      <c r="F341" s="220">
        <v>0.13158756137479544</v>
      </c>
      <c r="G341" s="220">
        <v>0.98076923076923084</v>
      </c>
      <c r="H341" s="221">
        <v>-1.4944890715486991E-3</v>
      </c>
      <c r="I341" s="220">
        <v>-4.7064047064047099E-2</v>
      </c>
      <c r="J341" s="221">
        <v>-3.0079376131458058E-2</v>
      </c>
    </row>
    <row r="342" spans="2:10" ht="15" hidden="1" customHeight="1" outlineLevel="1">
      <c r="B342" s="63" t="s">
        <v>80</v>
      </c>
      <c r="C342" s="220">
        <v>-0.11764705882352944</v>
      </c>
      <c r="D342" s="220">
        <v>0.14266304347826098</v>
      </c>
      <c r="E342" s="220">
        <v>-0.13730803974706418</v>
      </c>
      <c r="F342" s="220">
        <v>0.41640091116173128</v>
      </c>
      <c r="G342" s="220">
        <v>0.46153846153846145</v>
      </c>
      <c r="H342" s="221">
        <v>0.21023546371936574</v>
      </c>
      <c r="I342" s="220">
        <v>0.16712092956534219</v>
      </c>
      <c r="J342" s="221">
        <v>0.18323901913230944</v>
      </c>
    </row>
    <row r="343" spans="2:10" ht="15" hidden="1" customHeight="1" outlineLevel="1">
      <c r="B343" s="63" t="s">
        <v>79</v>
      </c>
      <c r="C343" s="220">
        <v>6.5526315789473681</v>
      </c>
      <c r="D343" s="220">
        <v>-0.14856557377049184</v>
      </c>
      <c r="E343" s="220">
        <v>8.2553191489361799E-2</v>
      </c>
      <c r="F343" s="220">
        <v>6.7636649626425571E-2</v>
      </c>
      <c r="G343" s="220">
        <v>1.2222222222222223</v>
      </c>
      <c r="H343" s="221">
        <v>8.5312040344610152E-2</v>
      </c>
      <c r="I343" s="220">
        <v>0.25159500693481274</v>
      </c>
      <c r="J343" s="221">
        <v>0.18547915448241281</v>
      </c>
    </row>
    <row r="344" spans="2:10" collapsed="1">
      <c r="B344" s="227">
        <v>1986</v>
      </c>
      <c r="C344" s="229">
        <v>0.43525179856115104</v>
      </c>
      <c r="D344" s="229">
        <v>0.10659599528857489</v>
      </c>
      <c r="E344" s="229">
        <v>-0.23272267845862282</v>
      </c>
      <c r="F344" s="229">
        <v>-2.7816212605563218E-2</v>
      </c>
      <c r="G344" s="229">
        <v>1.0078125</v>
      </c>
      <c r="H344" s="229">
        <v>-3.9676580999133737E-2</v>
      </c>
      <c r="I344" s="229">
        <v>7.6002990281584859E-2</v>
      </c>
      <c r="J344" s="229">
        <v>2.9850574315372302E-2</v>
      </c>
    </row>
    <row r="345" spans="2:10" ht="15" hidden="1" customHeight="1" outlineLevel="1">
      <c r="B345" s="63" t="s">
        <v>90</v>
      </c>
      <c r="C345" s="220">
        <v>9.1666666666666661</v>
      </c>
      <c r="D345" s="220">
        <v>-0.13753581661891112</v>
      </c>
      <c r="E345" s="220">
        <v>-0.21680564464400254</v>
      </c>
      <c r="F345" s="220">
        <v>1.5935124176381144</v>
      </c>
      <c r="G345" s="220">
        <v>61</v>
      </c>
      <c r="H345" s="221">
        <v>0.6057566506759704</v>
      </c>
      <c r="I345" s="220">
        <v>0.29779785431959338</v>
      </c>
      <c r="J345" s="221">
        <v>0.40287181013317452</v>
      </c>
    </row>
    <row r="346" spans="2:10" ht="15" hidden="1" customHeight="1" outlineLevel="1">
      <c r="B346" s="63" t="s">
        <v>89</v>
      </c>
      <c r="C346" s="220">
        <v>-0.75</v>
      </c>
      <c r="D346" s="220">
        <v>0.25280898876404501</v>
      </c>
      <c r="E346" s="220">
        <v>-0.189311010946555</v>
      </c>
      <c r="F346" s="220">
        <v>1.2428414096916298</v>
      </c>
      <c r="G346" s="220">
        <v>1.0588235294117645</v>
      </c>
      <c r="H346" s="221">
        <v>0.5279922779922781</v>
      </c>
      <c r="I346" s="220">
        <v>5.1192634956060745E-2</v>
      </c>
      <c r="J346" s="221">
        <v>0.22584637143109698</v>
      </c>
    </row>
    <row r="347" spans="2:10" ht="15" hidden="1" customHeight="1" outlineLevel="1">
      <c r="B347" s="63" t="s">
        <v>88</v>
      </c>
      <c r="C347" s="220" t="s">
        <v>143</v>
      </c>
      <c r="D347" s="220">
        <v>-0.24824355971896961</v>
      </c>
      <c r="E347" s="220">
        <v>6.9182389937106903E-2</v>
      </c>
      <c r="F347" s="220">
        <v>0.79322429906542058</v>
      </c>
      <c r="G347" s="220">
        <v>1</v>
      </c>
      <c r="H347" s="221">
        <v>0.31669044222539222</v>
      </c>
      <c r="I347" s="220">
        <v>0.10293463761671862</v>
      </c>
      <c r="J347" s="221">
        <v>0.17103469171337671</v>
      </c>
    </row>
    <row r="348" spans="2:10" ht="15" hidden="1" customHeight="1" outlineLevel="1">
      <c r="B348" s="63" t="s">
        <v>87</v>
      </c>
      <c r="C348" s="220">
        <v>-1</v>
      </c>
      <c r="D348" s="220">
        <v>-0.38461538461538458</v>
      </c>
      <c r="E348" s="220">
        <v>9.1428571428571423</v>
      </c>
      <c r="F348" s="220">
        <v>-0.66666666666666674</v>
      </c>
      <c r="G348" s="220" t="s">
        <v>143</v>
      </c>
      <c r="H348" s="221">
        <v>4.2678571428571432</v>
      </c>
      <c r="I348" s="220">
        <v>-0.1333333333333333</v>
      </c>
      <c r="J348" s="221">
        <v>3.3380281690140849</v>
      </c>
    </row>
    <row r="349" spans="2:10" ht="15" hidden="1" customHeight="1" outlineLevel="1">
      <c r="B349" s="63" t="s">
        <v>86</v>
      </c>
      <c r="C349" s="220">
        <v>-1</v>
      </c>
      <c r="D349" s="220">
        <v>0.16666666666666674</v>
      </c>
      <c r="E349" s="220">
        <v>26.285714285714285</v>
      </c>
      <c r="F349" s="220">
        <v>391</v>
      </c>
      <c r="G349" s="220">
        <v>-1</v>
      </c>
      <c r="H349" s="221">
        <v>17.65625</v>
      </c>
      <c r="I349" s="220">
        <v>-1</v>
      </c>
      <c r="J349" s="221">
        <v>7.91044776119403</v>
      </c>
    </row>
    <row r="350" spans="2:10" ht="15" hidden="1" customHeight="1" outlineLevel="1">
      <c r="B350" s="63" t="s">
        <v>85</v>
      </c>
      <c r="C350" s="220">
        <v>-1</v>
      </c>
      <c r="D350" s="220">
        <v>-0.19999999999999996</v>
      </c>
      <c r="E350" s="220">
        <v>14</v>
      </c>
      <c r="F350" s="220">
        <v>3.25</v>
      </c>
      <c r="G350" s="220">
        <v>2</v>
      </c>
      <c r="H350" s="221">
        <v>0.65384615384615374</v>
      </c>
      <c r="I350" s="220">
        <v>-0.52500000000000002</v>
      </c>
      <c r="J350" s="221">
        <v>-6.0606060606060552E-2</v>
      </c>
    </row>
    <row r="351" spans="2:10" ht="15" hidden="1" customHeight="1" outlineLevel="1">
      <c r="B351" s="63" t="s">
        <v>84</v>
      </c>
      <c r="C351" s="220">
        <v>-1</v>
      </c>
      <c r="D351" s="220" t="s">
        <v>143</v>
      </c>
      <c r="E351" s="220">
        <v>0.25</v>
      </c>
      <c r="F351" s="220">
        <v>1.25</v>
      </c>
      <c r="G351" s="220">
        <v>3</v>
      </c>
      <c r="H351" s="221">
        <v>0.72413793103448265</v>
      </c>
      <c r="I351" s="220">
        <v>0.15384615384615374</v>
      </c>
      <c r="J351" s="221">
        <v>0.54761904761904767</v>
      </c>
    </row>
    <row r="352" spans="2:10" ht="15" hidden="1" customHeight="1" outlineLevel="1">
      <c r="B352" s="63" t="s">
        <v>83</v>
      </c>
      <c r="C352" s="220" t="s">
        <v>143</v>
      </c>
      <c r="D352" s="220">
        <v>-0.25</v>
      </c>
      <c r="E352" s="220">
        <v>7.6923076923076872E-2</v>
      </c>
      <c r="F352" s="220">
        <v>50.333333333333336</v>
      </c>
      <c r="G352" s="220">
        <v>6</v>
      </c>
      <c r="H352" s="221">
        <v>7.5238095238095237</v>
      </c>
      <c r="I352" s="220">
        <v>150.83333333333334</v>
      </c>
      <c r="J352" s="221">
        <v>25.4375</v>
      </c>
    </row>
    <row r="353" spans="2:10" ht="15" hidden="1" customHeight="1" outlineLevel="1">
      <c r="B353" s="63" t="s">
        <v>82</v>
      </c>
      <c r="C353" s="220">
        <v>-1</v>
      </c>
      <c r="D353" s="220">
        <v>-0.5417789757412399</v>
      </c>
      <c r="E353" s="220">
        <v>-0.48025613660618993</v>
      </c>
      <c r="F353" s="220">
        <v>0.10167310167310162</v>
      </c>
      <c r="G353" s="220">
        <v>-0.84482758620689657</v>
      </c>
      <c r="H353" s="221">
        <v>-0.22811269312329596</v>
      </c>
      <c r="I353" s="220">
        <v>-0.12990936555891242</v>
      </c>
      <c r="J353" s="221">
        <v>-0.1707624448645243</v>
      </c>
    </row>
    <row r="354" spans="2:10" ht="15" hidden="1" customHeight="1" outlineLevel="1">
      <c r="B354" s="63" t="s">
        <v>81</v>
      </c>
      <c r="C354" s="220">
        <v>2.9</v>
      </c>
      <c r="D354" s="220">
        <v>-0.17287488061127032</v>
      </c>
      <c r="E354" s="220">
        <v>4.5783132530120563E-2</v>
      </c>
      <c r="F354" s="220">
        <v>7.0802663862600701E-2</v>
      </c>
      <c r="G354" s="220">
        <v>0.15555555555555545</v>
      </c>
      <c r="H354" s="221">
        <v>2.7447216890595039E-2</v>
      </c>
      <c r="I354" s="220">
        <v>0.41695501730103812</v>
      </c>
      <c r="J354" s="221">
        <v>0.24152835408022133</v>
      </c>
    </row>
    <row r="355" spans="2:10" ht="15" hidden="1" customHeight="1" outlineLevel="1">
      <c r="B355" s="63" t="s">
        <v>80</v>
      </c>
      <c r="C355" s="220">
        <v>2.2692307692307692</v>
      </c>
      <c r="D355" s="220">
        <v>-0.24590163934426235</v>
      </c>
      <c r="E355" s="220">
        <v>7.6848249027237303E-2</v>
      </c>
      <c r="F355" s="220">
        <v>-9.6335940716344215E-2</v>
      </c>
      <c r="G355" s="220">
        <v>-0.26415094339622647</v>
      </c>
      <c r="H355" s="221">
        <v>-7.7570921985815611E-2</v>
      </c>
      <c r="I355" s="220">
        <v>0.17693736282289385</v>
      </c>
      <c r="J355" s="221">
        <v>6.6890273119309951E-2</v>
      </c>
    </row>
    <row r="356" spans="2:10" ht="15" hidden="1" customHeight="1" outlineLevel="1">
      <c r="B356" s="63" t="s">
        <v>79</v>
      </c>
      <c r="C356" s="220" t="s">
        <v>143</v>
      </c>
      <c r="D356" s="220">
        <v>-0.34976682211858756</v>
      </c>
      <c r="E356" s="220">
        <v>-1.5912897822445538E-2</v>
      </c>
      <c r="F356" s="220">
        <v>2.2928399034593649E-2</v>
      </c>
      <c r="G356" s="220">
        <v>-9.9999999999999978E-2</v>
      </c>
      <c r="H356" s="221">
        <v>-8.6739589330262934E-2</v>
      </c>
      <c r="I356" s="220">
        <v>-7.9801871216290676E-3</v>
      </c>
      <c r="J356" s="221">
        <v>-4.0868659347704117E-2</v>
      </c>
    </row>
    <row r="357" spans="2:10" collapsed="1">
      <c r="B357" s="227">
        <v>1985</v>
      </c>
      <c r="C357" s="229">
        <v>1.4385964912280702</v>
      </c>
      <c r="D357" s="229">
        <v>-0.21715076071922546</v>
      </c>
      <c r="E357" s="229">
        <v>-5.4134799235181608E-2</v>
      </c>
      <c r="F357" s="229">
        <v>0.49803445071831898</v>
      </c>
      <c r="G357" s="229">
        <v>0.41176470588235303</v>
      </c>
      <c r="H357" s="229">
        <v>0.18385067687679468</v>
      </c>
      <c r="I357" s="229">
        <v>0.16412281876199408</v>
      </c>
      <c r="J357" s="229">
        <v>0.17191423865201316</v>
      </c>
    </row>
    <row r="358" spans="2:10" ht="15" hidden="1" customHeight="1" outlineLevel="1">
      <c r="B358" s="63" t="s">
        <v>90</v>
      </c>
      <c r="C358" s="220">
        <v>-0.7857142857142857</v>
      </c>
      <c r="D358" s="220">
        <v>-0.30060120240480959</v>
      </c>
      <c r="E358" s="220">
        <v>0.69272529858849086</v>
      </c>
      <c r="F358" s="220">
        <v>-0.23408385093167705</v>
      </c>
      <c r="G358" s="220">
        <v>-0.96296296296296302</v>
      </c>
      <c r="H358" s="221">
        <v>-9.1701326995444643E-2</v>
      </c>
      <c r="I358" s="220">
        <v>0.25460470388211953</v>
      </c>
      <c r="J358" s="221">
        <v>0.11018419096390519</v>
      </c>
    </row>
    <row r="359" spans="2:10" ht="15" hidden="1" customHeight="1" outlineLevel="1">
      <c r="B359" s="63" t="s">
        <v>89</v>
      </c>
      <c r="C359" s="220" t="s">
        <v>143</v>
      </c>
      <c r="D359" s="220">
        <v>-0.36371760500446826</v>
      </c>
      <c r="E359" s="220">
        <v>0.91728395061728385</v>
      </c>
      <c r="F359" s="220">
        <v>-0.32914665681566313</v>
      </c>
      <c r="G359" s="220">
        <v>4.081632653061229E-2</v>
      </c>
      <c r="H359" s="221">
        <v>-0.11547491995731052</v>
      </c>
      <c r="I359" s="220">
        <v>8.7035633055345007E-2</v>
      </c>
      <c r="J359" s="221">
        <v>2.925531914893531E-3</v>
      </c>
    </row>
    <row r="360" spans="2:10" ht="15" hidden="1" customHeight="1" outlineLevel="1">
      <c r="B360" s="63" t="s">
        <v>88</v>
      </c>
      <c r="C360" s="220" t="s">
        <v>143</v>
      </c>
      <c r="D360" s="220">
        <v>1.18974358974359</v>
      </c>
      <c r="E360" s="220">
        <v>0.99248120300751874</v>
      </c>
      <c r="F360" s="220">
        <v>-0.29893529893529891</v>
      </c>
      <c r="G360" s="220">
        <v>-0.5</v>
      </c>
      <c r="H360" s="221">
        <v>0.12761394101876666</v>
      </c>
      <c r="I360" s="220">
        <v>0.25642458100558652</v>
      </c>
      <c r="J360" s="221">
        <v>0.21230486685032135</v>
      </c>
    </row>
    <row r="361" spans="2:10" ht="15" hidden="1" customHeight="1" outlineLevel="1">
      <c r="B361" s="63" t="s">
        <v>87</v>
      </c>
      <c r="C361" s="220">
        <v>-0.1428571428571429</v>
      </c>
      <c r="D361" s="220">
        <v>-0.95833333333333337</v>
      </c>
      <c r="E361" s="220">
        <v>0.16666666666666674</v>
      </c>
      <c r="F361" s="220">
        <v>-0.64</v>
      </c>
      <c r="G361" s="220">
        <v>-1</v>
      </c>
      <c r="H361" s="221">
        <v>-0.84864864864864864</v>
      </c>
      <c r="I361" s="220">
        <v>0.875</v>
      </c>
      <c r="J361" s="221">
        <v>-0.81216931216931221</v>
      </c>
    </row>
    <row r="362" spans="2:10" ht="15" hidden="1" customHeight="1" outlineLevel="1">
      <c r="B362" s="63" t="s">
        <v>86</v>
      </c>
      <c r="C362" s="220">
        <v>0</v>
      </c>
      <c r="D362" s="220">
        <v>0.19999999999999996</v>
      </c>
      <c r="E362" s="220">
        <v>-0.30000000000000004</v>
      </c>
      <c r="F362" s="220">
        <v>-0.75</v>
      </c>
      <c r="G362" s="220" t="s">
        <v>143</v>
      </c>
      <c r="H362" s="221">
        <v>-8.5714285714285743E-2</v>
      </c>
      <c r="I362" s="220">
        <v>0.84210526315789469</v>
      </c>
      <c r="J362" s="221">
        <v>0.2407407407407407</v>
      </c>
    </row>
    <row r="363" spans="2:10" ht="15" hidden="1" customHeight="1" outlineLevel="1">
      <c r="B363" s="63" t="s">
        <v>85</v>
      </c>
      <c r="C363" s="220" t="s">
        <v>143</v>
      </c>
      <c r="D363" s="220">
        <v>9</v>
      </c>
      <c r="E363" s="220">
        <v>-0.96551724137931039</v>
      </c>
      <c r="F363" s="220">
        <v>-0.83333333333333337</v>
      </c>
      <c r="G363" s="220">
        <v>-0.83333333333333337</v>
      </c>
      <c r="H363" s="221">
        <v>-0.56666666666666665</v>
      </c>
      <c r="I363" s="220" t="s">
        <v>143</v>
      </c>
      <c r="J363" s="221">
        <v>0.10000000000000009</v>
      </c>
    </row>
    <row r="364" spans="2:10" ht="15" hidden="1" customHeight="1" outlineLevel="1">
      <c r="B364" s="63" t="s">
        <v>84</v>
      </c>
      <c r="C364" s="220" t="s">
        <v>143</v>
      </c>
      <c r="D364" s="220">
        <v>-1</v>
      </c>
      <c r="E364" s="220">
        <v>0.60000000000000009</v>
      </c>
      <c r="F364" s="220">
        <v>0.33333333333333326</v>
      </c>
      <c r="G364" s="220">
        <v>0.33333333333333326</v>
      </c>
      <c r="H364" s="221">
        <v>0.20833333333333326</v>
      </c>
      <c r="I364" s="220">
        <v>0</v>
      </c>
      <c r="J364" s="221">
        <v>0.13513513513513509</v>
      </c>
    </row>
    <row r="365" spans="2:10" ht="15" hidden="1" customHeight="1" outlineLevel="1">
      <c r="B365" s="63" t="s">
        <v>83</v>
      </c>
      <c r="C365" s="220">
        <v>-1</v>
      </c>
      <c r="D365" s="220">
        <v>0.81818181818181812</v>
      </c>
      <c r="E365" s="220">
        <v>5.5</v>
      </c>
      <c r="F365" s="220">
        <v>-0.45454545454545459</v>
      </c>
      <c r="G365" s="220">
        <v>-0.5714285714285714</v>
      </c>
      <c r="H365" s="221">
        <v>-0.31147540983606559</v>
      </c>
      <c r="I365" s="220">
        <v>-0.5</v>
      </c>
      <c r="J365" s="221">
        <v>-0.34246575342465757</v>
      </c>
    </row>
    <row r="366" spans="2:10" ht="15" hidden="1" customHeight="1" outlineLevel="1">
      <c r="B366" s="63" t="s">
        <v>82</v>
      </c>
      <c r="C366" s="220">
        <v>2.3333333333333335</v>
      </c>
      <c r="D366" s="220">
        <v>-3.7613488975356657E-2</v>
      </c>
      <c r="E366" s="220">
        <v>0.1115065243179123</v>
      </c>
      <c r="F366" s="220">
        <v>3.1187790311877794E-2</v>
      </c>
      <c r="G366" s="220">
        <v>2.625</v>
      </c>
      <c r="H366" s="221">
        <v>5.1273885350318515E-2</v>
      </c>
      <c r="I366" s="220">
        <v>0.27133058984910829</v>
      </c>
      <c r="J366" s="221">
        <v>0.16949152542372881</v>
      </c>
    </row>
    <row r="367" spans="2:10" ht="15" hidden="1" customHeight="1" outlineLevel="1">
      <c r="B367" s="63" t="s">
        <v>81</v>
      </c>
      <c r="C367" s="220">
        <v>-0.96904024767801855</v>
      </c>
      <c r="D367" s="220">
        <v>-0.2920892494929006</v>
      </c>
      <c r="E367" s="220">
        <v>-0.295814479638009</v>
      </c>
      <c r="F367" s="220">
        <v>7.0142535633908487E-2</v>
      </c>
      <c r="G367" s="220">
        <v>0.28571428571428581</v>
      </c>
      <c r="H367" s="221">
        <v>-0.20988777676675763</v>
      </c>
      <c r="I367" s="220">
        <v>-5.1610978520286399E-2</v>
      </c>
      <c r="J367" s="221">
        <v>-0.13009475109038948</v>
      </c>
    </row>
    <row r="368" spans="2:10" ht="15" hidden="1" customHeight="1" outlineLevel="1">
      <c r="B368" s="63" t="s">
        <v>80</v>
      </c>
      <c r="C368" s="220">
        <v>-0.92550143266475648</v>
      </c>
      <c r="D368" s="220">
        <v>-0.30583214793741109</v>
      </c>
      <c r="E368" s="220">
        <v>-0.38736591179976165</v>
      </c>
      <c r="F368" s="220">
        <v>0.11473152822395605</v>
      </c>
      <c r="G368" s="220">
        <v>1.9444444444444446</v>
      </c>
      <c r="H368" s="221">
        <v>-0.19857904085257549</v>
      </c>
      <c r="I368" s="220">
        <v>-2.7741300065659891E-2</v>
      </c>
      <c r="J368" s="221">
        <v>-0.10979355058863671</v>
      </c>
    </row>
    <row r="369" spans="2:10" ht="15" hidden="1" customHeight="1" outlineLevel="1">
      <c r="B369" s="63" t="s">
        <v>79</v>
      </c>
      <c r="C369" s="220">
        <v>-1</v>
      </c>
      <c r="D369" s="220">
        <v>0.10693215339233042</v>
      </c>
      <c r="E369" s="220">
        <v>-0.4707446808510638</v>
      </c>
      <c r="F369" s="220">
        <v>-0.12124425592082011</v>
      </c>
      <c r="G369" s="220">
        <v>-0.2857142857142857</v>
      </c>
      <c r="H369" s="221">
        <v>-0.26168886370076505</v>
      </c>
      <c r="I369" s="220">
        <v>1.2397269814737433E-2</v>
      </c>
      <c r="J369" s="221">
        <v>-0.12348107045023526</v>
      </c>
    </row>
    <row r="370" spans="2:10" collapsed="1">
      <c r="B370" s="227">
        <v>1984</v>
      </c>
      <c r="C370" s="229">
        <v>-0.93086719223771985</v>
      </c>
      <c r="D370" s="229">
        <v>-0.20354957160342713</v>
      </c>
      <c r="E370" s="229">
        <v>-4.311034877072617E-2</v>
      </c>
      <c r="F370" s="229">
        <v>-0.11179532757745048</v>
      </c>
      <c r="G370" s="229">
        <v>6.6666666666666652E-2</v>
      </c>
      <c r="H370" s="229">
        <v>-0.15385727922246972</v>
      </c>
      <c r="I370" s="229">
        <v>9.5562889622295533E-2</v>
      </c>
      <c r="J370" s="229">
        <v>-1.868143515819598E-2</v>
      </c>
    </row>
    <row r="371" spans="2:10" ht="15" hidden="1" customHeight="1" outlineLevel="1">
      <c r="B371" s="63" t="s">
        <v>90</v>
      </c>
      <c r="C371" s="220">
        <v>-0.91907514450867056</v>
      </c>
      <c r="D371" s="220">
        <v>0.29386343993085573</v>
      </c>
      <c r="E371" s="220">
        <v>-0.44417622208811103</v>
      </c>
      <c r="F371" s="220">
        <v>0.12685914260717412</v>
      </c>
      <c r="G371" s="220">
        <v>-0.76315789473684215</v>
      </c>
      <c r="H371" s="221">
        <v>-9.1906474820143913E-2</v>
      </c>
      <c r="I371" s="220">
        <v>0.12982231471106132</v>
      </c>
      <c r="J371" s="221">
        <v>2.5408655882103837E-2</v>
      </c>
    </row>
    <row r="372" spans="2:10" ht="15" hidden="1" customHeight="1" outlineLevel="1">
      <c r="B372" s="63" t="s">
        <v>89</v>
      </c>
      <c r="C372" s="220">
        <v>-1</v>
      </c>
      <c r="D372" s="220">
        <v>0.37807881773399021</v>
      </c>
      <c r="E372" s="220">
        <v>-0.59090909090909083</v>
      </c>
      <c r="F372" s="220">
        <v>1.8818216033120061E-2</v>
      </c>
      <c r="G372" s="220">
        <v>-0.74479166666666674</v>
      </c>
      <c r="H372" s="221">
        <v>-0.22969417954620186</v>
      </c>
      <c r="I372" s="220">
        <v>8.5239427349020902E-2</v>
      </c>
      <c r="J372" s="221">
        <v>-7.2292129286947948E-2</v>
      </c>
    </row>
    <row r="373" spans="2:10" ht="15" hidden="1" customHeight="1" outlineLevel="1">
      <c r="B373" s="63" t="s">
        <v>88</v>
      </c>
      <c r="C373" s="220">
        <v>-1</v>
      </c>
      <c r="D373" s="220">
        <v>-0.40729483282674772</v>
      </c>
      <c r="E373" s="220">
        <v>-0.54915254237288136</v>
      </c>
      <c r="F373" s="220">
        <v>-0.12847965738758027</v>
      </c>
      <c r="G373" s="220">
        <v>0.11111111111111116</v>
      </c>
      <c r="H373" s="221">
        <v>-0.31509364671318396</v>
      </c>
      <c r="I373" s="220">
        <v>-9.7782258064516125E-2</v>
      </c>
      <c r="J373" s="221">
        <v>-0.18622029591989242</v>
      </c>
    </row>
    <row r="374" spans="2:10" ht="15" hidden="1" customHeight="1" outlineLevel="1">
      <c r="B374" s="63" t="s">
        <v>87</v>
      </c>
      <c r="C374" s="220" t="s">
        <v>143</v>
      </c>
      <c r="D374" s="220">
        <v>51</v>
      </c>
      <c r="E374" s="220">
        <v>2</v>
      </c>
      <c r="F374" s="220">
        <v>-0.24242424242424243</v>
      </c>
      <c r="G374" s="220">
        <v>-0.7142857142857143</v>
      </c>
      <c r="H374" s="221">
        <v>5.8518518518518521</v>
      </c>
      <c r="I374" s="220">
        <v>3</v>
      </c>
      <c r="J374" s="221">
        <v>5.75</v>
      </c>
    </row>
    <row r="375" spans="2:10" ht="15" hidden="1" customHeight="1" outlineLevel="1">
      <c r="B375" s="63" t="s">
        <v>86</v>
      </c>
      <c r="C375" s="220">
        <v>2.6666666666666665</v>
      </c>
      <c r="D375" s="220">
        <v>0.11111111111111116</v>
      </c>
      <c r="E375" s="220">
        <v>0.66666666666666674</v>
      </c>
      <c r="F375" s="220">
        <v>-0.7142857142857143</v>
      </c>
      <c r="G375" s="220">
        <v>-1</v>
      </c>
      <c r="H375" s="221">
        <v>0</v>
      </c>
      <c r="I375" s="220">
        <v>3.75</v>
      </c>
      <c r="J375" s="221">
        <v>0.38461538461538458</v>
      </c>
    </row>
    <row r="376" spans="2:10" ht="15" hidden="1" customHeight="1" outlineLevel="1">
      <c r="B376" s="63" t="s">
        <v>85</v>
      </c>
      <c r="C376" s="220">
        <v>-1</v>
      </c>
      <c r="D376" s="220">
        <v>-0.66666666666666674</v>
      </c>
      <c r="E376" s="220">
        <v>1.6363636363636362</v>
      </c>
      <c r="F376" s="220">
        <v>1.4</v>
      </c>
      <c r="G376" s="220">
        <v>2</v>
      </c>
      <c r="H376" s="221">
        <v>1.0689655172413794</v>
      </c>
      <c r="I376" s="220">
        <v>-1</v>
      </c>
      <c r="J376" s="221">
        <v>0.875</v>
      </c>
    </row>
    <row r="377" spans="2:10" ht="15" hidden="1" customHeight="1" outlineLevel="1">
      <c r="B377" s="63" t="s">
        <v>84</v>
      </c>
      <c r="C377" s="220" t="s">
        <v>143</v>
      </c>
      <c r="D377" s="220">
        <v>1.1666666666666665</v>
      </c>
      <c r="E377" s="220">
        <v>-0.5</v>
      </c>
      <c r="F377" s="220">
        <v>-0.5</v>
      </c>
      <c r="G377" s="220">
        <v>0</v>
      </c>
      <c r="H377" s="221">
        <v>-4.0000000000000036E-2</v>
      </c>
      <c r="I377" s="220">
        <v>-0.1875</v>
      </c>
      <c r="J377" s="221">
        <v>-9.7560975609756073E-2</v>
      </c>
    </row>
    <row r="378" spans="2:10" ht="15" hidden="1" customHeight="1" outlineLevel="1">
      <c r="B378" s="63" t="s">
        <v>83</v>
      </c>
      <c r="C378" s="220" t="s">
        <v>143</v>
      </c>
      <c r="D378" s="220">
        <v>-0.26666666666666672</v>
      </c>
      <c r="E378" s="220">
        <v>-0.84615384615384615</v>
      </c>
      <c r="F378" s="220">
        <v>-0.5</v>
      </c>
      <c r="G378" s="220">
        <v>-0.36363636363636365</v>
      </c>
      <c r="H378" s="221">
        <v>0</v>
      </c>
      <c r="I378" s="220" t="s">
        <v>143</v>
      </c>
      <c r="J378" s="221">
        <v>0.19672131147540983</v>
      </c>
    </row>
    <row r="379" spans="2:10" ht="15" hidden="1" customHeight="1" outlineLevel="1">
      <c r="B379" s="63" t="s">
        <v>82</v>
      </c>
      <c r="C379" s="220" t="s">
        <v>143</v>
      </c>
      <c r="D379" s="220">
        <v>1.4870967741935486</v>
      </c>
      <c r="E379" s="220">
        <v>-0.19330143540669853</v>
      </c>
      <c r="F379" s="220">
        <v>-4.9211356466877021E-2</v>
      </c>
      <c r="G379" s="220">
        <v>-0.79746835443037978</v>
      </c>
      <c r="H379" s="221">
        <v>4.0079496522027247E-2</v>
      </c>
      <c r="I379" s="220">
        <v>-6.9915794845623935E-2</v>
      </c>
      <c r="J379" s="221">
        <v>-2.2052464687229767E-2</v>
      </c>
    </row>
    <row r="380" spans="2:10" ht="15" hidden="1" customHeight="1" outlineLevel="1">
      <c r="B380" s="63" t="s">
        <v>81</v>
      </c>
      <c r="C380" s="220" t="s">
        <v>143</v>
      </c>
      <c r="D380" s="220">
        <v>7.5636363636363724E-2</v>
      </c>
      <c r="E380" s="220">
        <v>-7.5313807531380728E-2</v>
      </c>
      <c r="F380" s="220">
        <v>-0.12761780104712039</v>
      </c>
      <c r="G380" s="220">
        <v>-0.68468468468468469</v>
      </c>
      <c r="H380" s="221">
        <v>2.1691973969631295E-2</v>
      </c>
      <c r="I380" s="220">
        <v>-2.5439744148858856E-2</v>
      </c>
      <c r="J380" s="221">
        <v>-2.6250656266406658E-3</v>
      </c>
    </row>
    <row r="381" spans="2:10" ht="15" hidden="1" customHeight="1" outlineLevel="1">
      <c r="B381" s="63" t="s">
        <v>80</v>
      </c>
      <c r="C381" s="220" t="s">
        <v>143</v>
      </c>
      <c r="D381" s="220">
        <v>0.38249754178957729</v>
      </c>
      <c r="E381" s="220">
        <v>-0.12876427829698855</v>
      </c>
      <c r="F381" s="220">
        <v>-7.747671464860284E-2</v>
      </c>
      <c r="G381" s="220">
        <v>-0.74285714285714288</v>
      </c>
      <c r="H381" s="221">
        <v>4.7441860465116337E-2</v>
      </c>
      <c r="I381" s="220">
        <v>4.2972093819551471E-2</v>
      </c>
      <c r="J381" s="221">
        <v>4.5114122681882973E-2</v>
      </c>
    </row>
    <row r="382" spans="2:10" ht="15" hidden="1" customHeight="1" outlineLevel="1">
      <c r="B382" s="63" t="s">
        <v>79</v>
      </c>
      <c r="C382" s="220" t="s">
        <v>143</v>
      </c>
      <c r="D382" s="220">
        <v>0.32292682926829275</v>
      </c>
      <c r="E382" s="220">
        <v>-0.13596323247797781</v>
      </c>
      <c r="F382" s="220">
        <v>7.3624288425047535E-2</v>
      </c>
      <c r="G382" s="220">
        <v>-0.72</v>
      </c>
      <c r="H382" s="221">
        <v>9.9205731194518032E-2</v>
      </c>
      <c r="I382" s="220">
        <v>-9.2299911493235576E-2</v>
      </c>
      <c r="J382" s="221">
        <v>-6.4898813677599643E-3</v>
      </c>
    </row>
    <row r="383" spans="2:10" collapsed="1">
      <c r="B383" s="227">
        <v>1983</v>
      </c>
      <c r="C383" s="229">
        <v>0.92640186915887845</v>
      </c>
      <c r="D383" s="229">
        <v>0.34729551451187346</v>
      </c>
      <c r="E383" s="229">
        <v>-0.27511604774535814</v>
      </c>
      <c r="F383" s="229">
        <v>-1.9605402377544046E-2</v>
      </c>
      <c r="G383" s="229">
        <v>-0.67598475222363408</v>
      </c>
      <c r="H383" s="229">
        <v>-3.5353535353535359E-2</v>
      </c>
      <c r="I383" s="229">
        <v>9.7883274195531556E-4</v>
      </c>
      <c r="J383" s="229">
        <v>-1.5996766749670766E-2</v>
      </c>
    </row>
    <row r="384" spans="2:10" ht="15" hidden="1" customHeight="1" outlineLevel="1">
      <c r="B384" s="63" t="s">
        <v>90</v>
      </c>
      <c r="C384" s="220">
        <v>18.222222222222221</v>
      </c>
      <c r="D384" s="220">
        <v>0.37738095238095237</v>
      </c>
      <c r="E384" s="220">
        <v>-0.37115749525616704</v>
      </c>
      <c r="F384" s="220">
        <v>-1.2953367875647714E-2</v>
      </c>
      <c r="G384" s="220">
        <v>1.7142857142857144</v>
      </c>
      <c r="H384" s="221">
        <v>-4.973508801914206E-2</v>
      </c>
      <c r="I384" s="220">
        <v>-5.861965039180228E-2</v>
      </c>
      <c r="J384" s="221">
        <v>-5.4456634900296286E-2</v>
      </c>
    </row>
    <row r="385" spans="2:10" ht="15" hidden="1" customHeight="1" outlineLevel="1">
      <c r="B385" s="63" t="s">
        <v>89</v>
      </c>
      <c r="C385" s="220" t="s">
        <v>143</v>
      </c>
      <c r="D385" s="220">
        <v>4.71830985915493</v>
      </c>
      <c r="E385" s="220">
        <v>-0.37931034482758619</v>
      </c>
      <c r="F385" s="220">
        <v>0.10846891948268667</v>
      </c>
      <c r="G385" s="220">
        <v>0.23076923076923084</v>
      </c>
      <c r="H385" s="221">
        <v>3.3474936278674594E-2</v>
      </c>
      <c r="I385" s="220">
        <v>4.1117012163782718E-2</v>
      </c>
      <c r="J385" s="221">
        <v>3.7280327589148676E-2</v>
      </c>
    </row>
    <row r="386" spans="2:10" ht="15" hidden="1" customHeight="1" outlineLevel="1">
      <c r="B386" s="63" t="s">
        <v>88</v>
      </c>
      <c r="C386" s="220">
        <v>8</v>
      </c>
      <c r="D386" s="220">
        <v>9.9666666666666668</v>
      </c>
      <c r="E386" s="220">
        <v>0.10486891385767794</v>
      </c>
      <c r="F386" s="220">
        <v>0.11367249602543716</v>
      </c>
      <c r="G386" s="220">
        <v>0.21621621621621623</v>
      </c>
      <c r="H386" s="221">
        <v>0.2766057196436944</v>
      </c>
      <c r="I386" s="220">
        <v>0.23000619962802227</v>
      </c>
      <c r="J386" s="221">
        <v>0.24855383467064751</v>
      </c>
    </row>
    <row r="387" spans="2:10" ht="15" hidden="1" customHeight="1" outlineLevel="1">
      <c r="B387" s="63" t="s">
        <v>87</v>
      </c>
      <c r="C387" s="220">
        <v>-1</v>
      </c>
      <c r="D387" s="220">
        <v>0.5</v>
      </c>
      <c r="E387" s="220">
        <v>-0.27272727272727271</v>
      </c>
      <c r="F387" s="220">
        <v>-0.13157894736842102</v>
      </c>
      <c r="G387" s="220">
        <v>0.39999999999999991</v>
      </c>
      <c r="H387" s="221">
        <v>-0.16923076923076918</v>
      </c>
      <c r="I387" s="220" t="s">
        <v>143</v>
      </c>
      <c r="J387" s="221">
        <v>-0.13846153846153841</v>
      </c>
    </row>
    <row r="388" spans="2:10" ht="15" hidden="1" customHeight="1" outlineLevel="1">
      <c r="B388" s="63" t="s">
        <v>86</v>
      </c>
      <c r="C388" s="220" t="s">
        <v>143</v>
      </c>
      <c r="D388" s="220">
        <v>3.5</v>
      </c>
      <c r="E388" s="220">
        <v>-0.82857142857142851</v>
      </c>
      <c r="F388" s="220">
        <v>3.666666666666667</v>
      </c>
      <c r="G388" s="220">
        <v>0</v>
      </c>
      <c r="H388" s="221">
        <v>-0.18604651162790697</v>
      </c>
      <c r="I388" s="220">
        <v>-0.63636363636363635</v>
      </c>
      <c r="J388" s="221">
        <v>-0.27777777777777779</v>
      </c>
    </row>
    <row r="389" spans="2:10" ht="15" hidden="1" customHeight="1" outlineLevel="1">
      <c r="B389" s="63" t="s">
        <v>85</v>
      </c>
      <c r="C389" s="220" t="s">
        <v>143</v>
      </c>
      <c r="D389" s="220">
        <v>-0.625</v>
      </c>
      <c r="E389" s="220">
        <v>0</v>
      </c>
      <c r="F389" s="220">
        <v>-9.0909090909090939E-2</v>
      </c>
      <c r="G389" s="220">
        <v>-0.33333333333333337</v>
      </c>
      <c r="H389" s="221">
        <v>-0.12121212121212122</v>
      </c>
      <c r="I389" s="220">
        <v>-0.970873786407767</v>
      </c>
      <c r="J389" s="221">
        <v>-0.76470588235294112</v>
      </c>
    </row>
    <row r="390" spans="2:10" ht="15" hidden="1" customHeight="1" outlineLevel="1">
      <c r="B390" s="63" t="s">
        <v>84</v>
      </c>
      <c r="C390" s="220" t="s">
        <v>143</v>
      </c>
      <c r="D390" s="220">
        <v>-0.5714285714285714</v>
      </c>
      <c r="E390" s="220">
        <v>0</v>
      </c>
      <c r="F390" s="220">
        <v>-0.73913043478260865</v>
      </c>
      <c r="G390" s="220">
        <v>-0.625</v>
      </c>
      <c r="H390" s="221">
        <v>-0.54545454545454541</v>
      </c>
      <c r="I390" s="220">
        <v>-0.46666666666666667</v>
      </c>
      <c r="J390" s="221">
        <v>-0.51764705882352935</v>
      </c>
    </row>
    <row r="391" spans="2:10" ht="15" hidden="1" customHeight="1" outlineLevel="1">
      <c r="B391" s="63" t="s">
        <v>83</v>
      </c>
      <c r="C391" s="220">
        <v>-1</v>
      </c>
      <c r="D391" s="220">
        <v>2</v>
      </c>
      <c r="E391" s="220">
        <v>-0.31578947368421051</v>
      </c>
      <c r="F391" s="220">
        <v>0.46666666666666656</v>
      </c>
      <c r="G391" s="220">
        <v>-0.57692307692307687</v>
      </c>
      <c r="H391" s="221">
        <v>-0.1029411764705882</v>
      </c>
      <c r="I391" s="220">
        <v>-1</v>
      </c>
      <c r="J391" s="221">
        <v>-0.39</v>
      </c>
    </row>
    <row r="392" spans="2:10" ht="15" hidden="1" customHeight="1" outlineLevel="1">
      <c r="B392" s="63" t="s">
        <v>82</v>
      </c>
      <c r="C392" s="220" t="s">
        <v>143</v>
      </c>
      <c r="D392" s="220">
        <v>1.5203252032520327</v>
      </c>
      <c r="E392" s="220">
        <v>-0.48949682462139721</v>
      </c>
      <c r="F392" s="220">
        <v>0.21084797555385792</v>
      </c>
      <c r="G392" s="220">
        <v>0.33898305084745761</v>
      </c>
      <c r="H392" s="221">
        <v>-0.14669304691916341</v>
      </c>
      <c r="I392" s="220">
        <v>0.103322072072072</v>
      </c>
      <c r="J392" s="221">
        <v>-2.1438645980253912E-2</v>
      </c>
    </row>
    <row r="393" spans="2:10" ht="15" hidden="1" customHeight="1" outlineLevel="1">
      <c r="B393" s="63" t="s">
        <v>81</v>
      </c>
      <c r="C393" s="220" t="s">
        <v>143</v>
      </c>
      <c r="D393" s="220">
        <v>23.553571428571427</v>
      </c>
      <c r="E393" s="220">
        <v>-0.42617046818727489</v>
      </c>
      <c r="F393" s="220">
        <v>0.3172413793103448</v>
      </c>
      <c r="G393" s="220">
        <v>-0.11904761904761907</v>
      </c>
      <c r="H393" s="221">
        <v>0.10627356873500182</v>
      </c>
      <c r="I393" s="220">
        <v>0.46736348122866889</v>
      </c>
      <c r="J393" s="221">
        <v>0.26715453335867712</v>
      </c>
    </row>
    <row r="394" spans="2:10" ht="15" hidden="1" customHeight="1" outlineLevel="1">
      <c r="B394" s="63" t="s">
        <v>80</v>
      </c>
      <c r="C394" s="220" t="s">
        <v>143</v>
      </c>
      <c r="D394" s="220">
        <v>17.160714285714285</v>
      </c>
      <c r="E394" s="220">
        <v>-6.368497812348084E-2</v>
      </c>
      <c r="F394" s="220">
        <v>-1.8287614297589405E-2</v>
      </c>
      <c r="G394" s="220">
        <v>-0.49275362318840576</v>
      </c>
      <c r="H394" s="221">
        <v>0.15417650848185538</v>
      </c>
      <c r="I394" s="220">
        <v>0.13793103448275867</v>
      </c>
      <c r="J394" s="221">
        <v>0.14565883554647607</v>
      </c>
    </row>
    <row r="395" spans="2:10" ht="15" hidden="1" customHeight="1" outlineLevel="1">
      <c r="B395" s="63" t="s">
        <v>79</v>
      </c>
      <c r="C395" s="220">
        <v>-1</v>
      </c>
      <c r="D395" s="220">
        <v>7.6134453781512601</v>
      </c>
      <c r="E395" s="220">
        <v>0.52067559697146182</v>
      </c>
      <c r="F395" s="220">
        <v>-0.13832570307390446</v>
      </c>
      <c r="G395" s="220">
        <v>0.7441860465116279</v>
      </c>
      <c r="H395" s="221">
        <v>0.28677354709418834</v>
      </c>
      <c r="I395" s="220">
        <v>0.2437490171410599</v>
      </c>
      <c r="J395" s="221">
        <v>0.26266631421270592</v>
      </c>
    </row>
    <row r="396" spans="2:10" collapsed="1">
      <c r="B396" s="227">
        <v>1982</v>
      </c>
      <c r="C396" s="229">
        <v>18.022222222222222</v>
      </c>
      <c r="D396" s="229">
        <v>3.3345246604717653</v>
      </c>
      <c r="E396" s="229">
        <v>-0.23958398991490704</v>
      </c>
      <c r="F396" s="229">
        <v>6.0248119308433434E-2</v>
      </c>
      <c r="G396" s="229">
        <v>0.14223512336719879</v>
      </c>
      <c r="H396" s="229">
        <v>8.1020752895752945E-2</v>
      </c>
      <c r="I396" s="229">
        <v>0.14766759345072589</v>
      </c>
      <c r="J396" s="229">
        <v>0.11553396646257208</v>
      </c>
    </row>
    <row r="397" spans="2:10" ht="15" hidden="1" customHeight="1" outlineLevel="1">
      <c r="B397" s="63" t="s">
        <v>90</v>
      </c>
      <c r="C397" s="220">
        <v>2.6</v>
      </c>
      <c r="D397" s="220">
        <v>12.548387096774194</v>
      </c>
      <c r="E397" s="220">
        <v>0.74618952948972828</v>
      </c>
      <c r="F397" s="220">
        <v>1.1726078799249531</v>
      </c>
      <c r="G397" s="220">
        <v>-0.69565217391304346</v>
      </c>
      <c r="H397" s="221">
        <v>1.1046762589928059</v>
      </c>
      <c r="I397" s="220">
        <v>0.23944714232349651</v>
      </c>
      <c r="J397" s="221">
        <v>0.53516105237275635</v>
      </c>
    </row>
    <row r="398" spans="2:10" ht="15" hidden="1" customHeight="1" outlineLevel="1">
      <c r="B398" s="63" t="s">
        <v>89</v>
      </c>
      <c r="C398" s="220">
        <v>-1</v>
      </c>
      <c r="D398" s="220">
        <v>0.57777777777777772</v>
      </c>
      <c r="E398" s="220">
        <v>1.0050282840980516</v>
      </c>
      <c r="F398" s="220">
        <v>0.90087232355273583</v>
      </c>
      <c r="G398" s="220">
        <v>0.27868852459016402</v>
      </c>
      <c r="H398" s="221">
        <v>0.91631390426571158</v>
      </c>
      <c r="I398" s="220">
        <v>-0.11197322379431007</v>
      </c>
      <c r="J398" s="221">
        <v>0.21547075902115309</v>
      </c>
    </row>
    <row r="399" spans="2:10" ht="15" hidden="1" customHeight="1" outlineLevel="1">
      <c r="B399" s="63" t="s">
        <v>88</v>
      </c>
      <c r="C399" s="220">
        <v>0.39999999999999991</v>
      </c>
      <c r="D399" s="220">
        <v>-0.58904109589041098</v>
      </c>
      <c r="E399" s="220">
        <v>-0.21316306483300584</v>
      </c>
      <c r="F399" s="220">
        <v>1.5465587044534415</v>
      </c>
      <c r="G399" s="220">
        <v>-0.58888888888888891</v>
      </c>
      <c r="H399" s="221">
        <v>0.26964285714285707</v>
      </c>
      <c r="I399" s="220">
        <v>0.36637018212621775</v>
      </c>
      <c r="J399" s="221">
        <v>0.32615689185845098</v>
      </c>
    </row>
    <row r="400" spans="2:10" ht="15" hidden="1" customHeight="1" outlineLevel="1">
      <c r="B400" s="63" t="s">
        <v>87</v>
      </c>
      <c r="C400" s="220">
        <v>2.5</v>
      </c>
      <c r="D400" s="220" t="s">
        <v>143</v>
      </c>
      <c r="E400" s="220">
        <v>10</v>
      </c>
      <c r="F400" s="220">
        <v>0.80952380952380953</v>
      </c>
      <c r="G400" s="220">
        <v>0</v>
      </c>
      <c r="H400" s="221">
        <v>1.2413793103448274</v>
      </c>
      <c r="I400" s="220">
        <v>-1</v>
      </c>
      <c r="J400" s="221">
        <v>0.32653061224489788</v>
      </c>
    </row>
    <row r="401" spans="2:10" ht="15" hidden="1" customHeight="1" outlineLevel="1">
      <c r="B401" s="63" t="s">
        <v>86</v>
      </c>
      <c r="C401" s="220">
        <v>-1</v>
      </c>
      <c r="D401" s="220">
        <v>-0.8666666666666667</v>
      </c>
      <c r="E401" s="220">
        <v>2.5</v>
      </c>
      <c r="F401" s="220">
        <v>-0.7</v>
      </c>
      <c r="G401" s="220">
        <v>0</v>
      </c>
      <c r="H401" s="221">
        <v>-0.12244897959183676</v>
      </c>
      <c r="I401" s="220">
        <v>2.6666666666666665</v>
      </c>
      <c r="J401" s="221">
        <v>3.8461538461538547E-2</v>
      </c>
    </row>
    <row r="402" spans="2:10" ht="15" hidden="1" customHeight="1" outlineLevel="1">
      <c r="B402" s="63" t="s">
        <v>85</v>
      </c>
      <c r="C402" s="220" t="s">
        <v>143</v>
      </c>
      <c r="D402" s="220">
        <v>-0.11111111111111116</v>
      </c>
      <c r="E402" s="220">
        <v>-8.333333333333337E-2</v>
      </c>
      <c r="F402" s="220">
        <v>1.75</v>
      </c>
      <c r="G402" s="220">
        <v>-0.25</v>
      </c>
      <c r="H402" s="221">
        <v>0.13793103448275867</v>
      </c>
      <c r="I402" s="220">
        <v>50.5</v>
      </c>
      <c r="J402" s="221">
        <v>3.387096774193548</v>
      </c>
    </row>
    <row r="403" spans="2:10" ht="15" hidden="1" customHeight="1" outlineLevel="1">
      <c r="B403" s="63" t="s">
        <v>84</v>
      </c>
      <c r="C403" s="220" t="s">
        <v>143</v>
      </c>
      <c r="D403" s="220">
        <v>2.5</v>
      </c>
      <c r="E403" s="220">
        <v>-0.16666666666666663</v>
      </c>
      <c r="F403" s="220">
        <v>1.875</v>
      </c>
      <c r="G403" s="220">
        <v>-0.11111111111111116</v>
      </c>
      <c r="H403" s="221">
        <v>0.66666666666666674</v>
      </c>
      <c r="I403" s="220">
        <v>-0.2857142857142857</v>
      </c>
      <c r="J403" s="221">
        <v>0.1333333333333333</v>
      </c>
    </row>
    <row r="404" spans="2:10" ht="15" hidden="1" customHeight="1" outlineLevel="1">
      <c r="B404" s="63" t="s">
        <v>83</v>
      </c>
      <c r="C404" s="220" t="s">
        <v>143</v>
      </c>
      <c r="D404" s="220">
        <v>1.5</v>
      </c>
      <c r="E404" s="220">
        <v>0.46153846153846145</v>
      </c>
      <c r="F404" s="220">
        <v>0.875</v>
      </c>
      <c r="G404" s="220">
        <v>4.2</v>
      </c>
      <c r="H404" s="221">
        <v>1.4285714285714284</v>
      </c>
      <c r="I404" s="220">
        <v>1.9090909090909092</v>
      </c>
      <c r="J404" s="221">
        <v>1.5641025641025643</v>
      </c>
    </row>
    <row r="405" spans="2:10" ht="15" hidden="1" customHeight="1" outlineLevel="1">
      <c r="B405" s="63" t="s">
        <v>82</v>
      </c>
      <c r="C405" s="220">
        <v>-1</v>
      </c>
      <c r="D405" s="220">
        <v>1.2777777777777777</v>
      </c>
      <c r="E405" s="220">
        <v>1.4110718492343932</v>
      </c>
      <c r="F405" s="220">
        <v>1.4467289719626168</v>
      </c>
      <c r="G405" s="220">
        <v>-3.2786885245901676E-2</v>
      </c>
      <c r="H405" s="221">
        <v>1.3555259653794942</v>
      </c>
      <c r="I405" s="220">
        <v>-8.6654667009513964E-2</v>
      </c>
      <c r="J405" s="221">
        <v>0.31515488777592293</v>
      </c>
    </row>
    <row r="406" spans="2:10" ht="15" hidden="1" customHeight="1" outlineLevel="1">
      <c r="B406" s="63" t="s">
        <v>81</v>
      </c>
      <c r="C406" s="220">
        <v>-1</v>
      </c>
      <c r="D406" s="220">
        <v>-0.92612137203166223</v>
      </c>
      <c r="E406" s="220">
        <v>0.34789644012944976</v>
      </c>
      <c r="F406" s="220">
        <v>0.90789473684210531</v>
      </c>
      <c r="G406" s="220">
        <v>7.6923076923076872E-2</v>
      </c>
      <c r="H406" s="221">
        <v>0.27770477441962327</v>
      </c>
      <c r="I406" s="220">
        <v>-0.43037667071688945</v>
      </c>
      <c r="J406" s="221">
        <v>-0.17771178493279149</v>
      </c>
    </row>
    <row r="407" spans="2:10" ht="15" hidden="1" customHeight="1" outlineLevel="1">
      <c r="B407" s="63" t="s">
        <v>80</v>
      </c>
      <c r="C407" s="220">
        <v>-1</v>
      </c>
      <c r="D407" s="220">
        <v>-0.85786802030456855</v>
      </c>
      <c r="E407" s="220">
        <v>-0.2656194216351303</v>
      </c>
      <c r="F407" s="220">
        <v>1.4601226993865031</v>
      </c>
      <c r="G407" s="220">
        <v>0.25454545454545463</v>
      </c>
      <c r="H407" s="221">
        <v>8.5800885987409758E-2</v>
      </c>
      <c r="I407" s="220">
        <v>-0.33129233976029182</v>
      </c>
      <c r="J407" s="221">
        <v>-0.18178019222732966</v>
      </c>
    </row>
    <row r="408" spans="2:10" ht="15" hidden="1" customHeight="1" outlineLevel="1">
      <c r="B408" s="63" t="s">
        <v>79</v>
      </c>
      <c r="C408" s="220">
        <v>1.5</v>
      </c>
      <c r="D408" s="220">
        <v>-0.81020733652312593</v>
      </c>
      <c r="E408" s="220">
        <v>-0.26214009454232923</v>
      </c>
      <c r="F408" s="220">
        <v>2.0128078817733992</v>
      </c>
      <c r="G408" s="220">
        <v>0.48275862068965525</v>
      </c>
      <c r="H408" s="221">
        <v>0.23790622674274364</v>
      </c>
      <c r="I408" s="220">
        <v>-0.13317884405670666</v>
      </c>
      <c r="J408" s="221">
        <v>-1.5835312747426444E-3</v>
      </c>
    </row>
    <row r="409" spans="2:10" collapsed="1">
      <c r="B409" s="227">
        <v>1981</v>
      </c>
      <c r="C409" s="229">
        <v>-2.1739130434782594E-2</v>
      </c>
      <c r="D409" s="229">
        <v>-0.32998084291187735</v>
      </c>
      <c r="E409" s="229">
        <v>0.25762980578676187</v>
      </c>
      <c r="F409" s="229">
        <v>1.2905078597339781</v>
      </c>
      <c r="G409" s="229">
        <v>-4.5706371191135742E-2</v>
      </c>
      <c r="H409" s="229">
        <v>0.50097342328066286</v>
      </c>
      <c r="I409" s="229">
        <v>-0.14193797141962072</v>
      </c>
      <c r="J409" s="229">
        <v>8.1388399597382977E-2</v>
      </c>
    </row>
    <row r="410" spans="2:10" ht="15" hidden="1" customHeight="1" outlineLevel="1">
      <c r="B410" s="63" t="s">
        <v>90</v>
      </c>
      <c r="C410" s="220">
        <v>-0.82758620689655171</v>
      </c>
      <c r="D410" s="220">
        <v>-0.86222222222222222</v>
      </c>
      <c r="E410" s="220">
        <v>-0.40379296720663771</v>
      </c>
      <c r="F410" s="220">
        <v>-8.4978540772532196E-2</v>
      </c>
      <c r="G410" s="220">
        <v>5.2727272727272725</v>
      </c>
      <c r="H410" s="221">
        <v>-0.33762211103168926</v>
      </c>
      <c r="I410" s="220">
        <v>-0.34834469328140216</v>
      </c>
      <c r="J410" s="221">
        <v>-0.34471924595182468</v>
      </c>
    </row>
    <row r="411" spans="2:10" ht="15" hidden="1" customHeight="1" outlineLevel="1">
      <c r="B411" s="63" t="s">
        <v>89</v>
      </c>
      <c r="C411" s="220">
        <v>-0.85106382978723405</v>
      </c>
      <c r="D411" s="220">
        <v>-0.8682284040995607</v>
      </c>
      <c r="E411" s="220">
        <v>-0.32755705832628912</v>
      </c>
      <c r="F411" s="220">
        <v>-0.11879804332634525</v>
      </c>
      <c r="G411" s="220">
        <v>23.4</v>
      </c>
      <c r="H411" s="221">
        <v>-0.32237422771403357</v>
      </c>
      <c r="I411" s="220">
        <v>7.2442486539402884E-2</v>
      </c>
      <c r="J411" s="221">
        <v>-9.5394428290029087E-2</v>
      </c>
    </row>
    <row r="412" spans="2:10" ht="15" hidden="1" customHeight="1" outlineLevel="1">
      <c r="B412" s="63" t="s">
        <v>88</v>
      </c>
      <c r="C412" s="220">
        <v>-0.5</v>
      </c>
      <c r="D412" s="220">
        <v>-0.65887850467289721</v>
      </c>
      <c r="E412" s="220">
        <v>-0.36175548589341688</v>
      </c>
      <c r="F412" s="220">
        <v>-0.37070063694267519</v>
      </c>
      <c r="G412" s="220">
        <v>1.0930232558139537</v>
      </c>
      <c r="H412" s="221">
        <v>-0.36531922931620697</v>
      </c>
      <c r="I412" s="220">
        <v>-0.46438294010889292</v>
      </c>
      <c r="J412" s="221">
        <v>-0.42721474131821402</v>
      </c>
    </row>
    <row r="413" spans="2:10" ht="15" hidden="1" customHeight="1" outlineLevel="1">
      <c r="B413" s="63" t="s">
        <v>87</v>
      </c>
      <c r="C413" s="220" t="s">
        <v>143</v>
      </c>
      <c r="D413" s="220">
        <v>-1</v>
      </c>
      <c r="E413" s="220" t="s">
        <v>143</v>
      </c>
      <c r="F413" s="220">
        <v>-4.5454545454545414E-2</v>
      </c>
      <c r="G413" s="220">
        <v>-0.58333333333333326</v>
      </c>
      <c r="H413" s="221">
        <v>-0.27500000000000002</v>
      </c>
      <c r="I413" s="220">
        <v>-0.47368421052631582</v>
      </c>
      <c r="J413" s="221">
        <v>-0.37179487179487181</v>
      </c>
    </row>
    <row r="414" spans="2:10" ht="15" hidden="1" customHeight="1" outlineLevel="1">
      <c r="B414" s="63" t="s">
        <v>86</v>
      </c>
      <c r="C414" s="220">
        <v>1.2000000000000002</v>
      </c>
      <c r="D414" s="220">
        <v>2</v>
      </c>
      <c r="E414" s="220">
        <v>0.66666666666666674</v>
      </c>
      <c r="F414" s="220">
        <v>1</v>
      </c>
      <c r="G414" s="220">
        <v>-0.625</v>
      </c>
      <c r="H414" s="221">
        <v>0.68965517241379315</v>
      </c>
      <c r="I414" s="220">
        <v>0.5</v>
      </c>
      <c r="J414" s="221">
        <v>0.67741935483870974</v>
      </c>
    </row>
    <row r="415" spans="2:10" ht="15" hidden="1" customHeight="1" outlineLevel="1">
      <c r="B415" s="63" t="s">
        <v>85</v>
      </c>
      <c r="C415" s="220">
        <v>-1</v>
      </c>
      <c r="D415" s="220">
        <v>2</v>
      </c>
      <c r="E415" s="220">
        <v>9.0909090909090828E-2</v>
      </c>
      <c r="F415" s="220">
        <v>-0.33333333333333337</v>
      </c>
      <c r="G415" s="220">
        <v>-0.6</v>
      </c>
      <c r="H415" s="221">
        <v>-9.375E-2</v>
      </c>
      <c r="I415" s="220">
        <v>-0.875</v>
      </c>
      <c r="J415" s="221">
        <v>-0.35416666666666663</v>
      </c>
    </row>
    <row r="416" spans="2:10" ht="15" hidden="1" customHeight="1" outlineLevel="1">
      <c r="B416" s="63" t="s">
        <v>84</v>
      </c>
      <c r="C416" s="220">
        <v>-1</v>
      </c>
      <c r="D416" s="220">
        <v>-0.33333333333333337</v>
      </c>
      <c r="E416" s="220">
        <v>1</v>
      </c>
      <c r="F416" s="220">
        <v>-0.33333333333333337</v>
      </c>
      <c r="G416" s="220">
        <v>0.8</v>
      </c>
      <c r="H416" s="221">
        <v>-2.9411764705882359E-2</v>
      </c>
      <c r="I416" s="220">
        <v>20</v>
      </c>
      <c r="J416" s="221">
        <v>1.0833333333333335</v>
      </c>
    </row>
    <row r="417" spans="2:10" ht="15" hidden="1" customHeight="1" outlineLevel="1">
      <c r="B417" s="63" t="s">
        <v>83</v>
      </c>
      <c r="C417" s="220">
        <v>-1</v>
      </c>
      <c r="D417" s="220">
        <v>-0.88235294117647056</v>
      </c>
      <c r="E417" s="220">
        <v>8.3333333333333259E-2</v>
      </c>
      <c r="F417" s="220">
        <v>-0.61904761904761907</v>
      </c>
      <c r="G417" s="220">
        <v>-0.6875</v>
      </c>
      <c r="H417" s="221">
        <v>-0.61643835616438358</v>
      </c>
      <c r="I417" s="220">
        <v>0.10000000000000009</v>
      </c>
      <c r="J417" s="221">
        <v>-0.53012048192771077</v>
      </c>
    </row>
    <row r="418" spans="2:10" ht="15" hidden="1" customHeight="1" outlineLevel="1">
      <c r="B418" s="63" t="s">
        <v>82</v>
      </c>
      <c r="C418" s="220">
        <v>-0.98170731707317072</v>
      </c>
      <c r="D418" s="220">
        <v>-0.87919463087248317</v>
      </c>
      <c r="E418" s="220">
        <v>-3.5211267605633756E-3</v>
      </c>
      <c r="F418" s="220">
        <v>-0.47134387351778662</v>
      </c>
      <c r="G418" s="220">
        <v>-0.75102040816326532</v>
      </c>
      <c r="H418" s="221">
        <v>-0.44779411764705879</v>
      </c>
      <c r="I418" s="220">
        <v>0.5015444015444015</v>
      </c>
      <c r="J418" s="221">
        <v>1.5254237288135686E-2</v>
      </c>
    </row>
    <row r="419" spans="2:10" ht="15" hidden="1" customHeight="1" outlineLevel="1">
      <c r="B419" s="63" t="s">
        <v>81</v>
      </c>
      <c r="C419" s="220">
        <v>-0.99558823529411766</v>
      </c>
      <c r="D419" s="220">
        <v>-0.48082191780821915</v>
      </c>
      <c r="E419" s="220">
        <v>-9.8139365195184292E-2</v>
      </c>
      <c r="F419" s="220">
        <v>-0.44651797906235779</v>
      </c>
      <c r="G419" s="220">
        <v>-0.15827338129496404</v>
      </c>
      <c r="H419" s="221">
        <v>-0.36732714424276014</v>
      </c>
      <c r="I419" s="220">
        <v>-0.23470336618932486</v>
      </c>
      <c r="J419" s="221">
        <v>-0.28796394190640473</v>
      </c>
    </row>
    <row r="420" spans="2:10" ht="15" hidden="1" customHeight="1" outlineLevel="1">
      <c r="B420" s="63" t="s">
        <v>80</v>
      </c>
      <c r="C420" s="220">
        <v>-0.9860788863109049</v>
      </c>
      <c r="D420" s="220">
        <v>-0.69575289575289578</v>
      </c>
      <c r="E420" s="220">
        <v>0.63418903150525097</v>
      </c>
      <c r="F420" s="220">
        <v>-0.50405679513184587</v>
      </c>
      <c r="G420" s="220">
        <v>0.11111111111111116</v>
      </c>
      <c r="H420" s="221">
        <v>-0.22173834149882055</v>
      </c>
      <c r="I420" s="220">
        <v>-0.20677896042161825</v>
      </c>
      <c r="J420" s="221">
        <v>-0.21220700553068217</v>
      </c>
    </row>
    <row r="421" spans="2:10" ht="15" hidden="1" customHeight="1" outlineLevel="1">
      <c r="B421" s="63" t="s">
        <v>79</v>
      </c>
      <c r="C421" s="220">
        <v>-0.99136069114470837</v>
      </c>
      <c r="D421" s="220">
        <v>1.1182432432432434</v>
      </c>
      <c r="E421" s="220">
        <v>0.34353348729792144</v>
      </c>
      <c r="F421" s="220">
        <v>-0.49020592667001506</v>
      </c>
      <c r="G421" s="220">
        <v>-0.73755656108597289</v>
      </c>
      <c r="H421" s="221">
        <v>-0.1428875186051457</v>
      </c>
      <c r="I421" s="220">
        <v>-0.2531052738749745</v>
      </c>
      <c r="J421" s="221">
        <v>-0.21741824440619617</v>
      </c>
    </row>
    <row r="422" spans="2:10" collapsed="1">
      <c r="B422" s="227">
        <v>1980</v>
      </c>
      <c r="C422" s="229">
        <v>-0.97504069451980468</v>
      </c>
      <c r="D422" s="229">
        <v>-0.57230643179024987</v>
      </c>
      <c r="E422" s="229">
        <v>-7.0101724900486495E-2</v>
      </c>
      <c r="F422" s="229">
        <v>-0.37696581599020629</v>
      </c>
      <c r="G422" s="229">
        <v>-0.12484848484848488</v>
      </c>
      <c r="H422" s="229">
        <v>-0.30401764613203086</v>
      </c>
      <c r="I422" s="229">
        <v>-0.19679080210591515</v>
      </c>
      <c r="J422" s="229">
        <v>-0.23759277689180924</v>
      </c>
    </row>
    <row r="423" spans="2:10" ht="15" hidden="1" customHeight="1" outlineLevel="1">
      <c r="B423" s="63" t="s">
        <v>90</v>
      </c>
      <c r="C423" s="220">
        <v>-0.9447619047619048</v>
      </c>
      <c r="D423" s="220">
        <v>3.7368421052631575</v>
      </c>
      <c r="E423" s="220">
        <v>0.34199363732767774</v>
      </c>
      <c r="F423" s="220">
        <v>-0.37196765498652296</v>
      </c>
      <c r="G423" s="220">
        <v>-0.75280898876404501</v>
      </c>
      <c r="H423" s="221">
        <v>-5.6853932584269629E-2</v>
      </c>
      <c r="I423" s="220">
        <v>-0.15629492708975146</v>
      </c>
      <c r="J423" s="221">
        <v>-0.12510572314632085</v>
      </c>
    </row>
    <row r="424" spans="2:10" ht="15" hidden="1" customHeight="1" outlineLevel="1">
      <c r="B424" s="63" t="s">
        <v>89</v>
      </c>
      <c r="C424" s="220">
        <v>0.42424242424242431</v>
      </c>
      <c r="D424" s="220">
        <v>7.6455696202531644</v>
      </c>
      <c r="E424" s="220">
        <v>1.0222222222222221</v>
      </c>
      <c r="F424" s="220">
        <v>-0.24684210526315786</v>
      </c>
      <c r="G424" s="220">
        <v>-0.93902439024390238</v>
      </c>
      <c r="H424" s="221">
        <v>0.3884803921568627</v>
      </c>
      <c r="I424" s="220">
        <v>-0.29906221408966149</v>
      </c>
      <c r="J424" s="221">
        <v>-0.11217521652231843</v>
      </c>
    </row>
    <row r="425" spans="2:10" ht="15" hidden="1" customHeight="1" outlineLevel="1">
      <c r="B425" s="63" t="s">
        <v>88</v>
      </c>
      <c r="C425" s="220">
        <v>-0.94680851063829785</v>
      </c>
      <c r="D425" s="220">
        <v>3.458333333333333</v>
      </c>
      <c r="E425" s="220">
        <v>0.81044267877412035</v>
      </c>
      <c r="F425" s="220">
        <v>-0.40349544072948329</v>
      </c>
      <c r="G425" s="220">
        <v>-0.31746031746031744</v>
      </c>
      <c r="H425" s="221">
        <v>6.0496794871794934E-2</v>
      </c>
      <c r="I425" s="220">
        <v>-0.16324981017463935</v>
      </c>
      <c r="J425" s="221">
        <v>-9.131890777949514E-2</v>
      </c>
    </row>
    <row r="426" spans="2:10" ht="15" hidden="1" customHeight="1" outlineLevel="1">
      <c r="B426" s="63" t="s">
        <v>87</v>
      </c>
      <c r="C426" s="220">
        <v>-1</v>
      </c>
      <c r="D426" s="220">
        <v>-0.1428571428571429</v>
      </c>
      <c r="E426" s="220">
        <v>-1</v>
      </c>
      <c r="F426" s="220">
        <v>-0.8294573643410853</v>
      </c>
      <c r="G426" s="220">
        <v>5</v>
      </c>
      <c r="H426" s="221">
        <v>-0.74522292993630579</v>
      </c>
      <c r="I426" s="220">
        <v>-0.96118488253319712</v>
      </c>
      <c r="J426" s="221">
        <v>-0.93133802816901412</v>
      </c>
    </row>
    <row r="427" spans="2:10" ht="15" hidden="1" customHeight="1" outlineLevel="1">
      <c r="B427" s="63" t="s">
        <v>86</v>
      </c>
      <c r="C427" s="220">
        <v>1.5</v>
      </c>
      <c r="D427" s="220" t="s">
        <v>143</v>
      </c>
      <c r="E427" s="220">
        <v>0.19999999999999996</v>
      </c>
      <c r="F427" s="220">
        <v>-0.83333333333333337</v>
      </c>
      <c r="G427" s="220">
        <v>-0.33333333333333337</v>
      </c>
      <c r="H427" s="221">
        <v>-0.40816326530612246</v>
      </c>
      <c r="I427" s="220">
        <v>-0.81818181818181812</v>
      </c>
      <c r="J427" s="221">
        <v>-0.48333333333333328</v>
      </c>
    </row>
    <row r="428" spans="2:10" ht="15" hidden="1" customHeight="1" outlineLevel="1">
      <c r="B428" s="63" t="s">
        <v>85</v>
      </c>
      <c r="C428" s="220" t="s">
        <v>143</v>
      </c>
      <c r="D428" s="220">
        <v>-0.72727272727272729</v>
      </c>
      <c r="E428" s="220">
        <v>0.83333333333333326</v>
      </c>
      <c r="F428" s="220">
        <v>-0.53846153846153844</v>
      </c>
      <c r="G428" s="220">
        <v>1.5</v>
      </c>
      <c r="H428" s="221">
        <v>-5.8823529411764719E-2</v>
      </c>
      <c r="I428" s="220">
        <v>-0.54285714285714293</v>
      </c>
      <c r="J428" s="221">
        <v>-0.30434782608695654</v>
      </c>
    </row>
    <row r="429" spans="2:10" ht="15" hidden="1" customHeight="1" outlineLevel="1">
      <c r="B429" s="63" t="s">
        <v>84</v>
      </c>
      <c r="C429" s="220" t="s">
        <v>143</v>
      </c>
      <c r="D429" s="220">
        <v>-0.6</v>
      </c>
      <c r="E429" s="220">
        <v>-0.25</v>
      </c>
      <c r="F429" s="220">
        <v>1</v>
      </c>
      <c r="G429" s="220">
        <v>-0.5</v>
      </c>
      <c r="H429" s="221">
        <v>-0.12820512820512819</v>
      </c>
      <c r="I429" s="220">
        <v>-0.99725274725274726</v>
      </c>
      <c r="J429" s="221">
        <v>-0.95306388526727515</v>
      </c>
    </row>
    <row r="430" spans="2:10" ht="15" hidden="1" customHeight="1" outlineLevel="1">
      <c r="B430" s="63" t="s">
        <v>83</v>
      </c>
      <c r="C430" s="220" t="s">
        <v>143</v>
      </c>
      <c r="D430" s="220">
        <v>0</v>
      </c>
      <c r="E430" s="220">
        <v>-0.4</v>
      </c>
      <c r="F430" s="220">
        <v>0.39999999999999991</v>
      </c>
      <c r="G430" s="220">
        <v>1.2857142857142856</v>
      </c>
      <c r="H430" s="221">
        <v>0.23728813559322037</v>
      </c>
      <c r="I430" s="220">
        <v>-0.98552821997105644</v>
      </c>
      <c r="J430" s="221">
        <v>-0.88933333333333331</v>
      </c>
    </row>
    <row r="431" spans="2:10" ht="15" hidden="1" customHeight="1" outlineLevel="1">
      <c r="B431" s="63" t="s">
        <v>82</v>
      </c>
      <c r="C431" s="220">
        <v>12.666666666666666</v>
      </c>
      <c r="D431" s="220">
        <v>11.416666666666666</v>
      </c>
      <c r="E431" s="220">
        <v>0.57777777777777772</v>
      </c>
      <c r="F431" s="220">
        <v>0.69230769230769229</v>
      </c>
      <c r="G431" s="220">
        <v>0.99186991869918706</v>
      </c>
      <c r="H431" s="221">
        <v>1.0779220779220777</v>
      </c>
      <c r="I431" s="220">
        <v>1.4095536413469167E-2</v>
      </c>
      <c r="J431" s="221">
        <v>0.37457934247993796</v>
      </c>
    </row>
    <row r="432" spans="2:10" ht="15" hidden="1" customHeight="1" outlineLevel="1">
      <c r="B432" s="63" t="s">
        <v>81</v>
      </c>
      <c r="C432" s="220">
        <v>2.7158469945355193</v>
      </c>
      <c r="D432" s="220">
        <v>7.4393063583815024</v>
      </c>
      <c r="E432" s="220">
        <v>0.99927060539752</v>
      </c>
      <c r="F432" s="220">
        <v>0.32110643415514128</v>
      </c>
      <c r="G432" s="220">
        <v>-0.6253369272237197</v>
      </c>
      <c r="H432" s="221">
        <v>0.9189045466631216</v>
      </c>
      <c r="I432" s="220">
        <v>2.3313350461509286E-2</v>
      </c>
      <c r="J432" s="221">
        <v>0.25935529081990194</v>
      </c>
    </row>
    <row r="433" spans="2:10" ht="15" hidden="1" customHeight="1" outlineLevel="1">
      <c r="B433" s="63" t="s">
        <v>80</v>
      </c>
      <c r="C433" s="220">
        <v>22.944444444444443</v>
      </c>
      <c r="D433" s="220">
        <v>5.8157894736842106</v>
      </c>
      <c r="E433" s="220">
        <v>0.38561034761519797</v>
      </c>
      <c r="F433" s="220">
        <v>9.0707964601769886E-2</v>
      </c>
      <c r="G433" s="220">
        <v>-3.8834951456310662E-2</v>
      </c>
      <c r="H433" s="221">
        <v>0.64213349225268179</v>
      </c>
      <c r="I433" s="220">
        <v>2.9139636286291681E-2</v>
      </c>
      <c r="J433" s="221">
        <v>0.19037542127125939</v>
      </c>
    </row>
    <row r="434" spans="2:10" ht="15" hidden="1" customHeight="1" outlineLevel="1">
      <c r="B434" s="63" t="s">
        <v>79</v>
      </c>
      <c r="C434" s="220">
        <v>11.513513513513514</v>
      </c>
      <c r="D434" s="220">
        <v>-0.33031674208144801</v>
      </c>
      <c r="E434" s="220">
        <v>0.28391401037805775</v>
      </c>
      <c r="F434" s="220">
        <v>-0.14218009478672988</v>
      </c>
      <c r="G434" s="220">
        <v>1.4831460674157304</v>
      </c>
      <c r="H434" s="221">
        <v>0.10972156677678147</v>
      </c>
      <c r="I434" s="220">
        <v>-0.16635545747750802</v>
      </c>
      <c r="J434" s="221">
        <v>-9.3320848938826417E-2</v>
      </c>
    </row>
    <row r="435" spans="2:10" collapsed="1">
      <c r="B435" s="227">
        <v>1979</v>
      </c>
      <c r="C435" s="229">
        <v>0.84299999999999997</v>
      </c>
      <c r="D435" s="229">
        <v>3.3863432165318956</v>
      </c>
      <c r="E435" s="229">
        <v>0.5978798586572438</v>
      </c>
      <c r="F435" s="229">
        <v>-8.881070876952124E-2</v>
      </c>
      <c r="G435" s="229">
        <v>-0.13612565445026181</v>
      </c>
      <c r="H435" s="229">
        <v>0.36718076856798199</v>
      </c>
      <c r="I435" s="229">
        <v>-0.14523013798352136</v>
      </c>
      <c r="J435" s="229">
        <v>-3.048270256054697E-3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4.8024189962351405E-3</v>
      </c>
      <c r="D7" s="189">
        <v>1.0249227202472951E-2</v>
      </c>
      <c r="E7" s="189">
        <v>1.6774735605371058E-2</v>
      </c>
      <c r="F7" s="189">
        <v>1.8112998775741608E-2</v>
      </c>
      <c r="G7" s="189">
        <v>7.1117405292243276E-3</v>
      </c>
      <c r="H7" s="189">
        <v>1.5956999655232149E-2</v>
      </c>
      <c r="I7" s="189">
        <v>3.911699018971896E-2</v>
      </c>
      <c r="J7" s="189">
        <v>2.5032056423444915E-2</v>
      </c>
    </row>
    <row r="8" spans="2:10">
      <c r="B8" s="46">
        <v>2009</v>
      </c>
      <c r="C8" s="72">
        <v>3.2350826743350108E-3</v>
      </c>
      <c r="D8" s="72">
        <v>9.6634148832933243E-3</v>
      </c>
      <c r="E8" s="72">
        <v>1.8592405063291139E-2</v>
      </c>
      <c r="F8" s="72">
        <v>1.8761351156823251E-2</v>
      </c>
      <c r="G8" s="72">
        <v>7.1918171120071836E-3</v>
      </c>
      <c r="H8" s="57">
        <v>1.6711749022856107E-2</v>
      </c>
      <c r="I8" s="72">
        <v>4.2441462647297333E-2</v>
      </c>
      <c r="J8" s="57">
        <v>2.7239154234414423E-2</v>
      </c>
    </row>
    <row r="9" spans="2:10">
      <c r="B9" s="46">
        <v>2008</v>
      </c>
      <c r="C9" s="72">
        <v>2.5215494116384708E-3</v>
      </c>
      <c r="D9" s="72">
        <v>4.1457082015691439E-3</v>
      </c>
      <c r="E9" s="72">
        <v>2.9688810602247945E-2</v>
      </c>
      <c r="F9" s="72">
        <v>2.032189538977534E-2</v>
      </c>
      <c r="G9" s="72">
        <v>5.5018859557528742E-3</v>
      </c>
      <c r="H9" s="57">
        <v>1.9574708555443982E-2</v>
      </c>
      <c r="I9" s="72">
        <v>3.667576681304166E-2</v>
      </c>
      <c r="J9" s="57">
        <v>2.6600586093792011E-2</v>
      </c>
    </row>
    <row r="10" spans="2:10">
      <c r="B10" s="46">
        <v>2007</v>
      </c>
      <c r="C10" s="72">
        <v>1.1951511012463719E-3</v>
      </c>
      <c r="D10" s="72">
        <v>9.3684670348528811E-3</v>
      </c>
      <c r="E10" s="72">
        <v>2.8335292906712793E-2</v>
      </c>
      <c r="F10" s="72">
        <v>2.075676958460955E-2</v>
      </c>
      <c r="G10" s="72">
        <v>5.7450224623317942E-3</v>
      </c>
      <c r="H10" s="57">
        <v>1.9832784808859326E-2</v>
      </c>
      <c r="I10" s="72">
        <v>3.4877961045596491E-2</v>
      </c>
      <c r="J10" s="57">
        <v>2.605259089972236E-2</v>
      </c>
    </row>
    <row r="11" spans="2:10">
      <c r="B11" s="46">
        <v>2006</v>
      </c>
      <c r="C11" s="72">
        <v>1.8252733106615174E-3</v>
      </c>
      <c r="D11" s="72">
        <v>5.4112144581595816E-3</v>
      </c>
      <c r="E11" s="72">
        <v>2.0760833485025325E-2</v>
      </c>
      <c r="F11" s="72">
        <v>1.7170081368455981E-2</v>
      </c>
      <c r="G11" s="72">
        <v>7.1022225363061376E-3</v>
      </c>
      <c r="H11" s="57">
        <v>1.6006685298416978E-2</v>
      </c>
      <c r="I11" s="72">
        <v>3.4254588279777745E-2</v>
      </c>
      <c r="J11" s="57">
        <v>2.3726965978617186E-2</v>
      </c>
    </row>
    <row r="12" spans="2:10">
      <c r="B12" s="46">
        <v>2005</v>
      </c>
      <c r="C12" s="72">
        <v>2.9727378190255219E-3</v>
      </c>
      <c r="D12" s="72">
        <v>5.2753463252322068E-3</v>
      </c>
      <c r="E12" s="72">
        <v>2.2769423558897241E-2</v>
      </c>
      <c r="F12" s="72">
        <v>1.4934013667857449E-2</v>
      </c>
      <c r="G12" s="72">
        <v>1.028898220016683E-2</v>
      </c>
      <c r="H12" s="57">
        <v>1.5867911307749876E-2</v>
      </c>
      <c r="I12" s="72">
        <v>3.2818315855384805E-2</v>
      </c>
      <c r="J12" s="57">
        <v>2.3329456673417449E-2</v>
      </c>
    </row>
    <row r="13" spans="2:10">
      <c r="B13" s="46">
        <v>2004</v>
      </c>
      <c r="C13" s="72">
        <v>2.3107046433001729E-3</v>
      </c>
      <c r="D13" s="72">
        <v>5.9162946646133452E-3</v>
      </c>
      <c r="E13" s="72">
        <v>2.2221619081222617E-2</v>
      </c>
      <c r="F13" s="72">
        <v>1.1904233190829719E-2</v>
      </c>
      <c r="G13" s="72">
        <v>1.4907685321578486E-2</v>
      </c>
      <c r="H13" s="57">
        <v>1.445192323727721E-2</v>
      </c>
      <c r="I13" s="72">
        <v>2.7198084387411916E-2</v>
      </c>
      <c r="J13" s="57">
        <v>2.0188888425923802E-2</v>
      </c>
    </row>
    <row r="14" spans="2:10">
      <c r="B14" s="46">
        <v>2003</v>
      </c>
      <c r="C14" s="72">
        <v>4.2742023303931178E-3</v>
      </c>
      <c r="D14" s="72">
        <v>6.0359238441430223E-3</v>
      </c>
      <c r="E14" s="72">
        <v>2.4230092584365506E-2</v>
      </c>
      <c r="F14" s="72">
        <v>8.5962056251238442E-3</v>
      </c>
      <c r="G14" s="72">
        <v>1.5991168459240118E-2</v>
      </c>
      <c r="H14" s="57">
        <v>1.3227044354714423E-2</v>
      </c>
      <c r="I14" s="72">
        <v>3.0983734212701237E-2</v>
      </c>
      <c r="J14" s="57">
        <v>2.1574506998056145E-2</v>
      </c>
    </row>
    <row r="15" spans="2:10">
      <c r="B15" s="46">
        <v>2002</v>
      </c>
      <c r="C15" s="72">
        <v>3.4523485054965023E-3</v>
      </c>
      <c r="D15" s="72">
        <v>9.674625154025401E-3</v>
      </c>
      <c r="E15" s="72">
        <v>4.0444321253684544E-2</v>
      </c>
      <c r="F15" s="72">
        <v>7.6626814854132011E-3</v>
      </c>
      <c r="G15" s="72">
        <v>1.5452905321539477E-2</v>
      </c>
      <c r="H15" s="57">
        <v>1.6970168944127659E-2</v>
      </c>
      <c r="I15" s="72">
        <v>4.7991210285508012E-2</v>
      </c>
      <c r="J15" s="57">
        <v>3.1629821243542085E-2</v>
      </c>
    </row>
    <row r="16" spans="2:10">
      <c r="B16" s="46">
        <v>2001</v>
      </c>
      <c r="C16" s="72">
        <v>7.4642074693024914E-3</v>
      </c>
      <c r="D16" s="72">
        <v>1.3164707567228141E-2</v>
      </c>
      <c r="E16" s="72">
        <v>4.6886749833953384E-2</v>
      </c>
      <c r="F16" s="72">
        <v>1.0348733346247391E-2</v>
      </c>
      <c r="G16" s="72">
        <v>2.3576453241314344E-2</v>
      </c>
      <c r="H16" s="57">
        <v>2.1676750476922663E-2</v>
      </c>
      <c r="I16" s="72">
        <v>5.0329175365852727E-2</v>
      </c>
      <c r="J16" s="57">
        <v>3.5543773318205039E-2</v>
      </c>
    </row>
    <row r="17" spans="2:10">
      <c r="B17" s="46">
        <v>2000</v>
      </c>
      <c r="C17" s="72">
        <v>8.6275026343519499E-3</v>
      </c>
      <c r="D17" s="72">
        <v>1.8835450871187948E-2</v>
      </c>
      <c r="E17" s="72">
        <v>4.034619620248487E-2</v>
      </c>
      <c r="F17" s="72">
        <v>1.0214908073713082E-2</v>
      </c>
      <c r="G17" s="72">
        <v>4.0346270020033007E-2</v>
      </c>
      <c r="H17" s="57">
        <v>2.1482401166029064E-2</v>
      </c>
      <c r="I17" s="72">
        <v>5.825442983853641E-2</v>
      </c>
      <c r="J17" s="57">
        <v>3.9609126029902172E-2</v>
      </c>
    </row>
    <row r="18" spans="2:10">
      <c r="B18" s="46">
        <v>1999</v>
      </c>
      <c r="C18" s="72">
        <v>3.6786910448580682E-3</v>
      </c>
      <c r="D18" s="72">
        <v>1.6591991802117061E-2</v>
      </c>
      <c r="E18" s="72">
        <v>2.7552809192022593E-2</v>
      </c>
      <c r="F18" s="72">
        <v>9.464779359862183E-3</v>
      </c>
      <c r="G18" s="72">
        <v>2.882167878647636E-2</v>
      </c>
      <c r="H18" s="57">
        <v>1.6799489049391603E-2</v>
      </c>
      <c r="I18" s="72">
        <v>6.0273593603260921E-2</v>
      </c>
      <c r="J18" s="57">
        <v>3.8600078762481137E-2</v>
      </c>
    </row>
    <row r="19" spans="2:10">
      <c r="B19" s="46">
        <v>1998</v>
      </c>
      <c r="C19" s="72">
        <v>4.8061168760240303E-3</v>
      </c>
      <c r="D19" s="72">
        <v>2.2037563762017816E-2</v>
      </c>
      <c r="E19" s="72">
        <v>2.7864139871590598E-2</v>
      </c>
      <c r="F19" s="72">
        <v>1.3429679092166989E-2</v>
      </c>
      <c r="G19" s="72">
        <v>2.202185460000811E-2</v>
      </c>
      <c r="H19" s="57">
        <v>1.8809615195876279E-2</v>
      </c>
      <c r="I19" s="72">
        <v>5.8436838135588975E-2</v>
      </c>
      <c r="J19" s="57">
        <v>3.8744117501589119E-2</v>
      </c>
    </row>
    <row r="20" spans="2:10">
      <c r="B20" s="46">
        <v>1997</v>
      </c>
      <c r="C20" s="72">
        <v>4.037877434339825E-3</v>
      </c>
      <c r="D20" s="72">
        <v>1.7760934581457367E-2</v>
      </c>
      <c r="E20" s="72">
        <v>1.9872191107697879E-2</v>
      </c>
      <c r="F20" s="72">
        <v>1.6073810300076638E-2</v>
      </c>
      <c r="G20" s="72">
        <v>1.7401563191269724E-2</v>
      </c>
      <c r="H20" s="57">
        <v>1.7248258987389423E-2</v>
      </c>
      <c r="I20" s="72">
        <v>4.5648043115568991E-2</v>
      </c>
      <c r="J20" s="57">
        <v>3.1554189855685359E-2</v>
      </c>
    </row>
    <row r="21" spans="2:10">
      <c r="B21" s="46">
        <v>1996</v>
      </c>
      <c r="C21" s="72">
        <v>4.1807476570393338E-3</v>
      </c>
      <c r="D21" s="72">
        <v>1.5608619685497961E-2</v>
      </c>
      <c r="E21" s="72">
        <v>2.190708045285723E-2</v>
      </c>
      <c r="F21" s="72">
        <v>1.4265531021676825E-2</v>
      </c>
      <c r="G21" s="72">
        <v>1.6274482600539264E-2</v>
      </c>
      <c r="H21" s="57">
        <v>1.6708863265695033E-2</v>
      </c>
      <c r="I21" s="72">
        <v>4.2676030312142101E-2</v>
      </c>
      <c r="J21" s="57">
        <v>2.9959510048314517E-2</v>
      </c>
    </row>
    <row r="22" spans="2:10">
      <c r="B22" s="46">
        <v>1995</v>
      </c>
      <c r="C22" s="72">
        <v>1.4664129044335589E-3</v>
      </c>
      <c r="D22" s="72">
        <v>1.7030777548609304E-2</v>
      </c>
      <c r="E22" s="72">
        <v>1.9220825245455351E-2</v>
      </c>
      <c r="F22" s="72">
        <v>1.2221502656553567E-2</v>
      </c>
      <c r="G22" s="72">
        <v>3.3861340679522497E-2</v>
      </c>
      <c r="H22" s="57">
        <v>1.5289584582807434E-2</v>
      </c>
      <c r="I22" s="72">
        <v>3.5503192519817345E-2</v>
      </c>
      <c r="J22" s="57">
        <v>2.5552808591027518E-2</v>
      </c>
    </row>
    <row r="23" spans="2:10">
      <c r="B23" s="46">
        <v>1994</v>
      </c>
      <c r="C23" s="72">
        <v>2.8340443304197367E-3</v>
      </c>
      <c r="D23" s="72">
        <v>1.3588328487612947E-2</v>
      </c>
      <c r="E23" s="72">
        <v>2.3198405077032275E-2</v>
      </c>
      <c r="F23" s="72">
        <v>1.3657844544118771E-2</v>
      </c>
      <c r="G23" s="72">
        <v>3.5014762233808658E-2</v>
      </c>
      <c r="H23" s="57">
        <v>1.7121127324723463E-2</v>
      </c>
      <c r="I23" s="72">
        <v>3.246097261279389E-2</v>
      </c>
      <c r="J23" s="57">
        <v>2.4737853532723234E-2</v>
      </c>
    </row>
    <row r="24" spans="2:10">
      <c r="B24" s="46">
        <v>1993</v>
      </c>
      <c r="C24" s="72">
        <v>1.5481483885625263E-2</v>
      </c>
      <c r="D24" s="72">
        <v>1.2469373876265802E-2</v>
      </c>
      <c r="E24" s="72">
        <v>1.9342381252996792E-2</v>
      </c>
      <c r="F24" s="72">
        <v>1.2862269922084044E-2</v>
      </c>
      <c r="G24" s="72">
        <v>2.8852216343649772E-2</v>
      </c>
      <c r="H24" s="57">
        <v>1.5346658348521407E-2</v>
      </c>
      <c r="I24" s="72">
        <v>3.538981400991334E-2</v>
      </c>
      <c r="J24" s="57">
        <v>2.4728976459483409E-2</v>
      </c>
    </row>
    <row r="25" spans="2:10">
      <c r="B25" s="46">
        <v>1992</v>
      </c>
      <c r="C25" s="72">
        <v>1.4258444037555027E-2</v>
      </c>
      <c r="D25" s="72">
        <v>2.1413965852162355E-2</v>
      </c>
      <c r="E25" s="72">
        <v>3.3150787837033006E-2</v>
      </c>
      <c r="F25" s="72">
        <v>1.3693390691404499E-2</v>
      </c>
      <c r="G25" s="72">
        <v>3.5134447820325779E-2</v>
      </c>
      <c r="H25" s="57">
        <v>2.0878902366275601E-2</v>
      </c>
      <c r="I25" s="72">
        <v>4.6659459817780607E-2</v>
      </c>
      <c r="J25" s="57">
        <v>3.3102421581474514E-2</v>
      </c>
    </row>
    <row r="26" spans="2:10">
      <c r="B26" s="46">
        <v>1991</v>
      </c>
      <c r="C26" s="72">
        <v>1.0802781716291944E-3</v>
      </c>
      <c r="D26" s="72">
        <v>2.9388885928925357E-2</v>
      </c>
      <c r="E26" s="72">
        <v>2.7351802503896627E-2</v>
      </c>
      <c r="F26" s="72">
        <v>1.4886135712693866E-2</v>
      </c>
      <c r="G26" s="72">
        <v>3.4085639202349666E-2</v>
      </c>
      <c r="H26" s="57">
        <v>2.0575345676119051E-2</v>
      </c>
      <c r="I26" s="72">
        <v>4.7498969025573816E-2</v>
      </c>
      <c r="J26" s="57">
        <v>3.2784213317211749E-2</v>
      </c>
    </row>
    <row r="27" spans="2:10">
      <c r="B27" s="46">
        <v>1990</v>
      </c>
      <c r="C27" s="72">
        <v>1.5516906963212E-3</v>
      </c>
      <c r="D27" s="72">
        <v>3.4504569628749933E-2</v>
      </c>
      <c r="E27" s="72">
        <v>2.7721625391845996E-2</v>
      </c>
      <c r="F27" s="72">
        <v>1.7215639447659289E-2</v>
      </c>
      <c r="G27" s="72">
        <v>3.6380907147945854E-2</v>
      </c>
      <c r="H27" s="57">
        <v>2.2966820496131378E-2</v>
      </c>
      <c r="I27" s="72">
        <v>5.9111028063578076E-2</v>
      </c>
      <c r="J27" s="57">
        <v>3.8933779078358779E-2</v>
      </c>
    </row>
    <row r="28" spans="2:10">
      <c r="B28" s="46">
        <v>1989</v>
      </c>
      <c r="C28" s="72">
        <v>1.1328814188875476E-2</v>
      </c>
      <c r="D28" s="72">
        <v>3.6094980389772276E-2</v>
      </c>
      <c r="E28" s="72">
        <v>2.2757003524009538E-2</v>
      </c>
      <c r="F28" s="72">
        <v>2.0195013160795094E-2</v>
      </c>
      <c r="G28" s="72">
        <v>3.4617866150507361E-2</v>
      </c>
      <c r="H28" s="57">
        <v>2.3503446897657081E-2</v>
      </c>
      <c r="I28" s="72">
        <v>5.776935769086175E-2</v>
      </c>
      <c r="J28" s="57">
        <v>3.847330960718795E-2</v>
      </c>
    </row>
    <row r="29" spans="2:10">
      <c r="B29" s="46">
        <v>1988</v>
      </c>
      <c r="C29" s="72">
        <v>9.3338000233344999E-4</v>
      </c>
      <c r="D29" s="72">
        <v>3.9235684699123703E-2</v>
      </c>
      <c r="E29" s="72">
        <v>2.6463238849200432E-2</v>
      </c>
      <c r="F29" s="72">
        <v>2.4994253660053173E-2</v>
      </c>
      <c r="G29" s="72">
        <v>2.8785911836089632E-2</v>
      </c>
      <c r="H29" s="57">
        <v>2.7345832441416397E-2</v>
      </c>
      <c r="I29" s="72">
        <v>5.9701722877365318E-2</v>
      </c>
      <c r="J29" s="57">
        <v>4.0744406526198741E-2</v>
      </c>
    </row>
    <row r="30" spans="2:10">
      <c r="B30" s="46">
        <v>1987</v>
      </c>
      <c r="C30" s="72">
        <v>2.6010877275951761E-3</v>
      </c>
      <c r="D30" s="72">
        <v>4.9737778925735845E-2</v>
      </c>
      <c r="E30" s="72">
        <v>1.9294729558848089E-2</v>
      </c>
      <c r="F30" s="72">
        <v>3.5224443996579279E-2</v>
      </c>
      <c r="G30" s="72">
        <v>3.308743762204383E-2</v>
      </c>
      <c r="H30" s="57">
        <v>3.1928221836547095E-2</v>
      </c>
      <c r="I30" s="72">
        <v>8.12908872008858E-2</v>
      </c>
      <c r="J30" s="57">
        <v>5.0190938440409276E-2</v>
      </c>
    </row>
    <row r="31" spans="2:10">
      <c r="B31" s="46">
        <v>1986</v>
      </c>
      <c r="C31" s="72">
        <v>2.3610864548198118E-2</v>
      </c>
      <c r="D31" s="72">
        <v>3.7467846246900943E-2</v>
      </c>
      <c r="E31" s="72">
        <v>1.8243153935811014E-2</v>
      </c>
      <c r="F31" s="72">
        <v>3.0180049411388316E-2</v>
      </c>
      <c r="G31" s="72">
        <v>1.1415457506662719E-2</v>
      </c>
      <c r="H31" s="57">
        <v>2.6756175739865867E-2</v>
      </c>
      <c r="I31" s="72">
        <v>8.6246155075300604E-2</v>
      </c>
      <c r="J31" s="57">
        <v>4.7201742963566107E-2</v>
      </c>
    </row>
    <row r="32" spans="2:10">
      <c r="B32" s="46">
        <v>1985</v>
      </c>
      <c r="C32" s="72">
        <v>1.0918659911236793E-2</v>
      </c>
      <c r="D32" s="72">
        <v>3.3572793778422198E-2</v>
      </c>
      <c r="E32" s="72">
        <v>2.4464727827971083E-2</v>
      </c>
      <c r="F32" s="72">
        <v>3.6340213335552686E-2</v>
      </c>
      <c r="G32" s="72">
        <v>5.0062578222778474E-3</v>
      </c>
      <c r="H32" s="57">
        <v>3.0004349460996078E-2</v>
      </c>
      <c r="I32" s="72">
        <v>0.1046328553864791</v>
      </c>
      <c r="J32" s="57">
        <v>5.2517702239349158E-2</v>
      </c>
    </row>
    <row r="33" spans="2:12">
      <c r="B33" s="46">
        <v>1984</v>
      </c>
      <c r="C33" s="72">
        <v>4.2905532555513734E-3</v>
      </c>
      <c r="D33" s="72">
        <v>3.9341467248697082E-2</v>
      </c>
      <c r="E33" s="72">
        <v>2.4045977011494253E-2</v>
      </c>
      <c r="F33" s="72">
        <v>2.686701872299568E-2</v>
      </c>
      <c r="G33" s="72">
        <v>3.1729367162438029E-3</v>
      </c>
      <c r="H33" s="57">
        <v>2.551544211094664E-2</v>
      </c>
      <c r="I33" s="72">
        <v>9.5359283666951095E-2</v>
      </c>
      <c r="J33" s="57">
        <v>4.582180560161149E-2</v>
      </c>
    </row>
    <row r="34" spans="2:12">
      <c r="B34" s="46">
        <v>1983</v>
      </c>
      <c r="C34" s="72">
        <v>6.1006289308176101E-2</v>
      </c>
      <c r="D34" s="72">
        <v>4.8746725854857668E-2</v>
      </c>
      <c r="E34" s="72">
        <v>2.6534092288273418E-2</v>
      </c>
      <c r="F34" s="72">
        <v>3.329345671132003E-2</v>
      </c>
      <c r="G34" s="72">
        <v>3.0834713841763504E-3</v>
      </c>
      <c r="H34" s="57">
        <v>3.200923676335516E-2</v>
      </c>
      <c r="I34" s="72">
        <v>9.2116137720438043E-2</v>
      </c>
      <c r="J34" s="57">
        <v>4.9521977362244118E-2</v>
      </c>
    </row>
    <row r="35" spans="2:12">
      <c r="B35" s="46">
        <v>1982</v>
      </c>
      <c r="C35" s="72">
        <v>3.6749237968488384E-2</v>
      </c>
      <c r="D35" s="72">
        <v>3.8171254477128089E-2</v>
      </c>
      <c r="E35" s="72">
        <v>3.6679172772767901E-2</v>
      </c>
      <c r="F35" s="72">
        <v>3.5303708130817298E-2</v>
      </c>
      <c r="G35" s="72">
        <v>1.0068702583063598E-2</v>
      </c>
      <c r="H35" s="57">
        <v>3.4316640381947136E-2</v>
      </c>
      <c r="I35" s="72">
        <v>9.8441651670966634E-2</v>
      </c>
      <c r="J35" s="57">
        <v>5.2556027878957308E-2</v>
      </c>
    </row>
    <row r="36" spans="2:12">
      <c r="B36" s="46">
        <v>1981</v>
      </c>
      <c r="C36" s="72">
        <v>1.9080732700135685E-3</v>
      </c>
      <c r="D36" s="72">
        <v>1.1384627904138016E-2</v>
      </c>
      <c r="E36" s="72">
        <v>5.1449103815957166E-2</v>
      </c>
      <c r="F36" s="72">
        <v>3.6547630819246717E-2</v>
      </c>
      <c r="G36" s="72">
        <v>1.0916407883896318E-2</v>
      </c>
      <c r="H36" s="57">
        <v>3.5548502281293394E-2</v>
      </c>
      <c r="I36" s="72">
        <v>8.2611974061227569E-2</v>
      </c>
      <c r="J36" s="57">
        <v>5.0424611322968611E-2</v>
      </c>
    </row>
    <row r="37" spans="2:12">
      <c r="B37" s="46">
        <v>1980</v>
      </c>
      <c r="C37" s="72">
        <v>1.6135255533340348E-3</v>
      </c>
      <c r="D37" s="72">
        <v>1.5564318352925391E-2</v>
      </c>
      <c r="E37" s="72">
        <v>4.7481754434829743E-2</v>
      </c>
      <c r="F37" s="72">
        <v>2.0075861022606584E-2</v>
      </c>
      <c r="G37" s="72">
        <v>1.210231653759764E-2</v>
      </c>
      <c r="H37" s="57">
        <v>2.7016051598004284E-2</v>
      </c>
      <c r="I37" s="72">
        <v>0.11155587337089767</v>
      </c>
      <c r="J37" s="57">
        <v>5.3452819799333355E-2</v>
      </c>
    </row>
    <row r="38" spans="2:12">
      <c r="B38" s="46">
        <v>1979</v>
      </c>
      <c r="C38" s="72">
        <v>5.1160337552742616E-2</v>
      </c>
      <c r="D38" s="72">
        <v>3.2397852530708947E-2</v>
      </c>
      <c r="E38" s="72">
        <v>4.6684171223472168E-2</v>
      </c>
      <c r="F38" s="72">
        <v>2.9030635398839759E-2</v>
      </c>
      <c r="G38" s="72">
        <v>1.11121587220344E-2</v>
      </c>
      <c r="H38" s="57">
        <v>3.4594852687083101E-2</v>
      </c>
      <c r="I38" s="72">
        <v>0.12739934110591625</v>
      </c>
      <c r="J38" s="57">
        <v>6.3044416609152429E-2</v>
      </c>
    </row>
    <row r="39" spans="2:12">
      <c r="B39" s="46">
        <v>1978</v>
      </c>
      <c r="C39" s="72">
        <v>3.1154589070970153E-2</v>
      </c>
      <c r="D39" s="72">
        <v>7.8437176261654581E-3</v>
      </c>
      <c r="E39" s="72">
        <v>2.8723965734237342E-2</v>
      </c>
      <c r="F39" s="72">
        <v>3.0255198733092761E-2</v>
      </c>
      <c r="G39" s="72">
        <v>1.0442408205217924E-2</v>
      </c>
      <c r="H39" s="57">
        <v>2.453152626634017E-2</v>
      </c>
      <c r="I39" s="72">
        <v>0.14954450311004666</v>
      </c>
      <c r="J39" s="57">
        <v>6.1948259200154031E-2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36</v>
      </c>
      <c r="D9" s="36">
        <v>225</v>
      </c>
      <c r="E9" s="36">
        <v>1497</v>
      </c>
      <c r="F9" s="36">
        <v>5260</v>
      </c>
      <c r="G9" s="36">
        <v>370</v>
      </c>
      <c r="H9" s="97">
        <v>7388</v>
      </c>
      <c r="I9" s="36">
        <v>11689</v>
      </c>
      <c r="J9" s="97">
        <v>19077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29</v>
      </c>
      <c r="D10" s="36">
        <v>197</v>
      </c>
      <c r="E10" s="36">
        <v>1351</v>
      </c>
      <c r="F10" s="36">
        <v>4079</v>
      </c>
      <c r="G10" s="36">
        <v>336</v>
      </c>
      <c r="H10" s="97">
        <v>5992</v>
      </c>
      <c r="I10" s="36">
        <v>10013</v>
      </c>
      <c r="J10" s="97">
        <v>16005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2</v>
      </c>
      <c r="D11" s="36">
        <v>162</v>
      </c>
      <c r="E11" s="36">
        <v>1644</v>
      </c>
      <c r="F11" s="36">
        <v>4686</v>
      </c>
      <c r="G11" s="36">
        <v>396</v>
      </c>
      <c r="H11" s="97">
        <v>6890</v>
      </c>
      <c r="I11" s="36">
        <v>10393</v>
      </c>
      <c r="J11" s="97">
        <v>17283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18</v>
      </c>
      <c r="D12" s="36">
        <v>145</v>
      </c>
      <c r="E12" s="36">
        <v>646</v>
      </c>
      <c r="F12" s="36">
        <v>2301</v>
      </c>
      <c r="G12" s="36">
        <v>165</v>
      </c>
      <c r="H12" s="97">
        <v>3275</v>
      </c>
      <c r="I12" s="36">
        <v>5544</v>
      </c>
      <c r="J12" s="97">
        <v>8819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6</v>
      </c>
      <c r="D13" s="36">
        <v>27</v>
      </c>
      <c r="E13" s="36">
        <v>70</v>
      </c>
      <c r="F13" s="36">
        <v>139</v>
      </c>
      <c r="G13" s="36">
        <v>36</v>
      </c>
      <c r="H13" s="97">
        <v>278</v>
      </c>
      <c r="I13" s="36">
        <v>788</v>
      </c>
      <c r="J13" s="97">
        <v>1066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3</v>
      </c>
      <c r="D14" s="36">
        <v>15</v>
      </c>
      <c r="E14" s="36">
        <v>119</v>
      </c>
      <c r="F14" s="36">
        <v>297</v>
      </c>
      <c r="G14" s="36">
        <v>28</v>
      </c>
      <c r="H14" s="97">
        <v>462</v>
      </c>
      <c r="I14" s="36">
        <v>1149</v>
      </c>
      <c r="J14" s="97">
        <v>1611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12</v>
      </c>
      <c r="D15" s="36">
        <v>8</v>
      </c>
      <c r="E15" s="36">
        <v>130</v>
      </c>
      <c r="F15" s="36">
        <v>297</v>
      </c>
      <c r="G15" s="36">
        <v>62</v>
      </c>
      <c r="H15" s="97">
        <v>509</v>
      </c>
      <c r="I15" s="36">
        <v>1467</v>
      </c>
      <c r="J15" s="97">
        <v>1976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2</v>
      </c>
      <c r="D16" s="36">
        <v>15</v>
      </c>
      <c r="E16" s="36">
        <v>65</v>
      </c>
      <c r="F16" s="36">
        <v>472</v>
      </c>
      <c r="G16" s="36">
        <v>29</v>
      </c>
      <c r="H16" s="97">
        <v>583</v>
      </c>
      <c r="I16" s="36">
        <v>872</v>
      </c>
      <c r="J16" s="97">
        <v>1455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15</v>
      </c>
      <c r="D17" s="36">
        <v>10</v>
      </c>
      <c r="E17" s="36">
        <v>102</v>
      </c>
      <c r="F17" s="36">
        <v>405</v>
      </c>
      <c r="G17" s="36">
        <v>10</v>
      </c>
      <c r="H17" s="97">
        <v>542</v>
      </c>
      <c r="I17" s="36">
        <v>1225</v>
      </c>
      <c r="J17" s="97">
        <v>1767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4</v>
      </c>
      <c r="D18" s="36">
        <v>106</v>
      </c>
      <c r="E18" s="36">
        <v>944</v>
      </c>
      <c r="F18" s="36">
        <v>3210</v>
      </c>
      <c r="G18" s="36">
        <v>410</v>
      </c>
      <c r="H18" s="97">
        <v>4674</v>
      </c>
      <c r="I18" s="36">
        <v>7712</v>
      </c>
      <c r="J18" s="97">
        <v>12386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16</v>
      </c>
      <c r="D19" s="36">
        <v>84</v>
      </c>
      <c r="E19" s="36">
        <v>2100</v>
      </c>
      <c r="F19" s="36">
        <v>6515</v>
      </c>
      <c r="G19" s="36">
        <v>535</v>
      </c>
      <c r="H19" s="97">
        <v>9250</v>
      </c>
      <c r="I19" s="36">
        <v>12642</v>
      </c>
      <c r="J19" s="97">
        <v>21892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19</v>
      </c>
      <c r="D20" s="36">
        <v>67</v>
      </c>
      <c r="E20" s="36">
        <v>1155</v>
      </c>
      <c r="F20" s="36">
        <v>5406</v>
      </c>
      <c r="G20" s="36">
        <v>395</v>
      </c>
      <c r="H20" s="97">
        <v>7042</v>
      </c>
      <c r="I20" s="36">
        <v>10559</v>
      </c>
      <c r="J20" s="97">
        <v>17601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162</v>
      </c>
      <c r="D21" s="39">
        <v>1061</v>
      </c>
      <c r="E21" s="39">
        <v>9823</v>
      </c>
      <c r="F21" s="39">
        <v>33067</v>
      </c>
      <c r="G21" s="39">
        <v>2772</v>
      </c>
      <c r="H21" s="39">
        <v>46885</v>
      </c>
      <c r="I21" s="39">
        <v>74053</v>
      </c>
      <c r="J21" s="39">
        <v>120938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46</v>
      </c>
      <c r="D29" s="36">
        <v>96</v>
      </c>
      <c r="E29" s="36">
        <v>2368</v>
      </c>
      <c r="F29" s="36">
        <v>7029</v>
      </c>
      <c r="G29" s="36">
        <v>641</v>
      </c>
      <c r="H29" s="97">
        <v>10180</v>
      </c>
      <c r="I29" s="36">
        <v>10082</v>
      </c>
      <c r="J29" s="97">
        <v>20262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13</v>
      </c>
      <c r="D30" s="36">
        <v>125</v>
      </c>
      <c r="E30" s="36">
        <v>2703</v>
      </c>
      <c r="F30" s="36">
        <v>7290</v>
      </c>
      <c r="G30" s="36">
        <v>676</v>
      </c>
      <c r="H30" s="97">
        <v>10807</v>
      </c>
      <c r="I30" s="36">
        <v>11438</v>
      </c>
      <c r="J30" s="97">
        <v>22245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21</v>
      </c>
      <c r="D31" s="36">
        <v>78</v>
      </c>
      <c r="E31" s="36">
        <v>2260</v>
      </c>
      <c r="F31" s="36">
        <v>7706</v>
      </c>
      <c r="G31" s="36">
        <v>606</v>
      </c>
      <c r="H31" s="97">
        <v>10671</v>
      </c>
      <c r="I31" s="36">
        <v>15278</v>
      </c>
      <c r="J31" s="97">
        <v>25949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5</v>
      </c>
      <c r="D32" s="36">
        <v>23</v>
      </c>
      <c r="E32" s="36">
        <v>1127</v>
      </c>
      <c r="F32" s="36">
        <v>4508</v>
      </c>
      <c r="G32" s="36">
        <v>477</v>
      </c>
      <c r="H32" s="97">
        <v>6140</v>
      </c>
      <c r="I32" s="36">
        <v>8668</v>
      </c>
      <c r="J32" s="97">
        <v>14808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7</v>
      </c>
      <c r="D33" s="36">
        <v>9</v>
      </c>
      <c r="E33" s="36">
        <v>139</v>
      </c>
      <c r="F33" s="36">
        <v>187</v>
      </c>
      <c r="G33" s="36">
        <v>62</v>
      </c>
      <c r="H33" s="97">
        <v>404</v>
      </c>
      <c r="I33" s="36">
        <v>597</v>
      </c>
      <c r="J33" s="97">
        <v>1001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0</v>
      </c>
      <c r="D34" s="36">
        <v>27</v>
      </c>
      <c r="E34" s="36">
        <v>81</v>
      </c>
      <c r="F34" s="36">
        <v>97</v>
      </c>
      <c r="G34" s="36">
        <v>30</v>
      </c>
      <c r="H34" s="97">
        <v>235</v>
      </c>
      <c r="I34" s="36">
        <v>260</v>
      </c>
      <c r="J34" s="97">
        <v>495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3</v>
      </c>
      <c r="D35" s="36">
        <v>16</v>
      </c>
      <c r="E35" s="36">
        <v>125</v>
      </c>
      <c r="F35" s="36">
        <v>291</v>
      </c>
      <c r="G35" s="36">
        <v>102</v>
      </c>
      <c r="H35" s="97">
        <v>537</v>
      </c>
      <c r="I35" s="36">
        <v>422</v>
      </c>
      <c r="J35" s="97">
        <v>959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0</v>
      </c>
      <c r="D36" s="36">
        <v>24</v>
      </c>
      <c r="E36" s="36">
        <v>37</v>
      </c>
      <c r="F36" s="36">
        <v>522</v>
      </c>
      <c r="G36" s="36">
        <v>28</v>
      </c>
      <c r="H36" s="97">
        <v>611</v>
      </c>
      <c r="I36" s="36">
        <v>281</v>
      </c>
      <c r="J36" s="97">
        <v>892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0</v>
      </c>
      <c r="D37" s="36">
        <v>16</v>
      </c>
      <c r="E37" s="36">
        <v>93</v>
      </c>
      <c r="F37" s="36">
        <v>491</v>
      </c>
      <c r="G37" s="36">
        <v>25</v>
      </c>
      <c r="H37" s="97">
        <v>625</v>
      </c>
      <c r="I37" s="36">
        <v>395</v>
      </c>
      <c r="J37" s="97">
        <v>1020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15</v>
      </c>
      <c r="D38" s="36">
        <v>132</v>
      </c>
      <c r="E38" s="36">
        <v>1252</v>
      </c>
      <c r="F38" s="36">
        <v>3863</v>
      </c>
      <c r="G38" s="36">
        <v>384</v>
      </c>
      <c r="H38" s="97">
        <v>5646</v>
      </c>
      <c r="I38" s="36">
        <v>7699</v>
      </c>
      <c r="J38" s="97">
        <v>13345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8</v>
      </c>
      <c r="D39" s="36">
        <v>107</v>
      </c>
      <c r="E39" s="36">
        <v>2443</v>
      </c>
      <c r="F39" s="36">
        <v>7111</v>
      </c>
      <c r="G39" s="36">
        <v>990</v>
      </c>
      <c r="H39" s="97">
        <v>10659</v>
      </c>
      <c r="I39" s="36">
        <v>16782</v>
      </c>
      <c r="J39" s="97">
        <v>27441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10</v>
      </c>
      <c r="D40" s="36">
        <v>124</v>
      </c>
      <c r="E40" s="36">
        <v>1755</v>
      </c>
      <c r="F40" s="36">
        <v>6873</v>
      </c>
      <c r="G40" s="36">
        <v>748</v>
      </c>
      <c r="H40" s="97">
        <v>9510</v>
      </c>
      <c r="I40" s="36">
        <v>17805</v>
      </c>
      <c r="J40" s="97">
        <v>27315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128</v>
      </c>
      <c r="D41" s="39">
        <v>777</v>
      </c>
      <c r="E41" s="39">
        <v>14383</v>
      </c>
      <c r="F41" s="39">
        <v>45968</v>
      </c>
      <c r="G41" s="39">
        <v>4769</v>
      </c>
      <c r="H41" s="39">
        <v>66025</v>
      </c>
      <c r="I41" s="39">
        <v>89707</v>
      </c>
      <c r="J41" s="39">
        <v>155732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27315</v>
      </c>
      <c r="D7" s="86">
        <v>-4.5916693998032145E-3</v>
      </c>
      <c r="E7" s="86">
        <v>0.55190046020112504</v>
      </c>
      <c r="F7" s="320">
        <v>0.28770113611933379</v>
      </c>
    </row>
    <row r="8" spans="2:8" ht="15" customHeight="1">
      <c r="B8" s="319" t="s">
        <v>271</v>
      </c>
      <c r="C8" s="268">
        <v>27441</v>
      </c>
      <c r="D8" s="86">
        <v>1.0562757587111278</v>
      </c>
      <c r="E8" s="86">
        <v>0.25347158779462808</v>
      </c>
      <c r="F8" s="320">
        <v>0.2088683572179586</v>
      </c>
    </row>
    <row r="9" spans="2:8" ht="15" customHeight="1">
      <c r="B9" s="319" t="s">
        <v>272</v>
      </c>
      <c r="C9" s="268">
        <v>13345</v>
      </c>
      <c r="D9" s="86">
        <v>12.083333333333334</v>
      </c>
      <c r="E9" s="86">
        <v>7.7426126271596951E-2</v>
      </c>
      <c r="F9" s="320">
        <v>0.19656030120789825</v>
      </c>
    </row>
    <row r="10" spans="2:8" ht="15" customHeight="1">
      <c r="B10" s="319" t="s">
        <v>273</v>
      </c>
      <c r="C10" s="268">
        <v>1020</v>
      </c>
      <c r="D10" s="86">
        <v>0.14349775784753363</v>
      </c>
      <c r="E10" s="86">
        <v>-0.42275042444821731</v>
      </c>
      <c r="F10" s="320">
        <v>0.21981288799510357</v>
      </c>
    </row>
    <row r="11" spans="2:8" ht="15" customHeight="1">
      <c r="B11" s="319" t="s">
        <v>274</v>
      </c>
      <c r="C11" s="268">
        <v>892</v>
      </c>
      <c r="D11" s="86">
        <v>-6.9864442127215848E-2</v>
      </c>
      <c r="E11" s="86">
        <v>-0.3869415807560137</v>
      </c>
      <c r="F11" s="320">
        <v>0.22207022741134441</v>
      </c>
    </row>
    <row r="12" spans="2:8" ht="15" customHeight="1">
      <c r="B12" s="319" t="s">
        <v>275</v>
      </c>
      <c r="C12" s="268">
        <v>959</v>
      </c>
      <c r="D12" s="86">
        <v>0.93737373737373741</v>
      </c>
      <c r="E12" s="86">
        <v>-0.51467611336032393</v>
      </c>
      <c r="F12" s="320">
        <v>0.23424544673690106</v>
      </c>
    </row>
    <row r="13" spans="2:8" ht="15" customHeight="1">
      <c r="B13" s="319" t="s">
        <v>276</v>
      </c>
      <c r="C13" s="268">
        <v>495</v>
      </c>
      <c r="D13" s="86">
        <v>-0.50549450549450547</v>
      </c>
      <c r="E13" s="86">
        <v>-0.6927374301675977</v>
      </c>
      <c r="F13" s="320">
        <v>0.24168993863204613</v>
      </c>
    </row>
    <row r="14" spans="2:8" ht="15" customHeight="1">
      <c r="B14" s="319" t="s">
        <v>277</v>
      </c>
      <c r="C14" s="268">
        <v>1001</v>
      </c>
      <c r="D14" s="86">
        <v>-0.93240140464613719</v>
      </c>
      <c r="E14" s="86">
        <v>-6.0975609756097615E-2</v>
      </c>
      <c r="F14" s="320">
        <v>0.63898597570055804</v>
      </c>
    </row>
    <row r="15" spans="2:8" ht="15" customHeight="1">
      <c r="B15" s="319" t="s">
        <v>278</v>
      </c>
      <c r="C15" s="268">
        <v>14808</v>
      </c>
      <c r="D15" s="86">
        <v>-0.4293421711819338</v>
      </c>
      <c r="E15" s="86">
        <v>0.67910193899535098</v>
      </c>
      <c r="F15" s="320">
        <v>0.25267583428221063</v>
      </c>
    </row>
    <row r="16" spans="2:8" ht="15" customHeight="1">
      <c r="B16" s="319" t="s">
        <v>279</v>
      </c>
      <c r="C16" s="268">
        <v>25949</v>
      </c>
      <c r="D16" s="86">
        <v>0.16650932793886267</v>
      </c>
      <c r="E16" s="86">
        <v>0.50141757796678821</v>
      </c>
      <c r="F16" s="320">
        <v>0.19294656382219277</v>
      </c>
    </row>
    <row r="17" spans="2:6" ht="15" customHeight="1">
      <c r="B17" s="319" t="s">
        <v>280</v>
      </c>
      <c r="C17" s="268">
        <v>22245</v>
      </c>
      <c r="D17" s="86">
        <v>9.7867930115487126E-2</v>
      </c>
      <c r="E17" s="86">
        <v>0.38987816307403933</v>
      </c>
      <c r="F17" s="320">
        <v>5.7643346214374613E-2</v>
      </c>
    </row>
    <row r="18" spans="2:6" ht="15" customHeight="1">
      <c r="B18" s="319" t="s">
        <v>281</v>
      </c>
      <c r="C18" s="268">
        <v>20262</v>
      </c>
      <c r="D18" s="86">
        <v>0.15118459178455779</v>
      </c>
      <c r="E18" s="86">
        <v>6.2116685013366979E-2</v>
      </c>
      <c r="F18" s="320">
        <v>-3.5942088477691092E-2</v>
      </c>
    </row>
    <row r="19" spans="2:6" ht="30" customHeight="1">
      <c r="B19" s="249" t="s">
        <v>290</v>
      </c>
      <c r="C19" s="274">
        <v>155732</v>
      </c>
      <c r="D19" s="83"/>
      <c r="E19" s="83">
        <v>0.28770113611933379</v>
      </c>
      <c r="F19" s="321" t="s">
        <v>143</v>
      </c>
    </row>
    <row r="20" spans="2:6" ht="15" customHeight="1" outlineLevel="1">
      <c r="B20" s="319" t="s">
        <v>270</v>
      </c>
      <c r="C20" s="268">
        <v>17601</v>
      </c>
      <c r="D20" s="86">
        <v>-0.19600767403617761</v>
      </c>
      <c r="E20" s="86">
        <v>8.5377034150813103E-3</v>
      </c>
      <c r="F20" s="320">
        <v>-5.6910695904426212E-2</v>
      </c>
    </row>
    <row r="21" spans="2:6" ht="15" customHeight="1" outlineLevel="1">
      <c r="B21" s="319" t="s">
        <v>271</v>
      </c>
      <c r="C21" s="268">
        <v>21892</v>
      </c>
      <c r="D21" s="86">
        <v>0.76747941223962535</v>
      </c>
      <c r="E21" s="86">
        <v>0.18354327728820885</v>
      </c>
      <c r="F21" s="320">
        <v>-8.8026999275187201E-2</v>
      </c>
    </row>
    <row r="22" spans="2:6" ht="15" customHeight="1" outlineLevel="1">
      <c r="B22" s="319" t="s">
        <v>272</v>
      </c>
      <c r="C22" s="268">
        <v>12386</v>
      </c>
      <c r="D22" s="86">
        <v>6.0096208262591961</v>
      </c>
      <c r="E22" s="86">
        <v>0.32300790429395421</v>
      </c>
      <c r="F22" s="320">
        <v>-0.15636138898470742</v>
      </c>
    </row>
    <row r="23" spans="2:6" ht="15" customHeight="1" outlineLevel="1">
      <c r="B23" s="319" t="s">
        <v>273</v>
      </c>
      <c r="C23" s="268">
        <v>1767</v>
      </c>
      <c r="D23" s="86">
        <v>0.21443298969072164</v>
      </c>
      <c r="E23" s="86">
        <v>-0.18458698661744344</v>
      </c>
      <c r="F23" s="320">
        <v>-0.19541604524861411</v>
      </c>
    </row>
    <row r="24" spans="2:6" ht="15" customHeight="1" outlineLevel="1">
      <c r="B24" s="319" t="s">
        <v>274</v>
      </c>
      <c r="C24" s="268">
        <v>1455</v>
      </c>
      <c r="D24" s="86">
        <v>-0.26366396761133604</v>
      </c>
      <c r="E24" s="86">
        <v>0.86777920410783049</v>
      </c>
      <c r="F24" s="320">
        <v>-0.18935717867762869</v>
      </c>
    </row>
    <row r="25" spans="2:6" ht="15" customHeight="1" outlineLevel="1">
      <c r="B25" s="319" t="s">
        <v>275</v>
      </c>
      <c r="C25" s="268">
        <v>1976</v>
      </c>
      <c r="D25" s="86">
        <v>0.22656734947237742</v>
      </c>
      <c r="E25" s="86">
        <v>-6.3950734249170971E-2</v>
      </c>
      <c r="F25" s="320">
        <v>-0.19421726909332315</v>
      </c>
    </row>
    <row r="26" spans="2:6" ht="15" customHeight="1" outlineLevel="1">
      <c r="B26" s="319" t="s">
        <v>276</v>
      </c>
      <c r="C26" s="268">
        <v>1611</v>
      </c>
      <c r="D26" s="86">
        <v>0.51125703564727953</v>
      </c>
      <c r="E26" s="86">
        <v>4.542504866969499E-2</v>
      </c>
      <c r="F26" s="320">
        <v>-0.18899672699131698</v>
      </c>
    </row>
    <row r="27" spans="2:6" ht="15" customHeight="1" outlineLevel="1">
      <c r="B27" s="319" t="s">
        <v>277</v>
      </c>
      <c r="C27" s="268">
        <v>1066</v>
      </c>
      <c r="D27" s="86">
        <v>-0.87912461730354918</v>
      </c>
      <c r="E27" s="86">
        <v>-1.0213556174558991E-2</v>
      </c>
      <c r="F27" s="320">
        <v>0.10774478044325209</v>
      </c>
    </row>
    <row r="28" spans="2:6" ht="15" customHeight="1" outlineLevel="1">
      <c r="B28" s="319" t="s">
        <v>278</v>
      </c>
      <c r="C28" s="268">
        <v>8819</v>
      </c>
      <c r="D28" s="86">
        <v>-0.4897297922814326</v>
      </c>
      <c r="E28" s="86">
        <v>-7.3147661586967949E-2</v>
      </c>
      <c r="F28" s="320">
        <v>-0.18267854074795253</v>
      </c>
    </row>
    <row r="29" spans="2:6" ht="15" customHeight="1" outlineLevel="1">
      <c r="B29" s="319" t="s">
        <v>279</v>
      </c>
      <c r="C29" s="268">
        <v>17283</v>
      </c>
      <c r="D29" s="86">
        <v>7.9850046860356141E-2</v>
      </c>
      <c r="E29" s="86">
        <v>-0.27333501513622604</v>
      </c>
      <c r="F29" s="320">
        <v>-0.17187432410998804</v>
      </c>
    </row>
    <row r="30" spans="2:6" ht="15" customHeight="1" outlineLevel="1">
      <c r="B30" s="319" t="s">
        <v>280</v>
      </c>
      <c r="C30" s="268">
        <v>16005</v>
      </c>
      <c r="D30" s="86">
        <v>-0.16103160874351313</v>
      </c>
      <c r="E30" s="86">
        <v>-0.24908510837946884</v>
      </c>
      <c r="F30" s="320">
        <v>-0.13861189379475791</v>
      </c>
    </row>
    <row r="31" spans="2:6" ht="15" customHeight="1" outlineLevel="1">
      <c r="B31" s="319" t="s">
        <v>281</v>
      </c>
      <c r="C31" s="268">
        <v>19077</v>
      </c>
      <c r="D31" s="86">
        <v>9.3112537245015004E-2</v>
      </c>
      <c r="E31" s="86">
        <v>-7.5592382613752007E-2</v>
      </c>
      <c r="F31" s="320">
        <v>-0.10322955160061731</v>
      </c>
    </row>
    <row r="32" spans="2:6" ht="15" customHeight="1">
      <c r="B32" s="322">
        <v>2010</v>
      </c>
      <c r="C32" s="323">
        <v>120938</v>
      </c>
      <c r="D32" s="324"/>
      <c r="E32" s="324">
        <v>-5.6910695904426212E-2</v>
      </c>
      <c r="F32" s="325">
        <v>-5.6910695904426212E-2</v>
      </c>
    </row>
    <row r="33" spans="2:6" ht="15" hidden="1" customHeight="1" outlineLevel="1">
      <c r="B33" s="319" t="s">
        <v>270</v>
      </c>
      <c r="C33" s="268">
        <v>17452</v>
      </c>
      <c r="D33" s="86">
        <v>-5.6495647942909663E-2</v>
      </c>
      <c r="E33" s="86">
        <v>-0.194423929098966</v>
      </c>
      <c r="F33" s="320">
        <v>-8.9097095447474461E-2</v>
      </c>
    </row>
    <row r="34" spans="2:6" ht="15" hidden="1" customHeight="1" outlineLevel="1">
      <c r="B34" s="319" t="s">
        <v>271</v>
      </c>
      <c r="C34" s="268">
        <v>18497</v>
      </c>
      <c r="D34" s="86">
        <v>0.97575304422132025</v>
      </c>
      <c r="E34" s="86">
        <v>-0.26602118963533194</v>
      </c>
      <c r="F34" s="320">
        <v>-7.8859702198390669E-2</v>
      </c>
    </row>
    <row r="35" spans="2:6" ht="15" hidden="1" customHeight="1" outlineLevel="1">
      <c r="B35" s="319" t="s">
        <v>272</v>
      </c>
      <c r="C35" s="268">
        <v>9362</v>
      </c>
      <c r="D35" s="86">
        <v>3.3202584217812645</v>
      </c>
      <c r="E35" s="86">
        <v>-0.24243405081728431</v>
      </c>
      <c r="F35" s="320">
        <v>-1.5779832087308931E-2</v>
      </c>
    </row>
    <row r="36" spans="2:6" ht="15" hidden="1" customHeight="1" outlineLevel="1">
      <c r="B36" s="319" t="s">
        <v>273</v>
      </c>
      <c r="C36" s="268">
        <v>2167</v>
      </c>
      <c r="D36" s="86">
        <v>1.7817715019255456</v>
      </c>
      <c r="E36" s="86">
        <v>0.35607008760951198</v>
      </c>
      <c r="F36" s="320">
        <v>-1.87012018749525E-2</v>
      </c>
    </row>
    <row r="37" spans="2:6" ht="15" hidden="1" customHeight="1" outlineLevel="1">
      <c r="B37" s="319" t="s">
        <v>274</v>
      </c>
      <c r="C37" s="268">
        <v>779</v>
      </c>
      <c r="D37" s="86">
        <v>-0.63098057792515394</v>
      </c>
      <c r="E37" s="86">
        <v>-1.8891687657430767E-2</v>
      </c>
      <c r="F37" s="320">
        <v>-1.6785188477457691E-2</v>
      </c>
    </row>
    <row r="38" spans="2:6" ht="15" hidden="1" customHeight="1" outlineLevel="1">
      <c r="B38" s="319" t="s">
        <v>275</v>
      </c>
      <c r="C38" s="268">
        <v>2111</v>
      </c>
      <c r="D38" s="86">
        <v>0.36988968202465933</v>
      </c>
      <c r="E38" s="86">
        <v>0.54538799414348471</v>
      </c>
      <c r="F38" s="320">
        <v>-1.5498216557852329E-2</v>
      </c>
    </row>
    <row r="39" spans="2:6" ht="15" hidden="1" customHeight="1" outlineLevel="1">
      <c r="B39" s="319" t="s">
        <v>276</v>
      </c>
      <c r="C39" s="268">
        <v>1541</v>
      </c>
      <c r="D39" s="86">
        <v>0.43082636954503251</v>
      </c>
      <c r="E39" s="86">
        <v>0.83890214797136031</v>
      </c>
      <c r="F39" s="320">
        <v>-1.6362645957874733E-2</v>
      </c>
    </row>
    <row r="40" spans="2:6" ht="15" hidden="1" customHeight="1" outlineLevel="1">
      <c r="B40" s="319" t="s">
        <v>277</v>
      </c>
      <c r="C40" s="268">
        <v>1077</v>
      </c>
      <c r="D40" s="86">
        <v>-0.88681029952706258</v>
      </c>
      <c r="E40" s="86">
        <v>0.739903069466882</v>
      </c>
      <c r="F40" s="320">
        <v>-1.9004486878854254E-2</v>
      </c>
    </row>
    <row r="41" spans="2:6" ht="15" hidden="1" customHeight="1" outlineLevel="1">
      <c r="B41" s="319" t="s">
        <v>278</v>
      </c>
      <c r="C41" s="268">
        <v>9515</v>
      </c>
      <c r="D41" s="86">
        <v>-0.5999411368987555</v>
      </c>
      <c r="E41" s="86">
        <v>0.11508262041486006</v>
      </c>
      <c r="F41" s="320">
        <v>-2.0578728536070567E-2</v>
      </c>
    </row>
    <row r="42" spans="2:6" ht="15" hidden="1" customHeight="1" outlineLevel="1">
      <c r="B42" s="319" t="s">
        <v>279</v>
      </c>
      <c r="C42" s="268">
        <v>23784</v>
      </c>
      <c r="D42" s="86">
        <v>0.11588627193394013</v>
      </c>
      <c r="E42" s="86">
        <v>-8.4350336862367703E-2</v>
      </c>
      <c r="F42" s="320">
        <v>-4.0282851765747862E-2</v>
      </c>
    </row>
    <row r="43" spans="2:6" ht="15" hidden="1" customHeight="1" outlineLevel="1">
      <c r="B43" s="319" t="s">
        <v>280</v>
      </c>
      <c r="C43" s="268">
        <v>21314</v>
      </c>
      <c r="D43" s="86">
        <v>3.2805155788147501E-2</v>
      </c>
      <c r="E43" s="86">
        <v>-1.6655132641291814E-2</v>
      </c>
      <c r="F43" s="320">
        <v>1.9574215584114762E-2</v>
      </c>
    </row>
    <row r="44" spans="2:6" ht="15" hidden="1" customHeight="1" outlineLevel="1">
      <c r="B44" s="319" t="s">
        <v>281</v>
      </c>
      <c r="C44" s="268">
        <v>20637</v>
      </c>
      <c r="D44" s="86">
        <v>-4.7405834564254068E-2</v>
      </c>
      <c r="E44" s="86">
        <v>2.3762278003770287E-2</v>
      </c>
      <c r="F44" s="320">
        <v>3.3146585141085039E-2</v>
      </c>
    </row>
    <row r="45" spans="2:6" ht="15" customHeight="1" collapsed="1">
      <c r="B45" s="326">
        <v>2009</v>
      </c>
      <c r="C45" s="271">
        <v>128236</v>
      </c>
      <c r="D45" s="272"/>
      <c r="E45" s="272">
        <v>-8.9097095447474461E-2</v>
      </c>
      <c r="F45" s="327">
        <v>-8.9097095447474461E-2</v>
      </c>
    </row>
    <row r="46" spans="2:6" ht="15" hidden="1" customHeight="1" outlineLevel="1">
      <c r="B46" s="319" t="s">
        <v>270</v>
      </c>
      <c r="C46" s="268">
        <v>21664</v>
      </c>
      <c r="D46" s="86">
        <v>-0.14035157335026388</v>
      </c>
      <c r="E46" s="86">
        <v>-0.12191958495460442</v>
      </c>
      <c r="F46" s="320">
        <v>2.3653709116821631E-2</v>
      </c>
    </row>
    <row r="47" spans="2:6" ht="15" hidden="1" customHeight="1" outlineLevel="1">
      <c r="B47" s="319" t="s">
        <v>271</v>
      </c>
      <c r="C47" s="268">
        <v>25201</v>
      </c>
      <c r="D47" s="86">
        <v>1.0392458326590064</v>
      </c>
      <c r="E47" s="86">
        <v>0.10545247181646711</v>
      </c>
      <c r="F47" s="320">
        <v>7.4488675001307847E-2</v>
      </c>
    </row>
    <row r="48" spans="2:6" ht="15" hidden="1" customHeight="1" outlineLevel="1">
      <c r="B48" s="319" t="s">
        <v>272</v>
      </c>
      <c r="C48" s="268">
        <v>12358</v>
      </c>
      <c r="D48" s="86">
        <v>6.7334167709637045</v>
      </c>
      <c r="E48" s="86">
        <v>-0.21942900454775138</v>
      </c>
      <c r="F48" s="320">
        <v>9.3618502475247611E-2</v>
      </c>
    </row>
    <row r="49" spans="2:6" ht="15" hidden="1" customHeight="1" outlineLevel="1">
      <c r="B49" s="319" t="s">
        <v>273</v>
      </c>
      <c r="C49" s="268">
        <v>1598</v>
      </c>
      <c r="D49" s="86">
        <v>1.0125944584382871</v>
      </c>
      <c r="E49" s="86">
        <v>1.1682496607869743</v>
      </c>
      <c r="F49" s="320">
        <v>0.13575920089068694</v>
      </c>
    </row>
    <row r="50" spans="2:6" ht="15" hidden="1" customHeight="1" outlineLevel="1">
      <c r="B50" s="319" t="s">
        <v>274</v>
      </c>
      <c r="C50" s="268">
        <v>794</v>
      </c>
      <c r="D50" s="86">
        <v>-0.41874084919472915</v>
      </c>
      <c r="E50" s="86">
        <v>0.27858293075684371</v>
      </c>
      <c r="F50" s="320">
        <v>0.12843339315241331</v>
      </c>
    </row>
    <row r="51" spans="2:6" ht="15" hidden="1" customHeight="1" outlineLevel="1">
      <c r="B51" s="319" t="s">
        <v>275</v>
      </c>
      <c r="C51" s="268">
        <v>1366</v>
      </c>
      <c r="D51" s="86">
        <v>0.63007159904534604</v>
      </c>
      <c r="E51" s="86">
        <v>0.85850340136054415</v>
      </c>
      <c r="F51" s="320">
        <v>0.12617748161836673</v>
      </c>
    </row>
    <row r="52" spans="2:6" ht="15" hidden="1" customHeight="1" outlineLevel="1">
      <c r="B52" s="319" t="s">
        <v>276</v>
      </c>
      <c r="C52" s="268">
        <v>838</v>
      </c>
      <c r="D52" s="86">
        <v>0.35379644588045234</v>
      </c>
      <c r="E52" s="86">
        <v>0.65285996055226825</v>
      </c>
      <c r="F52" s="320">
        <v>0.12020152237007831</v>
      </c>
    </row>
    <row r="53" spans="2:6" ht="15" hidden="1" customHeight="1" outlineLevel="1">
      <c r="B53" s="319" t="s">
        <v>277</v>
      </c>
      <c r="C53" s="268">
        <v>619</v>
      </c>
      <c r="D53" s="86">
        <v>-0.92745810383218097</v>
      </c>
      <c r="E53" s="86">
        <v>0.62467191601049876</v>
      </c>
      <c r="F53" s="320">
        <v>0.11783070687469688</v>
      </c>
    </row>
    <row r="54" spans="2:6" ht="15" hidden="1" customHeight="1" outlineLevel="1">
      <c r="B54" s="319" t="s">
        <v>278</v>
      </c>
      <c r="C54" s="268">
        <v>8533</v>
      </c>
      <c r="D54" s="86">
        <v>-0.67149181905678534</v>
      </c>
      <c r="E54" s="86">
        <v>-0.18250622724659893</v>
      </c>
      <c r="F54" s="320">
        <v>0.11612564953358784</v>
      </c>
    </row>
    <row r="55" spans="2:6" ht="15" hidden="1" customHeight="1" outlineLevel="1">
      <c r="B55" s="319" t="s">
        <v>279</v>
      </c>
      <c r="C55" s="268">
        <v>25975</v>
      </c>
      <c r="D55" s="86">
        <v>0.19838523644752018</v>
      </c>
      <c r="E55" s="86">
        <v>0.32262335149447519</v>
      </c>
      <c r="F55" s="320">
        <v>0.12359480681023083</v>
      </c>
    </row>
    <row r="56" spans="2:6" ht="15" hidden="1" customHeight="1" outlineLevel="1">
      <c r="B56" s="319" t="s">
        <v>280</v>
      </c>
      <c r="C56" s="268">
        <v>21675</v>
      </c>
      <c r="D56" s="86">
        <v>7.5255481694612561E-2</v>
      </c>
      <c r="E56" s="86">
        <v>7.2541936760849079E-2</v>
      </c>
      <c r="F56" s="320">
        <v>7.6320360144244592E-2</v>
      </c>
    </row>
    <row r="57" spans="2:6" ht="15" hidden="1" customHeight="1" outlineLevel="1">
      <c r="B57" s="319" t="s">
        <v>281</v>
      </c>
      <c r="C57" s="268">
        <v>20158</v>
      </c>
      <c r="D57" s="86">
        <v>-0.18296044098573283</v>
      </c>
      <c r="E57" s="86">
        <v>-3.8171581257753551E-2</v>
      </c>
      <c r="F57" s="320">
        <v>7.7414067548186694E-2</v>
      </c>
    </row>
    <row r="58" spans="2:6" ht="15" customHeight="1" collapsed="1">
      <c r="B58" s="326">
        <v>2008</v>
      </c>
      <c r="C58" s="271">
        <v>140779</v>
      </c>
      <c r="D58" s="272"/>
      <c r="E58" s="272">
        <v>2.3653709116821631E-2</v>
      </c>
      <c r="F58" s="327">
        <v>2.3653709116821631E-2</v>
      </c>
    </row>
    <row r="59" spans="2:6" ht="15" hidden="1" customHeight="1" outlineLevel="1">
      <c r="B59" s="319" t="s">
        <v>270</v>
      </c>
      <c r="C59" s="268">
        <v>24672</v>
      </c>
      <c r="D59" s="86">
        <v>8.2247664166337678E-2</v>
      </c>
      <c r="E59" s="86">
        <v>0.17681850703553548</v>
      </c>
      <c r="F59" s="320">
        <v>6.332343663017248E-2</v>
      </c>
    </row>
    <row r="60" spans="2:6" ht="15" hidden="1" customHeight="1" outlineLevel="1">
      <c r="B60" s="319" t="s">
        <v>271</v>
      </c>
      <c r="C60" s="268">
        <v>22797</v>
      </c>
      <c r="D60" s="86">
        <v>0.43993178372915615</v>
      </c>
      <c r="E60" s="86">
        <v>0.24860335195530725</v>
      </c>
      <c r="F60" s="320">
        <v>6.5768829493234371E-2</v>
      </c>
    </row>
    <row r="61" spans="2:6" ht="15" hidden="1" customHeight="1" outlineLevel="1">
      <c r="B61" s="319" t="s">
        <v>272</v>
      </c>
      <c r="C61" s="268">
        <v>15832</v>
      </c>
      <c r="D61" s="86">
        <v>20.481682496607871</v>
      </c>
      <c r="E61" s="86">
        <v>0.12331488576699301</v>
      </c>
      <c r="F61" s="320">
        <v>1.3865361691448586E-2</v>
      </c>
    </row>
    <row r="62" spans="2:6" ht="15" hidden="1" customHeight="1" outlineLevel="1">
      <c r="B62" s="319" t="s">
        <v>273</v>
      </c>
      <c r="C62" s="268">
        <v>737</v>
      </c>
      <c r="D62" s="86">
        <v>0.18679549114331723</v>
      </c>
      <c r="E62" s="86">
        <v>-8.1047381546134667E-2</v>
      </c>
      <c r="F62" s="320">
        <v>1.0617898290042893E-2</v>
      </c>
    </row>
    <row r="63" spans="2:6" ht="15" hidden="1" customHeight="1" outlineLevel="1">
      <c r="B63" s="319" t="s">
        <v>274</v>
      </c>
      <c r="C63" s="268">
        <v>621</v>
      </c>
      <c r="D63" s="86">
        <v>-0.15510204081632653</v>
      </c>
      <c r="E63" s="86">
        <v>-0.14107883817427391</v>
      </c>
      <c r="F63" s="320">
        <v>9.5650247630501006E-3</v>
      </c>
    </row>
    <row r="64" spans="2:6" ht="15" hidden="1" customHeight="1" outlineLevel="1">
      <c r="B64" s="319" t="s">
        <v>275</v>
      </c>
      <c r="C64" s="268">
        <v>735</v>
      </c>
      <c r="D64" s="86">
        <v>0.44970414201183434</v>
      </c>
      <c r="E64" s="86">
        <v>-0.13833528722157096</v>
      </c>
      <c r="F64" s="320">
        <v>1.0555885262116815E-2</v>
      </c>
    </row>
    <row r="65" spans="2:6" ht="15" hidden="1" customHeight="1" outlineLevel="1">
      <c r="B65" s="319" t="s">
        <v>276</v>
      </c>
      <c r="C65" s="268">
        <v>507</v>
      </c>
      <c r="D65" s="86">
        <v>0.33070866141732286</v>
      </c>
      <c r="E65" s="86">
        <v>5.1867219917012486E-2</v>
      </c>
      <c r="F65" s="320">
        <v>1.1897976631519036E-2</v>
      </c>
    </row>
    <row r="66" spans="2:6" ht="15" hidden="1" customHeight="1" outlineLevel="1">
      <c r="B66" s="319" t="s">
        <v>277</v>
      </c>
      <c r="C66" s="268">
        <v>381</v>
      </c>
      <c r="D66" s="86">
        <v>-0.96349875455068024</v>
      </c>
      <c r="E66" s="86">
        <v>4.9586776859504189E-2</v>
      </c>
      <c r="F66" s="320">
        <v>9.3270468563666498E-3</v>
      </c>
    </row>
    <row r="67" spans="2:6" ht="15" hidden="1" customHeight="1" outlineLevel="1">
      <c r="B67" s="319" t="s">
        <v>278</v>
      </c>
      <c r="C67" s="268">
        <v>10438</v>
      </c>
      <c r="D67" s="86">
        <v>-0.46850654310300932</v>
      </c>
      <c r="E67" s="86">
        <v>-7.4973413683091072E-2</v>
      </c>
      <c r="F67" s="320">
        <v>4.3148504735333049E-3</v>
      </c>
    </row>
    <row r="68" spans="2:6" ht="15" hidden="1" customHeight="1" outlineLevel="1">
      <c r="B68" s="319" t="s">
        <v>279</v>
      </c>
      <c r="C68" s="268">
        <v>19639</v>
      </c>
      <c r="D68" s="86">
        <v>-2.8205255084368351E-2</v>
      </c>
      <c r="E68" s="86">
        <v>1.2215235542727632E-2</v>
      </c>
      <c r="F68" s="320">
        <v>2.1797499324785807E-2</v>
      </c>
    </row>
    <row r="69" spans="2:6" ht="15" hidden="1" customHeight="1" outlineLevel="1">
      <c r="B69" s="319" t="s">
        <v>280</v>
      </c>
      <c r="C69" s="268">
        <v>20209</v>
      </c>
      <c r="D69" s="86">
        <v>-3.5738142952571814E-2</v>
      </c>
      <c r="E69" s="86">
        <v>7.9655946148092793E-2</v>
      </c>
      <c r="F69" s="320">
        <v>2.6388578006587116E-2</v>
      </c>
    </row>
    <row r="70" spans="2:6" ht="15" hidden="1" customHeight="1" outlineLevel="1">
      <c r="B70" s="319" t="s">
        <v>281</v>
      </c>
      <c r="C70" s="268">
        <v>20958</v>
      </c>
      <c r="D70" s="86">
        <v>-3.3388981636062187E-4</v>
      </c>
      <c r="E70" s="86">
        <v>-0.10405266757865939</v>
      </c>
      <c r="F70" s="320">
        <v>2.8220938429253106E-2</v>
      </c>
    </row>
    <row r="71" spans="2:6" ht="15" customHeight="1" collapsed="1">
      <c r="B71" s="326">
        <v>2007</v>
      </c>
      <c r="C71" s="271">
        <v>137526</v>
      </c>
      <c r="D71" s="272"/>
      <c r="E71" s="272">
        <v>6.332343663017248E-2</v>
      </c>
      <c r="F71" s="327">
        <v>6.332343663017248E-2</v>
      </c>
    </row>
    <row r="72" spans="2:6" ht="15" hidden="1" customHeight="1" outlineLevel="1">
      <c r="B72" s="319" t="s">
        <v>270</v>
      </c>
      <c r="C72" s="268">
        <v>20965</v>
      </c>
      <c r="D72" s="86">
        <v>0.14826377478365649</v>
      </c>
      <c r="E72" s="86">
        <v>0.21960442117510182</v>
      </c>
      <c r="F72" s="320">
        <v>8.8375380783277446E-2</v>
      </c>
    </row>
    <row r="73" spans="2:6" ht="15" hidden="1" customHeight="1" outlineLevel="1">
      <c r="B73" s="319" t="s">
        <v>271</v>
      </c>
      <c r="C73" s="268">
        <v>18258</v>
      </c>
      <c r="D73" s="86">
        <v>0.29544487015751386</v>
      </c>
      <c r="E73" s="86">
        <v>-9.6541145034390596E-2</v>
      </c>
      <c r="F73" s="320">
        <v>6.5882852292020289E-2</v>
      </c>
    </row>
    <row r="74" spans="2:6" ht="15" hidden="1" customHeight="1" outlineLevel="1">
      <c r="B74" s="319" t="s">
        <v>272</v>
      </c>
      <c r="C74" s="268">
        <v>14094</v>
      </c>
      <c r="D74" s="86">
        <v>16.57356608478803</v>
      </c>
      <c r="E74" s="86">
        <v>0.10247183979974972</v>
      </c>
      <c r="F74" s="320">
        <v>9.4655151692048856E-2</v>
      </c>
    </row>
    <row r="75" spans="2:6" ht="15" hidden="1" customHeight="1" outlineLevel="1">
      <c r="B75" s="319" t="s">
        <v>273</v>
      </c>
      <c r="C75" s="268">
        <v>802</v>
      </c>
      <c r="D75" s="86">
        <v>0.10926694329183956</v>
      </c>
      <c r="E75" s="86">
        <v>-0.19639278557114226</v>
      </c>
      <c r="F75" s="320">
        <v>7.8188808201623328E-2</v>
      </c>
    </row>
    <row r="76" spans="2:6" ht="15" hidden="1" customHeight="1" outlineLevel="1">
      <c r="B76" s="319" t="s">
        <v>274</v>
      </c>
      <c r="C76" s="268">
        <v>723</v>
      </c>
      <c r="D76" s="86">
        <v>-0.15240328253223914</v>
      </c>
      <c r="E76" s="86">
        <v>3.2857142857142918E-2</v>
      </c>
      <c r="F76" s="320">
        <v>8.0999255946017534E-2</v>
      </c>
    </row>
    <row r="77" spans="2:6" ht="15" hidden="1" customHeight="1" outlineLevel="1">
      <c r="B77" s="319" t="s">
        <v>275</v>
      </c>
      <c r="C77" s="268">
        <v>853</v>
      </c>
      <c r="D77" s="86">
        <v>0.76970954356846477</v>
      </c>
      <c r="E77" s="86">
        <v>6.3591022443890255E-2</v>
      </c>
      <c r="F77" s="320">
        <v>7.7926287327595656E-2</v>
      </c>
    </row>
    <row r="78" spans="2:6" ht="15" hidden="1" customHeight="1" outlineLevel="1">
      <c r="B78" s="319" t="s">
        <v>276</v>
      </c>
      <c r="C78" s="268">
        <v>482</v>
      </c>
      <c r="D78" s="86">
        <v>0.32782369146005508</v>
      </c>
      <c r="E78" s="86">
        <v>-0.38125802310654688</v>
      </c>
      <c r="F78" s="320">
        <v>7.5757059645059188E-2</v>
      </c>
    </row>
    <row r="79" spans="2:6" ht="15" hidden="1" customHeight="1" outlineLevel="1">
      <c r="B79" s="319" t="s">
        <v>277</v>
      </c>
      <c r="C79" s="268">
        <v>363</v>
      </c>
      <c r="D79" s="86">
        <v>-0.96783055654023398</v>
      </c>
      <c r="E79" s="86">
        <v>-0.62845445240532238</v>
      </c>
      <c r="F79" s="320">
        <v>7.991403058396096E-2</v>
      </c>
    </row>
    <row r="80" spans="2:6" ht="15" hidden="1" customHeight="1" outlineLevel="1">
      <c r="B80" s="319" t="s">
        <v>278</v>
      </c>
      <c r="C80" s="268">
        <v>11284</v>
      </c>
      <c r="D80" s="86">
        <v>-0.41841047314709823</v>
      </c>
      <c r="E80" s="86">
        <v>0.135782586814293</v>
      </c>
      <c r="F80" s="320">
        <v>9.1696125201633727E-2</v>
      </c>
    </row>
    <row r="81" spans="2:6" ht="15" hidden="1" customHeight="1" outlineLevel="1">
      <c r="B81" s="319" t="s">
        <v>279</v>
      </c>
      <c r="C81" s="268">
        <v>19402</v>
      </c>
      <c r="D81" s="86">
        <v>3.654236563735442E-2</v>
      </c>
      <c r="E81" s="86">
        <v>4.2669819432502143E-2</v>
      </c>
      <c r="F81" s="320">
        <v>8.680750403605253E-2</v>
      </c>
    </row>
    <row r="82" spans="2:6" ht="15" hidden="1" customHeight="1" outlineLevel="1">
      <c r="B82" s="319" t="s">
        <v>280</v>
      </c>
      <c r="C82" s="268">
        <v>18718</v>
      </c>
      <c r="D82" s="86">
        <v>-0.19981190150478798</v>
      </c>
      <c r="E82" s="86">
        <v>9.8151950718685876E-2</v>
      </c>
      <c r="F82" s="320">
        <v>0.13161394208588506</v>
      </c>
    </row>
    <row r="83" spans="2:6" ht="15" hidden="1" customHeight="1" outlineLevel="1">
      <c r="B83" s="319" t="s">
        <v>281</v>
      </c>
      <c r="C83" s="268">
        <v>23392</v>
      </c>
      <c r="D83" s="86">
        <v>0.36079115764979641</v>
      </c>
      <c r="E83" s="86">
        <v>0.24379220503004206</v>
      </c>
      <c r="F83" s="320">
        <v>0.15040593570276739</v>
      </c>
    </row>
    <row r="84" spans="2:6" ht="15" customHeight="1" collapsed="1">
      <c r="B84" s="326">
        <v>2006</v>
      </c>
      <c r="C84" s="271">
        <v>129336</v>
      </c>
      <c r="D84" s="272"/>
      <c r="E84" s="272">
        <v>8.8375380783277446E-2</v>
      </c>
      <c r="F84" s="327">
        <v>8.8375380783277446E-2</v>
      </c>
    </row>
    <row r="85" spans="2:6" ht="15" hidden="1" customHeight="1" outlineLevel="1">
      <c r="B85" s="319" t="s">
        <v>270</v>
      </c>
      <c r="C85" s="268">
        <v>17190</v>
      </c>
      <c r="D85" s="86">
        <v>-0.14938888613983869</v>
      </c>
      <c r="E85" s="86">
        <v>6.4000990344144526E-2</v>
      </c>
      <c r="F85" s="320">
        <v>0.1734721083867401</v>
      </c>
    </row>
    <row r="86" spans="2:6" ht="15" hidden="1" customHeight="1" outlineLevel="1">
      <c r="B86" s="319" t="s">
        <v>271</v>
      </c>
      <c r="C86" s="268">
        <v>20209</v>
      </c>
      <c r="D86" s="86">
        <v>0.58080413016270338</v>
      </c>
      <c r="E86" s="86">
        <v>6.9542206933051132E-2</v>
      </c>
      <c r="F86" s="320">
        <v>0.17993509355342763</v>
      </c>
    </row>
    <row r="87" spans="2:6" ht="15" hidden="1" customHeight="1" outlineLevel="1">
      <c r="B87" s="319" t="s">
        <v>272</v>
      </c>
      <c r="C87" s="268">
        <v>12784</v>
      </c>
      <c r="D87" s="86">
        <v>11.809619238476953</v>
      </c>
      <c r="E87" s="86">
        <v>-4.2253521126760618E-2</v>
      </c>
      <c r="F87" s="320">
        <v>0.18773579134123208</v>
      </c>
    </row>
    <row r="88" spans="2:6" ht="15" hidden="1" customHeight="1" outlineLevel="1">
      <c r="B88" s="319" t="s">
        <v>273</v>
      </c>
      <c r="C88" s="268">
        <v>998</v>
      </c>
      <c r="D88" s="86">
        <v>0.42571428571428571</v>
      </c>
      <c r="E88" s="86">
        <v>0.14057142857142857</v>
      </c>
      <c r="F88" s="320">
        <v>0.25432665002089649</v>
      </c>
    </row>
    <row r="89" spans="2:6" ht="15" hidden="1" customHeight="1" outlineLevel="1">
      <c r="B89" s="319" t="s">
        <v>274</v>
      </c>
      <c r="C89" s="268">
        <v>700</v>
      </c>
      <c r="D89" s="86">
        <v>-0.12718204488778054</v>
      </c>
      <c r="E89" s="86">
        <v>-0.30830039525691699</v>
      </c>
      <c r="F89" s="320">
        <v>0.2522838997119019</v>
      </c>
    </row>
    <row r="90" spans="2:6" ht="15" hidden="1" customHeight="1" outlineLevel="1">
      <c r="B90" s="319" t="s">
        <v>275</v>
      </c>
      <c r="C90" s="268">
        <v>802</v>
      </c>
      <c r="D90" s="86">
        <v>2.9525032092426188E-2</v>
      </c>
      <c r="E90" s="86">
        <v>-0.1907164480322906</v>
      </c>
      <c r="F90" s="320">
        <v>0.26055308259682164</v>
      </c>
    </row>
    <row r="91" spans="2:6" ht="15" hidden="1" customHeight="1" outlineLevel="1">
      <c r="B91" s="319" t="s">
        <v>276</v>
      </c>
      <c r="C91" s="268">
        <v>779</v>
      </c>
      <c r="D91" s="86">
        <v>-0.20266120777891505</v>
      </c>
      <c r="E91" s="86">
        <v>0.29401993355481726</v>
      </c>
      <c r="F91" s="320">
        <v>0.2470715673884647</v>
      </c>
    </row>
    <row r="92" spans="2:6" ht="15" hidden="1" customHeight="1" outlineLevel="1">
      <c r="B92" s="319" t="s">
        <v>277</v>
      </c>
      <c r="C92" s="268">
        <v>977</v>
      </c>
      <c r="D92" s="86">
        <v>-0.90166079516859587</v>
      </c>
      <c r="E92" s="86">
        <v>2.5656934306569341</v>
      </c>
      <c r="F92" s="320">
        <v>0.22532135019333266</v>
      </c>
    </row>
    <row r="93" spans="2:6" ht="15" hidden="1" customHeight="1" outlineLevel="1">
      <c r="B93" s="319" t="s">
        <v>278</v>
      </c>
      <c r="C93" s="268">
        <v>9935</v>
      </c>
      <c r="D93" s="86">
        <v>-0.46608985382631124</v>
      </c>
      <c r="E93" s="86">
        <v>7.7782599262312901E-2</v>
      </c>
      <c r="F93" s="320">
        <v>0.19713217469904265</v>
      </c>
    </row>
    <row r="94" spans="2:6" ht="15" hidden="1" customHeight="1" outlineLevel="1">
      <c r="B94" s="319" t="s">
        <v>279</v>
      </c>
      <c r="C94" s="268">
        <v>18608</v>
      </c>
      <c r="D94" s="86">
        <v>9.1698445291874445E-2</v>
      </c>
      <c r="E94" s="86">
        <v>0.39699699699699709</v>
      </c>
      <c r="F94" s="320">
        <v>0.20071940954513412</v>
      </c>
    </row>
    <row r="95" spans="2:6" ht="15" hidden="1" customHeight="1" outlineLevel="1">
      <c r="B95" s="319" t="s">
        <v>280</v>
      </c>
      <c r="C95" s="268">
        <v>17045</v>
      </c>
      <c r="D95" s="86">
        <v>-9.3688520231828568E-2</v>
      </c>
      <c r="E95" s="86">
        <v>0.23648893725063469</v>
      </c>
      <c r="F95" s="320">
        <v>0.10898985744238998</v>
      </c>
    </row>
    <row r="96" spans="2:6" ht="15" hidden="1" customHeight="1" outlineLevel="1">
      <c r="B96" s="319" t="s">
        <v>281</v>
      </c>
      <c r="C96" s="268">
        <v>18807</v>
      </c>
      <c r="D96" s="86">
        <v>0.16408764545679633</v>
      </c>
      <c r="E96" s="86">
        <v>0.47033070127433341</v>
      </c>
      <c r="F96" s="320">
        <v>6.2123792174877179E-2</v>
      </c>
    </row>
    <row r="97" spans="2:6" ht="15" customHeight="1" collapsed="1">
      <c r="B97" s="326">
        <v>2005</v>
      </c>
      <c r="C97" s="271">
        <v>118834</v>
      </c>
      <c r="D97" s="272"/>
      <c r="E97" s="272">
        <v>0.1734721083867401</v>
      </c>
      <c r="F97" s="327">
        <v>0.1734721083867401</v>
      </c>
    </row>
    <row r="98" spans="2:6" ht="15" hidden="1" customHeight="1" outlineLevel="1">
      <c r="B98" s="319" t="s">
        <v>270</v>
      </c>
      <c r="C98" s="268">
        <v>16156</v>
      </c>
      <c r="D98" s="86">
        <v>-0.14495898385816353</v>
      </c>
      <c r="E98" s="86">
        <v>9.7181663837011989E-2</v>
      </c>
      <c r="F98" s="320">
        <v>-4.1685593156181366E-2</v>
      </c>
    </row>
    <row r="99" spans="2:6" ht="15" hidden="1" customHeight="1" outlineLevel="1">
      <c r="B99" s="319" t="s">
        <v>271</v>
      </c>
      <c r="C99" s="268">
        <v>18895</v>
      </c>
      <c r="D99" s="86">
        <v>0.41556787533712913</v>
      </c>
      <c r="E99" s="86">
        <v>0.102842467752291</v>
      </c>
      <c r="F99" s="320">
        <v>-0.12922583121096887</v>
      </c>
    </row>
    <row r="100" spans="2:6" ht="15" hidden="1" customHeight="1" outlineLevel="1">
      <c r="B100" s="319" t="s">
        <v>272</v>
      </c>
      <c r="C100" s="268">
        <v>13348</v>
      </c>
      <c r="D100" s="86">
        <v>14.254857142857142</v>
      </c>
      <c r="E100" s="86">
        <v>0.55371900826446274</v>
      </c>
      <c r="F100" s="320">
        <v>-0.15477493471684778</v>
      </c>
    </row>
    <row r="101" spans="2:6" ht="15" hidden="1" customHeight="1" outlineLevel="1">
      <c r="B101" s="319" t="s">
        <v>273</v>
      </c>
      <c r="C101" s="268">
        <v>875</v>
      </c>
      <c r="D101" s="86">
        <v>-0.13537549407114624</v>
      </c>
      <c r="E101" s="86">
        <v>-5.8127018299246491E-2</v>
      </c>
      <c r="F101" s="320">
        <v>-0.20750566874166676</v>
      </c>
    </row>
    <row r="102" spans="2:6" ht="15" hidden="1" customHeight="1" outlineLevel="1">
      <c r="B102" s="319" t="s">
        <v>274</v>
      </c>
      <c r="C102" s="268">
        <v>1012</v>
      </c>
      <c r="D102" s="86">
        <v>2.119071644803229E-2</v>
      </c>
      <c r="E102" s="86">
        <v>0.56414219474497673</v>
      </c>
      <c r="F102" s="320">
        <v>-0.21632464643921268</v>
      </c>
    </row>
    <row r="103" spans="2:6" ht="15" hidden="1" customHeight="1" outlineLevel="1">
      <c r="B103" s="319" t="s">
        <v>275</v>
      </c>
      <c r="C103" s="268">
        <v>991</v>
      </c>
      <c r="D103" s="86">
        <v>0.64617940199335544</v>
      </c>
      <c r="E103" s="86">
        <v>-0.53864059590316571</v>
      </c>
      <c r="F103" s="320">
        <v>-0.22792890763138884</v>
      </c>
    </row>
    <row r="104" spans="2:6" ht="15" hidden="1" customHeight="1" outlineLevel="1">
      <c r="B104" s="319" t="s">
        <v>276</v>
      </c>
      <c r="C104" s="268">
        <v>602</v>
      </c>
      <c r="D104" s="86">
        <v>1.197080291970803</v>
      </c>
      <c r="E104" s="86">
        <v>-0.71723813997181773</v>
      </c>
      <c r="F104" s="320">
        <v>-0.21963933502395039</v>
      </c>
    </row>
    <row r="105" spans="2:6" ht="15" hidden="1" customHeight="1" outlineLevel="1">
      <c r="B105" s="319" t="s">
        <v>277</v>
      </c>
      <c r="C105" s="268">
        <v>274</v>
      </c>
      <c r="D105" s="86">
        <v>-0.97027554784118031</v>
      </c>
      <c r="E105" s="86">
        <v>-0.8587628865979382</v>
      </c>
      <c r="F105" s="320">
        <v>-0.20501466348750075</v>
      </c>
    </row>
    <row r="106" spans="2:6" ht="15" hidden="1" customHeight="1" outlineLevel="1">
      <c r="B106" s="319" t="s">
        <v>278</v>
      </c>
      <c r="C106" s="268">
        <v>9218</v>
      </c>
      <c r="D106" s="86">
        <v>-0.30795795795795794</v>
      </c>
      <c r="E106" s="86">
        <v>0.10660264105642248</v>
      </c>
      <c r="F106" s="320">
        <v>-0.19079718396489098</v>
      </c>
    </row>
    <row r="107" spans="2:6" ht="15" hidden="1" customHeight="1" outlineLevel="1">
      <c r="B107" s="319" t="s">
        <v>279</v>
      </c>
      <c r="C107" s="268">
        <v>13320</v>
      </c>
      <c r="D107" s="86">
        <v>-3.3732317736670292E-2</v>
      </c>
      <c r="E107" s="86">
        <v>-0.19424112273909622</v>
      </c>
      <c r="F107" s="320">
        <v>-0.21467937707079998</v>
      </c>
    </row>
    <row r="108" spans="2:6" ht="15" hidden="1" customHeight="1" outlineLevel="1">
      <c r="B108" s="319" t="s">
        <v>280</v>
      </c>
      <c r="C108" s="268">
        <v>13785</v>
      </c>
      <c r="D108" s="86">
        <v>7.7710890469861627E-2</v>
      </c>
      <c r="E108" s="86">
        <v>-8.7931718936085757E-2</v>
      </c>
      <c r="F108" s="320">
        <v>-0.25143998618214036</v>
      </c>
    </row>
    <row r="109" spans="2:6" ht="15" hidden="1" customHeight="1" outlineLevel="1">
      <c r="B109" s="319" t="s">
        <v>281</v>
      </c>
      <c r="C109" s="268">
        <v>12791</v>
      </c>
      <c r="D109" s="86">
        <v>-0.13134125636672322</v>
      </c>
      <c r="E109" s="86">
        <v>-0.26720137496419361</v>
      </c>
      <c r="F109" s="320">
        <v>-0.29213561887675721</v>
      </c>
    </row>
    <row r="110" spans="2:6" ht="15" customHeight="1" collapsed="1">
      <c r="B110" s="326">
        <v>2004</v>
      </c>
      <c r="C110" s="271">
        <v>101267</v>
      </c>
      <c r="D110" s="272"/>
      <c r="E110" s="272">
        <v>-4.1685593156181366E-2</v>
      </c>
      <c r="F110" s="327">
        <v>-4.1685593156181366E-2</v>
      </c>
    </row>
    <row r="111" spans="2:6" ht="15" hidden="1" customHeight="1" outlineLevel="1">
      <c r="B111" s="319" t="s">
        <v>270</v>
      </c>
      <c r="C111" s="268">
        <v>14725</v>
      </c>
      <c r="D111" s="86">
        <v>-0.14054748146851107</v>
      </c>
      <c r="E111" s="86">
        <v>-0.37882303311537646</v>
      </c>
      <c r="F111" s="320">
        <v>-0.30834784202327503</v>
      </c>
    </row>
    <row r="112" spans="2:6" ht="15" hidden="1" customHeight="1" outlineLevel="1">
      <c r="B112" s="319" t="s">
        <v>271</v>
      </c>
      <c r="C112" s="268">
        <v>17133</v>
      </c>
      <c r="D112" s="86">
        <v>0.99429635665231053</v>
      </c>
      <c r="E112" s="86">
        <v>-7.4592200496921279E-2</v>
      </c>
      <c r="F112" s="320">
        <v>-0.25378146885006903</v>
      </c>
    </row>
    <row r="113" spans="2:6" ht="15" hidden="1" customHeight="1" outlineLevel="1">
      <c r="B113" s="319" t="s">
        <v>272</v>
      </c>
      <c r="C113" s="268">
        <v>8591</v>
      </c>
      <c r="D113" s="86">
        <v>8.2475780409041981</v>
      </c>
      <c r="E113" s="86">
        <v>-0.16665049956348821</v>
      </c>
      <c r="F113" s="320">
        <v>-0.26999396028889955</v>
      </c>
    </row>
    <row r="114" spans="2:6" ht="15" hidden="1" customHeight="1" outlineLevel="1">
      <c r="B114" s="319" t="s">
        <v>273</v>
      </c>
      <c r="C114" s="268">
        <v>929</v>
      </c>
      <c r="D114" s="86">
        <v>0.43585780525502316</v>
      </c>
      <c r="E114" s="86">
        <v>-0.60008609556607828</v>
      </c>
      <c r="F114" s="320">
        <v>-0.27338866434235287</v>
      </c>
    </row>
    <row r="115" spans="2:6" ht="15" hidden="1" customHeight="1" outlineLevel="1">
      <c r="B115" s="319" t="s">
        <v>274</v>
      </c>
      <c r="C115" s="268">
        <v>647</v>
      </c>
      <c r="D115" s="86">
        <v>-0.69878957169459965</v>
      </c>
      <c r="E115" s="86">
        <v>-0.67073791348600509</v>
      </c>
      <c r="F115" s="320">
        <v>-0.26463236247153143</v>
      </c>
    </row>
    <row r="116" spans="2:6" ht="15" hidden="1" customHeight="1" outlineLevel="1">
      <c r="B116" s="319" t="s">
        <v>275</v>
      </c>
      <c r="C116" s="268">
        <v>2148</v>
      </c>
      <c r="D116" s="86">
        <v>8.9243776420854862E-3</v>
      </c>
      <c r="E116" s="86">
        <v>-8.6346235644406688E-2</v>
      </c>
      <c r="F116" s="320">
        <v>-0.25810484566304537</v>
      </c>
    </row>
    <row r="117" spans="2:6" ht="15" hidden="1" customHeight="1" outlineLevel="1">
      <c r="B117" s="319" t="s">
        <v>276</v>
      </c>
      <c r="C117" s="268">
        <v>2129</v>
      </c>
      <c r="D117" s="86">
        <v>9.7422680412371135E-2</v>
      </c>
      <c r="E117" s="86">
        <v>0.1633879781420764</v>
      </c>
      <c r="F117" s="320">
        <v>-0.26049359261143212</v>
      </c>
    </row>
    <row r="118" spans="2:6" ht="15" hidden="1" customHeight="1" outlineLevel="1">
      <c r="B118" s="319" t="s">
        <v>277</v>
      </c>
      <c r="C118" s="268">
        <v>1940</v>
      </c>
      <c r="D118" s="86">
        <v>-0.76710684273709484</v>
      </c>
      <c r="E118" s="86">
        <v>2.9723991507430991E-2</v>
      </c>
      <c r="F118" s="320">
        <v>-0.26358969966534318</v>
      </c>
    </row>
    <row r="119" spans="2:6" ht="15" hidden="1" customHeight="1" outlineLevel="1">
      <c r="B119" s="319" t="s">
        <v>278</v>
      </c>
      <c r="C119" s="268">
        <v>8330</v>
      </c>
      <c r="D119" s="86">
        <v>-0.49609823967092131</v>
      </c>
      <c r="E119" s="86">
        <v>-0.23282372444280719</v>
      </c>
      <c r="F119" s="320">
        <v>-0.26745049806376187</v>
      </c>
    </row>
    <row r="120" spans="2:6" ht="15" hidden="1" customHeight="1" outlineLevel="1">
      <c r="B120" s="319" t="s">
        <v>279</v>
      </c>
      <c r="C120" s="268">
        <v>16531</v>
      </c>
      <c r="D120" s="86">
        <v>9.3754135238851399E-2</v>
      </c>
      <c r="E120" s="86">
        <v>-0.38438908129445504</v>
      </c>
      <c r="F120" s="320">
        <v>-0.27252214905007821</v>
      </c>
    </row>
    <row r="121" spans="2:6" ht="15" hidden="1" customHeight="1" outlineLevel="1">
      <c r="B121" s="319" t="s">
        <v>280</v>
      </c>
      <c r="C121" s="268">
        <v>15114</v>
      </c>
      <c r="D121" s="86">
        <v>-0.13411629905471212</v>
      </c>
      <c r="E121" s="86">
        <v>-0.38678135270012581</v>
      </c>
      <c r="F121" s="320">
        <v>-0.21372139162474313</v>
      </c>
    </row>
    <row r="122" spans="2:6" ht="15" hidden="1" customHeight="1" outlineLevel="1">
      <c r="B122" s="319" t="s">
        <v>281</v>
      </c>
      <c r="C122" s="268">
        <v>17455</v>
      </c>
      <c r="D122" s="86">
        <v>-0.2636574562328623</v>
      </c>
      <c r="E122" s="86">
        <v>-0.3662636604581927</v>
      </c>
      <c r="F122" s="320">
        <v>-0.16751843554559875</v>
      </c>
    </row>
    <row r="123" spans="2:6" ht="15" customHeight="1" collapsed="1">
      <c r="B123" s="326">
        <v>2003</v>
      </c>
      <c r="C123" s="271">
        <v>105672</v>
      </c>
      <c r="D123" s="272"/>
      <c r="E123" s="272">
        <v>-0.30834784202327503</v>
      </c>
      <c r="F123" s="327">
        <v>-0.30834784202327503</v>
      </c>
    </row>
    <row r="124" spans="2:6" ht="15" hidden="1" customHeight="1" outlineLevel="1">
      <c r="B124" s="319" t="s">
        <v>270</v>
      </c>
      <c r="C124" s="268">
        <v>23705</v>
      </c>
      <c r="D124" s="86">
        <v>0.28038241330884733</v>
      </c>
      <c r="E124" s="86">
        <v>-3.5087719298245612E-2</v>
      </c>
      <c r="F124" s="320">
        <v>-0.11918364993802422</v>
      </c>
    </row>
    <row r="125" spans="2:6" ht="15" hidden="1" customHeight="1" outlineLevel="1">
      <c r="B125" s="319" t="s">
        <v>271</v>
      </c>
      <c r="C125" s="268">
        <v>18514</v>
      </c>
      <c r="D125" s="86">
        <v>0.79590648947521581</v>
      </c>
      <c r="E125" s="86">
        <v>-0.222688722814678</v>
      </c>
      <c r="F125" s="320">
        <v>-0.132768138356118</v>
      </c>
    </row>
    <row r="126" spans="2:6" ht="15" hidden="1" customHeight="1" outlineLevel="1">
      <c r="B126" s="319" t="s">
        <v>272</v>
      </c>
      <c r="C126" s="268">
        <v>10309</v>
      </c>
      <c r="D126" s="86">
        <v>3.4377959535083944</v>
      </c>
      <c r="E126" s="86">
        <v>-0.23158914728682167</v>
      </c>
      <c r="F126" s="320">
        <v>-0.12453802896028288</v>
      </c>
    </row>
    <row r="127" spans="2:6" ht="15" hidden="1" customHeight="1" outlineLevel="1">
      <c r="B127" s="319" t="s">
        <v>273</v>
      </c>
      <c r="C127" s="268">
        <v>2323</v>
      </c>
      <c r="D127" s="86">
        <v>0.18218829516539439</v>
      </c>
      <c r="E127" s="86">
        <v>1.4853647881170717E-2</v>
      </c>
      <c r="F127" s="320">
        <v>-0.11064341221407559</v>
      </c>
    </row>
    <row r="128" spans="2:6" ht="15" hidden="1" customHeight="1" outlineLevel="1">
      <c r="B128" s="319" t="s">
        <v>274</v>
      </c>
      <c r="C128" s="268">
        <v>1965</v>
      </c>
      <c r="D128" s="86">
        <v>-0.16418545299872395</v>
      </c>
      <c r="E128" s="86">
        <v>-0.1515544041450777</v>
      </c>
      <c r="F128" s="320">
        <v>-0.11653180073285641</v>
      </c>
    </row>
    <row r="129" spans="2:6" ht="15" hidden="1" customHeight="1" outlineLevel="1">
      <c r="B129" s="319" t="s">
        <v>275</v>
      </c>
      <c r="C129" s="268">
        <v>2351</v>
      </c>
      <c r="D129" s="86">
        <v>0.28469945355191256</v>
      </c>
      <c r="E129" s="86">
        <v>-0.25365079365079368</v>
      </c>
      <c r="F129" s="320">
        <v>-0.12244158960584128</v>
      </c>
    </row>
    <row r="130" spans="2:6" ht="15" hidden="1" customHeight="1" outlineLevel="1">
      <c r="B130" s="319" t="s">
        <v>276</v>
      </c>
      <c r="C130" s="268">
        <v>1830</v>
      </c>
      <c r="D130" s="86">
        <v>-2.8662420382165606E-2</v>
      </c>
      <c r="E130" s="86">
        <v>-0.13270142180094791</v>
      </c>
      <c r="F130" s="320">
        <v>-0.11736004803453293</v>
      </c>
    </row>
    <row r="131" spans="2:6" ht="15" hidden="1" customHeight="1" outlineLevel="1">
      <c r="B131" s="319" t="s">
        <v>277</v>
      </c>
      <c r="C131" s="268">
        <v>1884</v>
      </c>
      <c r="D131" s="86">
        <v>-0.82648738257505983</v>
      </c>
      <c r="E131" s="86">
        <v>-0.29411764705882348</v>
      </c>
      <c r="F131" s="320">
        <v>-0.12409435822687132</v>
      </c>
    </row>
    <row r="132" spans="2:6" ht="15" hidden="1" customHeight="1" outlineLevel="1">
      <c r="B132" s="319" t="s">
        <v>278</v>
      </c>
      <c r="C132" s="268">
        <v>10858</v>
      </c>
      <c r="D132" s="86">
        <v>-0.59565039287975274</v>
      </c>
      <c r="E132" s="86">
        <v>-0.29848817676702422</v>
      </c>
      <c r="F132" s="320">
        <v>-0.12968183648811926</v>
      </c>
    </row>
    <row r="133" spans="2:6" ht="15" hidden="1" customHeight="1" outlineLevel="1">
      <c r="B133" s="319" t="s">
        <v>279</v>
      </c>
      <c r="C133" s="268">
        <v>26853</v>
      </c>
      <c r="D133" s="86">
        <v>8.950379356513978E-2</v>
      </c>
      <c r="E133" s="86">
        <v>-1.8279530581654657E-2</v>
      </c>
      <c r="F133" s="320">
        <v>-0.11512178761581349</v>
      </c>
    </row>
    <row r="134" spans="2:6" ht="15" hidden="1" customHeight="1" outlineLevel="1">
      <c r="B134" s="319" t="s">
        <v>280</v>
      </c>
      <c r="C134" s="268">
        <v>24647</v>
      </c>
      <c r="D134" s="86">
        <v>-0.10514468285952874</v>
      </c>
      <c r="E134" s="86">
        <v>-7.6856811116521206E-2</v>
      </c>
      <c r="F134" s="320">
        <v>-9.6767999999999965E-2</v>
      </c>
    </row>
    <row r="135" spans="2:6" ht="15" hidden="1" customHeight="1" outlineLevel="1">
      <c r="B135" s="319" t="s">
        <v>281</v>
      </c>
      <c r="C135" s="268">
        <v>27543</v>
      </c>
      <c r="D135" s="86">
        <v>0.12113811210159975</v>
      </c>
      <c r="E135" s="86">
        <v>-6.9178776613720849E-2</v>
      </c>
      <c r="F135" s="320">
        <v>-9.0369725690814473E-2</v>
      </c>
    </row>
    <row r="136" spans="2:6" ht="15" customHeight="1" collapsed="1">
      <c r="B136" s="326">
        <v>2002</v>
      </c>
      <c r="C136" s="271">
        <v>152782</v>
      </c>
      <c r="D136" s="272"/>
      <c r="E136" s="272">
        <v>-0.11918364993802422</v>
      </c>
      <c r="F136" s="327">
        <v>-0.11918364993802422</v>
      </c>
    </row>
    <row r="137" spans="2:6" ht="15" hidden="1" customHeight="1" outlineLevel="1">
      <c r="B137" s="319" t="s">
        <v>270</v>
      </c>
      <c r="C137" s="268">
        <v>24567</v>
      </c>
      <c r="D137" s="86">
        <v>3.1446804937442271E-2</v>
      </c>
      <c r="E137" s="86">
        <v>-0.13123276044981969</v>
      </c>
      <c r="F137" s="320">
        <v>-7.4254942145937419E-2</v>
      </c>
    </row>
    <row r="138" spans="2:6" ht="15" hidden="1" customHeight="1" outlineLevel="1">
      <c r="B138" s="319" t="s">
        <v>271</v>
      </c>
      <c r="C138" s="268">
        <v>23818</v>
      </c>
      <c r="D138" s="86">
        <v>0.77534287418008352</v>
      </c>
      <c r="E138" s="86">
        <v>-0.15571940023395126</v>
      </c>
      <c r="F138" s="320">
        <v>-3.3733112990929959E-2</v>
      </c>
    </row>
    <row r="139" spans="2:6" ht="15" hidden="1" customHeight="1" outlineLevel="1">
      <c r="B139" s="319" t="s">
        <v>272</v>
      </c>
      <c r="C139" s="268">
        <v>13416</v>
      </c>
      <c r="D139" s="86">
        <v>4.8610747051114025</v>
      </c>
      <c r="E139" s="86">
        <v>-4.6685141760818616E-2</v>
      </c>
      <c r="F139" s="320">
        <v>-1.2214097625731779E-2</v>
      </c>
    </row>
    <row r="140" spans="2:6" ht="15" hidden="1" customHeight="1" outlineLevel="1">
      <c r="B140" s="319" t="s">
        <v>273</v>
      </c>
      <c r="C140" s="268">
        <v>2289</v>
      </c>
      <c r="D140" s="86">
        <v>-1.1658031088082901E-2</v>
      </c>
      <c r="E140" s="86">
        <v>-0.33939393939393936</v>
      </c>
      <c r="F140" s="320">
        <v>-6.4991712466195839E-3</v>
      </c>
    </row>
    <row r="141" spans="2:6" ht="15" hidden="1" customHeight="1" outlineLevel="1">
      <c r="B141" s="319" t="s">
        <v>274</v>
      </c>
      <c r="C141" s="268">
        <v>2316</v>
      </c>
      <c r="D141" s="86">
        <v>-0.26476190476190475</v>
      </c>
      <c r="E141" s="86">
        <v>-0.41381928625664388</v>
      </c>
      <c r="F141" s="320">
        <v>8.8845123420455696E-3</v>
      </c>
    </row>
    <row r="142" spans="2:6" ht="15" hidden="1" customHeight="1" outlineLevel="1">
      <c r="B142" s="319" t="s">
        <v>275</v>
      </c>
      <c r="C142" s="268">
        <v>3150</v>
      </c>
      <c r="D142" s="86">
        <v>0.49289099526066349</v>
      </c>
      <c r="E142" s="86">
        <v>5.3511705685618693E-2</v>
      </c>
      <c r="F142" s="320">
        <v>2.6621686853946835E-2</v>
      </c>
    </row>
    <row r="143" spans="2:6" ht="15" hidden="1" customHeight="1" outlineLevel="1">
      <c r="B143" s="319" t="s">
        <v>276</v>
      </c>
      <c r="C143" s="268">
        <v>2110</v>
      </c>
      <c r="D143" s="86">
        <v>-0.20944173847883102</v>
      </c>
      <c r="E143" s="86">
        <v>-0.45209036613866527</v>
      </c>
      <c r="F143" s="320">
        <v>3.099677093732045E-2</v>
      </c>
    </row>
    <row r="144" spans="2:6" ht="15" hidden="1" customHeight="1" outlineLevel="1">
      <c r="B144" s="319" t="s">
        <v>277</v>
      </c>
      <c r="C144" s="268">
        <v>2669</v>
      </c>
      <c r="D144" s="86">
        <v>-0.82756170047809796</v>
      </c>
      <c r="E144" s="86">
        <v>-0.4403438876074649</v>
      </c>
      <c r="F144" s="320">
        <v>4.9367650945571384E-2</v>
      </c>
    </row>
    <row r="145" spans="2:6" ht="15" hidden="1" customHeight="1" outlineLevel="1">
      <c r="B145" s="319" t="s">
        <v>278</v>
      </c>
      <c r="C145" s="268">
        <v>15478</v>
      </c>
      <c r="D145" s="86">
        <v>-0.43413885131429825</v>
      </c>
      <c r="E145" s="86">
        <v>-0.12026827327498013</v>
      </c>
      <c r="F145" s="320">
        <v>8.0220270873641919E-2</v>
      </c>
    </row>
    <row r="146" spans="2:6" ht="15" hidden="1" customHeight="1" outlineLevel="1">
      <c r="B146" s="319" t="s">
        <v>279</v>
      </c>
      <c r="C146" s="268">
        <v>27353</v>
      </c>
      <c r="D146" s="86">
        <v>2.4495299449417581E-2</v>
      </c>
      <c r="E146" s="86">
        <v>0.13833284780889765</v>
      </c>
      <c r="F146" s="320">
        <v>0.11623009698515396</v>
      </c>
    </row>
    <row r="147" spans="2:6" ht="15" hidden="1" customHeight="1" outlineLevel="1">
      <c r="B147" s="319" t="s">
        <v>280</v>
      </c>
      <c r="C147" s="268">
        <v>26699</v>
      </c>
      <c r="D147" s="86">
        <v>-9.7701926326461644E-2</v>
      </c>
      <c r="E147" s="86">
        <v>-3.390505138225508E-2</v>
      </c>
      <c r="F147" s="320">
        <v>6.4796410926230896E-2</v>
      </c>
    </row>
    <row r="148" spans="2:6" ht="15" hidden="1" customHeight="1" outlineLevel="1">
      <c r="B148" s="319" t="s">
        <v>281</v>
      </c>
      <c r="C148" s="268">
        <v>29590</v>
      </c>
      <c r="D148" s="86">
        <v>4.6396491972558129E-2</v>
      </c>
      <c r="E148" s="86">
        <v>3.7481154237228642E-2</v>
      </c>
      <c r="F148" s="320">
        <v>8.0958445194006634E-2</v>
      </c>
    </row>
    <row r="149" spans="2:6" ht="15" customHeight="1" collapsed="1">
      <c r="B149" s="326">
        <v>2001</v>
      </c>
      <c r="C149" s="271">
        <v>173455</v>
      </c>
      <c r="D149" s="272"/>
      <c r="E149" s="272">
        <v>-7.4254942145937419E-2</v>
      </c>
      <c r="F149" s="327">
        <v>-7.4254942145937419E-2</v>
      </c>
    </row>
    <row r="150" spans="2:6" ht="15" hidden="1" customHeight="1" outlineLevel="1">
      <c r="B150" s="319" t="s">
        <v>270</v>
      </c>
      <c r="C150" s="268">
        <v>28278</v>
      </c>
      <c r="D150" s="86">
        <v>2.3749601219382509E-3</v>
      </c>
      <c r="E150" s="86">
        <v>0.1655743786323729</v>
      </c>
      <c r="F150" s="320">
        <v>4.5732081663634183E-2</v>
      </c>
    </row>
    <row r="151" spans="2:6" ht="15" hidden="1" customHeight="1" outlineLevel="1">
      <c r="B151" s="319" t="s">
        <v>271</v>
      </c>
      <c r="C151" s="268">
        <v>28211</v>
      </c>
      <c r="D151" s="86">
        <v>1.0046187735379806</v>
      </c>
      <c r="E151" s="86">
        <v>-1.5803795701925805E-2</v>
      </c>
      <c r="F151" s="320">
        <v>-9.8929167364174564E-3</v>
      </c>
    </row>
    <row r="152" spans="2:6" ht="15" hidden="1" customHeight="1" outlineLevel="1">
      <c r="B152" s="319" t="s">
        <v>272</v>
      </c>
      <c r="C152" s="268">
        <v>14073</v>
      </c>
      <c r="D152" s="86">
        <v>3.0614718614718615</v>
      </c>
      <c r="E152" s="86">
        <v>2.8953717920596533E-2</v>
      </c>
      <c r="F152" s="320">
        <v>-2.5698110807200525E-2</v>
      </c>
    </row>
    <row r="153" spans="2:6" ht="15" hidden="1" customHeight="1" outlineLevel="1">
      <c r="B153" s="319" t="s">
        <v>273</v>
      </c>
      <c r="C153" s="268">
        <v>3465</v>
      </c>
      <c r="D153" s="86">
        <v>-0.12300683371298406</v>
      </c>
      <c r="E153" s="86">
        <v>0.88931297709923673</v>
      </c>
      <c r="F153" s="320">
        <v>-2.3958277898994185E-2</v>
      </c>
    </row>
    <row r="154" spans="2:6" ht="15" hidden="1" customHeight="1" outlineLevel="1">
      <c r="B154" s="319" t="s">
        <v>274</v>
      </c>
      <c r="C154" s="268">
        <v>3951</v>
      </c>
      <c r="D154" s="86">
        <v>0.32140468227424751</v>
      </c>
      <c r="E154" s="86">
        <v>0.64419475655430714</v>
      </c>
      <c r="F154" s="320">
        <v>-3.2854132970120076E-2</v>
      </c>
    </row>
    <row r="155" spans="2:6" ht="15" hidden="1" customHeight="1" outlineLevel="1">
      <c r="B155" s="319" t="s">
        <v>275</v>
      </c>
      <c r="C155" s="268">
        <v>2990</v>
      </c>
      <c r="D155" s="86">
        <v>-0.22357829135289536</v>
      </c>
      <c r="E155" s="86">
        <v>0.44444444444444442</v>
      </c>
      <c r="F155" s="320">
        <v>-3.5713521379959756E-2</v>
      </c>
    </row>
    <row r="156" spans="2:6" ht="15" hidden="1" customHeight="1" outlineLevel="1">
      <c r="B156" s="319" t="s">
        <v>276</v>
      </c>
      <c r="C156" s="268">
        <v>3851</v>
      </c>
      <c r="D156" s="86">
        <v>-0.19249318515412037</v>
      </c>
      <c r="E156" s="86">
        <v>0.62420919443272882</v>
      </c>
      <c r="F156" s="320">
        <v>-3.5636109393067494E-2</v>
      </c>
    </row>
    <row r="157" spans="2:6" ht="15" hidden="1" customHeight="1" outlineLevel="1">
      <c r="B157" s="319" t="s">
        <v>277</v>
      </c>
      <c r="C157" s="268">
        <v>4769</v>
      </c>
      <c r="D157" s="86">
        <v>-0.7289416846652268</v>
      </c>
      <c r="E157" s="86">
        <v>1.9186046511627906</v>
      </c>
      <c r="F157" s="320">
        <v>-4.1394441210082622E-2</v>
      </c>
    </row>
    <row r="158" spans="2:6" ht="15" hidden="1" customHeight="1" outlineLevel="1">
      <c r="B158" s="319" t="s">
        <v>278</v>
      </c>
      <c r="C158" s="268">
        <v>17594</v>
      </c>
      <c r="D158" s="86">
        <v>-0.26780140663365098</v>
      </c>
      <c r="E158" s="86">
        <v>0.26995813483470488</v>
      </c>
      <c r="F158" s="320">
        <v>-5.4379127422323315E-2</v>
      </c>
    </row>
    <row r="159" spans="2:6" ht="15" hidden="1" customHeight="1" outlineLevel="1">
      <c r="B159" s="319" t="s">
        <v>279</v>
      </c>
      <c r="C159" s="268">
        <v>24029</v>
      </c>
      <c r="D159" s="86">
        <v>-0.13051816471269359</v>
      </c>
      <c r="E159" s="86">
        <v>-0.17610149151380083</v>
      </c>
      <c r="F159" s="320">
        <v>-5.7086440453602783E-2</v>
      </c>
    </row>
    <row r="160" spans="2:6" ht="15" hidden="1" customHeight="1" outlineLevel="1">
      <c r="B160" s="319" t="s">
        <v>280</v>
      </c>
      <c r="C160" s="268">
        <v>27636</v>
      </c>
      <c r="D160" s="86">
        <v>-3.1029767539707584E-2</v>
      </c>
      <c r="E160" s="86">
        <v>6.8264398917665225E-2</v>
      </c>
      <c r="F160" s="320">
        <v>-3.4324290234659882E-2</v>
      </c>
    </row>
    <row r="161" spans="2:6" ht="15" hidden="1" customHeight="1" outlineLevel="1">
      <c r="B161" s="319" t="s">
        <v>281</v>
      </c>
      <c r="C161" s="268">
        <v>28521</v>
      </c>
      <c r="D161" s="86">
        <v>0.17559045381476435</v>
      </c>
      <c r="E161" s="86">
        <v>-0.1453357705792454</v>
      </c>
      <c r="F161" s="320">
        <v>-2.5632999832317926E-2</v>
      </c>
    </row>
    <row r="162" spans="2:6" ht="15" customHeight="1" collapsed="1">
      <c r="B162" s="326">
        <v>2000</v>
      </c>
      <c r="C162" s="271">
        <v>187368</v>
      </c>
      <c r="D162" s="272"/>
      <c r="E162" s="272">
        <v>4.5732081663634183E-2</v>
      </c>
      <c r="F162" s="327">
        <v>4.5732081663634183E-2</v>
      </c>
    </row>
    <row r="163" spans="2:6" ht="15" hidden="1" customHeight="1" outlineLevel="1">
      <c r="B163" s="319" t="s">
        <v>270</v>
      </c>
      <c r="C163" s="268">
        <v>24261</v>
      </c>
      <c r="D163" s="86">
        <v>-0.15360731230812169</v>
      </c>
      <c r="E163" s="86">
        <v>-0.19851337958374626</v>
      </c>
      <c r="F163" s="320">
        <v>5.8929215203040064E-2</v>
      </c>
    </row>
    <row r="164" spans="2:6" ht="15" hidden="1" customHeight="1" outlineLevel="1">
      <c r="B164" s="319" t="s">
        <v>271</v>
      </c>
      <c r="C164" s="268">
        <v>28664</v>
      </c>
      <c r="D164" s="86">
        <v>1.0957812385757111</v>
      </c>
      <c r="E164" s="86">
        <v>-0.10795755142688201</v>
      </c>
      <c r="F164" s="320">
        <v>0.13590386868432835</v>
      </c>
    </row>
    <row r="165" spans="2:6" ht="15" hidden="1" customHeight="1" outlineLevel="1">
      <c r="B165" s="319" t="s">
        <v>272</v>
      </c>
      <c r="C165" s="268">
        <v>13677</v>
      </c>
      <c r="D165" s="86">
        <v>6.4574700109051255</v>
      </c>
      <c r="E165" s="86">
        <v>5.7363741785852351E-2</v>
      </c>
      <c r="F165" s="320">
        <v>0.20200321125468301</v>
      </c>
    </row>
    <row r="166" spans="2:6" ht="15" hidden="1" customHeight="1" outlineLevel="1">
      <c r="B166" s="319" t="s">
        <v>273</v>
      </c>
      <c r="C166" s="268">
        <v>1834</v>
      </c>
      <c r="D166" s="86">
        <v>-0.23678734914689969</v>
      </c>
      <c r="E166" s="86">
        <v>-2.2388059701492491E-2</v>
      </c>
      <c r="F166" s="320">
        <v>0.21636404828947797</v>
      </c>
    </row>
    <row r="167" spans="2:6" ht="15" hidden="1" customHeight="1" outlineLevel="1">
      <c r="B167" s="319" t="s">
        <v>274</v>
      </c>
      <c r="C167" s="268">
        <v>2403</v>
      </c>
      <c r="D167" s="86">
        <v>0.16086956521739129</v>
      </c>
      <c r="E167" s="86">
        <v>0.77343173431734313</v>
      </c>
      <c r="F167" s="320">
        <v>0.22275424169876135</v>
      </c>
    </row>
    <row r="168" spans="2:6" ht="15" hidden="1" customHeight="1" outlineLevel="1">
      <c r="B168" s="319" t="s">
        <v>275</v>
      </c>
      <c r="C168" s="268">
        <v>2070</v>
      </c>
      <c r="D168" s="86">
        <v>-0.12695065373260228</v>
      </c>
      <c r="E168" s="86">
        <v>0.88010899182561309</v>
      </c>
      <c r="F168" s="320">
        <v>0.2198805599973892</v>
      </c>
    </row>
    <row r="169" spans="2:6" ht="15" hidden="1" customHeight="1" outlineLevel="1">
      <c r="B169" s="319" t="s">
        <v>276</v>
      </c>
      <c r="C169" s="268">
        <v>2371</v>
      </c>
      <c r="D169" s="86">
        <v>0.4510403916768666</v>
      </c>
      <c r="E169" s="86">
        <v>0.21965020576131677</v>
      </c>
      <c r="F169" s="320">
        <v>0.21094793057409889</v>
      </c>
    </row>
    <row r="170" spans="2:6" ht="15" hidden="1" customHeight="1" outlineLevel="1">
      <c r="B170" s="319" t="s">
        <v>277</v>
      </c>
      <c r="C170" s="268">
        <v>1634</v>
      </c>
      <c r="D170" s="86">
        <v>-0.8820557239786343</v>
      </c>
      <c r="E170" s="86">
        <v>0.8868360277136258</v>
      </c>
      <c r="F170" s="320">
        <v>0.21491630209834178</v>
      </c>
    </row>
    <row r="171" spans="2:6" ht="15" hidden="1" customHeight="1" outlineLevel="1">
      <c r="B171" s="319" t="s">
        <v>278</v>
      </c>
      <c r="C171" s="268">
        <v>13854</v>
      </c>
      <c r="D171" s="86">
        <v>-0.52497857020401162</v>
      </c>
      <c r="E171" s="86">
        <v>0.32981378383566895</v>
      </c>
      <c r="F171" s="320">
        <v>0.20922134366654443</v>
      </c>
    </row>
    <row r="172" spans="2:6" ht="15" hidden="1" customHeight="1" outlineLevel="1">
      <c r="B172" s="319" t="s">
        <v>279</v>
      </c>
      <c r="C172" s="268">
        <v>29165</v>
      </c>
      <c r="D172" s="86">
        <v>0.12736760726710475</v>
      </c>
      <c r="E172" s="86">
        <v>-3.4591194968553451E-2</v>
      </c>
      <c r="F172" s="320">
        <v>0.20561499637592018</v>
      </c>
    </row>
    <row r="173" spans="2:6" ht="15" hidden="1" customHeight="1" outlineLevel="1">
      <c r="B173" s="319" t="s">
        <v>280</v>
      </c>
      <c r="C173" s="268">
        <v>25870</v>
      </c>
      <c r="D173" s="86">
        <v>-0.22477600311647838</v>
      </c>
      <c r="E173" s="86">
        <v>0.1533146092461326</v>
      </c>
      <c r="F173" s="320">
        <v>0.29378751543187986</v>
      </c>
    </row>
    <row r="174" spans="2:6" ht="15" hidden="1" customHeight="1" outlineLevel="1">
      <c r="B174" s="319" t="s">
        <v>281</v>
      </c>
      <c r="C174" s="268">
        <v>33371</v>
      </c>
      <c r="D174" s="86">
        <v>0.10244466468450608</v>
      </c>
      <c r="E174" s="86">
        <v>0.41020114942528729</v>
      </c>
      <c r="F174" s="320">
        <v>0.29134938106752317</v>
      </c>
    </row>
    <row r="175" spans="2:6" ht="15" customHeight="1" collapsed="1">
      <c r="B175" s="326">
        <v>1999</v>
      </c>
      <c r="C175" s="271">
        <v>179174</v>
      </c>
      <c r="D175" s="272"/>
      <c r="E175" s="272">
        <v>5.8929215203040064E-2</v>
      </c>
      <c r="F175" s="327">
        <v>5.8929215203040064E-2</v>
      </c>
    </row>
    <row r="176" spans="2:6" ht="15" hidden="1" customHeight="1" outlineLevel="1">
      <c r="B176" s="319" t="s">
        <v>270</v>
      </c>
      <c r="C176" s="268">
        <v>30270</v>
      </c>
      <c r="D176" s="86">
        <v>-5.7977779852488094E-2</v>
      </c>
      <c r="E176" s="86">
        <v>0.25632937660828414</v>
      </c>
      <c r="F176" s="320">
        <v>0.25217758109038169</v>
      </c>
    </row>
    <row r="177" spans="2:6" ht="15" hidden="1" customHeight="1" outlineLevel="1">
      <c r="B177" s="319" t="s">
        <v>271</v>
      </c>
      <c r="C177" s="268">
        <v>32133</v>
      </c>
      <c r="D177" s="86">
        <v>1.4841901816776188</v>
      </c>
      <c r="E177" s="86">
        <v>0.23332309818070152</v>
      </c>
      <c r="F177" s="320">
        <v>0.2283159036798168</v>
      </c>
    </row>
    <row r="178" spans="2:6" ht="15" hidden="1" customHeight="1" outlineLevel="1">
      <c r="B178" s="319" t="s">
        <v>272</v>
      </c>
      <c r="C178" s="268">
        <v>12935</v>
      </c>
      <c r="D178" s="86">
        <v>5.8949893390191894</v>
      </c>
      <c r="E178" s="86">
        <v>0.23519862490450727</v>
      </c>
      <c r="F178" s="320">
        <v>0.24284730086077877</v>
      </c>
    </row>
    <row r="179" spans="2:6" ht="15" hidden="1" customHeight="1" outlineLevel="1">
      <c r="B179" s="319" t="s">
        <v>273</v>
      </c>
      <c r="C179" s="268">
        <v>1876</v>
      </c>
      <c r="D179" s="86">
        <v>0.38450184501845019</v>
      </c>
      <c r="E179" s="86">
        <v>0.70081595648232087</v>
      </c>
      <c r="F179" s="320">
        <v>0.219653726818408</v>
      </c>
    </row>
    <row r="180" spans="2:6" ht="15" hidden="1" customHeight="1" outlineLevel="1">
      <c r="B180" s="319" t="s">
        <v>274</v>
      </c>
      <c r="C180" s="268">
        <v>1355</v>
      </c>
      <c r="D180" s="86">
        <v>0.23069936421435058</v>
      </c>
      <c r="E180" s="86">
        <v>0.57925407925407923</v>
      </c>
      <c r="F180" s="320">
        <v>0.21327313484671495</v>
      </c>
    </row>
    <row r="181" spans="2:6" ht="15" hidden="1" customHeight="1" outlineLevel="1">
      <c r="B181" s="319" t="s">
        <v>275</v>
      </c>
      <c r="C181" s="268">
        <v>1101</v>
      </c>
      <c r="D181" s="86">
        <v>-0.43364197530864196</v>
      </c>
      <c r="E181" s="86">
        <v>-0.23060796645702308</v>
      </c>
      <c r="F181" s="320">
        <v>0.20732043654702337</v>
      </c>
    </row>
    <row r="182" spans="2:6" ht="15" hidden="1" customHeight="1" outlineLevel="1">
      <c r="B182" s="319" t="s">
        <v>276</v>
      </c>
      <c r="C182" s="268">
        <v>1944</v>
      </c>
      <c r="D182" s="86">
        <v>1.2448036951501156</v>
      </c>
      <c r="E182" s="86">
        <v>0.78185151237396888</v>
      </c>
      <c r="F182" s="320">
        <v>0.20992080690280135</v>
      </c>
    </row>
    <row r="183" spans="2:6" ht="15" hidden="1" customHeight="1" outlineLevel="1">
      <c r="B183" s="319" t="s">
        <v>277</v>
      </c>
      <c r="C183" s="268">
        <v>866</v>
      </c>
      <c r="D183" s="86">
        <v>-0.91687464004607411</v>
      </c>
      <c r="E183" s="86">
        <v>-8.8421052631578956E-2</v>
      </c>
      <c r="F183" s="320">
        <v>0.20807323190366556</v>
      </c>
    </row>
    <row r="184" spans="2:6" ht="15" hidden="1" customHeight="1" outlineLevel="1">
      <c r="B184" s="319" t="s">
        <v>278</v>
      </c>
      <c r="C184" s="268">
        <v>10418</v>
      </c>
      <c r="D184" s="86">
        <v>-0.6551473022178087</v>
      </c>
      <c r="E184" s="86">
        <v>0.29819314641744543</v>
      </c>
      <c r="F184" s="320">
        <v>0.20712378122975306</v>
      </c>
    </row>
    <row r="185" spans="2:6" ht="15" hidden="1" customHeight="1" outlineLevel="1">
      <c r="B185" s="319" t="s">
        <v>279</v>
      </c>
      <c r="C185" s="268">
        <v>30210</v>
      </c>
      <c r="D185" s="86">
        <v>0.34679684365387187</v>
      </c>
      <c r="E185" s="86">
        <v>0.45457171746352731</v>
      </c>
      <c r="F185" s="320">
        <v>0.13329816496476887</v>
      </c>
    </row>
    <row r="186" spans="2:6" ht="15" hidden="1" customHeight="1" outlineLevel="1">
      <c r="B186" s="319" t="s">
        <v>280</v>
      </c>
      <c r="C186" s="268">
        <v>22431</v>
      </c>
      <c r="D186" s="86">
        <v>-5.2104462474645029E-2</v>
      </c>
      <c r="E186" s="86">
        <v>0.11964660077867628</v>
      </c>
      <c r="F186" s="320">
        <v>9.1397641301233623E-2</v>
      </c>
    </row>
    <row r="187" spans="2:6" ht="15" hidden="1" customHeight="1" outlineLevel="1">
      <c r="B187" s="319" t="s">
        <v>281</v>
      </c>
      <c r="C187" s="268">
        <v>23664</v>
      </c>
      <c r="D187" s="86">
        <v>-1.784676682991615E-2</v>
      </c>
      <c r="E187" s="86">
        <v>0.16882347130297348</v>
      </c>
      <c r="F187" s="320">
        <v>0.10811178296061685</v>
      </c>
    </row>
    <row r="188" spans="2:6" ht="15" customHeight="1" collapsed="1">
      <c r="B188" s="326">
        <v>1998</v>
      </c>
      <c r="C188" s="271">
        <v>169203</v>
      </c>
      <c r="D188" s="272"/>
      <c r="E188" s="272">
        <v>0.25217758109038169</v>
      </c>
      <c r="F188" s="327">
        <v>0.25217758109038169</v>
      </c>
    </row>
    <row r="189" spans="2:6" ht="15" hidden="1" customHeight="1" outlineLevel="1">
      <c r="B189" s="319" t="s">
        <v>270</v>
      </c>
      <c r="C189" s="268">
        <v>24094</v>
      </c>
      <c r="D189" s="86">
        <v>-7.522837184309511E-2</v>
      </c>
      <c r="E189" s="86">
        <v>0.11078327416901024</v>
      </c>
      <c r="F189" s="320">
        <v>9.3287053892893823E-2</v>
      </c>
    </row>
    <row r="190" spans="2:6" ht="15" hidden="1" customHeight="1" outlineLevel="1">
      <c r="B190" s="319" t="s">
        <v>271</v>
      </c>
      <c r="C190" s="268">
        <v>26054</v>
      </c>
      <c r="D190" s="86">
        <v>1.4879679144385027</v>
      </c>
      <c r="E190" s="86">
        <v>0.32854010504308806</v>
      </c>
      <c r="F190" s="320">
        <v>0.10839791555318001</v>
      </c>
    </row>
    <row r="191" spans="2:6" ht="15" hidden="1" customHeight="1" outlineLevel="1">
      <c r="B191" s="319" t="s">
        <v>272</v>
      </c>
      <c r="C191" s="268">
        <v>10472</v>
      </c>
      <c r="D191" s="86">
        <v>8.4941069809610159</v>
      </c>
      <c r="E191" s="86">
        <v>-3.5194398378477931E-2</v>
      </c>
      <c r="F191" s="320">
        <v>7.698671260681933E-2</v>
      </c>
    </row>
    <row r="192" spans="2:6" ht="15" hidden="1" customHeight="1" outlineLevel="1">
      <c r="B192" s="319" t="s">
        <v>273</v>
      </c>
      <c r="C192" s="268">
        <v>1103</v>
      </c>
      <c r="D192" s="86">
        <v>0.28554778554778554</v>
      </c>
      <c r="E192" s="86">
        <v>-2.5618374558303847E-2</v>
      </c>
      <c r="F192" s="320">
        <v>9.5975634025836865E-2</v>
      </c>
    </row>
    <row r="193" spans="2:6" ht="15" hidden="1" customHeight="1" outlineLevel="1">
      <c r="B193" s="319" t="s">
        <v>274</v>
      </c>
      <c r="C193" s="268">
        <v>858</v>
      </c>
      <c r="D193" s="86">
        <v>-0.40041928721174003</v>
      </c>
      <c r="E193" s="86">
        <v>-0.19887955182072825</v>
      </c>
      <c r="F193" s="320">
        <v>0.10483997558210523</v>
      </c>
    </row>
    <row r="194" spans="2:6" ht="15" hidden="1" customHeight="1" outlineLevel="1">
      <c r="B194" s="319" t="s">
        <v>275</v>
      </c>
      <c r="C194" s="268">
        <v>1431</v>
      </c>
      <c r="D194" s="86">
        <v>0.31164069660861593</v>
      </c>
      <c r="E194" s="86">
        <v>0</v>
      </c>
      <c r="F194" s="320">
        <v>0.11559931431585424</v>
      </c>
    </row>
    <row r="195" spans="2:6" ht="15" hidden="1" customHeight="1" outlineLevel="1">
      <c r="B195" s="319" t="s">
        <v>276</v>
      </c>
      <c r="C195" s="268">
        <v>1091</v>
      </c>
      <c r="D195" s="86">
        <v>0.14842105263157895</v>
      </c>
      <c r="E195" s="86">
        <v>0.88428324697754745</v>
      </c>
      <c r="F195" s="320">
        <v>0.12371937343380579</v>
      </c>
    </row>
    <row r="196" spans="2:6" ht="15" hidden="1" customHeight="1" outlineLevel="1">
      <c r="B196" s="319" t="s">
        <v>277</v>
      </c>
      <c r="C196" s="268">
        <v>950</v>
      </c>
      <c r="D196" s="86">
        <v>-0.88161993769470404</v>
      </c>
      <c r="E196" s="86">
        <v>-0.15102770330652371</v>
      </c>
      <c r="F196" s="320">
        <v>0.12323374153528954</v>
      </c>
    </row>
    <row r="197" spans="2:6" ht="15" hidden="1" customHeight="1" outlineLevel="1">
      <c r="B197" s="319" t="s">
        <v>278</v>
      </c>
      <c r="C197" s="268">
        <v>8025</v>
      </c>
      <c r="D197" s="86">
        <v>-0.61360681785353166</v>
      </c>
      <c r="E197" s="86">
        <v>-0.43318265291707869</v>
      </c>
      <c r="F197" s="320">
        <v>0.13471883517429339</v>
      </c>
    </row>
    <row r="198" spans="2:6" ht="15" hidden="1" customHeight="1" outlineLevel="1">
      <c r="B198" s="319" t="s">
        <v>279</v>
      </c>
      <c r="C198" s="268">
        <v>20769</v>
      </c>
      <c r="D198" s="86">
        <v>3.668763102725367E-2</v>
      </c>
      <c r="E198" s="86">
        <v>0.20658804392029273</v>
      </c>
      <c r="F198" s="320">
        <v>0.24945857893448342</v>
      </c>
    </row>
    <row r="199" spans="2:6" ht="15" hidden="1" customHeight="1" outlineLevel="1">
      <c r="B199" s="319" t="s">
        <v>280</v>
      </c>
      <c r="C199" s="268">
        <v>20034</v>
      </c>
      <c r="D199" s="86">
        <v>-1.0471204188481676E-2</v>
      </c>
      <c r="E199" s="86">
        <v>0.25817999120768698</v>
      </c>
      <c r="F199" s="320">
        <v>0.24227061969717378</v>
      </c>
    </row>
    <row r="200" spans="2:6" ht="15" hidden="1" customHeight="1" outlineLevel="1">
      <c r="B200" s="319" t="s">
        <v>281</v>
      </c>
      <c r="C200" s="268">
        <v>20246</v>
      </c>
      <c r="D200" s="86">
        <v>-6.6617491125351536E-2</v>
      </c>
      <c r="E200" s="86">
        <v>7.6056338028168913E-2</v>
      </c>
      <c r="F200" s="320">
        <v>0.20472918935065176</v>
      </c>
    </row>
    <row r="201" spans="2:6" ht="15" customHeight="1" collapsed="1">
      <c r="B201" s="326">
        <v>1997</v>
      </c>
      <c r="C201" s="271">
        <v>135127</v>
      </c>
      <c r="D201" s="272"/>
      <c r="E201" s="272">
        <v>9.3287053892893823E-2</v>
      </c>
      <c r="F201" s="327">
        <v>9.3287053892893823E-2</v>
      </c>
    </row>
    <row r="202" spans="2:6" ht="15" hidden="1" customHeight="1" outlineLevel="1">
      <c r="B202" s="319" t="s">
        <v>270</v>
      </c>
      <c r="C202" s="268">
        <v>21691</v>
      </c>
      <c r="D202" s="86">
        <v>0.10606292386925704</v>
      </c>
      <c r="E202" s="86">
        <v>0.21599955151922856</v>
      </c>
      <c r="F202" s="320">
        <v>0.18409480652609189</v>
      </c>
    </row>
    <row r="203" spans="2:6" ht="15" hidden="1" customHeight="1" outlineLevel="1">
      <c r="B203" s="319" t="s">
        <v>271</v>
      </c>
      <c r="C203" s="268">
        <v>19611</v>
      </c>
      <c r="D203" s="86">
        <v>0.80679933665008297</v>
      </c>
      <c r="E203" s="86">
        <v>0.14543543017347127</v>
      </c>
      <c r="F203" s="320">
        <v>0.1776785538661263</v>
      </c>
    </row>
    <row r="204" spans="2:6" ht="15" hidden="1" customHeight="1" outlineLevel="1">
      <c r="B204" s="319" t="s">
        <v>272</v>
      </c>
      <c r="C204" s="268">
        <v>10854</v>
      </c>
      <c r="D204" s="86">
        <v>8.5883392226148416</v>
      </c>
      <c r="E204" s="86">
        <v>0.18351324828263005</v>
      </c>
      <c r="F204" s="320">
        <v>0.1526453414073099</v>
      </c>
    </row>
    <row r="205" spans="2:6" ht="15" hidden="1" customHeight="1" outlineLevel="1">
      <c r="B205" s="319" t="s">
        <v>273</v>
      </c>
      <c r="C205" s="268">
        <v>1132</v>
      </c>
      <c r="D205" s="86">
        <v>5.695611577964519E-2</v>
      </c>
      <c r="E205" s="86">
        <v>3.9004329004329001</v>
      </c>
      <c r="F205" s="320">
        <v>0.1586529785655566</v>
      </c>
    </row>
    <row r="206" spans="2:6" ht="15" hidden="1" customHeight="1" outlineLevel="1">
      <c r="B206" s="319" t="s">
        <v>274</v>
      </c>
      <c r="C206" s="268">
        <v>1071</v>
      </c>
      <c r="D206" s="86">
        <v>-0.25157232704402516</v>
      </c>
      <c r="E206" s="86">
        <v>5.865384615384615</v>
      </c>
      <c r="F206" s="320">
        <v>0.14972377352436905</v>
      </c>
    </row>
    <row r="207" spans="2:6" ht="15" hidden="1" customHeight="1" outlineLevel="1">
      <c r="B207" s="319" t="s">
        <v>275</v>
      </c>
      <c r="C207" s="268">
        <v>1431</v>
      </c>
      <c r="D207" s="86">
        <v>1.471502590673575</v>
      </c>
      <c r="E207" s="86">
        <v>1.3497536945812807</v>
      </c>
      <c r="F207" s="320">
        <v>0.14119039736760275</v>
      </c>
    </row>
    <row r="208" spans="2:6" ht="15" hidden="1" customHeight="1" outlineLevel="1">
      <c r="B208" s="319" t="s">
        <v>276</v>
      </c>
      <c r="C208" s="268">
        <v>579</v>
      </c>
      <c r="D208" s="86">
        <v>-0.48257372654155495</v>
      </c>
      <c r="E208" s="86">
        <v>2.3662790697674421</v>
      </c>
      <c r="F208" s="320">
        <v>0.13860966880072589</v>
      </c>
    </row>
    <row r="209" spans="2:6" ht="15" hidden="1" customHeight="1" outlineLevel="1">
      <c r="B209" s="319" t="s">
        <v>277</v>
      </c>
      <c r="C209" s="268">
        <v>1119</v>
      </c>
      <c r="D209" s="86">
        <v>-0.92096341291142814</v>
      </c>
      <c r="E209" s="86">
        <v>7.6744186046511622</v>
      </c>
      <c r="F209" s="320">
        <v>0.13518148618929438</v>
      </c>
    </row>
    <row r="210" spans="2:6" ht="15" hidden="1" customHeight="1" outlineLevel="1">
      <c r="B210" s="319" t="s">
        <v>278</v>
      </c>
      <c r="C210" s="268">
        <v>14158</v>
      </c>
      <c r="D210" s="86">
        <v>-0.17748213559518969</v>
      </c>
      <c r="E210" s="86">
        <v>0.60448776065276522</v>
      </c>
      <c r="F210" s="320">
        <v>0.12478570420120616</v>
      </c>
    </row>
    <row r="211" spans="2:6" ht="15" hidden="1" customHeight="1" outlineLevel="1">
      <c r="B211" s="319" t="s">
        <v>279</v>
      </c>
      <c r="C211" s="268">
        <v>17213</v>
      </c>
      <c r="D211" s="86">
        <v>8.1014884129875023E-2</v>
      </c>
      <c r="E211" s="86">
        <v>0.15021717340461072</v>
      </c>
      <c r="F211" s="320">
        <v>9.7581645307978526E-2</v>
      </c>
    </row>
    <row r="212" spans="2:6" ht="15" hidden="1" customHeight="1" outlineLevel="1">
      <c r="B212" s="319" t="s">
        <v>280</v>
      </c>
      <c r="C212" s="268">
        <v>15923</v>
      </c>
      <c r="D212" s="86">
        <v>-0.15370714855168749</v>
      </c>
      <c r="E212" s="86">
        <v>1.0984126984126874E-2</v>
      </c>
      <c r="F212" s="320">
        <v>6.0755102040816356E-2</v>
      </c>
    </row>
    <row r="213" spans="2:6" ht="15" hidden="1" customHeight="1" outlineLevel="1">
      <c r="B213" s="319" t="s">
        <v>281</v>
      </c>
      <c r="C213" s="268">
        <v>18815</v>
      </c>
      <c r="D213" s="86">
        <v>5.4770714205628401E-2</v>
      </c>
      <c r="E213" s="86">
        <v>-3.0903940252382189E-2</v>
      </c>
      <c r="F213" s="320">
        <v>5.3838889509438603E-2</v>
      </c>
    </row>
    <row r="214" spans="2:6" ht="15" customHeight="1" collapsed="1">
      <c r="B214" s="326">
        <v>1996</v>
      </c>
      <c r="C214" s="271">
        <v>123597</v>
      </c>
      <c r="D214" s="272"/>
      <c r="E214" s="272">
        <v>0.18409480652609189</v>
      </c>
      <c r="F214" s="327">
        <v>0.18409480652609189</v>
      </c>
    </row>
    <row r="215" spans="2:6" ht="15" hidden="1" customHeight="1" outlineLevel="1">
      <c r="B215" s="319" t="s">
        <v>270</v>
      </c>
      <c r="C215" s="268">
        <v>17838</v>
      </c>
      <c r="D215" s="86">
        <v>4.1878394953565795E-2</v>
      </c>
      <c r="E215" s="86">
        <v>0.17859266600594648</v>
      </c>
      <c r="F215" s="320">
        <v>7.9855579234859642E-2</v>
      </c>
    </row>
    <row r="216" spans="2:6" ht="15" hidden="1" customHeight="1" outlineLevel="1">
      <c r="B216" s="319" t="s">
        <v>271</v>
      </c>
      <c r="C216" s="268">
        <v>17121</v>
      </c>
      <c r="D216" s="86">
        <v>0.86686293752044485</v>
      </c>
      <c r="E216" s="86">
        <v>-2.7957365018347335E-3</v>
      </c>
      <c r="F216" s="320">
        <v>6.1069020933775864E-2</v>
      </c>
    </row>
    <row r="217" spans="2:6" ht="15" hidden="1" customHeight="1" outlineLevel="1">
      <c r="B217" s="319" t="s">
        <v>272</v>
      </c>
      <c r="C217" s="268">
        <v>9171</v>
      </c>
      <c r="D217" s="86">
        <v>38.701298701298704</v>
      </c>
      <c r="E217" s="86">
        <v>0.27534418022528162</v>
      </c>
      <c r="F217" s="320">
        <v>7.4532586880743601E-2</v>
      </c>
    </row>
    <row r="218" spans="2:6" ht="15" hidden="1" customHeight="1" outlineLevel="1">
      <c r="B218" s="319" t="s">
        <v>273</v>
      </c>
      <c r="C218" s="268">
        <v>231</v>
      </c>
      <c r="D218" s="86">
        <v>0.48076923076923078</v>
      </c>
      <c r="E218" s="86">
        <v>4.0540540540540571E-2</v>
      </c>
      <c r="F218" s="320">
        <v>6.28576299721888E-2</v>
      </c>
    </row>
    <row r="219" spans="2:6" ht="15" hidden="1" customHeight="1" outlineLevel="1">
      <c r="B219" s="319" t="s">
        <v>274</v>
      </c>
      <c r="C219" s="268">
        <v>156</v>
      </c>
      <c r="D219" s="86">
        <v>-0.74384236453201968</v>
      </c>
      <c r="E219" s="86">
        <v>0.56000000000000005</v>
      </c>
      <c r="F219" s="320">
        <v>6.2456058120459401E-2</v>
      </c>
    </row>
    <row r="220" spans="2:6" ht="15" hidden="1" customHeight="1" outlineLevel="1">
      <c r="B220" s="319" t="s">
        <v>275</v>
      </c>
      <c r="C220" s="268">
        <v>609</v>
      </c>
      <c r="D220" s="86">
        <v>2.5406976744186047</v>
      </c>
      <c r="E220" s="86">
        <v>4.389380530973451</v>
      </c>
      <c r="F220" s="320">
        <v>6.1588106242944418E-2</v>
      </c>
    </row>
    <row r="221" spans="2:6" ht="15" hidden="1" customHeight="1" outlineLevel="1">
      <c r="B221" s="319" t="s">
        <v>276</v>
      </c>
      <c r="C221" s="268">
        <v>172</v>
      </c>
      <c r="D221" s="86">
        <v>0.33333333333333331</v>
      </c>
      <c r="E221" s="86">
        <v>0.52212389380530966</v>
      </c>
      <c r="F221" s="320">
        <v>5.4228712944952795E-2</v>
      </c>
    </row>
    <row r="222" spans="2:6" ht="15" hidden="1" customHeight="1" outlineLevel="1">
      <c r="B222" s="319" t="s">
        <v>277</v>
      </c>
      <c r="C222" s="268">
        <v>129</v>
      </c>
      <c r="D222" s="86">
        <v>-0.98538077969174975</v>
      </c>
      <c r="E222" s="86">
        <v>-0.21818181818181814</v>
      </c>
      <c r="F222" s="320">
        <v>5.1935648187452221E-2</v>
      </c>
    </row>
    <row r="223" spans="2:6" ht="15" hidden="1" customHeight="1" outlineLevel="1">
      <c r="B223" s="319" t="s">
        <v>278</v>
      </c>
      <c r="C223" s="268">
        <v>8824</v>
      </c>
      <c r="D223" s="86">
        <v>-0.41035750083528233</v>
      </c>
      <c r="E223" s="86">
        <v>0.37402678293366542</v>
      </c>
      <c r="F223" s="320">
        <v>5.2898704608197011E-2</v>
      </c>
    </row>
    <row r="224" spans="2:6" ht="15" hidden="1" customHeight="1" outlineLevel="1">
      <c r="B224" s="319" t="s">
        <v>279</v>
      </c>
      <c r="C224" s="268">
        <v>14965</v>
      </c>
      <c r="D224" s="86">
        <v>-4.9841269841269839E-2</v>
      </c>
      <c r="E224" s="86">
        <v>-7.6519592718296781E-2</v>
      </c>
      <c r="F224" s="320">
        <v>3.7151370934894068E-2</v>
      </c>
    </row>
    <row r="225" spans="2:6" ht="15" hidden="1" customHeight="1" outlineLevel="1">
      <c r="B225" s="319" t="s">
        <v>280</v>
      </c>
      <c r="C225" s="268">
        <v>15750</v>
      </c>
      <c r="D225" s="86">
        <v>-0.18877156837496781</v>
      </c>
      <c r="E225" s="86">
        <v>-2.9515065623267001E-2</v>
      </c>
      <c r="F225" s="320">
        <v>8.7366575682932712E-2</v>
      </c>
    </row>
    <row r="226" spans="2:6" ht="15" hidden="1" customHeight="1" outlineLevel="1">
      <c r="B226" s="319" t="s">
        <v>281</v>
      </c>
      <c r="C226" s="268">
        <v>19415</v>
      </c>
      <c r="D226" s="86">
        <v>0.28278823918070706</v>
      </c>
      <c r="E226" s="86">
        <v>0.10325036936015453</v>
      </c>
      <c r="F226" s="320">
        <v>0.11947390558037485</v>
      </c>
    </row>
    <row r="227" spans="2:6" ht="15" customHeight="1" collapsed="1">
      <c r="B227" s="326">
        <v>1995</v>
      </c>
      <c r="C227" s="271">
        <v>104381</v>
      </c>
      <c r="D227" s="272"/>
      <c r="E227" s="272">
        <v>7.9855579234859642E-2</v>
      </c>
      <c r="F227" s="327">
        <v>7.9855579234859642E-2</v>
      </c>
    </row>
    <row r="228" spans="2:6" ht="15" hidden="1" customHeight="1" outlineLevel="1">
      <c r="B228" s="319" t="s">
        <v>270</v>
      </c>
      <c r="C228" s="268">
        <v>15135</v>
      </c>
      <c r="D228" s="86">
        <v>-0.1184693342652455</v>
      </c>
      <c r="E228" s="86">
        <v>5.8465626966920814E-2</v>
      </c>
      <c r="F228" s="320">
        <v>0.10765810672992071</v>
      </c>
    </row>
    <row r="229" spans="2:6" ht="15" hidden="1" customHeight="1" outlineLevel="1">
      <c r="B229" s="319" t="s">
        <v>271</v>
      </c>
      <c r="C229" s="268">
        <v>17169</v>
      </c>
      <c r="D229" s="86">
        <v>1.3875677930746766</v>
      </c>
      <c r="E229" s="86">
        <v>7.2191344532567259E-2</v>
      </c>
      <c r="F229" s="320">
        <v>6.6226049803057574E-2</v>
      </c>
    </row>
    <row r="230" spans="2:6" ht="15" hidden="1" customHeight="1" outlineLevel="1">
      <c r="B230" s="319" t="s">
        <v>272</v>
      </c>
      <c r="C230" s="268">
        <v>7191</v>
      </c>
      <c r="D230" s="86">
        <v>31.391891891891891</v>
      </c>
      <c r="E230" s="86">
        <v>0.12923994974874375</v>
      </c>
      <c r="F230" s="320">
        <v>4.534964610271297E-2</v>
      </c>
    </row>
    <row r="231" spans="2:6" ht="15" hidden="1" customHeight="1" outlineLevel="1">
      <c r="B231" s="319" t="s">
        <v>273</v>
      </c>
      <c r="C231" s="268">
        <v>222</v>
      </c>
      <c r="D231" s="86">
        <v>1.22</v>
      </c>
      <c r="E231" s="86">
        <v>-0.10843373493975905</v>
      </c>
      <c r="F231" s="320">
        <v>2.7424404983468653E-2</v>
      </c>
    </row>
    <row r="232" spans="2:6" ht="15" hidden="1" customHeight="1" outlineLevel="1">
      <c r="B232" s="319" t="s">
        <v>274</v>
      </c>
      <c r="C232" s="268">
        <v>100</v>
      </c>
      <c r="D232" s="86">
        <v>-0.11504424778761062</v>
      </c>
      <c r="E232" s="86">
        <v>-0.19354838709677424</v>
      </c>
      <c r="F232" s="320">
        <v>2.641649718996697E-2</v>
      </c>
    </row>
    <row r="233" spans="2:6" ht="15" hidden="1" customHeight="1" outlineLevel="1">
      <c r="B233" s="319" t="s">
        <v>275</v>
      </c>
      <c r="C233" s="268">
        <v>113</v>
      </c>
      <c r="D233" s="86">
        <v>0</v>
      </c>
      <c r="E233" s="86">
        <v>-0.62080536912751683</v>
      </c>
      <c r="F233" s="320">
        <v>2.4438674201924471E-2</v>
      </c>
    </row>
    <row r="234" spans="2:6" ht="15" hidden="1" customHeight="1" outlineLevel="1">
      <c r="B234" s="319" t="s">
        <v>276</v>
      </c>
      <c r="C234" s="268">
        <v>113</v>
      </c>
      <c r="D234" s="86">
        <v>-0.31515151515151513</v>
      </c>
      <c r="E234" s="86">
        <v>-0.56870229007633588</v>
      </c>
      <c r="F234" s="320">
        <v>2.7623042139065523E-2</v>
      </c>
    </row>
    <row r="235" spans="2:6" ht="15" hidden="1" customHeight="1" outlineLevel="1">
      <c r="B235" s="319" t="s">
        <v>277</v>
      </c>
      <c r="C235" s="268">
        <v>165</v>
      </c>
      <c r="D235" s="86">
        <v>-0.97430706944876988</v>
      </c>
      <c r="E235" s="86">
        <v>0.46017699115044253</v>
      </c>
      <c r="F235" s="320">
        <v>3.0071818191755639E-2</v>
      </c>
    </row>
    <row r="236" spans="2:6" ht="15" hidden="1" customHeight="1" outlineLevel="1">
      <c r="B236" s="319" t="s">
        <v>278</v>
      </c>
      <c r="C236" s="268">
        <v>6422</v>
      </c>
      <c r="D236" s="86">
        <v>-0.60370256093798214</v>
      </c>
      <c r="E236" s="86">
        <v>0.16004335260115599</v>
      </c>
      <c r="F236" s="320">
        <v>2.5713632254761976E-2</v>
      </c>
    </row>
    <row r="237" spans="2:6" ht="15" hidden="1" customHeight="1" outlineLevel="1">
      <c r="B237" s="319" t="s">
        <v>279</v>
      </c>
      <c r="C237" s="268">
        <v>16205</v>
      </c>
      <c r="D237" s="86">
        <v>-1.4788341857169265E-3</v>
      </c>
      <c r="E237" s="86">
        <v>0.24300069034287031</v>
      </c>
      <c r="F237" s="320">
        <v>-1.4940501958631169E-2</v>
      </c>
    </row>
    <row r="238" spans="2:6" ht="15" hidden="1" customHeight="1" outlineLevel="1">
      <c r="B238" s="319" t="s">
        <v>280</v>
      </c>
      <c r="C238" s="268">
        <v>16229</v>
      </c>
      <c r="D238" s="86">
        <v>-7.7792931014888059E-2</v>
      </c>
      <c r="E238" s="86">
        <v>0.15328311540648087</v>
      </c>
      <c r="F238" s="320">
        <v>-0.13982209666335799</v>
      </c>
    </row>
    <row r="239" spans="2:6" ht="15" hidden="1" customHeight="1" outlineLevel="1">
      <c r="B239" s="319" t="s">
        <v>281</v>
      </c>
      <c r="C239" s="268">
        <v>17598</v>
      </c>
      <c r="D239" s="86">
        <v>0.23071543464577937</v>
      </c>
      <c r="E239" s="86">
        <v>4.1548295454545414E-2</v>
      </c>
      <c r="F239" s="320">
        <v>-0.18871735281097834</v>
      </c>
    </row>
    <row r="240" spans="2:6" ht="15" customHeight="1" collapsed="1">
      <c r="B240" s="326">
        <v>1994</v>
      </c>
      <c r="C240" s="271">
        <v>96662</v>
      </c>
      <c r="D240" s="272"/>
      <c r="E240" s="272">
        <v>0.10765810672992071</v>
      </c>
      <c r="F240" s="327">
        <v>0.10765810672992071</v>
      </c>
    </row>
    <row r="241" spans="2:6" ht="15" hidden="1" customHeight="1" outlineLevel="1">
      <c r="B241" s="319" t="s">
        <v>270</v>
      </c>
      <c r="C241" s="268">
        <v>14299</v>
      </c>
      <c r="D241" s="86">
        <v>-0.10703803159932555</v>
      </c>
      <c r="E241" s="86">
        <v>-0.15420560747663548</v>
      </c>
      <c r="F241" s="320">
        <v>-0.20328120292514584</v>
      </c>
    </row>
    <row r="242" spans="2:6" ht="15" hidden="1" customHeight="1" outlineLevel="1">
      <c r="B242" s="319" t="s">
        <v>271</v>
      </c>
      <c r="C242" s="268">
        <v>16013</v>
      </c>
      <c r="D242" s="86">
        <v>1.514604271356784</v>
      </c>
      <c r="E242" s="86">
        <v>-4.1252544605436481E-2</v>
      </c>
      <c r="F242" s="320">
        <v>-0.19419364672339123</v>
      </c>
    </row>
    <row r="243" spans="2:6" ht="15" hidden="1" customHeight="1" outlineLevel="1">
      <c r="B243" s="319" t="s">
        <v>272</v>
      </c>
      <c r="C243" s="268">
        <v>6368</v>
      </c>
      <c r="D243" s="86">
        <v>24.574297188755018</v>
      </c>
      <c r="E243" s="86">
        <v>-0.1089967818665174</v>
      </c>
      <c r="F243" s="320">
        <v>-0.21761179072499826</v>
      </c>
    </row>
    <row r="244" spans="2:6" ht="15" hidden="1" customHeight="1" outlineLevel="1">
      <c r="B244" s="319" t="s">
        <v>273</v>
      </c>
      <c r="C244" s="268">
        <v>249</v>
      </c>
      <c r="D244" s="86">
        <v>1.0080645161290323</v>
      </c>
      <c r="E244" s="86">
        <v>-0.31780821917808222</v>
      </c>
      <c r="F244" s="320">
        <v>-0.20512731259898709</v>
      </c>
    </row>
    <row r="245" spans="2:6" ht="15" hidden="1" customHeight="1" outlineLevel="1">
      <c r="B245" s="319" t="s">
        <v>274</v>
      </c>
      <c r="C245" s="268">
        <v>124</v>
      </c>
      <c r="D245" s="86">
        <v>-0.58389261744966447</v>
      </c>
      <c r="E245" s="86">
        <v>-0.61728395061728403</v>
      </c>
      <c r="F245" s="320">
        <v>-0.20325118260460495</v>
      </c>
    </row>
    <row r="246" spans="2:6" ht="15" hidden="1" customHeight="1" outlineLevel="1">
      <c r="B246" s="319" t="s">
        <v>275</v>
      </c>
      <c r="C246" s="268">
        <v>298</v>
      </c>
      <c r="D246" s="86">
        <v>0.13740458015267176</v>
      </c>
      <c r="E246" s="86">
        <v>0.53608247422680422</v>
      </c>
      <c r="F246" s="320">
        <v>-0.20012915499472039</v>
      </c>
    </row>
    <row r="247" spans="2:6" ht="15" hidden="1" customHeight="1" outlineLevel="1">
      <c r="B247" s="319" t="s">
        <v>276</v>
      </c>
      <c r="C247" s="268">
        <v>262</v>
      </c>
      <c r="D247" s="86">
        <v>1.3185840707964602</v>
      </c>
      <c r="E247" s="86">
        <v>0.38624338624338628</v>
      </c>
      <c r="F247" s="320">
        <v>-0.20088331049411268</v>
      </c>
    </row>
    <row r="248" spans="2:6" ht="15" hidden="1" customHeight="1" outlineLevel="1">
      <c r="B248" s="319" t="s">
        <v>277</v>
      </c>
      <c r="C248" s="268">
        <v>113</v>
      </c>
      <c r="D248" s="86">
        <v>-0.97958815028901736</v>
      </c>
      <c r="E248" s="86">
        <v>-0.74944567627494463</v>
      </c>
      <c r="F248" s="320">
        <v>-0.20450612614022734</v>
      </c>
    </row>
    <row r="249" spans="2:6" ht="15" hidden="1" customHeight="1" outlineLevel="1">
      <c r="B249" s="319" t="s">
        <v>278</v>
      </c>
      <c r="C249" s="268">
        <v>5536</v>
      </c>
      <c r="D249" s="86">
        <v>-0.57536243000690346</v>
      </c>
      <c r="E249" s="86">
        <v>-0.3429859957275101</v>
      </c>
      <c r="F249" s="320">
        <v>-0.19986231416769784</v>
      </c>
    </row>
    <row r="250" spans="2:6" ht="15" hidden="1" customHeight="1" outlineLevel="1">
      <c r="B250" s="319" t="s">
        <v>279</v>
      </c>
      <c r="C250" s="268">
        <v>13037</v>
      </c>
      <c r="D250" s="86">
        <v>-7.3550312677657756E-2</v>
      </c>
      <c r="E250" s="86">
        <v>-0.43572541551246535</v>
      </c>
      <c r="F250" s="320">
        <v>-0.14778688598346124</v>
      </c>
    </row>
    <row r="251" spans="2:6" ht="15" hidden="1" customHeight="1" outlineLevel="1">
      <c r="B251" s="319" t="s">
        <v>280</v>
      </c>
      <c r="C251" s="268">
        <v>14072</v>
      </c>
      <c r="D251" s="86">
        <v>-0.16714015151515152</v>
      </c>
      <c r="E251" s="86">
        <v>-0.20622743682310474</v>
      </c>
      <c r="F251" s="320">
        <v>-1.3269294156425082E-2</v>
      </c>
    </row>
    <row r="252" spans="2:6" ht="15" hidden="1" customHeight="1" outlineLevel="1">
      <c r="B252" s="319" t="s">
        <v>281</v>
      </c>
      <c r="C252" s="268">
        <v>16896</v>
      </c>
      <c r="D252" s="86">
        <v>-5.915059742103157E-4</v>
      </c>
      <c r="E252" s="86">
        <v>-6.1176862810468413E-2</v>
      </c>
      <c r="F252" s="320">
        <v>3.2852938094739104E-2</v>
      </c>
    </row>
    <row r="253" spans="2:6" ht="15" customHeight="1" collapsed="1">
      <c r="B253" s="326">
        <v>1993</v>
      </c>
      <c r="C253" s="271">
        <v>87267</v>
      </c>
      <c r="D253" s="272"/>
      <c r="E253" s="272">
        <v>-0.20328120292514584</v>
      </c>
      <c r="F253" s="327">
        <v>-0.20328120292514584</v>
      </c>
    </row>
    <row r="254" spans="2:6" ht="15" hidden="1" customHeight="1" outlineLevel="1">
      <c r="B254" s="319" t="s">
        <v>270</v>
      </c>
      <c r="C254" s="268">
        <v>16906</v>
      </c>
      <c r="D254" s="86">
        <v>1.2214106095078434E-2</v>
      </c>
      <c r="E254" s="86">
        <v>-0.10578652279699563</v>
      </c>
      <c r="F254" s="320">
        <v>6.9835812586073853E-2</v>
      </c>
    </row>
    <row r="255" spans="2:6" ht="15" hidden="1" customHeight="1" outlineLevel="1">
      <c r="B255" s="319" t="s">
        <v>271</v>
      </c>
      <c r="C255" s="268">
        <v>16702</v>
      </c>
      <c r="D255" s="86">
        <v>1.3369245837414299</v>
      </c>
      <c r="E255" s="86">
        <v>-0.20166340041107023</v>
      </c>
      <c r="F255" s="320">
        <v>7.5690794232531333E-2</v>
      </c>
    </row>
    <row r="256" spans="2:6" ht="15" hidden="1" customHeight="1" outlineLevel="1">
      <c r="B256" s="319" t="s">
        <v>272</v>
      </c>
      <c r="C256" s="268">
        <v>7147</v>
      </c>
      <c r="D256" s="86">
        <v>18.580821917808219</v>
      </c>
      <c r="E256" s="86">
        <v>0.1328261214138533</v>
      </c>
      <c r="F256" s="320">
        <v>0.17634146341463408</v>
      </c>
    </row>
    <row r="257" spans="2:6" ht="15" hidden="1" customHeight="1" outlineLevel="1">
      <c r="B257" s="319" t="s">
        <v>273</v>
      </c>
      <c r="C257" s="268">
        <v>365</v>
      </c>
      <c r="D257" s="86">
        <v>0.12654320987654322</v>
      </c>
      <c r="E257" s="86">
        <v>0.52083333333333326</v>
      </c>
      <c r="F257" s="320">
        <v>0.16391001813007056</v>
      </c>
    </row>
    <row r="258" spans="2:6" ht="15" hidden="1" customHeight="1" outlineLevel="1">
      <c r="B258" s="319" t="s">
        <v>274</v>
      </c>
      <c r="C258" s="268">
        <v>324</v>
      </c>
      <c r="D258" s="86">
        <v>0.67010309278350511</v>
      </c>
      <c r="E258" s="86">
        <v>1.5714285714285716</v>
      </c>
      <c r="F258" s="320">
        <v>0.16320946870281605</v>
      </c>
    </row>
    <row r="259" spans="2:6" ht="15" hidden="1" customHeight="1" outlineLevel="1">
      <c r="B259" s="319" t="s">
        <v>275</v>
      </c>
      <c r="C259" s="268">
        <v>194</v>
      </c>
      <c r="D259" s="86">
        <v>2.6455026455026454E-2</v>
      </c>
      <c r="E259" s="86">
        <v>0.12790697674418605</v>
      </c>
      <c r="F259" s="320">
        <v>0.16119127720805815</v>
      </c>
    </row>
    <row r="260" spans="2:6" ht="15" hidden="1" customHeight="1" outlineLevel="1">
      <c r="B260" s="319" t="s">
        <v>276</v>
      </c>
      <c r="C260" s="268">
        <v>189</v>
      </c>
      <c r="D260" s="86">
        <v>-0.58093126385809313</v>
      </c>
      <c r="E260" s="86">
        <v>-0.69466882067851365</v>
      </c>
      <c r="F260" s="320">
        <v>0.16088599771002432</v>
      </c>
    </row>
    <row r="261" spans="2:6" ht="15" hidden="1" customHeight="1" outlineLevel="1">
      <c r="B261" s="319" t="s">
        <v>277</v>
      </c>
      <c r="C261" s="268">
        <v>451</v>
      </c>
      <c r="D261" s="86">
        <v>-0.94647519582245432</v>
      </c>
      <c r="E261" s="86">
        <v>1.1893203883495147</v>
      </c>
      <c r="F261" s="320">
        <v>0.17120043996781709</v>
      </c>
    </row>
    <row r="262" spans="2:6" ht="15" hidden="1" customHeight="1" outlineLevel="1">
      <c r="B262" s="319" t="s">
        <v>278</v>
      </c>
      <c r="C262" s="268">
        <v>8426</v>
      </c>
      <c r="D262" s="86">
        <v>-0.63530124653739617</v>
      </c>
      <c r="E262" s="86">
        <v>0.75359001040582729</v>
      </c>
      <c r="F262" s="320">
        <v>0.16836017837870854</v>
      </c>
    </row>
    <row r="263" spans="2:6" ht="15" hidden="1" customHeight="1" outlineLevel="1">
      <c r="B263" s="319" t="s">
        <v>279</v>
      </c>
      <c r="C263" s="268">
        <v>23104</v>
      </c>
      <c r="D263" s="86">
        <v>0.30324909747292417</v>
      </c>
      <c r="E263" s="86">
        <v>0.27252698832341915</v>
      </c>
      <c r="F263" s="320">
        <v>8.9154808106942651E-2</v>
      </c>
    </row>
    <row r="264" spans="2:6" ht="15" hidden="1" customHeight="1" outlineLevel="1">
      <c r="B264" s="319" t="s">
        <v>280</v>
      </c>
      <c r="C264" s="268">
        <v>17728</v>
      </c>
      <c r="D264" s="86">
        <v>-1.4946935600377841E-2</v>
      </c>
      <c r="E264" s="86">
        <v>7.2733873895679535E-2</v>
      </c>
      <c r="F264" s="320">
        <v>4.6219480954539094E-2</v>
      </c>
    </row>
    <row r="265" spans="2:6" ht="15" hidden="1" customHeight="1" outlineLevel="1">
      <c r="B265" s="319" t="s">
        <v>281</v>
      </c>
      <c r="C265" s="268">
        <v>17997</v>
      </c>
      <c r="D265" s="86">
        <v>-4.8079974611234477E-2</v>
      </c>
      <c r="E265" s="86">
        <v>0.1688640644281354</v>
      </c>
      <c r="F265" s="320">
        <v>1.5181843675359907E-2</v>
      </c>
    </row>
    <row r="266" spans="2:6" ht="15" customHeight="1" collapsed="1">
      <c r="B266" s="326">
        <v>1992</v>
      </c>
      <c r="C266" s="271">
        <v>109533</v>
      </c>
      <c r="D266" s="272"/>
      <c r="E266" s="272">
        <v>6.9835812586073853E-2</v>
      </c>
      <c r="F266" s="327">
        <v>6.9835812586073853E-2</v>
      </c>
    </row>
    <row r="267" spans="2:6" ht="15" hidden="1" customHeight="1" outlineLevel="1">
      <c r="B267" s="319" t="s">
        <v>270</v>
      </c>
      <c r="C267" s="268">
        <v>18906</v>
      </c>
      <c r="D267" s="86">
        <v>-9.631470770995651E-2</v>
      </c>
      <c r="E267" s="86">
        <v>-6.4429928741092657E-2</v>
      </c>
      <c r="F267" s="320">
        <v>-3.0950375285131559E-2</v>
      </c>
    </row>
    <row r="268" spans="2:6" ht="15" hidden="1" customHeight="1" outlineLevel="1">
      <c r="B268" s="319" t="s">
        <v>271</v>
      </c>
      <c r="C268" s="268">
        <v>20921</v>
      </c>
      <c r="D268" s="86">
        <v>2.3160564273260422</v>
      </c>
      <c r="E268" s="86">
        <v>0.33800204655922239</v>
      </c>
      <c r="F268" s="320">
        <v>2.283713130117393E-2</v>
      </c>
    </row>
    <row r="269" spans="2:6" ht="15" hidden="1" customHeight="1" outlineLevel="1">
      <c r="B269" s="319" t="s">
        <v>272</v>
      </c>
      <c r="C269" s="268">
        <v>6309</v>
      </c>
      <c r="D269" s="86">
        <v>25.287500000000001</v>
      </c>
      <c r="E269" s="86">
        <v>-4.9849397590361444E-2</v>
      </c>
      <c r="F269" s="320">
        <v>-1.6550731590309398E-2</v>
      </c>
    </row>
    <row r="270" spans="2:6" ht="15" hidden="1" customHeight="1" outlineLevel="1">
      <c r="B270" s="319" t="s">
        <v>273</v>
      </c>
      <c r="C270" s="268">
        <v>240</v>
      </c>
      <c r="D270" s="86">
        <v>0.90476190476190477</v>
      </c>
      <c r="E270" s="86">
        <v>0.25</v>
      </c>
      <c r="F270" s="320">
        <v>-1.7992838671175626E-2</v>
      </c>
    </row>
    <row r="271" spans="2:6" ht="15" hidden="1" customHeight="1" outlineLevel="1">
      <c r="B271" s="319" t="s">
        <v>274</v>
      </c>
      <c r="C271" s="268">
        <v>126</v>
      </c>
      <c r="D271" s="86">
        <v>-0.26744186046511625</v>
      </c>
      <c r="E271" s="86">
        <v>-7.8740157480314821E-3</v>
      </c>
      <c r="F271" s="320">
        <v>-1.8392153742092021E-2</v>
      </c>
    </row>
    <row r="272" spans="2:6" ht="15" hidden="1" customHeight="1" outlineLevel="1">
      <c r="B272" s="319" t="s">
        <v>275</v>
      </c>
      <c r="C272" s="268">
        <v>172</v>
      </c>
      <c r="D272" s="86">
        <v>-0.72213247172859452</v>
      </c>
      <c r="E272" s="86">
        <v>-3.9106145251396662E-2</v>
      </c>
      <c r="F272" s="320">
        <v>-1.7492856502822507E-2</v>
      </c>
    </row>
    <row r="273" spans="2:6" ht="15" hidden="1" customHeight="1" outlineLevel="1">
      <c r="B273" s="319" t="s">
        <v>276</v>
      </c>
      <c r="C273" s="268">
        <v>619</v>
      </c>
      <c r="D273" s="86">
        <v>2.0048543689320391</v>
      </c>
      <c r="E273" s="86">
        <v>4.2905982905982905</v>
      </c>
      <c r="F273" s="320">
        <v>-1.7080652550644393E-2</v>
      </c>
    </row>
    <row r="274" spans="2:6" ht="15" hidden="1" customHeight="1" outlineLevel="1">
      <c r="B274" s="319" t="s">
        <v>277</v>
      </c>
      <c r="C274" s="268">
        <v>206</v>
      </c>
      <c r="D274" s="86">
        <v>-0.95712799167533824</v>
      </c>
      <c r="E274" s="86">
        <v>-0.12340425531914889</v>
      </c>
      <c r="F274" s="320">
        <v>-2.2245899843661321E-2</v>
      </c>
    </row>
    <row r="275" spans="2:6" ht="15" hidden="1" customHeight="1" outlineLevel="1">
      <c r="B275" s="319" t="s">
        <v>278</v>
      </c>
      <c r="C275" s="268">
        <v>4805</v>
      </c>
      <c r="D275" s="86">
        <v>-0.73534919585811853</v>
      </c>
      <c r="E275" s="86">
        <v>-0.44276933781746497</v>
      </c>
      <c r="F275" s="320">
        <v>-2.1079804251841416E-2</v>
      </c>
    </row>
    <row r="276" spans="2:6" ht="15" hidden="1" customHeight="1" outlineLevel="1">
      <c r="B276" s="319" t="s">
        <v>279</v>
      </c>
      <c r="C276" s="268">
        <v>18156</v>
      </c>
      <c r="D276" s="86">
        <v>9.8632457945056276E-2</v>
      </c>
      <c r="E276" s="86">
        <v>3.0770977631429552E-2</v>
      </c>
      <c r="F276" s="320">
        <v>2.3697253044926425E-2</v>
      </c>
    </row>
    <row r="277" spans="2:6" ht="15" hidden="1" customHeight="1" outlineLevel="1">
      <c r="B277" s="319" t="s">
        <v>280</v>
      </c>
      <c r="C277" s="268">
        <v>16526</v>
      </c>
      <c r="D277" s="86">
        <v>7.3325972592063388E-2</v>
      </c>
      <c r="E277" s="86">
        <v>-0.10403903496882627</v>
      </c>
      <c r="F277" s="320">
        <v>1.795314129824277E-2</v>
      </c>
    </row>
    <row r="278" spans="2:6" ht="15" hidden="1" customHeight="1" outlineLevel="1">
      <c r="B278" s="319" t="s">
        <v>281</v>
      </c>
      <c r="C278" s="268">
        <v>15397</v>
      </c>
      <c r="D278" s="86">
        <v>-0.23807403008709427</v>
      </c>
      <c r="E278" s="86">
        <v>-0.12700572659749387</v>
      </c>
      <c r="F278" s="320">
        <v>5.3761578201901417E-2</v>
      </c>
    </row>
    <row r="279" spans="2:6" ht="15" customHeight="1" collapsed="1">
      <c r="B279" s="326">
        <v>1991</v>
      </c>
      <c r="C279" s="271">
        <v>102383</v>
      </c>
      <c r="D279" s="272"/>
      <c r="E279" s="272">
        <v>-3.0950375285131559E-2</v>
      </c>
      <c r="F279" s="327">
        <v>-3.0950375285131559E-2</v>
      </c>
    </row>
    <row r="280" spans="2:6" ht="15" hidden="1" customHeight="1" outlineLevel="1">
      <c r="B280" s="319" t="s">
        <v>270</v>
      </c>
      <c r="C280" s="268">
        <v>20208</v>
      </c>
      <c r="D280" s="86">
        <v>0.29240214888718341</v>
      </c>
      <c r="E280" s="86">
        <v>0.26894819466248032</v>
      </c>
      <c r="F280" s="320">
        <v>4.4043242815921646E-2</v>
      </c>
    </row>
    <row r="281" spans="2:6" ht="15" hidden="1" customHeight="1" outlineLevel="1">
      <c r="B281" s="319" t="s">
        <v>271</v>
      </c>
      <c r="C281" s="268">
        <v>15636</v>
      </c>
      <c r="D281" s="86">
        <v>1.3548192771084338</v>
      </c>
      <c r="E281" s="86">
        <v>9.1746962714704727E-2</v>
      </c>
      <c r="F281" s="320">
        <v>-9.9329016379032797E-3</v>
      </c>
    </row>
    <row r="282" spans="2:6" ht="15" hidden="1" customHeight="1" outlineLevel="1">
      <c r="B282" s="319" t="s">
        <v>272</v>
      </c>
      <c r="C282" s="268">
        <v>6640</v>
      </c>
      <c r="D282" s="86">
        <v>33.583333333333336</v>
      </c>
      <c r="E282" s="86">
        <v>-6.7939359910162866E-2</v>
      </c>
      <c r="F282" s="320">
        <v>-2.9788224342564562E-2</v>
      </c>
    </row>
    <row r="283" spans="2:6" ht="15" hidden="1" customHeight="1" outlineLevel="1">
      <c r="B283" s="319" t="s">
        <v>273</v>
      </c>
      <c r="C283" s="268">
        <v>192</v>
      </c>
      <c r="D283" s="86">
        <v>0.51181102362204722</v>
      </c>
      <c r="E283" s="86">
        <v>4.3478260869565188E-2</v>
      </c>
      <c r="F283" s="320">
        <v>-3.1051830149765758E-2</v>
      </c>
    </row>
    <row r="284" spans="2:6" ht="15" hidden="1" customHeight="1" outlineLevel="1">
      <c r="B284" s="319" t="s">
        <v>274</v>
      </c>
      <c r="C284" s="268">
        <v>127</v>
      </c>
      <c r="D284" s="86">
        <v>-0.29050279329608941</v>
      </c>
      <c r="E284" s="86">
        <v>2.5277777777777777</v>
      </c>
      <c r="F284" s="320">
        <v>-3.0474867877946177E-2</v>
      </c>
    </row>
    <row r="285" spans="2:6" ht="15" hidden="1" customHeight="1" outlineLevel="1">
      <c r="B285" s="319" t="s">
        <v>275</v>
      </c>
      <c r="C285" s="268">
        <v>179</v>
      </c>
      <c r="D285" s="86">
        <v>0.52991452991452992</v>
      </c>
      <c r="E285" s="86">
        <v>0.24305555555555558</v>
      </c>
      <c r="F285" s="320">
        <v>-3.3747318396521342E-2</v>
      </c>
    </row>
    <row r="286" spans="2:6" ht="15" hidden="1" customHeight="1" outlineLevel="1">
      <c r="B286" s="319" t="s">
        <v>276</v>
      </c>
      <c r="C286" s="268">
        <v>117</v>
      </c>
      <c r="D286" s="86">
        <v>-0.50212765957446803</v>
      </c>
      <c r="E286" s="86">
        <v>-0.12686567164179108</v>
      </c>
      <c r="F286" s="320">
        <v>-3.7186912661578031E-2</v>
      </c>
    </row>
    <row r="287" spans="2:6" ht="15" hidden="1" customHeight="1" outlineLevel="1">
      <c r="B287" s="319" t="s">
        <v>277</v>
      </c>
      <c r="C287" s="268">
        <v>235</v>
      </c>
      <c r="D287" s="86">
        <v>-0.97274730372260232</v>
      </c>
      <c r="E287" s="86">
        <v>0.6206896551724137</v>
      </c>
      <c r="F287" s="320">
        <v>-3.779894220450708E-2</v>
      </c>
    </row>
    <row r="288" spans="2:6" ht="15" hidden="1" customHeight="1" outlineLevel="1">
      <c r="B288" s="319" t="s">
        <v>278</v>
      </c>
      <c r="C288" s="268">
        <v>8623</v>
      </c>
      <c r="D288" s="86">
        <v>-0.51044623594867722</v>
      </c>
      <c r="E288" s="86">
        <v>8.2747363134103358E-2</v>
      </c>
      <c r="F288" s="320">
        <v>-3.9811279224445606E-2</v>
      </c>
    </row>
    <row r="289" spans="2:6" ht="15" hidden="1" customHeight="1" outlineLevel="1">
      <c r="B289" s="319" t="s">
        <v>279</v>
      </c>
      <c r="C289" s="268">
        <v>17614</v>
      </c>
      <c r="D289" s="86">
        <v>-4.5052859853618864E-2</v>
      </c>
      <c r="E289" s="86">
        <v>-1.7002947177511274E-3</v>
      </c>
      <c r="F289" s="320">
        <v>-4.1089037471739864E-2</v>
      </c>
    </row>
    <row r="290" spans="2:6" ht="15" hidden="1" customHeight="1" outlineLevel="1">
      <c r="B290" s="319" t="s">
        <v>280</v>
      </c>
      <c r="C290" s="268">
        <v>18445</v>
      </c>
      <c r="D290" s="86">
        <v>4.581277995123887E-2</v>
      </c>
      <c r="E290" s="86">
        <v>9.2842753880791662E-2</v>
      </c>
      <c r="F290" s="320">
        <v>-3.7940484001698249E-2</v>
      </c>
    </row>
    <row r="291" spans="2:6" ht="15" hidden="1" customHeight="1" outlineLevel="1">
      <c r="B291" s="319" t="s">
        <v>281</v>
      </c>
      <c r="C291" s="268">
        <v>17637</v>
      </c>
      <c r="D291" s="86">
        <v>0.10750392464678171</v>
      </c>
      <c r="E291" s="86">
        <v>-0.14780633938925392</v>
      </c>
      <c r="F291" s="320">
        <v>-4.4848897756581851E-2</v>
      </c>
    </row>
    <row r="292" spans="2:6" ht="15" customHeight="1" collapsed="1">
      <c r="B292" s="328">
        <v>1990</v>
      </c>
      <c r="C292" s="271">
        <v>105653</v>
      </c>
      <c r="D292" s="272"/>
      <c r="E292" s="272">
        <v>4.4043242815921646E-2</v>
      </c>
      <c r="F292" s="327">
        <v>4.4043242815921646E-2</v>
      </c>
    </row>
    <row r="293" spans="2:6" ht="15" hidden="1" customHeight="1" outlineLevel="1">
      <c r="B293" s="319" t="s">
        <v>270</v>
      </c>
      <c r="C293" s="268">
        <v>15925</v>
      </c>
      <c r="D293" s="86">
        <v>0.11192570869990225</v>
      </c>
      <c r="E293" s="86">
        <v>-6.9584014956765583E-2</v>
      </c>
      <c r="F293" s="320">
        <v>-7.9698850101461716E-3</v>
      </c>
    </row>
    <row r="294" spans="2:6" ht="15" hidden="1" customHeight="1" outlineLevel="1">
      <c r="B294" s="319" t="s">
        <v>271</v>
      </c>
      <c r="C294" s="268">
        <v>14322</v>
      </c>
      <c r="D294" s="86">
        <v>1.010387422796182</v>
      </c>
      <c r="E294" s="86">
        <v>-4.9193387771360286E-2</v>
      </c>
      <c r="F294" s="320">
        <v>8.7687320807512403E-3</v>
      </c>
    </row>
    <row r="295" spans="2:6" ht="15" hidden="1" customHeight="1" outlineLevel="1">
      <c r="B295" s="319" t="s">
        <v>272</v>
      </c>
      <c r="C295" s="268">
        <v>7124</v>
      </c>
      <c r="D295" s="86">
        <v>37.717391304347828</v>
      </c>
      <c r="E295" s="86">
        <v>-8.1722093323021383E-2</v>
      </c>
      <c r="F295" s="320">
        <v>-4.5544151264704014E-2</v>
      </c>
    </row>
    <row r="296" spans="2:6" ht="15" hidden="1" customHeight="1" outlineLevel="1">
      <c r="B296" s="319" t="s">
        <v>273</v>
      </c>
      <c r="C296" s="268">
        <v>184</v>
      </c>
      <c r="D296" s="86">
        <v>4.1111111111111107</v>
      </c>
      <c r="E296" s="86">
        <v>0.61403508771929816</v>
      </c>
      <c r="F296" s="320">
        <v>-4.4654366000073664E-2</v>
      </c>
    </row>
    <row r="297" spans="2:6" ht="15" hidden="1" customHeight="1" outlineLevel="1">
      <c r="B297" s="319" t="s">
        <v>274</v>
      </c>
      <c r="C297" s="268">
        <v>36</v>
      </c>
      <c r="D297" s="86">
        <v>-0.75</v>
      </c>
      <c r="E297" s="86">
        <v>-0.87713310580204773</v>
      </c>
      <c r="F297" s="320">
        <v>-4.5342810057357519E-2</v>
      </c>
    </row>
    <row r="298" spans="2:6" ht="15" hidden="1" customHeight="1" outlineLevel="1">
      <c r="B298" s="319" t="s">
        <v>275</v>
      </c>
      <c r="C298" s="268">
        <v>144</v>
      </c>
      <c r="D298" s="86">
        <v>7.4626865671641784E-2</v>
      </c>
      <c r="E298" s="86">
        <v>-0.69937369519832981</v>
      </c>
      <c r="F298" s="320">
        <v>-4.1414607156030958E-2</v>
      </c>
    </row>
    <row r="299" spans="2:6" ht="15" hidden="1" customHeight="1" outlineLevel="1">
      <c r="B299" s="319" t="s">
        <v>276</v>
      </c>
      <c r="C299" s="268">
        <v>134</v>
      </c>
      <c r="D299" s="86">
        <v>-7.586206896551724E-2</v>
      </c>
      <c r="E299" s="86">
        <v>-0.38532110091743121</v>
      </c>
      <c r="F299" s="320">
        <v>-3.4809570086538066E-2</v>
      </c>
    </row>
    <row r="300" spans="2:6" ht="15" hidden="1" customHeight="1" outlineLevel="1">
      <c r="B300" s="319" t="s">
        <v>277</v>
      </c>
      <c r="C300" s="268">
        <v>145</v>
      </c>
      <c r="D300" s="86">
        <v>-0.98179306880964334</v>
      </c>
      <c r="E300" s="86">
        <v>-0.46296296296296291</v>
      </c>
      <c r="F300" s="320">
        <v>-3.2841574616354063E-2</v>
      </c>
    </row>
    <row r="301" spans="2:6" ht="15" hidden="1" customHeight="1" outlineLevel="1">
      <c r="B301" s="319" t="s">
        <v>278</v>
      </c>
      <c r="C301" s="268">
        <v>7964</v>
      </c>
      <c r="D301" s="86">
        <v>-0.54862842892768082</v>
      </c>
      <c r="E301" s="86">
        <v>7.3894282632146702E-2</v>
      </c>
      <c r="F301" s="320">
        <v>-3.0533288799821867E-2</v>
      </c>
    </row>
    <row r="302" spans="2:6" ht="15" hidden="1" customHeight="1" outlineLevel="1">
      <c r="B302" s="319" t="s">
        <v>279</v>
      </c>
      <c r="C302" s="268">
        <v>17644</v>
      </c>
      <c r="D302" s="86">
        <v>4.5384524232728998E-2</v>
      </c>
      <c r="E302" s="86">
        <v>1.7825209114508134E-2</v>
      </c>
      <c r="F302" s="320">
        <v>-5.6520713066840922E-2</v>
      </c>
    </row>
    <row r="303" spans="2:6" ht="15" hidden="1" customHeight="1" outlineLevel="1">
      <c r="B303" s="319" t="s">
        <v>280</v>
      </c>
      <c r="C303" s="268">
        <v>16878</v>
      </c>
      <c r="D303" s="86">
        <v>-0.18448009277155006</v>
      </c>
      <c r="E303" s="86">
        <v>5.5732782886094956E-2</v>
      </c>
      <c r="F303" s="320">
        <v>-8.0262690805821824E-2</v>
      </c>
    </row>
    <row r="304" spans="2:6" ht="15" hidden="1" customHeight="1" outlineLevel="1">
      <c r="B304" s="319" t="s">
        <v>281</v>
      </c>
      <c r="C304" s="268">
        <v>20696</v>
      </c>
      <c r="D304" s="86">
        <v>0.20916101892965644</v>
      </c>
      <c r="E304" s="86">
        <v>3.6873747494990061E-2</v>
      </c>
      <c r="F304" s="320">
        <v>-9.9628441733704887E-2</v>
      </c>
    </row>
    <row r="305" spans="2:6" ht="15" customHeight="1" collapsed="1">
      <c r="B305" s="326">
        <v>1989</v>
      </c>
      <c r="C305" s="271">
        <v>101196</v>
      </c>
      <c r="D305" s="272"/>
      <c r="E305" s="272">
        <v>-7.9698850101461716E-3</v>
      </c>
      <c r="F305" s="327">
        <v>-7.9698850101461716E-3</v>
      </c>
    </row>
    <row r="306" spans="2:6" ht="15" hidden="1" customHeight="1" outlineLevel="1">
      <c r="B306" s="319" t="s">
        <v>270</v>
      </c>
      <c r="C306" s="268">
        <v>17116</v>
      </c>
      <c r="D306" s="86">
        <v>0.13629423089689968</v>
      </c>
      <c r="E306" s="86">
        <v>3.0835943146229727E-2</v>
      </c>
      <c r="F306" s="320">
        <v>-9.1071905907511352E-2</v>
      </c>
    </row>
    <row r="307" spans="2:6" ht="15" hidden="1" customHeight="1" outlineLevel="1">
      <c r="B307" s="319" t="s">
        <v>271</v>
      </c>
      <c r="C307" s="268">
        <v>15063</v>
      </c>
      <c r="D307" s="86">
        <v>0.94160866202629545</v>
      </c>
      <c r="E307" s="86">
        <v>-0.30312283136710616</v>
      </c>
      <c r="F307" s="320">
        <v>-8.4193525101959765E-2</v>
      </c>
    </row>
    <row r="308" spans="2:6" ht="15" hidden="1" customHeight="1" outlineLevel="1">
      <c r="B308" s="319" t="s">
        <v>272</v>
      </c>
      <c r="C308" s="268">
        <v>7758</v>
      </c>
      <c r="D308" s="86">
        <v>67.05263157894737</v>
      </c>
      <c r="E308" s="86">
        <v>-6.7660137002764076E-2</v>
      </c>
      <c r="F308" s="320">
        <v>2.5317656883119266E-2</v>
      </c>
    </row>
    <row r="309" spans="2:6" ht="15" hidden="1" customHeight="1" outlineLevel="1">
      <c r="B309" s="319" t="s">
        <v>273</v>
      </c>
      <c r="C309" s="268">
        <v>114</v>
      </c>
      <c r="D309" s="86">
        <v>-0.61092150170648463</v>
      </c>
      <c r="E309" s="86">
        <v>-4.2016806722689037E-2</v>
      </c>
      <c r="F309" s="320">
        <v>4.3383031048263243E-2</v>
      </c>
    </row>
    <row r="310" spans="2:6" ht="15" hidden="1" customHeight="1" outlineLevel="1">
      <c r="B310" s="319" t="s">
        <v>274</v>
      </c>
      <c r="C310" s="268">
        <v>293</v>
      </c>
      <c r="D310" s="86">
        <v>-0.38830897703549061</v>
      </c>
      <c r="E310" s="86">
        <v>1.5258620689655173</v>
      </c>
      <c r="F310" s="320">
        <v>4.1400205179340066E-2</v>
      </c>
    </row>
    <row r="311" spans="2:6" ht="15" hidden="1" customHeight="1" outlineLevel="1">
      <c r="B311" s="319" t="s">
        <v>275</v>
      </c>
      <c r="C311" s="268">
        <v>479</v>
      </c>
      <c r="D311" s="86">
        <v>1.1972477064220184</v>
      </c>
      <c r="E311" s="86">
        <v>4.7023809523809526</v>
      </c>
      <c r="F311" s="320">
        <v>3.8428758845892252E-2</v>
      </c>
    </row>
    <row r="312" spans="2:6" ht="15" hidden="1" customHeight="1" outlineLevel="1">
      <c r="B312" s="319" t="s">
        <v>276</v>
      </c>
      <c r="C312" s="268">
        <v>218</v>
      </c>
      <c r="D312" s="86">
        <v>-0.19259259259259259</v>
      </c>
      <c r="E312" s="86">
        <v>1.5647058823529414</v>
      </c>
      <c r="F312" s="320">
        <v>3.3112772752481368E-2</v>
      </c>
    </row>
    <row r="313" spans="2:6" ht="15" hidden="1" customHeight="1" outlineLevel="1">
      <c r="B313" s="319" t="s">
        <v>277</v>
      </c>
      <c r="C313" s="268">
        <v>270</v>
      </c>
      <c r="D313" s="86">
        <v>-0.96359223300970875</v>
      </c>
      <c r="E313" s="86">
        <v>0.90140845070422526</v>
      </c>
      <c r="F313" s="320">
        <v>2.9822401633790463E-2</v>
      </c>
    </row>
    <row r="314" spans="2:6" ht="15" hidden="1" customHeight="1" outlineLevel="1">
      <c r="B314" s="319" t="s">
        <v>278</v>
      </c>
      <c r="C314" s="268">
        <v>7416</v>
      </c>
      <c r="D314" s="86">
        <v>-0.57219498125180268</v>
      </c>
      <c r="E314" s="86">
        <v>-0.2435740514075887</v>
      </c>
      <c r="F314" s="320">
        <v>2.8708864625486719E-2</v>
      </c>
    </row>
    <row r="315" spans="2:6" ht="15" hidden="1" customHeight="1" outlineLevel="1">
      <c r="B315" s="319" t="s">
        <v>279</v>
      </c>
      <c r="C315" s="268">
        <v>17335</v>
      </c>
      <c r="D315" s="86">
        <v>8.4318508788390562E-2</v>
      </c>
      <c r="E315" s="86">
        <v>-0.1263921786020259</v>
      </c>
      <c r="F315" s="320">
        <v>6.5101800112144392E-2</v>
      </c>
    </row>
    <row r="316" spans="2:6" ht="15" hidden="1" customHeight="1" outlineLevel="1">
      <c r="B316" s="319" t="s">
        <v>280</v>
      </c>
      <c r="C316" s="268">
        <v>15987</v>
      </c>
      <c r="D316" s="86">
        <v>-0.19904809619238478</v>
      </c>
      <c r="E316" s="86">
        <v>-8.2314448079903513E-2</v>
      </c>
      <c r="F316" s="320">
        <v>0.15539605229428344</v>
      </c>
    </row>
    <row r="317" spans="2:6" ht="15" hidden="1" customHeight="1" outlineLevel="1">
      <c r="B317" s="319" t="s">
        <v>281</v>
      </c>
      <c r="C317" s="268">
        <v>19960</v>
      </c>
      <c r="D317" s="86">
        <v>0.20211997109130331</v>
      </c>
      <c r="E317" s="86">
        <v>0.10422659880504526</v>
      </c>
      <c r="F317" s="320">
        <v>0.22338840228566537</v>
      </c>
    </row>
    <row r="318" spans="2:6" ht="15" customHeight="1" collapsed="1">
      <c r="B318" s="326">
        <v>1988</v>
      </c>
      <c r="C318" s="271">
        <v>102009</v>
      </c>
      <c r="D318" s="272"/>
      <c r="E318" s="272">
        <v>-9.1071905907511352E-2</v>
      </c>
      <c r="F318" s="327">
        <v>-9.1071905907511352E-2</v>
      </c>
    </row>
    <row r="319" spans="2:6" ht="15" hidden="1" customHeight="1" outlineLevel="1">
      <c r="B319" s="319" t="s">
        <v>270</v>
      </c>
      <c r="C319" s="268">
        <v>16604</v>
      </c>
      <c r="D319" s="86">
        <v>-0.23182974786028221</v>
      </c>
      <c r="E319" s="86">
        <v>9.2224707275358586E-2</v>
      </c>
      <c r="F319" s="320">
        <v>0.25550956482828058</v>
      </c>
    </row>
    <row r="320" spans="2:6" ht="15" hidden="1" customHeight="1" outlineLevel="1">
      <c r="B320" s="319" t="s">
        <v>271</v>
      </c>
      <c r="C320" s="268">
        <v>21615</v>
      </c>
      <c r="D320" s="86">
        <v>1.5976445138805433</v>
      </c>
      <c r="E320" s="86">
        <v>0.33690004948045527</v>
      </c>
      <c r="F320" s="320">
        <v>0.19113537681097115</v>
      </c>
    </row>
    <row r="321" spans="2:6" ht="15" hidden="1" customHeight="1" outlineLevel="1">
      <c r="B321" s="319" t="s">
        <v>272</v>
      </c>
      <c r="C321" s="268">
        <v>8321</v>
      </c>
      <c r="D321" s="86">
        <v>68.924369747899163</v>
      </c>
      <c r="E321" s="86">
        <v>0.18263217737350756</v>
      </c>
      <c r="F321" s="320">
        <v>0.16129992065591114</v>
      </c>
    </row>
    <row r="322" spans="2:6" ht="15" hidden="1" customHeight="1" outlineLevel="1">
      <c r="B322" s="319" t="s">
        <v>273</v>
      </c>
      <c r="C322" s="268">
        <v>119</v>
      </c>
      <c r="D322" s="86">
        <v>2.5862068965517241E-2</v>
      </c>
      <c r="E322" s="86">
        <v>-0.63043478260869568</v>
      </c>
      <c r="F322" s="320">
        <v>0.13843259913821382</v>
      </c>
    </row>
    <row r="323" spans="2:6" ht="15" hidden="1" customHeight="1" outlineLevel="1">
      <c r="B323" s="319" t="s">
        <v>274</v>
      </c>
      <c r="C323" s="268">
        <v>116</v>
      </c>
      <c r="D323" s="86">
        <v>0.38095238095238093</v>
      </c>
      <c r="E323" s="86">
        <v>-0.52459016393442626</v>
      </c>
      <c r="F323" s="320">
        <v>0.14082735386769341</v>
      </c>
    </row>
    <row r="324" spans="2:6" ht="15" hidden="1" customHeight="1" outlineLevel="1">
      <c r="B324" s="319" t="s">
        <v>275</v>
      </c>
      <c r="C324" s="268">
        <v>84</v>
      </c>
      <c r="D324" s="86">
        <v>-1.1764705882352941E-2</v>
      </c>
      <c r="E324" s="86">
        <v>-0.64853556485355646</v>
      </c>
      <c r="F324" s="320">
        <v>0.13783409786765755</v>
      </c>
    </row>
    <row r="325" spans="2:6" ht="15" hidden="1" customHeight="1" outlineLevel="1">
      <c r="B325" s="319" t="s">
        <v>276</v>
      </c>
      <c r="C325" s="268">
        <v>85</v>
      </c>
      <c r="D325" s="86">
        <v>-0.40140845070422537</v>
      </c>
      <c r="E325" s="86">
        <v>-0.7068965517241379</v>
      </c>
      <c r="F325" s="320">
        <v>0.14172489082969442</v>
      </c>
    </row>
    <row r="326" spans="2:6" ht="15" hidden="1" customHeight="1" outlineLevel="1">
      <c r="B326" s="319" t="s">
        <v>277</v>
      </c>
      <c r="C326" s="268">
        <v>142</v>
      </c>
      <c r="D326" s="86">
        <v>-0.98551611587107302</v>
      </c>
      <c r="E326" s="86">
        <v>8.3969465648854991E-2</v>
      </c>
      <c r="F326" s="320">
        <v>0.14677975376196994</v>
      </c>
    </row>
    <row r="327" spans="2:6" ht="15" hidden="1" customHeight="1" outlineLevel="1">
      <c r="B327" s="319" t="s">
        <v>278</v>
      </c>
      <c r="C327" s="268">
        <v>9804</v>
      </c>
      <c r="D327" s="86">
        <v>-0.50592148364662604</v>
      </c>
      <c r="E327" s="86">
        <v>0.15804394046775339</v>
      </c>
      <c r="F327" s="320">
        <v>0.13255434371385633</v>
      </c>
    </row>
    <row r="328" spans="2:6" ht="15" hidden="1" customHeight="1" outlineLevel="1">
      <c r="B328" s="319" t="s">
        <v>279</v>
      </c>
      <c r="C328" s="268">
        <v>19843</v>
      </c>
      <c r="D328" s="86">
        <v>0.1390276103553183</v>
      </c>
      <c r="E328" s="86">
        <v>0.42447954055994264</v>
      </c>
      <c r="F328" s="320">
        <v>0.14135963895969184</v>
      </c>
    </row>
    <row r="329" spans="2:6" ht="15" hidden="1" customHeight="1" outlineLevel="1">
      <c r="B329" s="319" t="s">
        <v>280</v>
      </c>
      <c r="C329" s="268">
        <v>17421</v>
      </c>
      <c r="D329" s="86">
        <v>-3.6235892896658552E-2</v>
      </c>
      <c r="E329" s="86">
        <v>0.32247779549077649</v>
      </c>
      <c r="F329" s="320">
        <v>7.1008906313489106E-2</v>
      </c>
    </row>
    <row r="330" spans="2:6" ht="15" hidden="1" customHeight="1" outlineLevel="1">
      <c r="B330" s="319" t="s">
        <v>281</v>
      </c>
      <c r="C330" s="268">
        <v>18076</v>
      </c>
      <c r="D330" s="86">
        <v>0.18905407183265366</v>
      </c>
      <c r="E330" s="86">
        <v>0.27394460497568529</v>
      </c>
      <c r="F330" s="320">
        <v>4.7832485199788888E-2</v>
      </c>
    </row>
    <row r="331" spans="2:6" ht="15" customHeight="1" collapsed="1">
      <c r="B331" s="326">
        <v>1987</v>
      </c>
      <c r="C331" s="271">
        <v>112230</v>
      </c>
      <c r="D331" s="272"/>
      <c r="E331" s="272">
        <v>0.25550956482828058</v>
      </c>
      <c r="F331" s="327">
        <v>0.25550956482828058</v>
      </c>
    </row>
    <row r="332" spans="2:6" ht="15" hidden="1" customHeight="1" outlineLevel="1">
      <c r="B332" s="319" t="s">
        <v>270</v>
      </c>
      <c r="C332" s="268">
        <v>15202</v>
      </c>
      <c r="D332" s="86">
        <v>-5.9747649678377042E-2</v>
      </c>
      <c r="E332" s="86">
        <v>-0.19378447178616887</v>
      </c>
      <c r="F332" s="320">
        <v>2.9850574315372302E-2</v>
      </c>
    </row>
    <row r="333" spans="2:6" ht="15" hidden="1" customHeight="1" outlineLevel="1">
      <c r="B333" s="319" t="s">
        <v>271</v>
      </c>
      <c r="C333" s="268">
        <v>16168</v>
      </c>
      <c r="D333" s="86">
        <v>1.2978965321205229</v>
      </c>
      <c r="E333" s="86">
        <v>0.16584943755408132</v>
      </c>
      <c r="F333" s="320">
        <v>0.14327140469871225</v>
      </c>
    </row>
    <row r="334" spans="2:6" ht="15" hidden="1" customHeight="1" outlineLevel="1">
      <c r="B334" s="319" t="s">
        <v>272</v>
      </c>
      <c r="C334" s="268">
        <v>7036</v>
      </c>
      <c r="D334" s="86">
        <v>20.850931677018632</v>
      </c>
      <c r="E334" s="86">
        <v>-8.9780077619663667E-2</v>
      </c>
      <c r="F334" s="320">
        <v>0.15114995750294935</v>
      </c>
    </row>
    <row r="335" spans="2:6" ht="15" hidden="1" customHeight="1" outlineLevel="1">
      <c r="B335" s="319" t="s">
        <v>273</v>
      </c>
      <c r="C335" s="268">
        <v>322</v>
      </c>
      <c r="D335" s="86">
        <v>0.31967213114754101</v>
      </c>
      <c r="E335" s="86">
        <v>4.5454545454545414E-2</v>
      </c>
      <c r="F335" s="320">
        <v>0.17680823680823687</v>
      </c>
    </row>
    <row r="336" spans="2:6" ht="15" hidden="1" customHeight="1" outlineLevel="1">
      <c r="B336" s="319" t="s">
        <v>274</v>
      </c>
      <c r="C336" s="268">
        <v>244</v>
      </c>
      <c r="D336" s="86">
        <v>2.0920502092050208E-2</v>
      </c>
      <c r="E336" s="86">
        <v>-0.59128978224455619</v>
      </c>
      <c r="F336" s="320">
        <v>0.1802279798097155</v>
      </c>
    </row>
    <row r="337" spans="2:6" ht="15" hidden="1" customHeight="1" outlineLevel="1">
      <c r="B337" s="319" t="s">
        <v>275</v>
      </c>
      <c r="C337" s="268">
        <v>239</v>
      </c>
      <c r="D337" s="86">
        <v>-0.17586206896551723</v>
      </c>
      <c r="E337" s="86">
        <v>2.8548387096774195</v>
      </c>
      <c r="F337" s="320">
        <v>0.19294710982283281</v>
      </c>
    </row>
    <row r="338" spans="2:6" ht="15" hidden="1" customHeight="1" outlineLevel="1">
      <c r="B338" s="319" t="s">
        <v>276</v>
      </c>
      <c r="C338" s="268">
        <v>290</v>
      </c>
      <c r="D338" s="86">
        <v>1.2137404580152671</v>
      </c>
      <c r="E338" s="86">
        <v>3.4615384615384617</v>
      </c>
      <c r="F338" s="320">
        <v>0.19058450420473894</v>
      </c>
    </row>
    <row r="339" spans="2:6" ht="15" hidden="1" customHeight="1" outlineLevel="1">
      <c r="B339" s="319" t="s">
        <v>277</v>
      </c>
      <c r="C339" s="268">
        <v>131</v>
      </c>
      <c r="D339" s="86">
        <v>-0.9845263406567446</v>
      </c>
      <c r="E339" s="86">
        <v>-0.89676910953506694</v>
      </c>
      <c r="F339" s="320">
        <v>0.18801518579192344</v>
      </c>
    </row>
    <row r="340" spans="2:6" ht="15" hidden="1" customHeight="1" outlineLevel="1">
      <c r="B340" s="319" t="s">
        <v>278</v>
      </c>
      <c r="C340" s="268">
        <v>8466</v>
      </c>
      <c r="D340" s="86">
        <v>-0.39224694903086865</v>
      </c>
      <c r="E340" s="86">
        <v>0.28662613981762908</v>
      </c>
      <c r="F340" s="320">
        <v>0.22221341471470279</v>
      </c>
    </row>
    <row r="341" spans="2:6" ht="15" hidden="1" customHeight="1" outlineLevel="1">
      <c r="B341" s="319" t="s">
        <v>279</v>
      </c>
      <c r="C341" s="268">
        <v>13930</v>
      </c>
      <c r="D341" s="86">
        <v>5.7466028998709479E-2</v>
      </c>
      <c r="E341" s="86">
        <v>-3.0079376131458058E-2</v>
      </c>
      <c r="F341" s="320">
        <v>0.17624078496521656</v>
      </c>
    </row>
    <row r="342" spans="2:6" ht="15" hidden="1" customHeight="1" outlineLevel="1">
      <c r="B342" s="319" t="s">
        <v>280</v>
      </c>
      <c r="C342" s="268">
        <v>13173</v>
      </c>
      <c r="D342" s="86">
        <v>-7.1604764253999573E-2</v>
      </c>
      <c r="E342" s="86">
        <v>0.18323901913230944</v>
      </c>
      <c r="F342" s="320">
        <v>0.22631777412664644</v>
      </c>
    </row>
    <row r="343" spans="2:6" ht="15" hidden="1" customHeight="1" outlineLevel="1">
      <c r="B343" s="319" t="s">
        <v>281</v>
      </c>
      <c r="C343" s="268">
        <v>14189</v>
      </c>
      <c r="D343" s="86">
        <v>-0.24750742469240561</v>
      </c>
      <c r="E343" s="86">
        <v>0.18547915448241281</v>
      </c>
      <c r="F343" s="320">
        <v>0.21022078416444612</v>
      </c>
    </row>
    <row r="344" spans="2:6" ht="15" customHeight="1" collapsed="1">
      <c r="B344" s="326">
        <v>1986</v>
      </c>
      <c r="C344" s="271">
        <v>89390</v>
      </c>
      <c r="D344" s="272"/>
      <c r="E344" s="272">
        <v>2.9850574315372302E-2</v>
      </c>
      <c r="F344" s="327">
        <v>2.9850574315372302E-2</v>
      </c>
    </row>
    <row r="345" spans="2:6" ht="15" hidden="1" customHeight="1" outlineLevel="1">
      <c r="B345" s="319" t="s">
        <v>270</v>
      </c>
      <c r="C345" s="268">
        <v>18856</v>
      </c>
      <c r="D345" s="86">
        <v>0.35967695413902512</v>
      </c>
      <c r="E345" s="86">
        <v>0.40287181013317452</v>
      </c>
      <c r="F345" s="320">
        <v>0.17191423865201316</v>
      </c>
    </row>
    <row r="346" spans="2:6" ht="15" hidden="1" customHeight="1" outlineLevel="1">
      <c r="B346" s="319" t="s">
        <v>271</v>
      </c>
      <c r="C346" s="268">
        <v>13868</v>
      </c>
      <c r="D346" s="86">
        <v>0.79404915912031049</v>
      </c>
      <c r="E346" s="86">
        <v>0.22584637143109698</v>
      </c>
      <c r="F346" s="320">
        <v>0.11895726777759452</v>
      </c>
    </row>
    <row r="347" spans="2:6" ht="15" hidden="1" customHeight="1" outlineLevel="1">
      <c r="B347" s="319" t="s">
        <v>272</v>
      </c>
      <c r="C347" s="268">
        <v>7730</v>
      </c>
      <c r="D347" s="86">
        <v>24.097402597402599</v>
      </c>
      <c r="E347" s="86">
        <v>0.17103469171337671</v>
      </c>
      <c r="F347" s="320">
        <v>8.4320279508659057E-2</v>
      </c>
    </row>
    <row r="348" spans="2:6" ht="15" hidden="1" customHeight="1" outlineLevel="1">
      <c r="B348" s="319" t="s">
        <v>273</v>
      </c>
      <c r="C348" s="268">
        <v>308</v>
      </c>
      <c r="D348" s="86">
        <v>-0.48408710217755446</v>
      </c>
      <c r="E348" s="86">
        <v>3.3380281690140849</v>
      </c>
      <c r="F348" s="320">
        <v>8.606013166906612E-2</v>
      </c>
    </row>
    <row r="349" spans="2:6" ht="15" hidden="1" customHeight="1" outlineLevel="1">
      <c r="B349" s="319" t="s">
        <v>274</v>
      </c>
      <c r="C349" s="268">
        <v>597</v>
      </c>
      <c r="D349" s="86">
        <v>8.629032258064516</v>
      </c>
      <c r="E349" s="86">
        <v>7.91044776119403</v>
      </c>
      <c r="F349" s="320">
        <v>7.8121085594989648E-2</v>
      </c>
    </row>
    <row r="350" spans="2:6" ht="15" hidden="1" customHeight="1" outlineLevel="1">
      <c r="B350" s="319" t="s">
        <v>275</v>
      </c>
      <c r="C350" s="268">
        <v>62</v>
      </c>
      <c r="D350" s="86">
        <v>-4.6153846153846156E-2</v>
      </c>
      <c r="E350" s="86">
        <v>-6.0606060606060552E-2</v>
      </c>
      <c r="F350" s="320">
        <v>7.09383743753218E-2</v>
      </c>
    </row>
    <row r="351" spans="2:6" ht="15" hidden="1" customHeight="1" outlineLevel="1">
      <c r="B351" s="319" t="s">
        <v>276</v>
      </c>
      <c r="C351" s="268">
        <v>65</v>
      </c>
      <c r="D351" s="86">
        <v>-0.94877856579984243</v>
      </c>
      <c r="E351" s="86">
        <v>0.54761904761904767</v>
      </c>
      <c r="F351" s="320">
        <v>7.1083515473820524E-2</v>
      </c>
    </row>
    <row r="352" spans="2:6" ht="15" hidden="1" customHeight="1" outlineLevel="1">
      <c r="B352" s="319" t="s">
        <v>277</v>
      </c>
      <c r="C352" s="268">
        <v>1269</v>
      </c>
      <c r="D352" s="86">
        <v>-0.80714285714285716</v>
      </c>
      <c r="E352" s="86">
        <v>25.4375</v>
      </c>
      <c r="F352" s="320">
        <v>7.0837858157213329E-2</v>
      </c>
    </row>
    <row r="353" spans="2:6" ht="15" hidden="1" customHeight="1" outlineLevel="1">
      <c r="B353" s="319" t="s">
        <v>278</v>
      </c>
      <c r="C353" s="268">
        <v>6580</v>
      </c>
      <c r="D353" s="86">
        <v>-0.54184653947918116</v>
      </c>
      <c r="E353" s="86">
        <v>-0.1707624448645243</v>
      </c>
      <c r="F353" s="320">
        <v>5.3471767964259342E-2</v>
      </c>
    </row>
    <row r="354" spans="2:6" ht="15" hidden="1" customHeight="1" outlineLevel="1">
      <c r="B354" s="319" t="s">
        <v>279</v>
      </c>
      <c r="C354" s="268">
        <v>14362</v>
      </c>
      <c r="D354" s="86">
        <v>0.29003862391089552</v>
      </c>
      <c r="E354" s="86">
        <v>0.24152835408022133</v>
      </c>
      <c r="F354" s="320">
        <v>8.9772421889364962E-2</v>
      </c>
    </row>
    <row r="355" spans="2:6" ht="15" hidden="1" customHeight="1" outlineLevel="1">
      <c r="B355" s="319" t="s">
        <v>280</v>
      </c>
      <c r="C355" s="268">
        <v>11133</v>
      </c>
      <c r="D355" s="86">
        <v>-6.9847105021305034E-2</v>
      </c>
      <c r="E355" s="86">
        <v>6.6890273119309951E-2</v>
      </c>
      <c r="F355" s="320">
        <v>2.5168781322914224E-2</v>
      </c>
    </row>
    <row r="356" spans="2:6" ht="15" hidden="1" customHeight="1" outlineLevel="1">
      <c r="B356" s="319" t="s">
        <v>281</v>
      </c>
      <c r="C356" s="268">
        <v>11969</v>
      </c>
      <c r="D356" s="86">
        <v>-0.10951566103712518</v>
      </c>
      <c r="E356" s="86">
        <v>-4.0868659347704117E-2</v>
      </c>
      <c r="F356" s="320">
        <v>-2.1975636886513161E-3</v>
      </c>
    </row>
    <row r="357" spans="2:6" ht="15" customHeight="1" collapsed="1">
      <c r="B357" s="326">
        <v>1985</v>
      </c>
      <c r="C357" s="271">
        <v>86799</v>
      </c>
      <c r="D357" s="272"/>
      <c r="E357" s="272">
        <v>0.17191423865201316</v>
      </c>
      <c r="F357" s="327">
        <v>0.17191423865201316</v>
      </c>
    </row>
    <row r="358" spans="2:6" ht="15" hidden="1" customHeight="1" outlineLevel="1">
      <c r="B358" s="319" t="s">
        <v>270</v>
      </c>
      <c r="C358" s="268">
        <v>13441</v>
      </c>
      <c r="D358" s="86">
        <v>0.18810218332891365</v>
      </c>
      <c r="E358" s="86">
        <v>0.11018419096390519</v>
      </c>
      <c r="F358" s="320">
        <v>-1.868143515819598E-2</v>
      </c>
    </row>
    <row r="359" spans="2:6" ht="15" hidden="1" customHeight="1" outlineLevel="1">
      <c r="B359" s="319" t="s">
        <v>271</v>
      </c>
      <c r="C359" s="268">
        <v>11313</v>
      </c>
      <c r="D359" s="86">
        <v>0.71383123769125889</v>
      </c>
      <c r="E359" s="86">
        <v>2.925531914893531E-3</v>
      </c>
      <c r="F359" s="320">
        <v>-3.2510375651803813E-2</v>
      </c>
    </row>
    <row r="360" spans="2:6" ht="15" hidden="1" customHeight="1" outlineLevel="1">
      <c r="B360" s="319" t="s">
        <v>272</v>
      </c>
      <c r="C360" s="268">
        <v>6601</v>
      </c>
      <c r="D360" s="86">
        <v>91.971830985915489</v>
      </c>
      <c r="E360" s="86">
        <v>0.21230486685032135</v>
      </c>
      <c r="F360" s="320">
        <v>-4.4125961475248165E-2</v>
      </c>
    </row>
    <row r="361" spans="2:6" ht="15" hidden="1" customHeight="1" outlineLevel="1">
      <c r="B361" s="319" t="s">
        <v>273</v>
      </c>
      <c r="C361" s="268">
        <v>71</v>
      </c>
      <c r="D361" s="86">
        <v>5.9701492537313432E-2</v>
      </c>
      <c r="E361" s="86">
        <v>-0.81216931216931221</v>
      </c>
      <c r="F361" s="320">
        <v>-7.448804025821143E-2</v>
      </c>
    </row>
    <row r="362" spans="2:6" ht="15" hidden="1" customHeight="1" outlineLevel="1">
      <c r="B362" s="319" t="s">
        <v>274</v>
      </c>
      <c r="C362" s="268">
        <v>67</v>
      </c>
      <c r="D362" s="86">
        <v>1.5151515151515152E-2</v>
      </c>
      <c r="E362" s="86">
        <v>0.2407407407407407</v>
      </c>
      <c r="F362" s="320">
        <v>-6.6628561036126688E-2</v>
      </c>
    </row>
    <row r="363" spans="2:6" ht="15" hidden="1" customHeight="1" outlineLevel="1">
      <c r="B363" s="319" t="s">
        <v>275</v>
      </c>
      <c r="C363" s="268">
        <v>66</v>
      </c>
      <c r="D363" s="86">
        <v>0.5714285714285714</v>
      </c>
      <c r="E363" s="86">
        <v>0.10000000000000009</v>
      </c>
      <c r="F363" s="320">
        <v>-6.6615560521802397E-2</v>
      </c>
    </row>
    <row r="364" spans="2:6" ht="15" hidden="1" customHeight="1" outlineLevel="1">
      <c r="B364" s="319" t="s">
        <v>276</v>
      </c>
      <c r="C364" s="268">
        <v>42</v>
      </c>
      <c r="D364" s="86">
        <v>-0.125</v>
      </c>
      <c r="E364" s="86">
        <v>0.13513513513513509</v>
      </c>
      <c r="F364" s="320">
        <v>-6.6353852552771153E-2</v>
      </c>
    </row>
    <row r="365" spans="2:6" ht="15" hidden="1" customHeight="1" outlineLevel="1">
      <c r="B365" s="319" t="s">
        <v>277</v>
      </c>
      <c r="C365" s="268">
        <v>48</v>
      </c>
      <c r="D365" s="86">
        <v>-0.9939508506616257</v>
      </c>
      <c r="E365" s="86">
        <v>-0.34246575342465757</v>
      </c>
      <c r="F365" s="320">
        <v>-6.6467377177021003E-2</v>
      </c>
    </row>
    <row r="366" spans="2:6" ht="15" hidden="1" customHeight="1" outlineLevel="1">
      <c r="B366" s="319" t="s">
        <v>278</v>
      </c>
      <c r="C366" s="268">
        <v>7935</v>
      </c>
      <c r="D366" s="86">
        <v>-0.31405601659751037</v>
      </c>
      <c r="E366" s="86">
        <v>0.16949152542372881</v>
      </c>
      <c r="F366" s="320">
        <v>-6.5996776206322827E-2</v>
      </c>
    </row>
    <row r="367" spans="2:6" ht="15" hidden="1" customHeight="1" outlineLevel="1">
      <c r="B367" s="319" t="s">
        <v>279</v>
      </c>
      <c r="C367" s="268">
        <v>11568</v>
      </c>
      <c r="D367" s="86">
        <v>0.10857690464781984</v>
      </c>
      <c r="E367" s="86">
        <v>-0.13009475109038948</v>
      </c>
      <c r="F367" s="320">
        <v>-8.2770073040048797E-2</v>
      </c>
    </row>
    <row r="368" spans="2:6" ht="15" hidden="1" customHeight="1" outlineLevel="1">
      <c r="B368" s="319" t="s">
        <v>280</v>
      </c>
      <c r="C368" s="268">
        <v>10435</v>
      </c>
      <c r="D368" s="86">
        <v>-0.16379517589550444</v>
      </c>
      <c r="E368" s="86">
        <v>-0.10979355058863671</v>
      </c>
      <c r="F368" s="320">
        <v>-6.0752632397945927E-2</v>
      </c>
    </row>
    <row r="369" spans="2:6" ht="15" hidden="1" customHeight="1" outlineLevel="1">
      <c r="B369" s="319" t="s">
        <v>281</v>
      </c>
      <c r="C369" s="268">
        <v>12479</v>
      </c>
      <c r="D369" s="86">
        <v>3.072602626579668E-2</v>
      </c>
      <c r="E369" s="86">
        <v>-0.12348107045023526</v>
      </c>
      <c r="F369" s="320">
        <v>-3.7749641039028892E-2</v>
      </c>
    </row>
    <row r="370" spans="2:6" ht="15" customHeight="1" collapsed="1">
      <c r="B370" s="326">
        <v>1984</v>
      </c>
      <c r="C370" s="271">
        <v>74066</v>
      </c>
      <c r="D370" s="272"/>
      <c r="E370" s="272">
        <v>-1.868143515819598E-2</v>
      </c>
      <c r="F370" s="327">
        <v>-1.868143515819598E-2</v>
      </c>
    </row>
    <row r="371" spans="2:6" ht="15" hidden="1" customHeight="1" outlineLevel="1">
      <c r="B371" s="319" t="s">
        <v>270</v>
      </c>
      <c r="C371" s="268">
        <v>12107</v>
      </c>
      <c r="D371" s="86">
        <v>7.3315602836879434E-2</v>
      </c>
      <c r="E371" s="86">
        <v>2.5408655882103837E-2</v>
      </c>
      <c r="F371" s="320">
        <v>-1.5996766749670766E-2</v>
      </c>
    </row>
    <row r="372" spans="2:6" ht="15" hidden="1" customHeight="1" outlineLevel="1">
      <c r="B372" s="319" t="s">
        <v>271</v>
      </c>
      <c r="C372" s="268">
        <v>11280</v>
      </c>
      <c r="D372" s="86">
        <v>1.0716253443526171</v>
      </c>
      <c r="E372" s="86">
        <v>-7.2292129286947948E-2</v>
      </c>
      <c r="F372" s="320">
        <v>-2.8520476073556233E-2</v>
      </c>
    </row>
    <row r="373" spans="2:6" ht="15" hidden="1" customHeight="1" outlineLevel="1">
      <c r="B373" s="319" t="s">
        <v>272</v>
      </c>
      <c r="C373" s="268">
        <v>5445</v>
      </c>
      <c r="D373" s="86">
        <v>13.404761904761905</v>
      </c>
      <c r="E373" s="86">
        <v>-0.18622029591989242</v>
      </c>
      <c r="F373" s="320">
        <v>-1.1579549294310265E-2</v>
      </c>
    </row>
    <row r="374" spans="2:6" ht="15" hidden="1" customHeight="1" outlineLevel="1">
      <c r="B374" s="319" t="s">
        <v>273</v>
      </c>
      <c r="C374" s="268">
        <v>378</v>
      </c>
      <c r="D374" s="86">
        <v>6</v>
      </c>
      <c r="E374" s="86">
        <v>5.75</v>
      </c>
      <c r="F374" s="320">
        <v>2.231068320681362E-2</v>
      </c>
    </row>
    <row r="375" spans="2:6" ht="15" hidden="1" customHeight="1" outlineLevel="1">
      <c r="B375" s="319" t="s">
        <v>274</v>
      </c>
      <c r="C375" s="268">
        <v>54</v>
      </c>
      <c r="D375" s="86">
        <v>-0.1</v>
      </c>
      <c r="E375" s="86">
        <v>0.38461538461538458</v>
      </c>
      <c r="F375" s="320">
        <v>1.7931052722055529E-2</v>
      </c>
    </row>
    <row r="376" spans="2:6" ht="15" hidden="1" customHeight="1" outlineLevel="1">
      <c r="B376" s="319" t="s">
        <v>275</v>
      </c>
      <c r="C376" s="268">
        <v>60</v>
      </c>
      <c r="D376" s="86">
        <v>0.6216216216216216</v>
      </c>
      <c r="E376" s="86">
        <v>0.875</v>
      </c>
      <c r="F376" s="320">
        <v>1.7530870726354397E-2</v>
      </c>
    </row>
    <row r="377" spans="2:6" ht="15" hidden="1" customHeight="1" outlineLevel="1">
      <c r="B377" s="319" t="s">
        <v>276</v>
      </c>
      <c r="C377" s="268">
        <v>37</v>
      </c>
      <c r="D377" s="86">
        <v>-0.49315068493150682</v>
      </c>
      <c r="E377" s="86">
        <v>-9.7560975609756073E-2</v>
      </c>
      <c r="F377" s="320">
        <v>1.5764041086847369E-2</v>
      </c>
    </row>
    <row r="378" spans="2:6" ht="15" hidden="1" customHeight="1" outlineLevel="1">
      <c r="B378" s="319" t="s">
        <v>277</v>
      </c>
      <c r="C378" s="268">
        <v>73</v>
      </c>
      <c r="D378" s="86">
        <v>-0.98924097273397205</v>
      </c>
      <c r="E378" s="86">
        <v>0.19672131147540983</v>
      </c>
      <c r="F378" s="320">
        <v>1.5227086797033662E-2</v>
      </c>
    </row>
    <row r="379" spans="2:6" ht="15" hidden="1" customHeight="1" outlineLevel="1">
      <c r="B379" s="319" t="s">
        <v>278</v>
      </c>
      <c r="C379" s="268">
        <v>6785</v>
      </c>
      <c r="D379" s="86">
        <v>-0.4897728981801775</v>
      </c>
      <c r="E379" s="86">
        <v>-2.2052464687229767E-2</v>
      </c>
      <c r="F379" s="320">
        <v>1.4546653478404226E-2</v>
      </c>
    </row>
    <row r="380" spans="2:6" ht="15" hidden="1" customHeight="1" outlineLevel="1">
      <c r="B380" s="319" t="s">
        <v>279</v>
      </c>
      <c r="C380" s="268">
        <v>13298</v>
      </c>
      <c r="D380" s="86">
        <v>0.13444804640846272</v>
      </c>
      <c r="E380" s="86">
        <v>-2.6250656266406658E-3</v>
      </c>
      <c r="F380" s="320">
        <v>1.4530713242165483E-2</v>
      </c>
    </row>
    <row r="381" spans="2:6" ht="15" hidden="1" customHeight="1" outlineLevel="1">
      <c r="B381" s="319" t="s">
        <v>280</v>
      </c>
      <c r="C381" s="268">
        <v>11722</v>
      </c>
      <c r="D381" s="86">
        <v>-0.17665238463159375</v>
      </c>
      <c r="E381" s="86">
        <v>4.5114122681882973E-2</v>
      </c>
      <c r="F381" s="320">
        <v>5.398682448131642E-2</v>
      </c>
    </row>
    <row r="382" spans="2:6" ht="15" hidden="1" customHeight="1" outlineLevel="1">
      <c r="B382" s="319" t="s">
        <v>281</v>
      </c>
      <c r="C382" s="268">
        <v>14237</v>
      </c>
      <c r="D382" s="86">
        <v>0.20581011264504112</v>
      </c>
      <c r="E382" s="86">
        <v>-6.4898813677599643E-3</v>
      </c>
      <c r="F382" s="320">
        <v>6.7884025648173862E-2</v>
      </c>
    </row>
    <row r="383" spans="2:6" ht="15" customHeight="1" collapsed="1">
      <c r="B383" s="326">
        <v>1983</v>
      </c>
      <c r="C383" s="271">
        <v>75476</v>
      </c>
      <c r="D383" s="272"/>
      <c r="E383" s="272">
        <v>-1.5996766749670766E-2</v>
      </c>
      <c r="F383" s="327">
        <v>-1.5996766749670766E-2</v>
      </c>
    </row>
    <row r="384" spans="2:6" ht="15" hidden="1" customHeight="1" outlineLevel="1">
      <c r="B384" s="319" t="s">
        <v>270</v>
      </c>
      <c r="C384" s="268">
        <v>11807</v>
      </c>
      <c r="D384" s="86">
        <v>-2.8949749157003043E-2</v>
      </c>
      <c r="E384" s="86">
        <v>-5.4456634900296286E-2</v>
      </c>
      <c r="F384" s="320">
        <v>0.11553396646257208</v>
      </c>
    </row>
    <row r="385" spans="2:6" ht="15" hidden="1" customHeight="1" outlineLevel="1">
      <c r="B385" s="319" t="s">
        <v>271</v>
      </c>
      <c r="C385" s="268">
        <v>12159</v>
      </c>
      <c r="D385" s="86">
        <v>0.8172171573755791</v>
      </c>
      <c r="E385" s="86">
        <v>3.7280327589148676E-2</v>
      </c>
      <c r="F385" s="320">
        <v>0.20148743905847288</v>
      </c>
    </row>
    <row r="386" spans="2:6" ht="15" hidden="1" customHeight="1" outlineLevel="1">
      <c r="B386" s="319" t="s">
        <v>272</v>
      </c>
      <c r="C386" s="268">
        <v>6691</v>
      </c>
      <c r="D386" s="86">
        <v>118.48214285714286</v>
      </c>
      <c r="E386" s="86">
        <v>0.24855383467064751</v>
      </c>
      <c r="F386" s="320">
        <v>0.2345334360159157</v>
      </c>
    </row>
    <row r="387" spans="2:6" ht="15" hidden="1" customHeight="1" outlineLevel="1">
      <c r="B387" s="319" t="s">
        <v>273</v>
      </c>
      <c r="C387" s="268">
        <v>56</v>
      </c>
      <c r="D387" s="86">
        <v>0.4358974358974359</v>
      </c>
      <c r="E387" s="86">
        <v>-0.13846153846153841</v>
      </c>
      <c r="F387" s="320">
        <v>0.2393705949844287</v>
      </c>
    </row>
    <row r="388" spans="2:6" ht="15" hidden="1" customHeight="1" outlineLevel="1">
      <c r="B388" s="319" t="s">
        <v>274</v>
      </c>
      <c r="C388" s="268">
        <v>39</v>
      </c>
      <c r="D388" s="86">
        <v>0.21875</v>
      </c>
      <c r="E388" s="86">
        <v>-0.27777777777777779</v>
      </c>
      <c r="F388" s="320">
        <v>0.23984326327179728</v>
      </c>
    </row>
    <row r="389" spans="2:6" ht="15" hidden="1" customHeight="1" outlineLevel="1">
      <c r="B389" s="319" t="s">
        <v>275</v>
      </c>
      <c r="C389" s="268">
        <v>32</v>
      </c>
      <c r="D389" s="86">
        <v>-0.21951219512195122</v>
      </c>
      <c r="E389" s="86">
        <v>-0.76470588235294112</v>
      </c>
      <c r="F389" s="320">
        <v>0.24012985309548784</v>
      </c>
    </row>
    <row r="390" spans="2:6" ht="15" hidden="1" customHeight="1" outlineLevel="1">
      <c r="B390" s="319" t="s">
        <v>276</v>
      </c>
      <c r="C390" s="268">
        <v>41</v>
      </c>
      <c r="D390" s="86">
        <v>-0.32786885245901637</v>
      </c>
      <c r="E390" s="86">
        <v>-0.51764705882352935</v>
      </c>
      <c r="F390" s="320">
        <v>0.2439765467176902</v>
      </c>
    </row>
    <row r="391" spans="2:6" ht="15" hidden="1" customHeight="1" outlineLevel="1">
      <c r="B391" s="319" t="s">
        <v>277</v>
      </c>
      <c r="C391" s="268">
        <v>61</v>
      </c>
      <c r="D391" s="86">
        <v>-0.99120784087633329</v>
      </c>
      <c r="E391" s="86">
        <v>-0.39</v>
      </c>
      <c r="F391" s="320">
        <v>0.24490365819603466</v>
      </c>
    </row>
    <row r="392" spans="2:6" ht="15" hidden="1" customHeight="1" outlineLevel="1">
      <c r="B392" s="319" t="s">
        <v>278</v>
      </c>
      <c r="C392" s="268">
        <v>6938</v>
      </c>
      <c r="D392" s="86">
        <v>-0.47963699092477313</v>
      </c>
      <c r="E392" s="86">
        <v>-2.1438645980253912E-2</v>
      </c>
      <c r="F392" s="320">
        <v>0.24679360694554076</v>
      </c>
    </row>
    <row r="393" spans="2:6" ht="15" hidden="1" customHeight="1" outlineLevel="1">
      <c r="B393" s="319" t="s">
        <v>279</v>
      </c>
      <c r="C393" s="268">
        <v>13333</v>
      </c>
      <c r="D393" s="86">
        <v>0.18874821683309559</v>
      </c>
      <c r="E393" s="86">
        <v>0.26715453335867712</v>
      </c>
      <c r="F393" s="320">
        <v>0.2851971514116074</v>
      </c>
    </row>
    <row r="394" spans="2:6" ht="15" hidden="1" customHeight="1" outlineLevel="1">
      <c r="B394" s="319" t="s">
        <v>280</v>
      </c>
      <c r="C394" s="268">
        <v>11216</v>
      </c>
      <c r="D394" s="86">
        <v>-0.21730635031402651</v>
      </c>
      <c r="E394" s="86">
        <v>0.14565883554647607</v>
      </c>
      <c r="F394" s="320">
        <v>0.19180335879852106</v>
      </c>
    </row>
    <row r="395" spans="2:6" ht="15" hidden="1" customHeight="1" outlineLevel="1">
      <c r="B395" s="319" t="s">
        <v>281</v>
      </c>
      <c r="C395" s="268">
        <v>14330</v>
      </c>
      <c r="D395" s="86">
        <v>0.14759349723712667</v>
      </c>
      <c r="E395" s="86">
        <v>0.26266631421270592</v>
      </c>
      <c r="F395" s="320">
        <v>0.12859075606456272</v>
      </c>
    </row>
    <row r="396" spans="2:6" ht="15" customHeight="1" collapsed="1">
      <c r="B396" s="326">
        <v>1982</v>
      </c>
      <c r="C396" s="271">
        <v>76703</v>
      </c>
      <c r="D396" s="272"/>
      <c r="E396" s="272">
        <v>0.11553396646257208</v>
      </c>
      <c r="F396" s="327">
        <v>0.11553396646257208</v>
      </c>
    </row>
    <row r="397" spans="2:6" ht="15" hidden="1" customHeight="1" outlineLevel="1">
      <c r="B397" s="319" t="s">
        <v>270</v>
      </c>
      <c r="C397" s="268">
        <v>12487</v>
      </c>
      <c r="D397" s="86">
        <v>6.5261900699539327E-2</v>
      </c>
      <c r="E397" s="86">
        <v>0.53516105237275635</v>
      </c>
      <c r="F397" s="320">
        <v>8.1388399597382977E-2</v>
      </c>
    </row>
    <row r="398" spans="2:6" ht="15" hidden="1" customHeight="1" outlineLevel="1">
      <c r="B398" s="319" t="s">
        <v>271</v>
      </c>
      <c r="C398" s="268">
        <v>11722</v>
      </c>
      <c r="D398" s="86">
        <v>1.1873483858928904</v>
      </c>
      <c r="E398" s="86">
        <v>0.21547075902115309</v>
      </c>
      <c r="F398" s="320">
        <v>-5.0940866156815923E-2</v>
      </c>
    </row>
    <row r="399" spans="2:6" ht="15" hidden="1" customHeight="1" outlineLevel="1">
      <c r="B399" s="319" t="s">
        <v>272</v>
      </c>
      <c r="C399" s="268">
        <v>5359</v>
      </c>
      <c r="D399" s="86">
        <v>81.446153846153848</v>
      </c>
      <c r="E399" s="86">
        <v>0.32615689185845098</v>
      </c>
      <c r="F399" s="320">
        <v>-9.5121951219512169E-2</v>
      </c>
    </row>
    <row r="400" spans="2:6" ht="15" hidden="1" customHeight="1" outlineLevel="1">
      <c r="B400" s="319" t="s">
        <v>273</v>
      </c>
      <c r="C400" s="268">
        <v>65</v>
      </c>
      <c r="D400" s="86">
        <v>0.20370370370370369</v>
      </c>
      <c r="E400" s="86">
        <v>0.32653061224489788</v>
      </c>
      <c r="F400" s="320">
        <v>-0.15138954572008789</v>
      </c>
    </row>
    <row r="401" spans="2:6" ht="15" hidden="1" customHeight="1" outlineLevel="1">
      <c r="B401" s="319" t="s">
        <v>274</v>
      </c>
      <c r="C401" s="268">
        <v>54</v>
      </c>
      <c r="D401" s="86">
        <v>-0.6029411764705882</v>
      </c>
      <c r="E401" s="86">
        <v>3.8461538461538547E-2</v>
      </c>
      <c r="F401" s="320">
        <v>-0.15195417321301952</v>
      </c>
    </row>
    <row r="402" spans="2:6" ht="15" hidden="1" customHeight="1" outlineLevel="1">
      <c r="B402" s="319" t="s">
        <v>275</v>
      </c>
      <c r="C402" s="268">
        <v>136</v>
      </c>
      <c r="D402" s="86">
        <v>0.6</v>
      </c>
      <c r="E402" s="86">
        <v>3.387096774193548</v>
      </c>
      <c r="F402" s="320">
        <v>-0.15173430502628582</v>
      </c>
    </row>
    <row r="403" spans="2:6" ht="15" hidden="1" customHeight="1" outlineLevel="1">
      <c r="B403" s="319" t="s">
        <v>276</v>
      </c>
      <c r="C403" s="268">
        <v>85</v>
      </c>
      <c r="D403" s="86">
        <v>-0.15</v>
      </c>
      <c r="E403" s="86">
        <v>0.1333333333333333</v>
      </c>
      <c r="F403" s="320">
        <v>-0.153394791362505</v>
      </c>
    </row>
    <row r="404" spans="2:6" ht="15" hidden="1" customHeight="1" outlineLevel="1">
      <c r="B404" s="319" t="s">
        <v>277</v>
      </c>
      <c r="C404" s="268">
        <v>100</v>
      </c>
      <c r="D404" s="86">
        <v>-0.98589562764456984</v>
      </c>
      <c r="E404" s="86">
        <v>1.5641025641025643</v>
      </c>
      <c r="F404" s="320">
        <v>-0.15307456872565384</v>
      </c>
    </row>
    <row r="405" spans="2:6" ht="15" hidden="1" customHeight="1" outlineLevel="1">
      <c r="B405" s="319" t="s">
        <v>278</v>
      </c>
      <c r="C405" s="268">
        <v>7090</v>
      </c>
      <c r="D405" s="86">
        <v>-0.3261737312298042</v>
      </c>
      <c r="E405" s="86">
        <v>0.31515488777592293</v>
      </c>
      <c r="F405" s="320">
        <v>-0.15444079862076632</v>
      </c>
    </row>
    <row r="406" spans="2:6" ht="15" hidden="1" customHeight="1" outlineLevel="1">
      <c r="B406" s="319" t="s">
        <v>279</v>
      </c>
      <c r="C406" s="268">
        <v>10522</v>
      </c>
      <c r="D406" s="86">
        <v>7.4770173646578147E-2</v>
      </c>
      <c r="E406" s="86">
        <v>-0.17771178493279149</v>
      </c>
      <c r="F406" s="320">
        <v>-0.17713625544590283</v>
      </c>
    </row>
    <row r="407" spans="2:6" ht="15" hidden="1" customHeight="1" outlineLevel="1">
      <c r="B407" s="319" t="s">
        <v>280</v>
      </c>
      <c r="C407" s="268">
        <v>9790</v>
      </c>
      <c r="D407" s="86">
        <v>-0.13736893118336418</v>
      </c>
      <c r="E407" s="86">
        <v>-0.18178019222732966</v>
      </c>
      <c r="F407" s="320">
        <v>-0.2029006206341375</v>
      </c>
    </row>
    <row r="408" spans="2:6" ht="15" hidden="1" customHeight="1" outlineLevel="1">
      <c r="B408" s="319" t="s">
        <v>281</v>
      </c>
      <c r="C408" s="268">
        <v>11349</v>
      </c>
      <c r="D408" s="86">
        <v>0.39525448733710355</v>
      </c>
      <c r="E408" s="86">
        <v>-1.5835312747426444E-3</v>
      </c>
      <c r="F408" s="320">
        <v>-0.20781146795279226</v>
      </c>
    </row>
    <row r="409" spans="2:6" ht="15" customHeight="1" collapsed="1">
      <c r="B409" s="326">
        <v>1981</v>
      </c>
      <c r="C409" s="271">
        <v>68759</v>
      </c>
      <c r="D409" s="272"/>
      <c r="E409" s="272">
        <v>8.1388399597382977E-2</v>
      </c>
      <c r="F409" s="327">
        <v>8.1388399597382977E-2</v>
      </c>
    </row>
    <row r="410" spans="2:6" ht="15" hidden="1" customHeight="1" outlineLevel="1">
      <c r="B410" s="319" t="s">
        <v>270</v>
      </c>
      <c r="C410" s="268">
        <v>8134</v>
      </c>
      <c r="D410" s="86">
        <v>-0.15657403566984654</v>
      </c>
      <c r="E410" s="86">
        <v>-0.34471924595182468</v>
      </c>
      <c r="F410" s="320">
        <v>-0.23759277689180924</v>
      </c>
    </row>
    <row r="411" spans="2:6" ht="15" hidden="1" customHeight="1" outlineLevel="1">
      <c r="B411" s="319" t="s">
        <v>271</v>
      </c>
      <c r="C411" s="268">
        <v>9644</v>
      </c>
      <c r="D411" s="86">
        <v>1.3865379856471169</v>
      </c>
      <c r="E411" s="86">
        <v>-9.5394428290029087E-2</v>
      </c>
      <c r="F411" s="320">
        <v>-0.20324277361636178</v>
      </c>
    </row>
    <row r="412" spans="2:6" ht="15" hidden="1" customHeight="1" outlineLevel="1">
      <c r="B412" s="319" t="s">
        <v>272</v>
      </c>
      <c r="C412" s="268">
        <v>4041</v>
      </c>
      <c r="D412" s="86">
        <v>81.469387755102048</v>
      </c>
      <c r="E412" s="86">
        <v>-0.42721474131821402</v>
      </c>
      <c r="F412" s="320">
        <v>-0.20389269657077469</v>
      </c>
    </row>
    <row r="413" spans="2:6" ht="15" hidden="1" customHeight="1" outlineLevel="1">
      <c r="B413" s="319" t="s">
        <v>273</v>
      </c>
      <c r="C413" s="268">
        <v>49</v>
      </c>
      <c r="D413" s="86">
        <v>-5.7692307692307696E-2</v>
      </c>
      <c r="E413" s="86">
        <v>-0.37179487179487181</v>
      </c>
      <c r="F413" s="320">
        <v>-0.17581107417172992</v>
      </c>
    </row>
    <row r="414" spans="2:6" ht="15" hidden="1" customHeight="1" outlineLevel="1">
      <c r="B414" s="319" t="s">
        <v>274</v>
      </c>
      <c r="C414" s="268">
        <v>52</v>
      </c>
      <c r="D414" s="86">
        <v>0.67741935483870963</v>
      </c>
      <c r="E414" s="86">
        <v>0.67741935483870974</v>
      </c>
      <c r="F414" s="320">
        <v>-0.18535927872417546</v>
      </c>
    </row>
    <row r="415" spans="2:6" ht="15" hidden="1" customHeight="1" outlineLevel="1">
      <c r="B415" s="319" t="s">
        <v>275</v>
      </c>
      <c r="C415" s="268">
        <v>31</v>
      </c>
      <c r="D415" s="86">
        <v>-0.58666666666666667</v>
      </c>
      <c r="E415" s="86">
        <v>-0.35416666666666663</v>
      </c>
      <c r="F415" s="320">
        <v>-0.18586455608772945</v>
      </c>
    </row>
    <row r="416" spans="2:6" ht="15" hidden="1" customHeight="1" outlineLevel="1">
      <c r="B416" s="319" t="s">
        <v>276</v>
      </c>
      <c r="C416" s="268">
        <v>75</v>
      </c>
      <c r="D416" s="86">
        <v>0.92307692307692313</v>
      </c>
      <c r="E416" s="86">
        <v>1.0833333333333335</v>
      </c>
      <c r="F416" s="320">
        <v>-0.18586565238062891</v>
      </c>
    </row>
    <row r="417" spans="2:6" ht="15" hidden="1" customHeight="1" outlineLevel="1">
      <c r="B417" s="319" t="s">
        <v>277</v>
      </c>
      <c r="C417" s="268">
        <v>39</v>
      </c>
      <c r="D417" s="86">
        <v>-0.99276572064552027</v>
      </c>
      <c r="E417" s="86">
        <v>-0.53012048192771077</v>
      </c>
      <c r="F417" s="320">
        <v>-0.19298521371071864</v>
      </c>
    </row>
    <row r="418" spans="2:6" ht="15" hidden="1" customHeight="1" outlineLevel="1">
      <c r="B418" s="319" t="s">
        <v>278</v>
      </c>
      <c r="C418" s="268">
        <v>5391</v>
      </c>
      <c r="D418" s="86">
        <v>-0.57869646764613947</v>
      </c>
      <c r="E418" s="86">
        <v>1.5254237288135686E-2</v>
      </c>
      <c r="F418" s="320">
        <v>-0.19849335829544446</v>
      </c>
    </row>
    <row r="419" spans="2:6" ht="15" hidden="1" customHeight="1" outlineLevel="1">
      <c r="B419" s="319" t="s">
        <v>279</v>
      </c>
      <c r="C419" s="268">
        <v>12796</v>
      </c>
      <c r="D419" s="86">
        <v>6.945256999582114E-2</v>
      </c>
      <c r="E419" s="86">
        <v>-0.28796394190640473</v>
      </c>
      <c r="F419" s="320">
        <v>-0.18627462084744417</v>
      </c>
    </row>
    <row r="420" spans="2:6" ht="15" hidden="1" customHeight="1" outlineLevel="1">
      <c r="B420" s="319" t="s">
        <v>280</v>
      </c>
      <c r="C420" s="268">
        <v>11965</v>
      </c>
      <c r="D420" s="86">
        <v>5.2608427905340018E-2</v>
      </c>
      <c r="E420" s="86">
        <v>-0.21220700553068217</v>
      </c>
      <c r="F420" s="320">
        <v>-8.9492599423086072E-2</v>
      </c>
    </row>
    <row r="421" spans="2:6" ht="15" hidden="1" customHeight="1" outlineLevel="1">
      <c r="B421" s="319" t="s">
        <v>281</v>
      </c>
      <c r="C421" s="268">
        <v>11367</v>
      </c>
      <c r="D421" s="86">
        <v>-8.4266494803834635E-2</v>
      </c>
      <c r="E421" s="86">
        <v>-0.21741824440619617</v>
      </c>
      <c r="F421" s="320">
        <v>-2.3344977421828395E-2</v>
      </c>
    </row>
    <row r="422" spans="2:6" ht="15" customHeight="1" collapsed="1">
      <c r="B422" s="326">
        <v>1980</v>
      </c>
      <c r="C422" s="271">
        <v>63584</v>
      </c>
      <c r="D422" s="272"/>
      <c r="E422" s="272">
        <v>-0.23759277689180924</v>
      </c>
      <c r="F422" s="327">
        <v>-0.23759277689180924</v>
      </c>
    </row>
    <row r="423" spans="2:6" ht="15" hidden="1" customHeight="1" outlineLevel="1">
      <c r="B423" s="319" t="s">
        <v>270</v>
      </c>
      <c r="C423" s="268">
        <v>12413</v>
      </c>
      <c r="D423" s="86">
        <v>0.16433730419285245</v>
      </c>
      <c r="E423" s="86">
        <v>-0.12510572314632085</v>
      </c>
      <c r="F423" s="320" t="s">
        <v>143</v>
      </c>
    </row>
    <row r="424" spans="2:6" ht="15" hidden="1" customHeight="1" outlineLevel="1">
      <c r="B424" s="319" t="s">
        <v>271</v>
      </c>
      <c r="C424" s="268">
        <v>10661</v>
      </c>
      <c r="D424" s="86">
        <v>0.51112686038270727</v>
      </c>
      <c r="E424" s="86">
        <v>-0.11217521652231843</v>
      </c>
      <c r="F424" s="320" t="s">
        <v>143</v>
      </c>
    </row>
    <row r="425" spans="2:6" ht="15" hidden="1" customHeight="1" outlineLevel="1">
      <c r="B425" s="319" t="s">
        <v>272</v>
      </c>
      <c r="C425" s="268">
        <v>7055</v>
      </c>
      <c r="D425" s="86">
        <v>89.448717948717942</v>
      </c>
      <c r="E425" s="86">
        <v>-9.131890777949514E-2</v>
      </c>
      <c r="F425" s="320" t="s">
        <v>143</v>
      </c>
    </row>
    <row r="426" spans="2:6" ht="15" hidden="1" customHeight="1" outlineLevel="1">
      <c r="B426" s="319" t="s">
        <v>273</v>
      </c>
      <c r="C426" s="268">
        <v>78</v>
      </c>
      <c r="D426" s="86">
        <v>1.5161290322580645</v>
      </c>
      <c r="E426" s="86">
        <v>-0.93133802816901412</v>
      </c>
      <c r="F426" s="320" t="s">
        <v>143</v>
      </c>
    </row>
    <row r="427" spans="2:6" ht="15" hidden="1" customHeight="1" outlineLevel="1">
      <c r="B427" s="319" t="s">
        <v>274</v>
      </c>
      <c r="C427" s="268">
        <v>31</v>
      </c>
      <c r="D427" s="86">
        <v>-0.35416666666666669</v>
      </c>
      <c r="E427" s="86">
        <v>-0.48333333333333328</v>
      </c>
      <c r="F427" s="320" t="s">
        <v>143</v>
      </c>
    </row>
    <row r="428" spans="2:6" ht="15" hidden="1" customHeight="1" outlineLevel="1">
      <c r="B428" s="319" t="s">
        <v>275</v>
      </c>
      <c r="C428" s="268">
        <v>48</v>
      </c>
      <c r="D428" s="86">
        <v>0.33333333333333331</v>
      </c>
      <c r="E428" s="86">
        <v>-0.30434782608695654</v>
      </c>
      <c r="F428" s="320" t="s">
        <v>143</v>
      </c>
    </row>
    <row r="429" spans="2:6" ht="15" hidden="1" customHeight="1" outlineLevel="1">
      <c r="B429" s="319" t="s">
        <v>276</v>
      </c>
      <c r="C429" s="268">
        <v>36</v>
      </c>
      <c r="D429" s="86">
        <v>-0.5662650602409639</v>
      </c>
      <c r="E429" s="86">
        <v>-0.95306388526727515</v>
      </c>
      <c r="F429" s="320" t="s">
        <v>143</v>
      </c>
    </row>
    <row r="430" spans="2:6" ht="15" hidden="1" customHeight="1" outlineLevel="1">
      <c r="B430" s="319" t="s">
        <v>277</v>
      </c>
      <c r="C430" s="268">
        <v>83</v>
      </c>
      <c r="D430" s="86">
        <v>-0.98436911487758949</v>
      </c>
      <c r="E430" s="86">
        <v>-0.88933333333333331</v>
      </c>
      <c r="F430" s="320" t="s">
        <v>143</v>
      </c>
    </row>
    <row r="431" spans="2:6" ht="15" hidden="1" customHeight="1" outlineLevel="1">
      <c r="B431" s="319" t="s">
        <v>278</v>
      </c>
      <c r="C431" s="268">
        <v>5310</v>
      </c>
      <c r="D431" s="86">
        <v>-0.70452395526125422</v>
      </c>
      <c r="E431" s="86">
        <v>0.37457934247993796</v>
      </c>
      <c r="F431" s="320" t="s">
        <v>143</v>
      </c>
    </row>
    <row r="432" spans="2:6" ht="15" hidden="1" customHeight="1" outlineLevel="1">
      <c r="B432" s="319" t="s">
        <v>279</v>
      </c>
      <c r="C432" s="268">
        <v>17971</v>
      </c>
      <c r="D432" s="86">
        <v>0.18323676586779036</v>
      </c>
      <c r="E432" s="86">
        <v>0.25935529081990194</v>
      </c>
      <c r="F432" s="320" t="s">
        <v>143</v>
      </c>
    </row>
    <row r="433" spans="2:6" ht="15" hidden="1" customHeight="1" outlineLevel="1">
      <c r="B433" s="319" t="s">
        <v>280</v>
      </c>
      <c r="C433" s="268">
        <v>15188</v>
      </c>
      <c r="D433" s="86">
        <v>4.5645438898450949E-2</v>
      </c>
      <c r="E433" s="86">
        <v>0.19037542127125939</v>
      </c>
      <c r="F433" s="320" t="s">
        <v>143</v>
      </c>
    </row>
    <row r="434" spans="2:6" ht="15" hidden="1" customHeight="1" outlineLevel="1">
      <c r="B434" s="319" t="s">
        <v>281</v>
      </c>
      <c r="C434" s="268">
        <v>14525</v>
      </c>
      <c r="D434" s="86">
        <v>2.3752466873414146E-2</v>
      </c>
      <c r="E434" s="86">
        <v>-9.3320848938826417E-2</v>
      </c>
      <c r="F434" s="320" t="s">
        <v>143</v>
      </c>
    </row>
    <row r="435" spans="2:6" ht="15" customHeight="1" collapsed="1">
      <c r="B435" s="326">
        <v>1979</v>
      </c>
      <c r="C435" s="271">
        <v>83399</v>
      </c>
      <c r="D435" s="272"/>
      <c r="E435" s="272">
        <v>-3.048270256054697E-3</v>
      </c>
      <c r="F435" s="327">
        <v>-3.048270256054697E-3</v>
      </c>
    </row>
    <row r="436" spans="2:6" ht="15" hidden="1" customHeight="1" outlineLevel="1">
      <c r="B436" s="319" t="s">
        <v>270</v>
      </c>
      <c r="C436" s="268">
        <v>14188</v>
      </c>
      <c r="D436" s="86">
        <v>0.181545636242505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12008</v>
      </c>
      <c r="D437" s="86">
        <v>0.5466254507985574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7764</v>
      </c>
      <c r="D438" s="86">
        <v>5.834507042253521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1136</v>
      </c>
      <c r="D439" s="86">
        <v>17.933333333333334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60</v>
      </c>
      <c r="D440" s="86">
        <v>-0.13043478260869565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69</v>
      </c>
      <c r="D441" s="86">
        <v>-0.91003911342894395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767</v>
      </c>
      <c r="D442" s="86">
        <v>2.2666666666666668E-2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750</v>
      </c>
      <c r="D443" s="86">
        <v>-0.80585037535594095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3863</v>
      </c>
      <c r="D444" s="86">
        <v>-0.72929222144358796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14270</v>
      </c>
      <c r="D445" s="86">
        <v>0.11842620895054472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12759</v>
      </c>
      <c r="D446" s="86">
        <v>-0.20355805243445693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16020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83654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Cifras&amp;RSUECIA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SUECIA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SUECIA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suecia</mercado>
    <DestacadoHome xmlns="13f78365-8ad1-4746-b128-0a2d29b798e1">No</DestacadoHome>
    <PublishingExpirationDate xmlns="http://schemas.microsoft.com/sharepoint/v3" xsi:nil="true"/>
    <PublishingStartDate xmlns="http://schemas.microsoft.com/sharepoint/v3">2011-12-08T00:00:00+00:00</PublishingStartDate>
    <_dlc_DocId xmlns="8b099203-c902-4a5b-992f-1f849b15ff82">Q5F7QW3RQ55V-2024-153</_dlc_DocId>
    <_dlc_DocIdUrl xmlns="8b099203-c902-4a5b-992f-1f849b15ff82">
      <Url>http://cd102671/es/investigacion/Nuestros-Mercados/turismo-en-cifras/_layouts/DocIdRedir.aspx?ID=Q5F7QW3RQ55V-2024-153</Url>
      <Description>Q5F7QW3RQ55V-2024-153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97A634-8912-44F7-B508-9E808A636F9D}"/>
</file>

<file path=customXml/itemProps2.xml><?xml version="1.0" encoding="utf-8"?>
<ds:datastoreItem xmlns:ds="http://schemas.openxmlformats.org/officeDocument/2006/customXml" ds:itemID="{66B5E38C-B553-45E6-B9D9-3034A895D148}"/>
</file>

<file path=customXml/itemProps3.xml><?xml version="1.0" encoding="utf-8"?>
<ds:datastoreItem xmlns:ds="http://schemas.openxmlformats.org/officeDocument/2006/customXml" ds:itemID="{7D4C9432-5DCF-4327-9F25-32F30D9D6E5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SUECIA (año 2011)</dc:title>
  <dc:creator>marjorie</dc:creator>
  <cp:lastModifiedBy>marjorie</cp:lastModifiedBy>
  <dcterms:created xsi:type="dcterms:W3CDTF">2012-02-27T10:48:08Z</dcterms:created>
  <dcterms:modified xsi:type="dcterms:W3CDTF">2012-02-27T10:52:23Z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6c605829-33f1-4938-a5f3-43ce29b6c460</vt:lpwstr>
  </property>
</Properties>
</file>