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720" yWindow="600" windowWidth="24255" windowHeight="10680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/>
</workbook>
</file>

<file path=xl/calcChain.xml><?xml version="1.0" encoding="utf-8"?>
<calcChain xmlns="http://schemas.openxmlformats.org/spreadsheetml/2006/main">
  <c r="E2" i="59"/>
  <c r="E1" s="1"/>
  <c r="D7" i="1" l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6758" uniqueCount="312">
  <si>
    <t>TURISMO EN CIFRAS</t>
  </si>
  <si>
    <t>REINO UNIDO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BRITÁNICOS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BRITÁNICOS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BRITÁNICOS 
A FUERTEVENTURA</t>
  </si>
  <si>
    <t>LLEGADA DE PASAJEROS PROCEDENTE DE AEROPUERTOS BRITÁNICOS 
 A GRAN CANARIA</t>
  </si>
  <si>
    <t>LLEGADA DE PASAJEROS PROCEDENTE DE AEROPUERTOS BRITÁNICOS 
 A LA PALMA</t>
  </si>
  <si>
    <t>LLEGADA DE PASAJEROS PROCEDENTE DE AEROPUERTOS BRITÁNICOS 
 A TENERIFE</t>
  </si>
  <si>
    <t>LLEGADA DE PASAJEROS PROCEDENTE DE AEROPUERTOS BRITÁNICOS 
 A LANZAROTE</t>
  </si>
  <si>
    <t>EVOLUCIÓN DE PASAJEROS PROCEDENTES DE AEROPUERTOS BRITÁNICOS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BRITÁNICOS LLEGADOS A 
CANARIAS - ISLAS</t>
  </si>
  <si>
    <t>var. Interanual</t>
  </si>
  <si>
    <t>VARIACIÓN INTERANUAL DE LA LLEGADA DE PASAJEROS PROCEDENTES DE AEROPUERTOS BRITÁNICOS
CANARIAS - ISLAS</t>
  </si>
  <si>
    <t>CUOTA DE PASAJEROS PROCEDENTES DE AEROPUERTOS BRITÁNICOS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BRITÁNICO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BRITÁNICOS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BRITÁNICOS  ALOJADOS EN TENERIFE POR TIPOLOGÍA DE ESTABLECIMIENTO
VARIACIONES INTERANUALES</t>
  </si>
  <si>
    <t xml:space="preserve">Hotelero </t>
  </si>
  <si>
    <t>PESO DE LOS TURISTAS BRITÁNICOS ALOJADOS EN TENERIFE SOBRE TOTAL DE TURISTAS  POR TIPOLOGÍA DE ESTABLECIMIENTO</t>
  </si>
  <si>
    <t>TURISTAS ALOJADOS SEGÚN TIPOLOGÍA DEL ESTABLECIMIENTO</t>
  </si>
  <si>
    <t>BRITÁNICOS</t>
  </si>
  <si>
    <t>TOTAL TURISTAS</t>
  </si>
  <si>
    <t>Total BRITÁNICOS s/ total turistas</t>
  </si>
  <si>
    <t>Extrahotel.</t>
  </si>
  <si>
    <t xml:space="preserve">Total </t>
  </si>
  <si>
    <t>FUENTE: STDE Cabildo Insular de Tenerife.  ELABORACIÓN: Turismo de Tenerife.</t>
  </si>
  <si>
    <t>EVOLUCIÓN MENSUAL DE TURSTAS BRITÁNICOS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BRITÁNICOS  ALOJADOS EN LA TEMPORADA DE VERANO</t>
  </si>
  <si>
    <t>Temporada Verano</t>
  </si>
  <si>
    <t>TURISMO BRITÁNICO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BRITÁNICOS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BRITÁNICOS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BRITÁNICOS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BRITÁNICOS  ALOJADOS EN TENERIFE SOBRE EL TOTAL DE TURISTAS POR ZONAS Y TIPOLOGÍA </t>
  </si>
  <si>
    <t>TURISTAS BRITÁNICOS  ALOJADOS EN LA ZONA SANTA CRUZ</t>
  </si>
  <si>
    <t>TURISTAS BRITÁNICOS  ALOJADOS EN LA ZONA LA LAGUNA, BAJAMAR, PUNTA HIDALGO Y TACORONTE</t>
  </si>
  <si>
    <t>TURISTAS BRITÁNICOS  ALOJADOS EN LA ZONA NORTE</t>
  </si>
  <si>
    <t>TURISTAS BRITÁNICOS  ALOJADOS EN LA ZONA SUR</t>
  </si>
  <si>
    <t>TURISTAS  BRITÁNICOS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BRITÁNICOS  ALOJADOS EN TENERIFE</t>
  </si>
  <si>
    <t>TURISTAS BRITÁNICOS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BRITÁNICO ALOJADO EN TENERIFE POR CATEGORÍA </t>
  </si>
  <si>
    <t xml:space="preserve">EVOLUCIÓN DEL TURISMO BRITÁNICO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BRITÁNICO ALOJADOS EN TENERIFE SOBRE TOTAL DE TURISTAS  POR CATEGORÍA </t>
  </si>
  <si>
    <t xml:space="preserve">TURISTAS BRITÁNICOS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BRITÁNICOS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BRITÁNICO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BRITÁNICOS POR  ISLAS</t>
  </si>
  <si>
    <t xml:space="preserve">DISTRIBUCIÓN DE LOS TURISTAS BRITÁNICOS ALOJADOS EN TENERIFE POR ZONAS </t>
  </si>
  <si>
    <t xml:space="preserve">DISTRIBUCIÓN DE TURISTAS BRITÁNICOS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BRITÁNICOS LLEGADOS A CANARIAS E ISLAS </c:v>
            </c:pt>
          </c:strCache>
        </c:strRef>
      </c:tx>
      <c:layout>
        <c:manualLayout>
          <c:xMode val="edge"/>
          <c:yMode val="edge"/>
          <c:x val="0.1641084374942680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299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0.12703950153422694</c:v>
                </c:pt>
                <c:pt idx="1">
                  <c:v>7.9080774572402035E-2</c:v>
                </c:pt>
                <c:pt idx="2">
                  <c:v>0.14798130310734892</c:v>
                </c:pt>
                <c:pt idx="3">
                  <c:v>0.11906014799546716</c:v>
                </c:pt>
                <c:pt idx="4">
                  <c:v>0.29930800806315494</c:v>
                </c:pt>
                <c:pt idx="5">
                  <c:v>4.8421201014942294E-2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0.28127114885571736</c:v>
                </c:pt>
                <c:pt idx="1">
                  <c:v>0.19050968007324753</c:v>
                </c:pt>
                <c:pt idx="2">
                  <c:v>0.35087580345447344</c:v>
                </c:pt>
                <c:pt idx="3">
                  <c:v>0.27119239264030459</c:v>
                </c:pt>
                <c:pt idx="4">
                  <c:v>0.52087959411630136</c:v>
                </c:pt>
                <c:pt idx="5">
                  <c:v>6.0837577815506583E-2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0.13583635581045517</c:v>
                </c:pt>
                <c:pt idx="1">
                  <c:v>0.16391663168511328</c:v>
                </c:pt>
                <c:pt idx="2">
                  <c:v>0.11425324898914879</c:v>
                </c:pt>
                <c:pt idx="3">
                  <c:v>5.2739919807225144E-2</c:v>
                </c:pt>
                <c:pt idx="4">
                  <c:v>0.19537266243474427</c:v>
                </c:pt>
                <c:pt idx="5">
                  <c:v>-0.17942857142857138</c:v>
                </c:pt>
              </c:numCache>
            </c:numRef>
          </c:val>
        </c:ser>
        <c:gapWidth val="59"/>
        <c:overlap val="-16"/>
        <c:axId val="889730560"/>
        <c:axId val="889732096"/>
      </c:barChart>
      <c:catAx>
        <c:axId val="889730560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889732096"/>
        <c:crosses val="autoZero"/>
        <c:auto val="1"/>
        <c:lblAlgn val="ctr"/>
        <c:lblOffset val="100"/>
      </c:catAx>
      <c:valAx>
        <c:axId val="889732096"/>
        <c:scaling>
          <c:orientation val="minMax"/>
        </c:scaling>
        <c:delete val="1"/>
        <c:axPos val="t"/>
        <c:numFmt formatCode="0.0%" sourceLinked="1"/>
        <c:tickLblPos val="none"/>
        <c:crossAx val="88973056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88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21" l="0.70000000000000062" r="0.70000000000000062" t="0.75000000000001121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576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34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1680251</c:v>
                </c:pt>
                <c:pt idx="1">
                  <c:v>539545</c:v>
                </c:pt>
                <c:pt idx="2">
                  <c:v>487724</c:v>
                </c:pt>
                <c:pt idx="3">
                  <c:v>906084</c:v>
                </c:pt>
                <c:pt idx="4">
                  <c:v>12206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BRITÁNICOS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172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9.8770676921198827E-2"/>
                  <c:y val="-1.331870191042746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85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1680251</c:v>
                </c:pt>
                <c:pt idx="1">
                  <c:v>539545</c:v>
                </c:pt>
                <c:pt idx="2">
                  <c:v>487724</c:v>
                </c:pt>
                <c:pt idx="3">
                  <c:v>906084</c:v>
                </c:pt>
                <c:pt idx="4">
                  <c:v>12206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88" l="0.70000000000000062" r="0.70000000000000062" t="0.75000000000000988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BRITÁNICOS LLEGADOS A 
CANARIAS - ISLAS</c:v>
            </c:pt>
          </c:strCache>
        </c:strRef>
      </c:tx>
      <c:layout>
        <c:manualLayout>
          <c:xMode val="edge"/>
          <c:yMode val="edge"/>
          <c:x val="0.15149861475649007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8038604549431322E-2"/>
          <c:y val="0.42024118985126857"/>
          <c:w val="0.94047581208313213"/>
          <c:h val="0.48623706036745612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1680251</c:v>
              </c:pt>
              <c:pt idx="1">
                <c:v>539545</c:v>
              </c:pt>
              <c:pt idx="2">
                <c:v>487724</c:v>
              </c:pt>
              <c:pt idx="3">
                <c:v>906084</c:v>
              </c:pt>
              <c:pt idx="4">
                <c:v>12206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1443618</c:v>
              </c:pt>
              <c:pt idx="1">
                <c:v>512515</c:v>
              </c:pt>
              <c:pt idx="2">
                <c:v>408010</c:v>
              </c:pt>
              <c:pt idx="3">
                <c:v>813176</c:v>
              </c:pt>
              <c:pt idx="4">
                <c:v>14875</c:v>
              </c:pt>
            </c:numLit>
          </c:val>
        </c:ser>
        <c:axId val="900602880"/>
        <c:axId val="900662016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-2.0388597258676E-3"/>
                  <c:y val="-0.5798679965004376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33360713910761347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6.6683070866141734E-3"/>
                  <c:y val="-0.2798838145231846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329E-3"/>
                  <c:y val="-0.36958684164479433"/>
                </c:manualLayout>
              </c:layout>
              <c:showVal val="1"/>
            </c:dLbl>
            <c:dLbl>
              <c:idx val="4"/>
              <c:layout>
                <c:manualLayout>
                  <c:x val="0"/>
                  <c:y val="-0.1395549956255468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0.16391663168511328</c:v>
                </c:pt>
                <c:pt idx="1">
                  <c:v>5.2739919807225144E-2</c:v>
                </c:pt>
                <c:pt idx="2">
                  <c:v>0.19537266243474427</c:v>
                </c:pt>
                <c:pt idx="3">
                  <c:v>0.11425324898914879</c:v>
                </c:pt>
                <c:pt idx="4">
                  <c:v>-0.17942857142857138</c:v>
                </c:pt>
              </c:numCache>
            </c:numRef>
          </c:val>
        </c:ser>
        <c:axId val="900663552"/>
        <c:axId val="900673536"/>
      </c:barChart>
      <c:catAx>
        <c:axId val="900602880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900662016"/>
        <c:crosses val="autoZero"/>
        <c:auto val="1"/>
        <c:lblAlgn val="ctr"/>
        <c:lblOffset val="100"/>
      </c:catAx>
      <c:valAx>
        <c:axId val="900662016"/>
        <c:scaling>
          <c:orientation val="minMax"/>
        </c:scaling>
        <c:delete val="1"/>
        <c:axPos val="l"/>
        <c:numFmt formatCode="#,##0" sourceLinked="1"/>
        <c:tickLblPos val="none"/>
        <c:crossAx val="900602880"/>
        <c:crosses val="autoZero"/>
        <c:crossBetween val="between"/>
      </c:valAx>
      <c:catAx>
        <c:axId val="900663552"/>
        <c:scaling>
          <c:orientation val="minMax"/>
        </c:scaling>
        <c:delete val="1"/>
        <c:axPos val="b"/>
        <c:numFmt formatCode="General" sourceLinked="1"/>
        <c:tickLblPos val="none"/>
        <c:crossAx val="900673536"/>
        <c:crosses val="autoZero"/>
        <c:auto val="1"/>
        <c:lblAlgn val="ctr"/>
        <c:lblOffset val="100"/>
      </c:catAx>
      <c:valAx>
        <c:axId val="900673536"/>
        <c:scaling>
          <c:orientation val="minMax"/>
        </c:scaling>
        <c:delete val="1"/>
        <c:axPos val="r"/>
        <c:numFmt formatCode="0.0%" sourceLinked="1"/>
        <c:tickLblPos val="none"/>
        <c:crossAx val="9006635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727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11" l="0.70000000000000062" r="0.70000000000000062" t="0.75000000000000611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BRITÁNICOS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65"/>
          <c:w val="0.86048406649509501"/>
          <c:h val="0.58834027572491288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2272067</c:v>
                </c:pt>
                <c:pt idx="1">
                  <c:v>2736487</c:v>
                </c:pt>
                <c:pt idx="2">
                  <c:v>2725553</c:v>
                </c:pt>
                <c:pt idx="3">
                  <c:v>2562357</c:v>
                </c:pt>
                <c:pt idx="4">
                  <c:v>2794267</c:v>
                </c:pt>
                <c:pt idx="5">
                  <c:v>3296080</c:v>
                </c:pt>
                <c:pt idx="6">
                  <c:v>3519406</c:v>
                </c:pt>
                <c:pt idx="7">
                  <c:v>3713980</c:v>
                </c:pt>
                <c:pt idx="8">
                  <c:v>3943306</c:v>
                </c:pt>
                <c:pt idx="9">
                  <c:v>3958135</c:v>
                </c:pt>
                <c:pt idx="10">
                  <c:v>4060434</c:v>
                </c:pt>
                <c:pt idx="11">
                  <c:v>3878666</c:v>
                </c:pt>
                <c:pt idx="12">
                  <c:v>3631587</c:v>
                </c:pt>
                <c:pt idx="13">
                  <c:v>3642893</c:v>
                </c:pt>
                <c:pt idx="14">
                  <c:v>3476319</c:v>
                </c:pt>
                <c:pt idx="15">
                  <c:v>3356935</c:v>
                </c:pt>
                <c:pt idx="16">
                  <c:v>2832371</c:v>
                </c:pt>
                <c:pt idx="17">
                  <c:v>3192194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1227013</c:v>
                </c:pt>
                <c:pt idx="1">
                  <c:v>1367124</c:v>
                </c:pt>
                <c:pt idx="2">
                  <c:v>1315445</c:v>
                </c:pt>
                <c:pt idx="3">
                  <c:v>1254153</c:v>
                </c:pt>
                <c:pt idx="4">
                  <c:v>1342723</c:v>
                </c:pt>
                <c:pt idx="5">
                  <c:v>1502179</c:v>
                </c:pt>
                <c:pt idx="6">
                  <c:v>1609616</c:v>
                </c:pt>
                <c:pt idx="7">
                  <c:v>1713903</c:v>
                </c:pt>
                <c:pt idx="8">
                  <c:v>1839085</c:v>
                </c:pt>
                <c:pt idx="9">
                  <c:v>1838759</c:v>
                </c:pt>
                <c:pt idx="10">
                  <c:v>1847862</c:v>
                </c:pt>
                <c:pt idx="11">
                  <c:v>1764356</c:v>
                </c:pt>
                <c:pt idx="12">
                  <c:v>1697244</c:v>
                </c:pt>
                <c:pt idx="13">
                  <c:v>1712048</c:v>
                </c:pt>
                <c:pt idx="14">
                  <c:v>1596996</c:v>
                </c:pt>
                <c:pt idx="15">
                  <c:v>1525448</c:v>
                </c:pt>
                <c:pt idx="16">
                  <c:v>1337822</c:v>
                </c:pt>
                <c:pt idx="17">
                  <c:v>1443618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475700</c:v>
                </c:pt>
                <c:pt idx="1">
                  <c:v>614201</c:v>
                </c:pt>
                <c:pt idx="2">
                  <c:v>598193</c:v>
                </c:pt>
                <c:pt idx="3">
                  <c:v>552326</c:v>
                </c:pt>
                <c:pt idx="4">
                  <c:v>625235</c:v>
                </c:pt>
                <c:pt idx="5">
                  <c:v>760558</c:v>
                </c:pt>
                <c:pt idx="6">
                  <c:v>811586</c:v>
                </c:pt>
                <c:pt idx="7">
                  <c:v>823140</c:v>
                </c:pt>
                <c:pt idx="8">
                  <c:v>827454</c:v>
                </c:pt>
                <c:pt idx="9">
                  <c:v>811241</c:v>
                </c:pt>
                <c:pt idx="10">
                  <c:v>829381</c:v>
                </c:pt>
                <c:pt idx="11">
                  <c:v>760897</c:v>
                </c:pt>
                <c:pt idx="12">
                  <c:v>673144</c:v>
                </c:pt>
                <c:pt idx="13">
                  <c:v>657131</c:v>
                </c:pt>
                <c:pt idx="14">
                  <c:v>666763</c:v>
                </c:pt>
                <c:pt idx="15">
                  <c:v>601529</c:v>
                </c:pt>
                <c:pt idx="16">
                  <c:v>457987</c:v>
                </c:pt>
                <c:pt idx="17">
                  <c:v>512515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147333</c:v>
                </c:pt>
                <c:pt idx="1">
                  <c:v>212905</c:v>
                </c:pt>
                <c:pt idx="2">
                  <c:v>243106</c:v>
                </c:pt>
                <c:pt idx="3">
                  <c:v>205544</c:v>
                </c:pt>
                <c:pt idx="4">
                  <c:v>226905</c:v>
                </c:pt>
                <c:pt idx="5">
                  <c:v>301797</c:v>
                </c:pt>
                <c:pt idx="6">
                  <c:v>353028</c:v>
                </c:pt>
                <c:pt idx="7">
                  <c:v>387555</c:v>
                </c:pt>
                <c:pt idx="8">
                  <c:v>421232</c:v>
                </c:pt>
                <c:pt idx="9">
                  <c:v>426585</c:v>
                </c:pt>
                <c:pt idx="10">
                  <c:v>451968</c:v>
                </c:pt>
                <c:pt idx="11">
                  <c:v>434212</c:v>
                </c:pt>
                <c:pt idx="12">
                  <c:v>395916</c:v>
                </c:pt>
                <c:pt idx="13">
                  <c:v>413806</c:v>
                </c:pt>
                <c:pt idx="14">
                  <c:v>394924</c:v>
                </c:pt>
                <c:pt idx="15">
                  <c:v>388897</c:v>
                </c:pt>
                <c:pt idx="16">
                  <c:v>314021</c:v>
                </c:pt>
                <c:pt idx="17">
                  <c:v>408010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420203</c:v>
                </c:pt>
                <c:pt idx="1">
                  <c:v>542257</c:v>
                </c:pt>
                <c:pt idx="2">
                  <c:v>568809</c:v>
                </c:pt>
                <c:pt idx="3">
                  <c:v>550334</c:v>
                </c:pt>
                <c:pt idx="4">
                  <c:v>599404</c:v>
                </c:pt>
                <c:pt idx="5">
                  <c:v>731546</c:v>
                </c:pt>
                <c:pt idx="6">
                  <c:v>745176</c:v>
                </c:pt>
                <c:pt idx="7">
                  <c:v>787889</c:v>
                </c:pt>
                <c:pt idx="8">
                  <c:v>850174</c:v>
                </c:pt>
                <c:pt idx="9">
                  <c:v>875346</c:v>
                </c:pt>
                <c:pt idx="10">
                  <c:v>926284</c:v>
                </c:pt>
                <c:pt idx="11">
                  <c:v>914669</c:v>
                </c:pt>
                <c:pt idx="12">
                  <c:v>862330</c:v>
                </c:pt>
                <c:pt idx="13">
                  <c:v>859881</c:v>
                </c:pt>
                <c:pt idx="14">
                  <c:v>814283</c:v>
                </c:pt>
                <c:pt idx="15">
                  <c:v>823131</c:v>
                </c:pt>
                <c:pt idx="16">
                  <c:v>708353</c:v>
                </c:pt>
                <c:pt idx="17">
                  <c:v>813176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1818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1493</c:v>
                </c:pt>
                <c:pt idx="8">
                  <c:v>5361</c:v>
                </c:pt>
                <c:pt idx="9">
                  <c:v>6204</c:v>
                </c:pt>
                <c:pt idx="10">
                  <c:v>4939</c:v>
                </c:pt>
                <c:pt idx="11">
                  <c:v>4532</c:v>
                </c:pt>
                <c:pt idx="12">
                  <c:v>2953</c:v>
                </c:pt>
                <c:pt idx="13">
                  <c:v>27</c:v>
                </c:pt>
                <c:pt idx="14">
                  <c:v>3353</c:v>
                </c:pt>
                <c:pt idx="15">
                  <c:v>17930</c:v>
                </c:pt>
                <c:pt idx="16">
                  <c:v>14188</c:v>
                </c:pt>
                <c:pt idx="17">
                  <c:v>14875</c:v>
                </c:pt>
              </c:numCache>
            </c:numRef>
          </c:val>
        </c:ser>
        <c:marker val="1"/>
        <c:axId val="900970368"/>
        <c:axId val="900997120"/>
      </c:lineChart>
      <c:catAx>
        <c:axId val="90097036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00997120"/>
        <c:crosses val="autoZero"/>
        <c:auto val="1"/>
        <c:lblAlgn val="ctr"/>
        <c:lblOffset val="100"/>
        <c:tickLblSkip val="1"/>
      </c:catAx>
      <c:valAx>
        <c:axId val="90099712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009703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23"/>
          <c:h val="6.1716427937976888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888" l="0.70000000000000062" r="0.70000000000000062" t="0.75000000000000888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BRITÁNICOS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017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0.45441690113153815</c:v>
                </c:pt>
                <c:pt idx="1">
                  <c:v>0.17918994559024826</c:v>
                </c:pt>
                <c:pt idx="2">
                  <c:v>0.11584883234259823</c:v>
                </c:pt>
                <c:pt idx="3">
                  <c:v>0.24520313917308498</c:v>
                </c:pt>
                <c:pt idx="4">
                  <c:v>5.3411817625304038E-3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0.47233289706750986</c:v>
                </c:pt>
                <c:pt idx="1">
                  <c:v>0.16169739063138269</c:v>
                </c:pt>
                <c:pt idx="2">
                  <c:v>0.11086859736948303</c:v>
                </c:pt>
                <c:pt idx="3">
                  <c:v>0.25009188414935757</c:v>
                </c:pt>
                <c:pt idx="4">
                  <c:v>5.009230782266871E-3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0.45223379280833181</c:v>
                </c:pt>
                <c:pt idx="1">
                  <c:v>0.1605525854631642</c:v>
                </c:pt>
                <c:pt idx="2">
                  <c:v>0.12781491350463037</c:v>
                </c:pt>
                <c:pt idx="3">
                  <c:v>0.25473890371324548</c:v>
                </c:pt>
                <c:pt idx="4">
                  <c:v>4.6598045106281136E-3</c:v>
                </c:pt>
              </c:numCache>
            </c:numRef>
          </c:val>
        </c:ser>
        <c:shape val="box"/>
        <c:axId val="901008768"/>
        <c:axId val="900973696"/>
        <c:axId val="0"/>
      </c:bar3DChart>
      <c:catAx>
        <c:axId val="901008768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00973696"/>
        <c:crosses val="autoZero"/>
        <c:auto val="1"/>
        <c:lblAlgn val="ctr"/>
        <c:lblOffset val="100"/>
      </c:catAx>
      <c:valAx>
        <c:axId val="90097369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010087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66" l="0.70000000000000062" r="0.70000000000000062" t="0.75000000000000966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BRITÁNICOS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985"/>
          <c:w val="0.73433583959901139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2999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163E-2"/>
                  <c:y val="-1.657868561050902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0"/>
                  <c:y val="-0.18883776447259737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8.0450600149801418E-2"/>
                  <c:y val="-2.5978310916470931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1443618</c:v>
                </c:pt>
                <c:pt idx="1">
                  <c:v>512515</c:v>
                </c:pt>
                <c:pt idx="2">
                  <c:v>408010</c:v>
                </c:pt>
                <c:pt idx="3">
                  <c:v>813176</c:v>
                </c:pt>
                <c:pt idx="4">
                  <c:v>14875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66" l="0.70000000000000062" r="0.70000000000000062" t="0.75000000000000966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BRITÁNICOS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267791</c:v>
                </c:pt>
                <c:pt idx="1">
                  <c:v>279386</c:v>
                </c:pt>
                <c:pt idx="2">
                  <c:v>261160</c:v>
                </c:pt>
                <c:pt idx="3">
                  <c:v>280583</c:v>
                </c:pt>
                <c:pt idx="4">
                  <c:v>342437</c:v>
                </c:pt>
                <c:pt idx="5">
                  <c:v>355089</c:v>
                </c:pt>
                <c:pt idx="6">
                  <c:v>406279</c:v>
                </c:pt>
                <c:pt idx="7">
                  <c:v>378572</c:v>
                </c:pt>
                <c:pt idx="8">
                  <c:v>468866</c:v>
                </c:pt>
                <c:pt idx="9">
                  <c:v>521091</c:v>
                </c:pt>
                <c:pt idx="10">
                  <c:v>532995</c:v>
                </c:pt>
                <c:pt idx="11">
                  <c:v>481611</c:v>
                </c:pt>
                <c:pt idx="12">
                  <c:v>420877</c:v>
                </c:pt>
                <c:pt idx="13">
                  <c:v>422555</c:v>
                </c:pt>
                <c:pt idx="14">
                  <c:v>425073</c:v>
                </c:pt>
                <c:pt idx="15">
                  <c:v>465382</c:v>
                </c:pt>
                <c:pt idx="16">
                  <c:v>509778</c:v>
                </c:pt>
                <c:pt idx="17">
                  <c:v>461393</c:v>
                </c:pt>
                <c:pt idx="18">
                  <c:v>448670</c:v>
                </c:pt>
                <c:pt idx="19">
                  <c:v>512689</c:v>
                </c:pt>
                <c:pt idx="20">
                  <c:v>519663</c:v>
                </c:pt>
                <c:pt idx="21">
                  <c:v>559752</c:v>
                </c:pt>
                <c:pt idx="22">
                  <c:v>590416</c:v>
                </c:pt>
                <c:pt idx="23">
                  <c:v>688586</c:v>
                </c:pt>
                <c:pt idx="24">
                  <c:v>693637</c:v>
                </c:pt>
                <c:pt idx="25">
                  <c:v>707869</c:v>
                </c:pt>
                <c:pt idx="26">
                  <c:v>709430</c:v>
                </c:pt>
                <c:pt idx="27">
                  <c:v>718087</c:v>
                </c:pt>
                <c:pt idx="28">
                  <c:v>793255</c:v>
                </c:pt>
                <c:pt idx="29">
                  <c:v>765778</c:v>
                </c:pt>
                <c:pt idx="30">
                  <c:v>740304</c:v>
                </c:pt>
                <c:pt idx="31">
                  <c:v>630111</c:v>
                </c:pt>
                <c:pt idx="32">
                  <c:v>700991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48698</c:v>
                </c:pt>
                <c:pt idx="1">
                  <c:v>53746</c:v>
                </c:pt>
                <c:pt idx="2">
                  <c:v>59867</c:v>
                </c:pt>
                <c:pt idx="3">
                  <c:v>65531</c:v>
                </c:pt>
                <c:pt idx="4">
                  <c:v>69935</c:v>
                </c:pt>
                <c:pt idx="5">
                  <c:v>97528</c:v>
                </c:pt>
                <c:pt idx="6">
                  <c:v>128454</c:v>
                </c:pt>
                <c:pt idx="7">
                  <c:v>125669</c:v>
                </c:pt>
                <c:pt idx="8">
                  <c:v>208916</c:v>
                </c:pt>
                <c:pt idx="9">
                  <c:v>267100</c:v>
                </c:pt>
                <c:pt idx="10">
                  <c:v>330363</c:v>
                </c:pt>
                <c:pt idx="11">
                  <c:v>411337</c:v>
                </c:pt>
                <c:pt idx="12">
                  <c:v>409120</c:v>
                </c:pt>
                <c:pt idx="13">
                  <c:v>479723</c:v>
                </c:pt>
                <c:pt idx="14">
                  <c:v>587005</c:v>
                </c:pt>
                <c:pt idx="15">
                  <c:v>676441</c:v>
                </c:pt>
                <c:pt idx="16">
                  <c:v>801125</c:v>
                </c:pt>
                <c:pt idx="17">
                  <c:v>834484</c:v>
                </c:pt>
                <c:pt idx="18">
                  <c:v>854482</c:v>
                </c:pt>
                <c:pt idx="19">
                  <c:v>898601</c:v>
                </c:pt>
                <c:pt idx="20">
                  <c:v>934899</c:v>
                </c:pt>
                <c:pt idx="21">
                  <c:v>1034964</c:v>
                </c:pt>
                <c:pt idx="22">
                  <c:v>1103498</c:v>
                </c:pt>
                <c:pt idx="23">
                  <c:v>1196113</c:v>
                </c:pt>
                <c:pt idx="24">
                  <c:v>1158057</c:v>
                </c:pt>
                <c:pt idx="25">
                  <c:v>1191668</c:v>
                </c:pt>
                <c:pt idx="26">
                  <c:v>1180478</c:v>
                </c:pt>
                <c:pt idx="27">
                  <c:v>1116724</c:v>
                </c:pt>
                <c:pt idx="28">
                  <c:v>1096716</c:v>
                </c:pt>
                <c:pt idx="29">
                  <c:v>968964</c:v>
                </c:pt>
                <c:pt idx="30">
                  <c:v>929027</c:v>
                </c:pt>
                <c:pt idx="31">
                  <c:v>800302</c:v>
                </c:pt>
                <c:pt idx="32">
                  <c:v>798310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316489</c:v>
                </c:pt>
                <c:pt idx="1">
                  <c:v>333132</c:v>
                </c:pt>
                <c:pt idx="2">
                  <c:v>321027</c:v>
                </c:pt>
                <c:pt idx="3">
                  <c:v>346114</c:v>
                </c:pt>
                <c:pt idx="4">
                  <c:v>412372</c:v>
                </c:pt>
                <c:pt idx="5">
                  <c:v>452617</c:v>
                </c:pt>
                <c:pt idx="6">
                  <c:v>534733</c:v>
                </c:pt>
                <c:pt idx="7">
                  <c:v>504241</c:v>
                </c:pt>
                <c:pt idx="8">
                  <c:v>677782</c:v>
                </c:pt>
                <c:pt idx="9">
                  <c:v>788191</c:v>
                </c:pt>
                <c:pt idx="10">
                  <c:v>863358</c:v>
                </c:pt>
                <c:pt idx="11">
                  <c:v>892948</c:v>
                </c:pt>
                <c:pt idx="12">
                  <c:v>829997</c:v>
                </c:pt>
                <c:pt idx="13">
                  <c:v>902278</c:v>
                </c:pt>
                <c:pt idx="14">
                  <c:v>1012078</c:v>
                </c:pt>
                <c:pt idx="15">
                  <c:v>1141823</c:v>
                </c:pt>
                <c:pt idx="16">
                  <c:v>1310903</c:v>
                </c:pt>
                <c:pt idx="17">
                  <c:v>1295877</c:v>
                </c:pt>
                <c:pt idx="18">
                  <c:v>1303152</c:v>
                </c:pt>
                <c:pt idx="19">
                  <c:v>1411290</c:v>
                </c:pt>
                <c:pt idx="20">
                  <c:v>1454562</c:v>
                </c:pt>
                <c:pt idx="21">
                  <c:v>1594716</c:v>
                </c:pt>
                <c:pt idx="22">
                  <c:v>1693914</c:v>
                </c:pt>
                <c:pt idx="23">
                  <c:v>1884699</c:v>
                </c:pt>
                <c:pt idx="24">
                  <c:v>1851694</c:v>
                </c:pt>
                <c:pt idx="25">
                  <c:v>1899537</c:v>
                </c:pt>
                <c:pt idx="26">
                  <c:v>1889908</c:v>
                </c:pt>
                <c:pt idx="27">
                  <c:v>1834811</c:v>
                </c:pt>
                <c:pt idx="28">
                  <c:v>1889971</c:v>
                </c:pt>
                <c:pt idx="29">
                  <c:v>1734742</c:v>
                </c:pt>
                <c:pt idx="30">
                  <c:v>1669331</c:v>
                </c:pt>
                <c:pt idx="31">
                  <c:v>1430413</c:v>
                </c:pt>
                <c:pt idx="32">
                  <c:v>1499301</c:v>
                </c:pt>
              </c:numCache>
            </c:numRef>
          </c:val>
        </c:ser>
        <c:marker val="1"/>
        <c:axId val="902499712"/>
        <c:axId val="902514176"/>
      </c:lineChart>
      <c:catAx>
        <c:axId val="90249971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02514176"/>
        <c:crosses val="autoZero"/>
        <c:auto val="1"/>
        <c:lblAlgn val="ctr"/>
        <c:lblOffset val="100"/>
        <c:tickLblSkip val="1"/>
      </c:catAx>
      <c:valAx>
        <c:axId val="90251417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024997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25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BRITÁNICOS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55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0.24615353827783912</c:v>
                </c:pt>
                <c:pt idx="1">
                  <c:v>0.27344068924656545</c:v>
                </c:pt>
                <c:pt idx="2">
                  <c:v>0.27226574168242301</c:v>
                </c:pt>
                <c:pt idx="3">
                  <c:v>0.27273564405264616</c:v>
                </c:pt>
                <c:pt idx="4">
                  <c:v>0.25719659589648475</c:v>
                </c:pt>
                <c:pt idx="5">
                  <c:v>0.25182975285097764</c:v>
                </c:pt>
                <c:pt idx="6">
                  <c:v>0.25224250360355521</c:v>
                </c:pt>
                <c:pt idx="7">
                  <c:v>0.24730525443494228</c:v>
                </c:pt>
                <c:pt idx="8">
                  <c:v>0.23742889278810828</c:v>
                </c:pt>
                <c:pt idx="9">
                  <c:v>0.22653021164979853</c:v>
                </c:pt>
                <c:pt idx="10">
                  <c:v>0.23857765053473051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0.47322713185242493</c:v>
                </c:pt>
                <c:pt idx="1">
                  <c:v>0.50643891488353643</c:v>
                </c:pt>
                <c:pt idx="2">
                  <c:v>0.50732607632822646</c:v>
                </c:pt>
                <c:pt idx="3">
                  <c:v>0.51753980238542874</c:v>
                </c:pt>
                <c:pt idx="4">
                  <c:v>0.52287701552803145</c:v>
                </c:pt>
                <c:pt idx="5">
                  <c:v>0.49803635092188486</c:v>
                </c:pt>
                <c:pt idx="6">
                  <c:v>0.47555071064893706</c:v>
                </c:pt>
                <c:pt idx="7">
                  <c:v>0.44401146499442101</c:v>
                </c:pt>
                <c:pt idx="8">
                  <c:v>0.42727164856755478</c:v>
                </c:pt>
                <c:pt idx="9">
                  <c:v>0.41548100255112902</c:v>
                </c:pt>
                <c:pt idx="10">
                  <c:v>0.42169101101041878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0.35808917803368617</c:v>
                </c:pt>
                <c:pt idx="1">
                  <c:v>0.38620572499523059</c:v>
                </c:pt>
                <c:pt idx="2">
                  <c:v>0.38334849797580489</c:v>
                </c:pt>
                <c:pt idx="3">
                  <c:v>0.38781866813883126</c:v>
                </c:pt>
                <c:pt idx="4">
                  <c:v>0.37677764471408065</c:v>
                </c:pt>
                <c:pt idx="5">
                  <c:v>0.36020956736632392</c:v>
                </c:pt>
                <c:pt idx="6">
                  <c:v>0.34671922448176146</c:v>
                </c:pt>
                <c:pt idx="7">
                  <c:v>0.32862530461560846</c:v>
                </c:pt>
                <c:pt idx="8">
                  <c:v>0.31542476494744182</c:v>
                </c:pt>
                <c:pt idx="9">
                  <c:v>0.30384010984365883</c:v>
                </c:pt>
                <c:pt idx="10">
                  <c:v>0.31032915401054578</c:v>
                </c:pt>
              </c:numCache>
            </c:numRef>
          </c:val>
        </c:ser>
        <c:marker val="1"/>
        <c:axId val="904090752"/>
        <c:axId val="904092672"/>
      </c:lineChart>
      <c:catAx>
        <c:axId val="90409075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04092672"/>
        <c:crosses val="autoZero"/>
        <c:auto val="1"/>
        <c:lblAlgn val="ctr"/>
        <c:lblOffset val="100"/>
      </c:catAx>
      <c:valAx>
        <c:axId val="90409267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040907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08"/>
          <c:w val="0.54738643113421148"/>
          <c:h val="4.6816604235151875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188" l="0.70000000000000062" r="0.70000000000000062" t="0.75000000000001188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1658315</c:v>
                </c:pt>
                <c:pt idx="1">
                  <c:v>798991</c:v>
                </c:pt>
                <c:pt idx="2">
                  <c:v>859324</c:v>
                </c:pt>
                <c:pt idx="3">
                  <c:v>3344</c:v>
                </c:pt>
                <c:pt idx="4">
                  <c:v>3344</c:v>
                </c:pt>
                <c:pt idx="5" formatCode="#,##0">
                  <c:v>0</c:v>
                </c:pt>
                <c:pt idx="6">
                  <c:v>597</c:v>
                </c:pt>
                <c:pt idx="7">
                  <c:v>376</c:v>
                </c:pt>
                <c:pt idx="8">
                  <c:v>221</c:v>
                </c:pt>
                <c:pt idx="9">
                  <c:v>59520</c:v>
                </c:pt>
                <c:pt idx="10">
                  <c:v>47319</c:v>
                </c:pt>
                <c:pt idx="11">
                  <c:v>12201</c:v>
                </c:pt>
                <c:pt idx="12">
                  <c:v>1594854</c:v>
                </c:pt>
                <c:pt idx="13">
                  <c:v>747952</c:v>
                </c:pt>
                <c:pt idx="14">
                  <c:v>846902</c:v>
                </c:pt>
              </c:numCache>
            </c:numRef>
          </c:val>
        </c:ser>
        <c:dLbls>
          <c:showVal val="1"/>
        </c:dLbls>
        <c:gapWidth val="30"/>
        <c:axId val="904737152"/>
        <c:axId val="904739072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33E-3"/>
                  <c:y val="-0.46948356807511737"/>
                </c:manualLayout>
              </c:layout>
              <c:showVal val="1"/>
            </c:dLbl>
            <c:dLbl>
              <c:idx val="1"/>
              <c:layout>
                <c:manualLayout>
                  <c:x val="2.0800832033281333E-3"/>
                  <c:y val="-0.28169014084507038"/>
                </c:manualLayout>
              </c:layout>
              <c:showVal val="1"/>
            </c:dLbl>
            <c:dLbl>
              <c:idx val="2"/>
              <c:layout>
                <c:manualLayout>
                  <c:x val="1.2480335433889796E-2"/>
                  <c:y val="-0.29733959311424102"/>
                </c:manualLayout>
              </c:layout>
              <c:showVal val="1"/>
            </c:dLbl>
            <c:dLbl>
              <c:idx val="3"/>
              <c:layout>
                <c:manualLayout>
                  <c:x val="-6.2402496099843996E-3"/>
                  <c:y val="-0.10641627543035988"/>
                </c:manualLayout>
              </c:layout>
              <c:showVal val="1"/>
            </c:dLbl>
            <c:dLbl>
              <c:idx val="4"/>
              <c:layout>
                <c:manualLayout>
                  <c:x val="2.0800832033281333E-3"/>
                  <c:y val="-0.10641627543035988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0400416016640665E-2"/>
                  <c:y val="-6.8857589984350487E-2"/>
                </c:manualLayout>
              </c:layout>
              <c:showVal val="1"/>
            </c:dLbl>
            <c:dLbl>
              <c:idx val="7"/>
              <c:layout>
                <c:manualLayout>
                  <c:x val="-1.2480499219968799E-2"/>
                  <c:y val="-0.12832550860719869"/>
                </c:manualLayout>
              </c:layout>
              <c:showVal val="1"/>
            </c:dLbl>
            <c:dLbl>
              <c:idx val="8"/>
              <c:layout>
                <c:manualLayout>
                  <c:x val="-2.0802469894071352E-3"/>
                  <c:y val="-6.5727699530516381E-2"/>
                </c:manualLayout>
              </c:layout>
              <c:showVal val="1"/>
            </c:dLbl>
            <c:dLbl>
              <c:idx val="9"/>
              <c:layout>
                <c:manualLayout>
                  <c:x val="2.0800832033281333E-3"/>
                  <c:y val="-0.1283255086071988"/>
                </c:manualLayout>
              </c:layout>
              <c:showVal val="1"/>
            </c:dLbl>
            <c:dLbl>
              <c:idx val="10"/>
              <c:layout>
                <c:manualLayout>
                  <c:x val="8.3203328133125334E-3"/>
                  <c:y val="-0.19405320813771518"/>
                </c:manualLayout>
              </c:layout>
              <c:showVal val="1"/>
            </c:dLbl>
            <c:dLbl>
              <c:idx val="11"/>
              <c:layout>
                <c:manualLayout>
                  <c:x val="-6.2402496099844742E-3"/>
                  <c:y val="-0.12519561815336464"/>
                </c:manualLayout>
              </c:layout>
              <c:showVal val="1"/>
            </c:dLbl>
            <c:dLbl>
              <c:idx val="12"/>
              <c:layout>
                <c:manualLayout>
                  <c:x val="2.0800832033281333E-3"/>
                  <c:y val="-0.45696425270784813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27856049683930356"/>
                </c:manualLayout>
              </c:layout>
              <c:showVal val="1"/>
            </c:dLbl>
            <c:dLbl>
              <c:idx val="14"/>
              <c:layout>
                <c:manualLayout>
                  <c:x val="1.4560582423296931E-2"/>
                  <c:y val="-0.29107981220657281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0.10605875671396205</c:v>
                </c:pt>
                <c:pt idx="1">
                  <c:v>0.13980208019789128</c:v>
                </c:pt>
                <c:pt idx="2">
                  <c:v>7.6428956169908926E-2</c:v>
                </c:pt>
                <c:pt idx="3">
                  <c:v>0.15111876075731498</c:v>
                </c:pt>
                <c:pt idx="4">
                  <c:v>0.15111876075731498</c:v>
                </c:pt>
                <c:pt idx="5">
                  <c:v>0</c:v>
                </c:pt>
                <c:pt idx="6">
                  <c:v>-0.25</c:v>
                </c:pt>
                <c:pt idx="7">
                  <c:v>-0.45269286754002913</c:v>
                </c:pt>
                <c:pt idx="8">
                  <c:v>1.0275229357798166</c:v>
                </c:pt>
                <c:pt idx="9">
                  <c:v>0.28614028263969921</c:v>
                </c:pt>
                <c:pt idx="10">
                  <c:v>0.38891661040828907</c:v>
                </c:pt>
                <c:pt idx="11">
                  <c:v>-6.552543205831763E-4</c:v>
                </c:pt>
                <c:pt idx="12">
                  <c:v>0.1004138486823494</c:v>
                </c:pt>
                <c:pt idx="13">
                  <c:v>0.12757149533414741</c:v>
                </c:pt>
                <c:pt idx="14">
                  <c:v>7.7494427424197695E-2</c:v>
                </c:pt>
              </c:numCache>
            </c:numRef>
          </c:val>
        </c:ser>
        <c:gapWidth val="30"/>
        <c:axId val="904754688"/>
        <c:axId val="904753152"/>
      </c:barChart>
      <c:catAx>
        <c:axId val="90473715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904739072"/>
        <c:crosses val="autoZero"/>
        <c:auto val="1"/>
        <c:lblAlgn val="ctr"/>
        <c:lblOffset val="100"/>
        <c:tickLblSkip val="1"/>
        <c:tickMarkSkip val="1"/>
      </c:catAx>
      <c:valAx>
        <c:axId val="904739072"/>
        <c:scaling>
          <c:orientation val="minMax"/>
        </c:scaling>
        <c:delete val="1"/>
        <c:axPos val="l"/>
        <c:numFmt formatCode="#,##0_)" sourceLinked="1"/>
        <c:tickLblPos val="none"/>
        <c:crossAx val="904737152"/>
        <c:crosses val="autoZero"/>
        <c:crossBetween val="between"/>
      </c:valAx>
      <c:valAx>
        <c:axId val="904753152"/>
        <c:scaling>
          <c:orientation val="minMax"/>
        </c:scaling>
        <c:delete val="1"/>
        <c:axPos val="r"/>
        <c:numFmt formatCode="0.0%" sourceLinked="1"/>
        <c:tickLblPos val="none"/>
        <c:crossAx val="904754688"/>
        <c:crosses val="max"/>
        <c:crossBetween val="between"/>
      </c:valAx>
      <c:catAx>
        <c:axId val="904754688"/>
        <c:scaling>
          <c:orientation val="minMax"/>
        </c:scaling>
        <c:delete val="1"/>
        <c:axPos val="b"/>
        <c:tickLblPos val="none"/>
        <c:crossAx val="904753152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09"/>
          <c:w val="0.48316762276790282"/>
          <c:h val="6.0393331115301485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42"/>
          <c:y val="0.11212121212121304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2.0165047050771418E-3</c:v>
                </c:pt>
                <c:pt idx="1">
                  <c:v>3.6000397994349686E-4</c:v>
                </c:pt>
                <c:pt idx="2">
                  <c:v>3.5891854080798882E-2</c:v>
                </c:pt>
                <c:pt idx="3">
                  <c:v>0.96173163723418043</c:v>
                </c:pt>
                <c:pt idx="4">
                  <c:v>4.1852786827386041E-3</c:v>
                </c:pt>
                <c:pt idx="5">
                  <c:v>4.7059353609740285E-4</c:v>
                </c:pt>
                <c:pt idx="6">
                  <c:v>5.9223445570726077E-2</c:v>
                </c:pt>
                <c:pt idx="7">
                  <c:v>0.93612068221043787</c:v>
                </c:pt>
                <c:pt idx="8" formatCode="0">
                  <c:v>0</c:v>
                </c:pt>
                <c:pt idx="9">
                  <c:v>2.5717889876228291E-4</c:v>
                </c:pt>
                <c:pt idx="10">
                  <c:v>1.4198369881441691E-2</c:v>
                </c:pt>
                <c:pt idx="11">
                  <c:v>0.98554445121979606</c:v>
                </c:pt>
              </c:numCache>
            </c:numRef>
          </c:val>
        </c:ser>
        <c:dLbls>
          <c:showVal val="1"/>
        </c:dLbls>
        <c:gapWidth val="10"/>
        <c:overlap val="-10"/>
        <c:axId val="905529600"/>
        <c:axId val="905531776"/>
      </c:barChart>
      <c:catAx>
        <c:axId val="90552960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905531776"/>
        <c:crosses val="autoZero"/>
        <c:auto val="1"/>
        <c:lblAlgn val="ctr"/>
        <c:lblOffset val="100"/>
        <c:tickLblSkip val="1"/>
        <c:tickMarkSkip val="1"/>
      </c:catAx>
      <c:valAx>
        <c:axId val="905531776"/>
        <c:scaling>
          <c:orientation val="minMax"/>
        </c:scaling>
        <c:delete val="1"/>
        <c:axPos val="l"/>
        <c:numFmt formatCode="0.0%" sourceLinked="1"/>
        <c:tickLblPos val="none"/>
        <c:crossAx val="905529600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BRITÁNICOS ALOJADOS EN TENERIFE POR ZONAS </c:v>
            </c:pt>
          </c:strCache>
        </c:strRef>
      </c:tx>
      <c:layout>
        <c:manualLayout>
          <c:xMode val="edge"/>
          <c:yMode val="edge"/>
          <c:x val="0.11520087016150075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81"/>
          <c:w val="0.75203297785974954"/>
          <c:h val="0.74260524331013933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2.0092848754266073E-2"/>
                  <c:y val="-0.10811307207288744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3344</c:v>
                </c:pt>
                <c:pt idx="1">
                  <c:v>597</c:v>
                </c:pt>
                <c:pt idx="2">
                  <c:v>59520</c:v>
                </c:pt>
                <c:pt idx="3">
                  <c:v>1594854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BRITÁNICOS  ALOJADOS EN LA ZONA SANTA CRUZ</c:v>
            </c:pt>
          </c:strCache>
        </c:strRef>
      </c:tx>
      <c:layout>
        <c:manualLayout>
          <c:xMode val="edge"/>
          <c:yMode val="edge"/>
          <c:x val="0.1031206444022107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355</c:v>
                </c:pt>
                <c:pt idx="1">
                  <c:v>322</c:v>
                </c:pt>
                <c:pt idx="2">
                  <c:v>271</c:v>
                </c:pt>
                <c:pt idx="3">
                  <c:v>182</c:v>
                </c:pt>
                <c:pt idx="4">
                  <c:v>200</c:v>
                </c:pt>
                <c:pt idx="5">
                  <c:v>141</c:v>
                </c:pt>
                <c:pt idx="6">
                  <c:v>156</c:v>
                </c:pt>
                <c:pt idx="7">
                  <c:v>103</c:v>
                </c:pt>
                <c:pt idx="8">
                  <c:v>122</c:v>
                </c:pt>
                <c:pt idx="9">
                  <c:v>215</c:v>
                </c:pt>
                <c:pt idx="10">
                  <c:v>258</c:v>
                </c:pt>
                <c:pt idx="11">
                  <c:v>385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517</c:v>
                </c:pt>
                <c:pt idx="1">
                  <c:v>347</c:v>
                </c:pt>
                <c:pt idx="2">
                  <c:v>248</c:v>
                </c:pt>
                <c:pt idx="3">
                  <c:v>172</c:v>
                </c:pt>
                <c:pt idx="4">
                  <c:v>144</c:v>
                </c:pt>
                <c:pt idx="5">
                  <c:v>181</c:v>
                </c:pt>
                <c:pt idx="6">
                  <c:v>125</c:v>
                </c:pt>
                <c:pt idx="7">
                  <c:v>135</c:v>
                </c:pt>
                <c:pt idx="8">
                  <c:v>121</c:v>
                </c:pt>
                <c:pt idx="9">
                  <c:v>193</c:v>
                </c:pt>
                <c:pt idx="10">
                  <c:v>299</c:v>
                </c:pt>
                <c:pt idx="11">
                  <c:v>423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444</c:v>
                </c:pt>
                <c:pt idx="1">
                  <c:v>458</c:v>
                </c:pt>
                <c:pt idx="2">
                  <c:v>458</c:v>
                </c:pt>
                <c:pt idx="3">
                  <c:v>222</c:v>
                </c:pt>
                <c:pt idx="4">
                  <c:v>195</c:v>
                </c:pt>
                <c:pt idx="5">
                  <c:v>156</c:v>
                </c:pt>
                <c:pt idx="6">
                  <c:v>187</c:v>
                </c:pt>
                <c:pt idx="7">
                  <c:v>140</c:v>
                </c:pt>
                <c:pt idx="8">
                  <c:v>175</c:v>
                </c:pt>
                <c:pt idx="9">
                  <c:v>207</c:v>
                </c:pt>
                <c:pt idx="10">
                  <c:v>307</c:v>
                </c:pt>
                <c:pt idx="11">
                  <c:v>395</c:v>
                </c:pt>
              </c:numCache>
            </c:numRef>
          </c:val>
        </c:ser>
        <c:marker val="1"/>
        <c:axId val="921565440"/>
        <c:axId val="921616384"/>
      </c:lineChart>
      <c:catAx>
        <c:axId val="92156544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21616384"/>
        <c:crosses val="autoZero"/>
        <c:auto val="1"/>
        <c:lblAlgn val="ctr"/>
        <c:lblOffset val="100"/>
      </c:catAx>
      <c:valAx>
        <c:axId val="92161638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215654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62"/>
          <c:y val="0.14759450171821306"/>
          <c:w val="0.36645506380668458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BRITÁNICOS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56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44</c:v>
                </c:pt>
                <c:pt idx="1">
                  <c:v>54</c:v>
                </c:pt>
                <c:pt idx="2">
                  <c:v>93</c:v>
                </c:pt>
                <c:pt idx="3">
                  <c:v>13</c:v>
                </c:pt>
                <c:pt idx="4">
                  <c:v>74</c:v>
                </c:pt>
                <c:pt idx="5">
                  <c:v>9</c:v>
                </c:pt>
                <c:pt idx="6">
                  <c:v>25</c:v>
                </c:pt>
                <c:pt idx="7">
                  <c:v>16</c:v>
                </c:pt>
                <c:pt idx="8">
                  <c:v>30</c:v>
                </c:pt>
                <c:pt idx="9">
                  <c:v>44</c:v>
                </c:pt>
                <c:pt idx="10">
                  <c:v>60</c:v>
                </c:pt>
                <c:pt idx="11">
                  <c:v>51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69</c:v>
                </c:pt>
                <c:pt idx="1">
                  <c:v>97</c:v>
                </c:pt>
                <c:pt idx="2">
                  <c:v>91</c:v>
                </c:pt>
                <c:pt idx="3">
                  <c:v>63</c:v>
                </c:pt>
                <c:pt idx="4">
                  <c:v>62</c:v>
                </c:pt>
                <c:pt idx="5">
                  <c:v>47</c:v>
                </c:pt>
                <c:pt idx="6">
                  <c:v>28</c:v>
                </c:pt>
                <c:pt idx="7">
                  <c:v>46</c:v>
                </c:pt>
                <c:pt idx="8">
                  <c:v>32</c:v>
                </c:pt>
                <c:pt idx="9">
                  <c:v>83</c:v>
                </c:pt>
                <c:pt idx="10">
                  <c:v>94</c:v>
                </c:pt>
                <c:pt idx="11">
                  <c:v>84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53</c:v>
                </c:pt>
                <c:pt idx="1">
                  <c:v>52</c:v>
                </c:pt>
                <c:pt idx="2">
                  <c:v>74</c:v>
                </c:pt>
                <c:pt idx="3">
                  <c:v>203</c:v>
                </c:pt>
                <c:pt idx="4">
                  <c:v>37</c:v>
                </c:pt>
                <c:pt idx="5">
                  <c:v>25</c:v>
                </c:pt>
                <c:pt idx="6">
                  <c:v>36</c:v>
                </c:pt>
                <c:pt idx="7">
                  <c:v>13</c:v>
                </c:pt>
                <c:pt idx="8">
                  <c:v>22</c:v>
                </c:pt>
                <c:pt idx="9">
                  <c:v>38</c:v>
                </c:pt>
                <c:pt idx="10">
                  <c:v>38</c:v>
                </c:pt>
                <c:pt idx="11">
                  <c:v>6</c:v>
                </c:pt>
              </c:numCache>
            </c:numRef>
          </c:val>
        </c:ser>
        <c:marker val="1"/>
        <c:axId val="921924736"/>
        <c:axId val="921926272"/>
      </c:lineChart>
      <c:catAx>
        <c:axId val="92192473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21926272"/>
        <c:crosses val="autoZero"/>
        <c:auto val="1"/>
        <c:lblAlgn val="ctr"/>
        <c:lblOffset val="100"/>
      </c:catAx>
      <c:valAx>
        <c:axId val="92192627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219247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1"/>
          <c:y val="0.24843482799944144"/>
          <c:w val="0.3664550638066847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BRITÁNICOS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98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6016</c:v>
                </c:pt>
                <c:pt idx="1">
                  <c:v>6213</c:v>
                </c:pt>
                <c:pt idx="2">
                  <c:v>5003</c:v>
                </c:pt>
                <c:pt idx="3">
                  <c:v>4434</c:v>
                </c:pt>
                <c:pt idx="4">
                  <c:v>2696</c:v>
                </c:pt>
                <c:pt idx="5">
                  <c:v>2537</c:v>
                </c:pt>
                <c:pt idx="6">
                  <c:v>2279</c:v>
                </c:pt>
                <c:pt idx="7">
                  <c:v>2163</c:v>
                </c:pt>
                <c:pt idx="8">
                  <c:v>3333</c:v>
                </c:pt>
                <c:pt idx="9">
                  <c:v>3456</c:v>
                </c:pt>
                <c:pt idx="10">
                  <c:v>4068</c:v>
                </c:pt>
                <c:pt idx="11">
                  <c:v>4892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5449</c:v>
                </c:pt>
                <c:pt idx="1">
                  <c:v>5457</c:v>
                </c:pt>
                <c:pt idx="2">
                  <c:v>5079</c:v>
                </c:pt>
                <c:pt idx="3">
                  <c:v>3751</c:v>
                </c:pt>
                <c:pt idx="4">
                  <c:v>2213</c:v>
                </c:pt>
                <c:pt idx="5">
                  <c:v>2585</c:v>
                </c:pt>
                <c:pt idx="6">
                  <c:v>2297</c:v>
                </c:pt>
                <c:pt idx="7">
                  <c:v>2510</c:v>
                </c:pt>
                <c:pt idx="8">
                  <c:v>3245</c:v>
                </c:pt>
                <c:pt idx="9">
                  <c:v>4300</c:v>
                </c:pt>
                <c:pt idx="10">
                  <c:v>4259</c:v>
                </c:pt>
                <c:pt idx="11">
                  <c:v>5133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5112</c:v>
                </c:pt>
                <c:pt idx="1">
                  <c:v>5492</c:v>
                </c:pt>
                <c:pt idx="2">
                  <c:v>6766</c:v>
                </c:pt>
                <c:pt idx="3">
                  <c:v>5176</c:v>
                </c:pt>
                <c:pt idx="4">
                  <c:v>2740</c:v>
                </c:pt>
                <c:pt idx="5">
                  <c:v>2776</c:v>
                </c:pt>
                <c:pt idx="6">
                  <c:v>3759</c:v>
                </c:pt>
                <c:pt idx="7">
                  <c:v>4267</c:v>
                </c:pt>
                <c:pt idx="8">
                  <c:v>4703</c:v>
                </c:pt>
                <c:pt idx="9">
                  <c:v>7325</c:v>
                </c:pt>
                <c:pt idx="10">
                  <c:v>6554</c:v>
                </c:pt>
                <c:pt idx="11">
                  <c:v>4850</c:v>
                </c:pt>
              </c:numCache>
            </c:numRef>
          </c:val>
        </c:ser>
        <c:marker val="1"/>
        <c:axId val="921944832"/>
        <c:axId val="921957888"/>
      </c:lineChart>
      <c:catAx>
        <c:axId val="921944832"/>
        <c:scaling>
          <c:orientation val="minMax"/>
        </c:scaling>
        <c:axPos val="b"/>
        <c:tickLblPos val="nextTo"/>
        <c:crossAx val="921957888"/>
        <c:crosses val="autoZero"/>
        <c:auto val="1"/>
        <c:lblAlgn val="ctr"/>
        <c:lblOffset val="100"/>
      </c:catAx>
      <c:valAx>
        <c:axId val="92195788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2194483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82"/>
          <c:w val="0.36645506380668491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BRITÁNICOS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76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108788</c:v>
                </c:pt>
                <c:pt idx="1">
                  <c:v>112906</c:v>
                </c:pt>
                <c:pt idx="2">
                  <c:v>120564</c:v>
                </c:pt>
                <c:pt idx="3">
                  <c:v>120761</c:v>
                </c:pt>
                <c:pt idx="4">
                  <c:v>109996</c:v>
                </c:pt>
                <c:pt idx="5">
                  <c:v>107244</c:v>
                </c:pt>
                <c:pt idx="6">
                  <c:v>121755</c:v>
                </c:pt>
                <c:pt idx="7">
                  <c:v>112870</c:v>
                </c:pt>
                <c:pt idx="8">
                  <c:v>111875</c:v>
                </c:pt>
                <c:pt idx="9">
                  <c:v>138399</c:v>
                </c:pt>
                <c:pt idx="10">
                  <c:v>106830</c:v>
                </c:pt>
                <c:pt idx="11">
                  <c:v>108112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108782</c:v>
                </c:pt>
                <c:pt idx="1">
                  <c:v>106538</c:v>
                </c:pt>
                <c:pt idx="2">
                  <c:v>119933</c:v>
                </c:pt>
                <c:pt idx="3">
                  <c:v>134944</c:v>
                </c:pt>
                <c:pt idx="4">
                  <c:v>107055</c:v>
                </c:pt>
                <c:pt idx="5">
                  <c:v>117418</c:v>
                </c:pt>
                <c:pt idx="6">
                  <c:v>133812</c:v>
                </c:pt>
                <c:pt idx="7">
                  <c:v>121921</c:v>
                </c:pt>
                <c:pt idx="8">
                  <c:v>111540</c:v>
                </c:pt>
                <c:pt idx="9">
                  <c:v>149980</c:v>
                </c:pt>
                <c:pt idx="10">
                  <c:v>117803</c:v>
                </c:pt>
                <c:pt idx="11">
                  <c:v>119596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104308</c:v>
                </c:pt>
                <c:pt idx="1">
                  <c:v>115709</c:v>
                </c:pt>
                <c:pt idx="2">
                  <c:v>126141</c:v>
                </c:pt>
                <c:pt idx="3">
                  <c:v>139834</c:v>
                </c:pt>
                <c:pt idx="4">
                  <c:v>119943</c:v>
                </c:pt>
                <c:pt idx="5">
                  <c:v>131495</c:v>
                </c:pt>
                <c:pt idx="6">
                  <c:v>153793</c:v>
                </c:pt>
                <c:pt idx="7">
                  <c:v>149788</c:v>
                </c:pt>
                <c:pt idx="8">
                  <c:v>150031</c:v>
                </c:pt>
                <c:pt idx="9">
                  <c:v>157780</c:v>
                </c:pt>
                <c:pt idx="10">
                  <c:v>122034</c:v>
                </c:pt>
                <c:pt idx="11">
                  <c:v>123998</c:v>
                </c:pt>
              </c:numCache>
            </c:numRef>
          </c:val>
        </c:ser>
        <c:marker val="1"/>
        <c:axId val="922581632"/>
        <c:axId val="922587520"/>
      </c:lineChart>
      <c:catAx>
        <c:axId val="92258163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22587520"/>
        <c:crosses val="autoZero"/>
        <c:auto val="1"/>
        <c:lblAlgn val="ctr"/>
        <c:lblOffset val="100"/>
      </c:catAx>
      <c:valAx>
        <c:axId val="92258752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2258163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3"/>
          <c:w val="0.36645506380668502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BRITÁNICOS ALOJADOS EN TENERIFE</c:v>
            </c:pt>
          </c:strCache>
        </c:strRef>
      </c:tx>
      <c:layout>
        <c:manualLayout>
          <c:xMode val="edge"/>
          <c:yMode val="edge"/>
          <c:x val="0.17898271336772778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43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115203</c:v>
                </c:pt>
                <c:pt idx="1">
                  <c:v>119495</c:v>
                </c:pt>
                <c:pt idx="2">
                  <c:v>125931</c:v>
                </c:pt>
                <c:pt idx="3">
                  <c:v>125390</c:v>
                </c:pt>
                <c:pt idx="4">
                  <c:v>112966</c:v>
                </c:pt>
                <c:pt idx="5">
                  <c:v>109931</c:v>
                </c:pt>
                <c:pt idx="6">
                  <c:v>124215</c:v>
                </c:pt>
                <c:pt idx="7">
                  <c:v>115152</c:v>
                </c:pt>
                <c:pt idx="8">
                  <c:v>115360</c:v>
                </c:pt>
                <c:pt idx="9">
                  <c:v>142114</c:v>
                </c:pt>
                <c:pt idx="10">
                  <c:v>111216</c:v>
                </c:pt>
                <c:pt idx="11">
                  <c:v>113440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114817</c:v>
                </c:pt>
                <c:pt idx="1">
                  <c:v>112439</c:v>
                </c:pt>
                <c:pt idx="2">
                  <c:v>125351</c:v>
                </c:pt>
                <c:pt idx="3">
                  <c:v>138930</c:v>
                </c:pt>
                <c:pt idx="4">
                  <c:v>109474</c:v>
                </c:pt>
                <c:pt idx="5">
                  <c:v>120231</c:v>
                </c:pt>
                <c:pt idx="6">
                  <c:v>136262</c:v>
                </c:pt>
                <c:pt idx="7">
                  <c:v>124612</c:v>
                </c:pt>
                <c:pt idx="8">
                  <c:v>114938</c:v>
                </c:pt>
                <c:pt idx="9">
                  <c:v>154556</c:v>
                </c:pt>
                <c:pt idx="10">
                  <c:v>122455</c:v>
                </c:pt>
                <c:pt idx="11">
                  <c:v>125236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109917</c:v>
                </c:pt>
                <c:pt idx="1">
                  <c:v>121711</c:v>
                </c:pt>
                <c:pt idx="2">
                  <c:v>133439</c:v>
                </c:pt>
                <c:pt idx="3">
                  <c:v>145435</c:v>
                </c:pt>
                <c:pt idx="4">
                  <c:v>122915</c:v>
                </c:pt>
                <c:pt idx="5">
                  <c:v>134452</c:v>
                </c:pt>
                <c:pt idx="6">
                  <c:v>157775</c:v>
                </c:pt>
                <c:pt idx="7">
                  <c:v>154208</c:v>
                </c:pt>
                <c:pt idx="8">
                  <c:v>154931</c:v>
                </c:pt>
                <c:pt idx="9">
                  <c:v>165350</c:v>
                </c:pt>
                <c:pt idx="10">
                  <c:v>128933</c:v>
                </c:pt>
                <c:pt idx="11">
                  <c:v>129249</c:v>
                </c:pt>
              </c:numCache>
            </c:numRef>
          </c:val>
        </c:ser>
        <c:marker val="1"/>
        <c:axId val="922678784"/>
        <c:axId val="922680320"/>
      </c:lineChart>
      <c:catAx>
        <c:axId val="92267878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22680320"/>
        <c:crosses val="autoZero"/>
        <c:auto val="1"/>
        <c:lblAlgn val="ctr"/>
        <c:lblOffset val="100"/>
      </c:catAx>
      <c:valAx>
        <c:axId val="92268032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92267878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9"/>
          <c:w val="0.3664550638066851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BRITÁNICOS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093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1658315</c:v>
                </c:pt>
                <c:pt idx="1">
                  <c:v>798991</c:v>
                </c:pt>
                <c:pt idx="2">
                  <c:v>126186</c:v>
                </c:pt>
                <c:pt idx="3">
                  <c:v>509423</c:v>
                </c:pt>
                <c:pt idx="4">
                  <c:v>141045</c:v>
                </c:pt>
                <c:pt idx="5">
                  <c:v>9608</c:v>
                </c:pt>
                <c:pt idx="6">
                  <c:v>12729</c:v>
                </c:pt>
                <c:pt idx="7">
                  <c:v>859324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1499301</c:v>
                </c:pt>
                <c:pt idx="1">
                  <c:v>700991</c:v>
                </c:pt>
                <c:pt idx="2">
                  <c:v>103575</c:v>
                </c:pt>
                <c:pt idx="3">
                  <c:v>469436</c:v>
                </c:pt>
                <c:pt idx="4">
                  <c:v>113120</c:v>
                </c:pt>
                <c:pt idx="5">
                  <c:v>6157</c:v>
                </c:pt>
                <c:pt idx="6">
                  <c:v>8703</c:v>
                </c:pt>
                <c:pt idx="7">
                  <c:v>798310</c:v>
                </c:pt>
              </c:numCache>
            </c:numRef>
          </c:val>
        </c:ser>
        <c:dLbls>
          <c:showVal val="1"/>
        </c:dLbls>
        <c:gapWidth val="30"/>
        <c:overlap val="-10"/>
        <c:axId val="923045888"/>
        <c:axId val="923047808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4E-2"/>
                  <c:y val="-0.6041809228243864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29478006617251018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63E-2"/>
                  <c:y val="-3.1343968811716125E-2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2E-2"/>
                  <c:y val="-0.26442304239657338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3.7532644356955379E-2"/>
                  <c:y val="-1.5683910846649054E-3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5.0618438320209971E-2"/>
                  <c:y val="0.32848777860422168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4.6516896325459314E-2"/>
                  <c:y val="0.23611223678473417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3977854330708659E-2"/>
                  <c:y val="-0.36429146682397601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0.10605875671396205</c:v>
                </c:pt>
                <c:pt idx="1">
                  <c:v>0.13980208019789128</c:v>
                </c:pt>
                <c:pt idx="2">
                  <c:v>0.21830557566980449</c:v>
                </c:pt>
                <c:pt idx="3">
                  <c:v>8.5180940532894794E-2</c:v>
                </c:pt>
                <c:pt idx="4">
                  <c:v>0.24686173974540312</c:v>
                </c:pt>
                <c:pt idx="5">
                  <c:v>0.56050024362514217</c:v>
                </c:pt>
                <c:pt idx="6">
                  <c:v>0.46259910375732505</c:v>
                </c:pt>
                <c:pt idx="7">
                  <c:v>7.6428956169908926E-2</c:v>
                </c:pt>
              </c:numCache>
            </c:numRef>
          </c:val>
        </c:ser>
        <c:dLbls>
          <c:showVal val="1"/>
        </c:dLbls>
        <c:marker val="1"/>
        <c:axId val="923049344"/>
        <c:axId val="923067520"/>
      </c:lineChart>
      <c:catAx>
        <c:axId val="92304588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05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923047808"/>
        <c:crosses val="autoZero"/>
        <c:auto val="1"/>
        <c:lblAlgn val="ctr"/>
        <c:lblOffset val="100"/>
        <c:tickLblSkip val="1"/>
        <c:tickMarkSkip val="1"/>
      </c:catAx>
      <c:valAx>
        <c:axId val="923047808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923045888"/>
        <c:crosses val="autoZero"/>
        <c:crossBetween val="between"/>
      </c:valAx>
      <c:catAx>
        <c:axId val="923049344"/>
        <c:scaling>
          <c:orientation val="minMax"/>
        </c:scaling>
        <c:delete val="1"/>
        <c:axPos val="b"/>
        <c:tickLblPos val="none"/>
        <c:crossAx val="923067520"/>
        <c:crosses val="autoZero"/>
        <c:auto val="1"/>
        <c:lblAlgn val="ctr"/>
        <c:lblOffset val="100"/>
      </c:catAx>
      <c:valAx>
        <c:axId val="923067520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923049344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02"/>
          <c:w val="0.60468799212600233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BRITÁNICO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4835</c:v>
                </c:pt>
                <c:pt idx="1">
                  <c:v>8613</c:v>
                </c:pt>
                <c:pt idx="2">
                  <c:v>8092</c:v>
                </c:pt>
                <c:pt idx="3">
                  <c:v>8341</c:v>
                </c:pt>
                <c:pt idx="4">
                  <c:v>8302</c:v>
                </c:pt>
                <c:pt idx="5">
                  <c:v>11055</c:v>
                </c:pt>
                <c:pt idx="6">
                  <c:v>12662</c:v>
                </c:pt>
                <c:pt idx="7">
                  <c:v>10860</c:v>
                </c:pt>
                <c:pt idx="8">
                  <c:v>1685</c:v>
                </c:pt>
                <c:pt idx="9">
                  <c:v>498</c:v>
                </c:pt>
                <c:pt idx="10">
                  <c:v>182</c:v>
                </c:pt>
                <c:pt idx="11">
                  <c:v>253</c:v>
                </c:pt>
                <c:pt idx="12">
                  <c:v>349</c:v>
                </c:pt>
                <c:pt idx="13">
                  <c:v>344</c:v>
                </c:pt>
                <c:pt idx="14">
                  <c:v>685</c:v>
                </c:pt>
                <c:pt idx="15">
                  <c:v>3808</c:v>
                </c:pt>
                <c:pt idx="16">
                  <c:v>820</c:v>
                </c:pt>
                <c:pt idx="17">
                  <c:v>728</c:v>
                </c:pt>
                <c:pt idx="18">
                  <c:v>710</c:v>
                </c:pt>
                <c:pt idx="19">
                  <c:v>460</c:v>
                </c:pt>
                <c:pt idx="20">
                  <c:v>669</c:v>
                </c:pt>
                <c:pt idx="21">
                  <c:v>1108</c:v>
                </c:pt>
                <c:pt idx="22">
                  <c:v>1806</c:v>
                </c:pt>
                <c:pt idx="23">
                  <c:v>7445</c:v>
                </c:pt>
                <c:pt idx="24">
                  <c:v>10042</c:v>
                </c:pt>
                <c:pt idx="25">
                  <c:v>9281</c:v>
                </c:pt>
                <c:pt idx="26">
                  <c:v>9295</c:v>
                </c:pt>
                <c:pt idx="27">
                  <c:v>7421</c:v>
                </c:pt>
                <c:pt idx="28">
                  <c:v>11949</c:v>
                </c:pt>
                <c:pt idx="29">
                  <c:v>16838</c:v>
                </c:pt>
                <c:pt idx="30">
                  <c:v>17463</c:v>
                </c:pt>
                <c:pt idx="31">
                  <c:v>11086</c:v>
                </c:pt>
                <c:pt idx="32">
                  <c:v>8703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16565</c:v>
                </c:pt>
                <c:pt idx="1">
                  <c:v>22529</c:v>
                </c:pt>
                <c:pt idx="2">
                  <c:v>25643</c:v>
                </c:pt>
                <c:pt idx="3">
                  <c:v>15421</c:v>
                </c:pt>
                <c:pt idx="4">
                  <c:v>31948</c:v>
                </c:pt>
                <c:pt idx="5">
                  <c:v>24852</c:v>
                </c:pt>
                <c:pt idx="6">
                  <c:v>28387</c:v>
                </c:pt>
                <c:pt idx="7">
                  <c:v>24746</c:v>
                </c:pt>
                <c:pt idx="8">
                  <c:v>19114</c:v>
                </c:pt>
                <c:pt idx="9">
                  <c:v>29031</c:v>
                </c:pt>
                <c:pt idx="10">
                  <c:v>37416</c:v>
                </c:pt>
                <c:pt idx="11">
                  <c:v>25142</c:v>
                </c:pt>
                <c:pt idx="12">
                  <c:v>15746</c:v>
                </c:pt>
                <c:pt idx="13">
                  <c:v>17370</c:v>
                </c:pt>
                <c:pt idx="14">
                  <c:v>20332</c:v>
                </c:pt>
                <c:pt idx="15">
                  <c:v>29549</c:v>
                </c:pt>
                <c:pt idx="16">
                  <c:v>9926</c:v>
                </c:pt>
                <c:pt idx="17">
                  <c:v>4988</c:v>
                </c:pt>
                <c:pt idx="18">
                  <c:v>2090</c:v>
                </c:pt>
                <c:pt idx="19">
                  <c:v>1812</c:v>
                </c:pt>
                <c:pt idx="20">
                  <c:v>3011</c:v>
                </c:pt>
                <c:pt idx="21">
                  <c:v>2695</c:v>
                </c:pt>
                <c:pt idx="22">
                  <c:v>3565</c:v>
                </c:pt>
                <c:pt idx="23">
                  <c:v>3475</c:v>
                </c:pt>
                <c:pt idx="24">
                  <c:v>3826</c:v>
                </c:pt>
                <c:pt idx="25">
                  <c:v>4844</c:v>
                </c:pt>
                <c:pt idx="26">
                  <c:v>7046</c:v>
                </c:pt>
                <c:pt idx="27">
                  <c:v>6962</c:v>
                </c:pt>
                <c:pt idx="28">
                  <c:v>6249</c:v>
                </c:pt>
                <c:pt idx="29">
                  <c:v>7423</c:v>
                </c:pt>
                <c:pt idx="30">
                  <c:v>6882</c:v>
                </c:pt>
                <c:pt idx="31">
                  <c:v>6053</c:v>
                </c:pt>
                <c:pt idx="32">
                  <c:v>6157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90293</c:v>
                </c:pt>
                <c:pt idx="1">
                  <c:v>88186</c:v>
                </c:pt>
                <c:pt idx="2">
                  <c:v>88928</c:v>
                </c:pt>
                <c:pt idx="3">
                  <c:v>91016</c:v>
                </c:pt>
                <c:pt idx="4">
                  <c:v>100790</c:v>
                </c:pt>
                <c:pt idx="5">
                  <c:v>104027</c:v>
                </c:pt>
                <c:pt idx="6">
                  <c:v>128040</c:v>
                </c:pt>
                <c:pt idx="7">
                  <c:v>104901</c:v>
                </c:pt>
                <c:pt idx="8">
                  <c:v>135135</c:v>
                </c:pt>
                <c:pt idx="9">
                  <c:v>162399</c:v>
                </c:pt>
                <c:pt idx="10">
                  <c:v>167840</c:v>
                </c:pt>
                <c:pt idx="11">
                  <c:v>158237</c:v>
                </c:pt>
                <c:pt idx="12">
                  <c:v>130899</c:v>
                </c:pt>
                <c:pt idx="13">
                  <c:v>135351</c:v>
                </c:pt>
                <c:pt idx="14">
                  <c:v>150374</c:v>
                </c:pt>
                <c:pt idx="15">
                  <c:v>193653</c:v>
                </c:pt>
                <c:pt idx="16">
                  <c:v>219119</c:v>
                </c:pt>
                <c:pt idx="17">
                  <c:v>200972</c:v>
                </c:pt>
                <c:pt idx="18">
                  <c:v>198063</c:v>
                </c:pt>
                <c:pt idx="19">
                  <c:v>215039</c:v>
                </c:pt>
                <c:pt idx="20">
                  <c:v>214377</c:v>
                </c:pt>
                <c:pt idx="21">
                  <c:v>221227</c:v>
                </c:pt>
                <c:pt idx="22">
                  <c:v>206211</c:v>
                </c:pt>
                <c:pt idx="23">
                  <c:v>235989</c:v>
                </c:pt>
                <c:pt idx="24">
                  <c:v>212977</c:v>
                </c:pt>
                <c:pt idx="25">
                  <c:v>215064</c:v>
                </c:pt>
                <c:pt idx="26">
                  <c:v>207207</c:v>
                </c:pt>
                <c:pt idx="27">
                  <c:v>198258</c:v>
                </c:pt>
                <c:pt idx="28">
                  <c:v>201710</c:v>
                </c:pt>
                <c:pt idx="29">
                  <c:v>185429</c:v>
                </c:pt>
                <c:pt idx="30">
                  <c:v>167368</c:v>
                </c:pt>
                <c:pt idx="31">
                  <c:v>115817</c:v>
                </c:pt>
                <c:pt idx="32">
                  <c:v>113120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150254</c:v>
                </c:pt>
                <c:pt idx="1">
                  <c:v>153593</c:v>
                </c:pt>
                <c:pt idx="2">
                  <c:v>133391</c:v>
                </c:pt>
                <c:pt idx="3">
                  <c:v>160288</c:v>
                </c:pt>
                <c:pt idx="4">
                  <c:v>194671</c:v>
                </c:pt>
                <c:pt idx="5">
                  <c:v>207961</c:v>
                </c:pt>
                <c:pt idx="6">
                  <c:v>228445</c:v>
                </c:pt>
                <c:pt idx="7">
                  <c:v>230139</c:v>
                </c:pt>
                <c:pt idx="8">
                  <c:v>303774</c:v>
                </c:pt>
                <c:pt idx="9">
                  <c:v>322158</c:v>
                </c:pt>
                <c:pt idx="10">
                  <c:v>320911</c:v>
                </c:pt>
                <c:pt idx="11">
                  <c:v>291906</c:v>
                </c:pt>
                <c:pt idx="12">
                  <c:v>269208</c:v>
                </c:pt>
                <c:pt idx="13">
                  <c:v>265340</c:v>
                </c:pt>
                <c:pt idx="14">
                  <c:v>250111</c:v>
                </c:pt>
                <c:pt idx="15">
                  <c:v>234639</c:v>
                </c:pt>
                <c:pt idx="16">
                  <c:v>276130</c:v>
                </c:pt>
                <c:pt idx="17">
                  <c:v>251898</c:v>
                </c:pt>
                <c:pt idx="18">
                  <c:v>239104</c:v>
                </c:pt>
                <c:pt idx="19">
                  <c:v>276690</c:v>
                </c:pt>
                <c:pt idx="20">
                  <c:v>281594</c:v>
                </c:pt>
                <c:pt idx="21">
                  <c:v>309932</c:v>
                </c:pt>
                <c:pt idx="22">
                  <c:v>354665</c:v>
                </c:pt>
                <c:pt idx="23">
                  <c:v>401666</c:v>
                </c:pt>
                <c:pt idx="24">
                  <c:v>412256</c:v>
                </c:pt>
                <c:pt idx="25">
                  <c:v>414651</c:v>
                </c:pt>
                <c:pt idx="26">
                  <c:v>421619</c:v>
                </c:pt>
                <c:pt idx="27">
                  <c:v>438621</c:v>
                </c:pt>
                <c:pt idx="28">
                  <c:v>475967</c:v>
                </c:pt>
                <c:pt idx="29">
                  <c:v>456190</c:v>
                </c:pt>
                <c:pt idx="30">
                  <c:v>454234</c:v>
                </c:pt>
                <c:pt idx="31">
                  <c:v>411851</c:v>
                </c:pt>
                <c:pt idx="32">
                  <c:v>469436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5844</c:v>
                </c:pt>
                <c:pt idx="1">
                  <c:v>6465</c:v>
                </c:pt>
                <c:pt idx="2">
                  <c:v>5106</c:v>
                </c:pt>
                <c:pt idx="3">
                  <c:v>5517</c:v>
                </c:pt>
                <c:pt idx="4">
                  <c:v>6726</c:v>
                </c:pt>
                <c:pt idx="5">
                  <c:v>7194</c:v>
                </c:pt>
                <c:pt idx="6">
                  <c:v>8745</c:v>
                </c:pt>
                <c:pt idx="7">
                  <c:v>7926</c:v>
                </c:pt>
                <c:pt idx="8">
                  <c:v>9158</c:v>
                </c:pt>
                <c:pt idx="9">
                  <c:v>7005</c:v>
                </c:pt>
                <c:pt idx="10">
                  <c:v>6646</c:v>
                </c:pt>
                <c:pt idx="11">
                  <c:v>6073</c:v>
                </c:pt>
                <c:pt idx="12">
                  <c:v>4675</c:v>
                </c:pt>
                <c:pt idx="13">
                  <c:v>4150</c:v>
                </c:pt>
                <c:pt idx="14">
                  <c:v>3571</c:v>
                </c:pt>
                <c:pt idx="15">
                  <c:v>3733</c:v>
                </c:pt>
                <c:pt idx="16">
                  <c:v>3783</c:v>
                </c:pt>
                <c:pt idx="17">
                  <c:v>2861</c:v>
                </c:pt>
                <c:pt idx="18">
                  <c:v>8703</c:v>
                </c:pt>
                <c:pt idx="19">
                  <c:v>18688</c:v>
                </c:pt>
                <c:pt idx="20">
                  <c:v>20012</c:v>
                </c:pt>
                <c:pt idx="21">
                  <c:v>24790</c:v>
                </c:pt>
                <c:pt idx="22">
                  <c:v>24169</c:v>
                </c:pt>
                <c:pt idx="23">
                  <c:v>40011</c:v>
                </c:pt>
                <c:pt idx="24">
                  <c:v>54536</c:v>
                </c:pt>
                <c:pt idx="25">
                  <c:v>64029</c:v>
                </c:pt>
                <c:pt idx="26">
                  <c:v>64263</c:v>
                </c:pt>
                <c:pt idx="27">
                  <c:v>66825</c:v>
                </c:pt>
                <c:pt idx="28">
                  <c:v>97380</c:v>
                </c:pt>
                <c:pt idx="29">
                  <c:v>99898</c:v>
                </c:pt>
                <c:pt idx="30">
                  <c:v>94357</c:v>
                </c:pt>
                <c:pt idx="31">
                  <c:v>85304</c:v>
                </c:pt>
                <c:pt idx="32">
                  <c:v>103575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48698</c:v>
                </c:pt>
                <c:pt idx="1">
                  <c:v>53746</c:v>
                </c:pt>
                <c:pt idx="2">
                  <c:v>59867</c:v>
                </c:pt>
                <c:pt idx="3">
                  <c:v>65531</c:v>
                </c:pt>
                <c:pt idx="4">
                  <c:v>69935</c:v>
                </c:pt>
                <c:pt idx="5">
                  <c:v>97528</c:v>
                </c:pt>
                <c:pt idx="6">
                  <c:v>128454</c:v>
                </c:pt>
                <c:pt idx="7">
                  <c:v>125669</c:v>
                </c:pt>
                <c:pt idx="8">
                  <c:v>208916</c:v>
                </c:pt>
                <c:pt idx="9">
                  <c:v>267100</c:v>
                </c:pt>
                <c:pt idx="10">
                  <c:v>330363</c:v>
                </c:pt>
                <c:pt idx="11">
                  <c:v>411337</c:v>
                </c:pt>
                <c:pt idx="12">
                  <c:v>409120</c:v>
                </c:pt>
                <c:pt idx="13">
                  <c:v>479723</c:v>
                </c:pt>
                <c:pt idx="14">
                  <c:v>587005</c:v>
                </c:pt>
                <c:pt idx="15">
                  <c:v>676441</c:v>
                </c:pt>
                <c:pt idx="16">
                  <c:v>801125</c:v>
                </c:pt>
                <c:pt idx="17">
                  <c:v>834484</c:v>
                </c:pt>
                <c:pt idx="18">
                  <c:v>854482</c:v>
                </c:pt>
                <c:pt idx="19">
                  <c:v>898601</c:v>
                </c:pt>
                <c:pt idx="20">
                  <c:v>934899</c:v>
                </c:pt>
                <c:pt idx="21">
                  <c:v>1034964</c:v>
                </c:pt>
                <c:pt idx="22">
                  <c:v>1103498</c:v>
                </c:pt>
                <c:pt idx="23">
                  <c:v>1196113</c:v>
                </c:pt>
                <c:pt idx="24">
                  <c:v>1158057</c:v>
                </c:pt>
                <c:pt idx="25">
                  <c:v>1191668</c:v>
                </c:pt>
                <c:pt idx="26">
                  <c:v>1180478</c:v>
                </c:pt>
                <c:pt idx="27">
                  <c:v>1116724</c:v>
                </c:pt>
                <c:pt idx="28">
                  <c:v>1096716</c:v>
                </c:pt>
                <c:pt idx="29">
                  <c:v>968964</c:v>
                </c:pt>
                <c:pt idx="30">
                  <c:v>929027</c:v>
                </c:pt>
                <c:pt idx="31">
                  <c:v>800302</c:v>
                </c:pt>
                <c:pt idx="32">
                  <c:v>798310</c:v>
                </c:pt>
              </c:numCache>
            </c:numRef>
          </c:val>
        </c:ser>
        <c:marker val="1"/>
        <c:axId val="1063788544"/>
        <c:axId val="1063790464"/>
      </c:lineChart>
      <c:catAx>
        <c:axId val="106378854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063790464"/>
        <c:crosses val="autoZero"/>
        <c:auto val="1"/>
        <c:lblAlgn val="ctr"/>
        <c:lblOffset val="100"/>
        <c:tickLblSkip val="1"/>
      </c:catAx>
      <c:valAx>
        <c:axId val="10637904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06378854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1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466" l="0.70000000000000062" r="0.70000000000000062" t="0.75000000000000466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9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736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29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14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42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798310</c:v>
                </c:pt>
                <c:pt idx="1">
                  <c:v>8703</c:v>
                </c:pt>
                <c:pt idx="2">
                  <c:v>6157</c:v>
                </c:pt>
                <c:pt idx="3">
                  <c:v>113120</c:v>
                </c:pt>
                <c:pt idx="4">
                  <c:v>469436</c:v>
                </c:pt>
                <c:pt idx="5">
                  <c:v>103575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33" l="0.70000000000000062" r="0.70000000000000062" t="0.75000000000000633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29"/>
          <c:y val="0.12652060537887214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703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4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16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48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859324</c:v>
                </c:pt>
                <c:pt idx="1">
                  <c:v>12729</c:v>
                </c:pt>
                <c:pt idx="2">
                  <c:v>9608</c:v>
                </c:pt>
                <c:pt idx="3">
                  <c:v>141045</c:v>
                </c:pt>
                <c:pt idx="4">
                  <c:v>509423</c:v>
                </c:pt>
                <c:pt idx="5">
                  <c:v>798991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55" l="0.70000000000000062" r="0.70000000000000062" t="0.75000000000000655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BRITÁNICO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59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42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0.1506324381581407</c:v>
                </c:pt>
                <c:pt idx="1">
                  <c:v>0.23909060626249168</c:v>
                </c:pt>
                <c:pt idx="2">
                  <c:v>0.28384019081693501</c:v>
                </c:pt>
                <c:pt idx="3">
                  <c:v>0.35367198100407055</c:v>
                </c:pt>
                <c:pt idx="4">
                  <c:v>0.35641609067101704</c:v>
                </c:pt>
                <c:pt idx="5">
                  <c:v>0.40899001109877914</c:v>
                </c:pt>
                <c:pt idx="6">
                  <c:v>0.47655250282273243</c:v>
                </c:pt>
                <c:pt idx="7">
                  <c:v>0.42653470012960998</c:v>
                </c:pt>
                <c:pt idx="8">
                  <c:v>9.9710042014320377E-2</c:v>
                </c:pt>
                <c:pt idx="9">
                  <c:v>3.9252778434618114E-2</c:v>
                </c:pt>
                <c:pt idx="10">
                  <c:v>2.1234395053085987E-2</c:v>
                </c:pt>
                <c:pt idx="11">
                  <c:v>2.3493360572012258E-2</c:v>
                </c:pt>
                <c:pt idx="12">
                  <c:v>2.2564168875670781E-2</c:v>
                </c:pt>
                <c:pt idx="13">
                  <c:v>2.3225980690027681E-2</c:v>
                </c:pt>
                <c:pt idx="14">
                  <c:v>2.6685885698702717E-2</c:v>
                </c:pt>
                <c:pt idx="15">
                  <c:v>0.12359222355652202</c:v>
                </c:pt>
                <c:pt idx="16">
                  <c:v>2.4462277378359834E-2</c:v>
                </c:pt>
                <c:pt idx="17">
                  <c:v>2.2713799881438956E-2</c:v>
                </c:pt>
                <c:pt idx="18">
                  <c:v>2.4736090304149392E-2</c:v>
                </c:pt>
                <c:pt idx="19">
                  <c:v>1.6437377166339109E-2</c:v>
                </c:pt>
                <c:pt idx="20">
                  <c:v>2.4358274167121791E-2</c:v>
                </c:pt>
                <c:pt idx="21">
                  <c:v>3.0417833415692087E-2</c:v>
                </c:pt>
                <c:pt idx="22">
                  <c:v>5.9470495258166493E-2</c:v>
                </c:pt>
                <c:pt idx="23">
                  <c:v>0.18966220003057013</c:v>
                </c:pt>
                <c:pt idx="24">
                  <c:v>0.30410950607189363</c:v>
                </c:pt>
                <c:pt idx="25">
                  <c:v>0.25266797342916258</c:v>
                </c:pt>
                <c:pt idx="26">
                  <c:v>0.22608420694184322</c:v>
                </c:pt>
                <c:pt idx="27">
                  <c:v>0.17935518174787315</c:v>
                </c:pt>
                <c:pt idx="28">
                  <c:v>0.22958095567467865</c:v>
                </c:pt>
                <c:pt idx="29">
                  <c:v>0.28748506061123441</c:v>
                </c:pt>
                <c:pt idx="30">
                  <c:v>0.31229657713079867</c:v>
                </c:pt>
                <c:pt idx="31">
                  <c:v>0.30653099596305922</c:v>
                </c:pt>
                <c:pt idx="32">
                  <c:v>0.25799662051996564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0.1167396068979612</c:v>
                </c:pt>
                <c:pt idx="1">
                  <c:v>0.14950659968544486</c:v>
                </c:pt>
                <c:pt idx="2">
                  <c:v>0.19114742122800085</c:v>
                </c:pt>
                <c:pt idx="3">
                  <c:v>0.1254913130162347</c:v>
                </c:pt>
                <c:pt idx="4">
                  <c:v>0.2011040959820726</c:v>
                </c:pt>
                <c:pt idx="5">
                  <c:v>0.14828073818175308</c:v>
                </c:pt>
                <c:pt idx="6">
                  <c:v>0.17162843565218444</c:v>
                </c:pt>
                <c:pt idx="7">
                  <c:v>0.16309233506887233</c:v>
                </c:pt>
                <c:pt idx="8">
                  <c:v>0.12704637451893996</c:v>
                </c:pt>
                <c:pt idx="9">
                  <c:v>0.16300942199063415</c:v>
                </c:pt>
                <c:pt idx="10">
                  <c:v>0.19470058072976293</c:v>
                </c:pt>
                <c:pt idx="11">
                  <c:v>0.15288072725061566</c:v>
                </c:pt>
                <c:pt idx="12">
                  <c:v>0.1016290597407962</c:v>
                </c:pt>
                <c:pt idx="13">
                  <c:v>9.2546219830571694E-2</c:v>
                </c:pt>
                <c:pt idx="14">
                  <c:v>0.10393620284224517</c:v>
                </c:pt>
                <c:pt idx="15">
                  <c:v>0.13763822512879276</c:v>
                </c:pt>
                <c:pt idx="16">
                  <c:v>8.6404707602848241E-2</c:v>
                </c:pt>
                <c:pt idx="17">
                  <c:v>4.9940927932077134E-2</c:v>
                </c:pt>
                <c:pt idx="18">
                  <c:v>2.4344787419918461E-2</c:v>
                </c:pt>
                <c:pt idx="19">
                  <c:v>1.9564020341398633E-2</c:v>
                </c:pt>
                <c:pt idx="20">
                  <c:v>3.5389389059965679E-2</c:v>
                </c:pt>
                <c:pt idx="21">
                  <c:v>2.9379381016232244E-2</c:v>
                </c:pt>
                <c:pt idx="22">
                  <c:v>3.4470422153893752E-2</c:v>
                </c:pt>
                <c:pt idx="23">
                  <c:v>3.8282308615998149E-2</c:v>
                </c:pt>
                <c:pt idx="24">
                  <c:v>4.6677321361035536E-2</c:v>
                </c:pt>
                <c:pt idx="25">
                  <c:v>5.4345752975889963E-2</c:v>
                </c:pt>
                <c:pt idx="26">
                  <c:v>6.8675802647225087E-2</c:v>
                </c:pt>
                <c:pt idx="27">
                  <c:v>5.8204375778552496E-2</c:v>
                </c:pt>
                <c:pt idx="28">
                  <c:v>4.7293257551103814E-2</c:v>
                </c:pt>
                <c:pt idx="29">
                  <c:v>5.7903522730818432E-2</c:v>
                </c:pt>
                <c:pt idx="30">
                  <c:v>4.8687310312626013E-2</c:v>
                </c:pt>
                <c:pt idx="31">
                  <c:v>6.1831554216252103E-2</c:v>
                </c:pt>
                <c:pt idx="32">
                  <c:v>5.947642967542504E-2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0.30548563463386247</c:v>
                </c:pt>
                <c:pt idx="1">
                  <c:v>0.30347120179220965</c:v>
                </c:pt>
                <c:pt idx="2">
                  <c:v>0.3347171984447514</c:v>
                </c:pt>
                <c:pt idx="3">
                  <c:v>0.29515862798065917</c:v>
                </c:pt>
                <c:pt idx="4">
                  <c:v>0.30644013791174379</c:v>
                </c:pt>
                <c:pt idx="5">
                  <c:v>0.31563888147195185</c:v>
                </c:pt>
                <c:pt idx="6">
                  <c:v>0.3679310344827586</c:v>
                </c:pt>
                <c:pt idx="7">
                  <c:v>0.32424187162122481</c:v>
                </c:pt>
                <c:pt idx="8">
                  <c:v>0.40594246782740351</c:v>
                </c:pt>
                <c:pt idx="9">
                  <c:v>0.38746689571254744</c:v>
                </c:pt>
                <c:pt idx="10">
                  <c:v>0.37920174237597548</c:v>
                </c:pt>
                <c:pt idx="11">
                  <c:v>0.35203831915423772</c:v>
                </c:pt>
                <c:pt idx="12">
                  <c:v>0.2949949631873221</c:v>
                </c:pt>
                <c:pt idx="13">
                  <c:v>0.29588345753715733</c:v>
                </c:pt>
                <c:pt idx="14">
                  <c:v>0.31205111550585302</c:v>
                </c:pt>
                <c:pt idx="15">
                  <c:v>0.35850977764037018</c:v>
                </c:pt>
                <c:pt idx="16">
                  <c:v>0.38119320000556695</c:v>
                </c:pt>
                <c:pt idx="17">
                  <c:v>0.32373849239269636</c:v>
                </c:pt>
                <c:pt idx="18">
                  <c:v>0.31680651838013008</c:v>
                </c:pt>
                <c:pt idx="19">
                  <c:v>0.33566067894181478</c:v>
                </c:pt>
                <c:pt idx="20">
                  <c:v>0.32623870634909763</c:v>
                </c:pt>
                <c:pt idx="21">
                  <c:v>0.31761895258837902</c:v>
                </c:pt>
                <c:pt idx="22">
                  <c:v>0.30482265205212161</c:v>
                </c:pt>
                <c:pt idx="23">
                  <c:v>0.3342019211841496</c:v>
                </c:pt>
                <c:pt idx="24">
                  <c:v>0.3173806266634478</c:v>
                </c:pt>
                <c:pt idx="25">
                  <c:v>0.31848310912871181</c:v>
                </c:pt>
                <c:pt idx="26">
                  <c:v>0.29599350893307375</c:v>
                </c:pt>
                <c:pt idx="27">
                  <c:v>0.2760484544695071</c:v>
                </c:pt>
                <c:pt idx="28">
                  <c:v>0.26998051204077483</c:v>
                </c:pt>
                <c:pt idx="29">
                  <c:v>0.2561892353795332</c:v>
                </c:pt>
                <c:pt idx="30">
                  <c:v>0.23397640216965834</c:v>
                </c:pt>
                <c:pt idx="31">
                  <c:v>0.1954717299578059</c:v>
                </c:pt>
                <c:pt idx="32">
                  <c:v>0.1931750067881069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0.39007762402969964</c:v>
                </c:pt>
                <c:pt idx="1">
                  <c:v>0.41989851989961341</c:v>
                </c:pt>
                <c:pt idx="2">
                  <c:v>0.40476710666059779</c:v>
                </c:pt>
                <c:pt idx="3">
                  <c:v>0.38657428063583327</c:v>
                </c:pt>
                <c:pt idx="4">
                  <c:v>0.42774682053490598</c:v>
                </c:pt>
                <c:pt idx="5">
                  <c:v>0.43954675921424735</c:v>
                </c:pt>
                <c:pt idx="6">
                  <c:v>0.43868458953432549</c:v>
                </c:pt>
                <c:pt idx="7">
                  <c:v>0.39903145936498691</c:v>
                </c:pt>
                <c:pt idx="8">
                  <c:v>0.44993690272355097</c:v>
                </c:pt>
                <c:pt idx="9">
                  <c:v>0.43869936324467418</c:v>
                </c:pt>
                <c:pt idx="10">
                  <c:v>0.42637310952058916</c:v>
                </c:pt>
                <c:pt idx="11">
                  <c:v>0.37849409385008365</c:v>
                </c:pt>
                <c:pt idx="12">
                  <c:v>0.32969964177459354</c:v>
                </c:pt>
                <c:pt idx="13">
                  <c:v>0.27376540407583799</c:v>
                </c:pt>
                <c:pt idx="14">
                  <c:v>0.25995200297668852</c:v>
                </c:pt>
                <c:pt idx="15">
                  <c:v>0.23039851532543537</c:v>
                </c:pt>
                <c:pt idx="16">
                  <c:v>0.23713157784000982</c:v>
                </c:pt>
                <c:pt idx="17">
                  <c:v>0.21352282398255865</c:v>
                </c:pt>
                <c:pt idx="18">
                  <c:v>0.21448440730723861</c:v>
                </c:pt>
                <c:pt idx="19">
                  <c:v>0.23431128875866419</c:v>
                </c:pt>
                <c:pt idx="20">
                  <c:v>0.23401714444799948</c:v>
                </c:pt>
                <c:pt idx="21">
                  <c:v>0.24093946583661652</c:v>
                </c:pt>
                <c:pt idx="22">
                  <c:v>0.25425435974197841</c:v>
                </c:pt>
                <c:pt idx="23">
                  <c:v>0.27016341662900067</c:v>
                </c:pt>
                <c:pt idx="24">
                  <c:v>0.26685136158561451</c:v>
                </c:pt>
                <c:pt idx="25">
                  <c:v>0.26850661082208865</c:v>
                </c:pt>
                <c:pt idx="26">
                  <c:v>0.25650589736211149</c:v>
                </c:pt>
                <c:pt idx="27">
                  <c:v>0.25963660902173302</c:v>
                </c:pt>
                <c:pt idx="28">
                  <c:v>0.26191046113193883</c:v>
                </c:pt>
                <c:pt idx="29">
                  <c:v>0.25294592538541555</c:v>
                </c:pt>
                <c:pt idx="30">
                  <c:v>0.24991595815679044</c:v>
                </c:pt>
                <c:pt idx="31">
                  <c:v>0.24277755475818683</c:v>
                </c:pt>
                <c:pt idx="32">
                  <c:v>0.25714137034774964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6.3900977540621517E-2</c:v>
                </c:pt>
                <c:pt idx="1">
                  <c:v>8.7078916530851397E-2</c:v>
                </c:pt>
                <c:pt idx="2">
                  <c:v>8.5587850749270847E-2</c:v>
                </c:pt>
                <c:pt idx="3">
                  <c:v>8.7410482286583435E-2</c:v>
                </c:pt>
                <c:pt idx="4">
                  <c:v>8.6050944820439332E-2</c:v>
                </c:pt>
                <c:pt idx="5">
                  <c:v>8.6990169167704565E-2</c:v>
                </c:pt>
                <c:pt idx="6">
                  <c:v>0.10201224846894139</c:v>
                </c:pt>
                <c:pt idx="7">
                  <c:v>0.10333229036295369</c:v>
                </c:pt>
                <c:pt idx="8">
                  <c:v>0.13559372223867339</c:v>
                </c:pt>
                <c:pt idx="9">
                  <c:v>0.10856089018380188</c:v>
                </c:pt>
                <c:pt idx="10">
                  <c:v>9.3779985324829257E-2</c:v>
                </c:pt>
                <c:pt idx="11">
                  <c:v>7.1241715056601554E-2</c:v>
                </c:pt>
                <c:pt idx="12">
                  <c:v>5.5509380194728092E-2</c:v>
                </c:pt>
                <c:pt idx="13">
                  <c:v>5.3460091719482662E-2</c:v>
                </c:pt>
                <c:pt idx="14">
                  <c:v>4.7796233587193662E-2</c:v>
                </c:pt>
                <c:pt idx="15">
                  <c:v>5.1166424518215958E-2</c:v>
                </c:pt>
                <c:pt idx="16">
                  <c:v>4.7528111062252652E-2</c:v>
                </c:pt>
                <c:pt idx="17">
                  <c:v>3.6488623609835728E-2</c:v>
                </c:pt>
                <c:pt idx="18">
                  <c:v>5.2496968892695783E-2</c:v>
                </c:pt>
                <c:pt idx="19">
                  <c:v>0.10207169269254507</c:v>
                </c:pt>
                <c:pt idx="20">
                  <c:v>0.10142723918420306</c:v>
                </c:pt>
                <c:pt idx="21">
                  <c:v>0.12205148908724786</c:v>
                </c:pt>
                <c:pt idx="22">
                  <c:v>0.1254346539894749</c:v>
                </c:pt>
                <c:pt idx="23">
                  <c:v>0.20484635627323086</c:v>
                </c:pt>
                <c:pt idx="24">
                  <c:v>0.25163918919542455</c:v>
                </c:pt>
                <c:pt idx="25">
                  <c:v>0.25610268266050168</c:v>
                </c:pt>
                <c:pt idx="26">
                  <c:v>0.23724927732060383</c:v>
                </c:pt>
                <c:pt idx="27">
                  <c:v>0.23619417228655046</c:v>
                </c:pt>
                <c:pt idx="28">
                  <c:v>0.24577627241844055</c:v>
                </c:pt>
                <c:pt idx="29">
                  <c:v>0.26122724348749277</c:v>
                </c:pt>
                <c:pt idx="30">
                  <c:v>0.24327153379895686</c:v>
                </c:pt>
                <c:pt idx="31">
                  <c:v>0.2378793202491899</c:v>
                </c:pt>
                <c:pt idx="32">
                  <c:v>0.26572818373535706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0.12048771073844433</c:v>
                </c:pt>
                <c:pt idx="1">
                  <c:v>0.13253338856996311</c:v>
                </c:pt>
                <c:pt idx="2">
                  <c:v>0.16093971783732633</c:v>
                </c:pt>
                <c:pt idx="3">
                  <c:v>0.15203879215340532</c:v>
                </c:pt>
                <c:pt idx="4">
                  <c:v>0.16846976409174236</c:v>
                </c:pt>
                <c:pt idx="5">
                  <c:v>0.21962847279302974</c:v>
                </c:pt>
                <c:pt idx="6">
                  <c:v>0.27333604284720259</c:v>
                </c:pt>
                <c:pt idx="7">
                  <c:v>0.25204827203058217</c:v>
                </c:pt>
                <c:pt idx="8">
                  <c:v>0.32098552986980261</c:v>
                </c:pt>
                <c:pt idx="9">
                  <c:v>0.32286685459266318</c:v>
                </c:pt>
                <c:pt idx="10">
                  <c:v>0.3186512904700633</c:v>
                </c:pt>
                <c:pt idx="11">
                  <c:v>0.35796324788704936</c:v>
                </c:pt>
                <c:pt idx="12">
                  <c:v>0.34128087102032234</c:v>
                </c:pt>
                <c:pt idx="13">
                  <c:v>0.33875489359779004</c:v>
                </c:pt>
                <c:pt idx="14">
                  <c:v>0.3741559254448083</c:v>
                </c:pt>
                <c:pt idx="15">
                  <c:v>0.40948873913685685</c:v>
                </c:pt>
                <c:pt idx="16">
                  <c:v>0.4129135707276041</c:v>
                </c:pt>
                <c:pt idx="17">
                  <c:v>0.40234187227317153</c:v>
                </c:pt>
                <c:pt idx="18">
                  <c:v>0.40589826060974848</c:v>
                </c:pt>
                <c:pt idx="19">
                  <c:v>0.41656302050038502</c:v>
                </c:pt>
                <c:pt idx="20">
                  <c:v>0.4255500544171178</c:v>
                </c:pt>
                <c:pt idx="21">
                  <c:v>0.44463213680883074</c:v>
                </c:pt>
                <c:pt idx="22">
                  <c:v>0.47322713185242493</c:v>
                </c:pt>
                <c:pt idx="23">
                  <c:v>0.50643891488353643</c:v>
                </c:pt>
                <c:pt idx="24">
                  <c:v>0.50732607632822646</c:v>
                </c:pt>
                <c:pt idx="25">
                  <c:v>0.51753980238542874</c:v>
                </c:pt>
                <c:pt idx="26">
                  <c:v>0.52287701552803145</c:v>
                </c:pt>
                <c:pt idx="27">
                  <c:v>0.49803635092188486</c:v>
                </c:pt>
                <c:pt idx="28">
                  <c:v>0.47555071064893706</c:v>
                </c:pt>
                <c:pt idx="29">
                  <c:v>0.44401146499442101</c:v>
                </c:pt>
                <c:pt idx="30">
                  <c:v>0.42727164856755478</c:v>
                </c:pt>
                <c:pt idx="31">
                  <c:v>0.41548100255112902</c:v>
                </c:pt>
                <c:pt idx="32">
                  <c:v>0.42169101101041878</c:v>
                </c:pt>
              </c:numCache>
            </c:numRef>
          </c:val>
        </c:ser>
        <c:marker val="1"/>
        <c:axId val="1090992384"/>
        <c:axId val="1091211648"/>
      </c:lineChart>
      <c:catAx>
        <c:axId val="1090992384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091211648"/>
        <c:crosses val="autoZero"/>
        <c:auto val="1"/>
        <c:lblAlgn val="ctr"/>
        <c:lblOffset val="100"/>
      </c:catAx>
      <c:valAx>
        <c:axId val="1091211648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09099238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55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1" l="0.70000000000000062" r="0.70000000000000062" t="0.7500000000000121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197"/>
          <c:y val="0.10816202028800628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838413696"/>
        <c:axId val="838427776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17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32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3E-3"/>
                </c:manualLayout>
              </c:layout>
              <c:showVal val="1"/>
            </c:dLbl>
            <c:dLbl>
              <c:idx val="3"/>
              <c:layout>
                <c:manualLayout>
                  <c:x val="0.20313340681846395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6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01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6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1"/>
                  <c:y val="-6.5514906459788963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44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63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63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48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57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1.1060970496723124E-2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-5.6910695904426677E-2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-0.17420308211948576</c:v>
              </c:pt>
              <c:pt idx="8">
                <c:v>-1.1951064281168311E-3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5.9868235956110558E-2</c:v>
              </c:pt>
              <c:pt idx="12">
                <c:v>0.20599526380043395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9.5483589892534776E-2</c:v>
              </c:pt>
              <c:pt idx="17">
                <c:v>6.3466878222926742E-3</c:v>
              </c:pt>
              <c:pt idx="18">
                <c:v>0.11339048539000245</c:v>
              </c:pt>
              <c:pt idx="19">
                <c:v>1.1645757238896893E-2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13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18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696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696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696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696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696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696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696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696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696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696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0.31032915401054717</c:v>
              </c:pt>
              <c:pt idx="1">
                <c:v>0.30347451268544628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2.2379988926433385E-2</c:v>
              </c:pt>
              <c:pt idx="6">
                <c:v>1.6440003518703481E-2</c:v>
              </c:pt>
              <c:pt idx="7">
                <c:v>1.6193487293858399E-2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1.6085235416785339E-2</c:v>
              </c:pt>
              <c:pt idx="14">
                <c:v>1.4043352496468361E-2</c:v>
              </c:pt>
              <c:pt idx="15">
                <c:v>6.4292921714023078E-3</c:v>
              </c:pt>
              <c:pt idx="16">
                <c:v>6.2454916611902533E-3</c:v>
              </c:pt>
              <c:pt idx="17">
                <c:v>2.6255737297739383E-3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1.2534242676698355E-2</c:v>
              </c:pt>
            </c:numLit>
          </c:val>
        </c:ser>
        <c:axId val="838459776"/>
        <c:axId val="838429312"/>
      </c:barChart>
      <c:catAx>
        <c:axId val="838413696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838427776"/>
        <c:crosses val="autoZero"/>
        <c:auto val="1"/>
        <c:lblAlgn val="ctr"/>
        <c:lblOffset val="100"/>
      </c:catAx>
      <c:valAx>
        <c:axId val="838427776"/>
        <c:scaling>
          <c:orientation val="minMax"/>
        </c:scaling>
        <c:delete val="1"/>
        <c:axPos val="t"/>
        <c:numFmt formatCode="#,##0_)" sourceLinked="1"/>
        <c:tickLblPos val="none"/>
        <c:crossAx val="838413696"/>
        <c:crosses val="autoZero"/>
        <c:crossBetween val="between"/>
      </c:valAx>
      <c:valAx>
        <c:axId val="838429312"/>
        <c:scaling>
          <c:orientation val="minMax"/>
        </c:scaling>
        <c:delete val="1"/>
        <c:axPos val="t"/>
        <c:numFmt formatCode="0.0%" sourceLinked="1"/>
        <c:tickLblPos val="none"/>
        <c:crossAx val="838459776"/>
        <c:crosses val="autoZero"/>
        <c:crossBetween val="between"/>
      </c:valAx>
      <c:catAx>
        <c:axId val="838459776"/>
        <c:scaling>
          <c:orientation val="maxMin"/>
        </c:scaling>
        <c:delete val="1"/>
        <c:axPos val="r"/>
        <c:tickLblPos val="none"/>
        <c:crossAx val="838429312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53"/>
          <c:y val="6.7256347256347424E-2"/>
          <c:w val="0.30560381396669201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877" l="0.70000000000000062" r="0.70000000000000062" t="0.75000000000000877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48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839276800"/>
        <c:axId val="839286784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9820287000380812"/>
                  <c:y val="-4.913953555887449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7028378441382451"/>
                  <c:y val="-4.9112439396529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26E-3"/>
                </c:manualLayout>
              </c:layout>
              <c:showVal val="1"/>
            </c:dLbl>
            <c:dLbl>
              <c:idx val="3"/>
              <c:layout>
                <c:manualLayout>
                  <c:x val="0.20097241312890454"/>
                  <c:y val="-1.6350598534872114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192E-3"/>
                </c:manualLayout>
              </c:layout>
              <c:showVal val="1"/>
            </c:dLbl>
            <c:dLbl>
              <c:idx val="5"/>
              <c:layout>
                <c:manualLayout>
                  <c:x val="0.13614294275612851"/>
                  <c:y val="-3.27515185140981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77"/>
                  <c:y val="-3.274635734031818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13"/>
                  <c:y val="-4.9126632624425411E-3"/>
                </c:manualLayout>
              </c:layout>
              <c:showVal val="1"/>
            </c:dLbl>
            <c:dLbl>
              <c:idx val="9"/>
              <c:layout>
                <c:manualLayout>
                  <c:x val="0.14694757088995195"/>
                  <c:y val="-3.2739905873093323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2317664030481271"/>
                  <c:y val="-4.9131793798204574E-3"/>
                </c:manualLayout>
              </c:layout>
              <c:showVal val="1"/>
            </c:dLbl>
            <c:dLbl>
              <c:idx val="12"/>
              <c:layout>
                <c:manualLayout>
                  <c:x val="0.11669365923613936"/>
                  <c:y val="-3.2753583934686287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61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24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1453283570356339"/>
                  <c:y val="-4.9136954971984587E-3"/>
                </c:manualLayout>
              </c:layout>
              <c:showVal val="1"/>
            </c:dLbl>
            <c:dLbl>
              <c:idx val="18"/>
              <c:layout>
                <c:manualLayout>
                  <c:x val="9.5083892497540512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6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09"/>
                  <c:y val="-3.275796998132313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237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77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846E-2"/>
                  <c:y val="6.5522391429871174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065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765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65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765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65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839289856"/>
        <c:axId val="839288320"/>
      </c:barChart>
      <c:catAx>
        <c:axId val="839276800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839286784"/>
        <c:crosses val="autoZero"/>
        <c:auto val="1"/>
        <c:lblAlgn val="ctr"/>
        <c:lblOffset val="100"/>
      </c:catAx>
      <c:valAx>
        <c:axId val="839286784"/>
        <c:scaling>
          <c:orientation val="minMax"/>
        </c:scaling>
        <c:delete val="1"/>
        <c:axPos val="t"/>
        <c:numFmt formatCode="#,##0_)" sourceLinked="1"/>
        <c:tickLblPos val="none"/>
        <c:crossAx val="839276800"/>
        <c:crosses val="autoZero"/>
        <c:crossBetween val="between"/>
      </c:valAx>
      <c:valAx>
        <c:axId val="839288320"/>
        <c:scaling>
          <c:orientation val="minMax"/>
        </c:scaling>
        <c:delete val="1"/>
        <c:axPos val="t"/>
        <c:numFmt formatCode="0.0%" sourceLinked="1"/>
        <c:tickLblPos val="none"/>
        <c:crossAx val="839289856"/>
        <c:crosses val="autoZero"/>
        <c:crossBetween val="between"/>
      </c:valAx>
      <c:catAx>
        <c:axId val="839289856"/>
        <c:scaling>
          <c:orientation val="maxMin"/>
        </c:scaling>
        <c:delete val="1"/>
        <c:axPos val="r"/>
        <c:tickLblPos val="none"/>
        <c:crossAx val="839288320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455E-2"/>
          <c:w val="0.57053296230035455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899" l="0.70000000000000062" r="0.70000000000000062" t="0.75000000000000899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BRITÁNICOS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37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115203</c:v>
                </c:pt>
                <c:pt idx="1">
                  <c:v>119495</c:v>
                </c:pt>
                <c:pt idx="2">
                  <c:v>125931</c:v>
                </c:pt>
                <c:pt idx="3">
                  <c:v>125390</c:v>
                </c:pt>
                <c:pt idx="4">
                  <c:v>112966</c:v>
                </c:pt>
                <c:pt idx="5">
                  <c:v>109931</c:v>
                </c:pt>
                <c:pt idx="6">
                  <c:v>124215</c:v>
                </c:pt>
                <c:pt idx="7">
                  <c:v>115152</c:v>
                </c:pt>
                <c:pt idx="8">
                  <c:v>115360</c:v>
                </c:pt>
                <c:pt idx="9">
                  <c:v>142114</c:v>
                </c:pt>
                <c:pt idx="10">
                  <c:v>111216</c:v>
                </c:pt>
                <c:pt idx="11">
                  <c:v>113440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114817</c:v>
                </c:pt>
                <c:pt idx="1">
                  <c:v>112439</c:v>
                </c:pt>
                <c:pt idx="2">
                  <c:v>125351</c:v>
                </c:pt>
                <c:pt idx="3">
                  <c:v>138930</c:v>
                </c:pt>
                <c:pt idx="4">
                  <c:v>109474</c:v>
                </c:pt>
                <c:pt idx="5">
                  <c:v>120231</c:v>
                </c:pt>
                <c:pt idx="6">
                  <c:v>136262</c:v>
                </c:pt>
                <c:pt idx="7">
                  <c:v>124612</c:v>
                </c:pt>
                <c:pt idx="8">
                  <c:v>114938</c:v>
                </c:pt>
                <c:pt idx="9">
                  <c:v>154556</c:v>
                </c:pt>
                <c:pt idx="10">
                  <c:v>122455</c:v>
                </c:pt>
                <c:pt idx="11">
                  <c:v>125236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mensual'!$C$9)</c:f>
              <c:numCache>
                <c:formatCode>#,##0_)</c:formatCode>
                <c:ptCount val="10"/>
                <c:pt idx="0">
                  <c:v>109917</c:v>
                </c:pt>
                <c:pt idx="1">
                  <c:v>121711</c:v>
                </c:pt>
                <c:pt idx="2">
                  <c:v>133439</c:v>
                </c:pt>
                <c:pt idx="3">
                  <c:v>145435</c:v>
                </c:pt>
                <c:pt idx="4">
                  <c:v>122915</c:v>
                </c:pt>
                <c:pt idx="5">
                  <c:v>134452</c:v>
                </c:pt>
                <c:pt idx="6">
                  <c:v>157775</c:v>
                </c:pt>
                <c:pt idx="7">
                  <c:v>154208</c:v>
                </c:pt>
                <c:pt idx="8">
                  <c:v>154931</c:v>
                </c:pt>
                <c:pt idx="9">
                  <c:v>165350</c:v>
                </c:pt>
              </c:numCache>
            </c:numRef>
          </c:val>
        </c:ser>
        <c:dLbls>
          <c:showVal val="1"/>
        </c:dLbls>
        <c:marker val="1"/>
        <c:axId val="914221312"/>
        <c:axId val="914424576"/>
      </c:lineChart>
      <c:catAx>
        <c:axId val="91422131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66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914424576"/>
        <c:crosses val="autoZero"/>
        <c:auto val="1"/>
        <c:lblAlgn val="ctr"/>
        <c:lblOffset val="100"/>
        <c:tickLblSkip val="1"/>
        <c:tickMarkSkip val="1"/>
      </c:catAx>
      <c:valAx>
        <c:axId val="914424576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914221312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5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BRITÁNICOS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BRITÁNICO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BRITÁNICOS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BRITÁNICOS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BRITÁNICOS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1443618</v>
          </cell>
          <cell r="O36">
            <v>1680251</v>
          </cell>
        </row>
        <row r="37">
          <cell r="N37">
            <v>512515</v>
          </cell>
          <cell r="O37">
            <v>539545</v>
          </cell>
        </row>
        <row r="38">
          <cell r="N38">
            <v>408010</v>
          </cell>
          <cell r="O38">
            <v>487724</v>
          </cell>
        </row>
        <row r="39">
          <cell r="N39">
            <v>813176</v>
          </cell>
          <cell r="O39">
            <v>906084</v>
          </cell>
        </row>
        <row r="40">
          <cell r="N40">
            <v>14875</v>
          </cell>
          <cell r="O40">
            <v>12206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1680251</v>
          </cell>
          <cell r="E40">
            <v>539545</v>
          </cell>
          <cell r="F40">
            <v>487724</v>
          </cell>
          <cell r="G40">
            <v>906084</v>
          </cell>
          <cell r="H40">
            <v>12206</v>
          </cell>
        </row>
      </sheetData>
      <sheetData sheetId="21"/>
      <sheetData sheetId="22">
        <row r="5">
          <cell r="B5" t="str">
            <v>EVOLUCIÓN DE PASAJEROS PROCEDENTES DE AEROPUERTOS BRITÁNICOS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1680251</v>
          </cell>
          <cell r="G19">
            <v>539545</v>
          </cell>
          <cell r="I19">
            <v>487724</v>
          </cell>
          <cell r="K19">
            <v>906084</v>
          </cell>
          <cell r="M19">
            <v>12206</v>
          </cell>
        </row>
        <row r="32">
          <cell r="B32">
            <v>2010</v>
          </cell>
          <cell r="C32">
            <v>3192194</v>
          </cell>
          <cell r="E32">
            <v>1443618</v>
          </cell>
          <cell r="G32">
            <v>512515</v>
          </cell>
          <cell r="I32">
            <v>408010</v>
          </cell>
          <cell r="K32">
            <v>813176</v>
          </cell>
          <cell r="M32">
            <v>14875</v>
          </cell>
        </row>
        <row r="45">
          <cell r="B45">
            <v>2009</v>
          </cell>
          <cell r="C45">
            <v>2832371</v>
          </cell>
          <cell r="E45">
            <v>1337822</v>
          </cell>
          <cell r="G45">
            <v>457987</v>
          </cell>
          <cell r="I45">
            <v>314021</v>
          </cell>
          <cell r="K45">
            <v>708353</v>
          </cell>
          <cell r="M45">
            <v>14188</v>
          </cell>
        </row>
        <row r="58">
          <cell r="B58">
            <v>2008</v>
          </cell>
          <cell r="C58">
            <v>3356935</v>
          </cell>
          <cell r="E58">
            <v>1525448</v>
          </cell>
          <cell r="G58">
            <v>601529</v>
          </cell>
          <cell r="I58">
            <v>388897</v>
          </cell>
          <cell r="K58">
            <v>823131</v>
          </cell>
          <cell r="M58">
            <v>17930</v>
          </cell>
        </row>
        <row r="71">
          <cell r="B71">
            <v>2007</v>
          </cell>
          <cell r="C71">
            <v>3476319</v>
          </cell>
          <cell r="E71">
            <v>1596996</v>
          </cell>
          <cell r="G71">
            <v>666763</v>
          </cell>
          <cell r="I71">
            <v>394924</v>
          </cell>
          <cell r="K71">
            <v>814283</v>
          </cell>
          <cell r="M71">
            <v>3353</v>
          </cell>
        </row>
        <row r="84">
          <cell r="B84">
            <v>2006</v>
          </cell>
          <cell r="C84">
            <v>3642893</v>
          </cell>
          <cell r="E84">
            <v>1712048</v>
          </cell>
          <cell r="G84">
            <v>657131</v>
          </cell>
          <cell r="I84">
            <v>413806</v>
          </cell>
          <cell r="K84">
            <v>859881</v>
          </cell>
          <cell r="M84">
            <v>27</v>
          </cell>
        </row>
        <row r="97">
          <cell r="B97">
            <v>2005</v>
          </cell>
          <cell r="C97">
            <v>3631587</v>
          </cell>
          <cell r="E97">
            <v>1697244</v>
          </cell>
          <cell r="G97">
            <v>673144</v>
          </cell>
          <cell r="I97">
            <v>395916</v>
          </cell>
          <cell r="K97">
            <v>862330</v>
          </cell>
          <cell r="M97">
            <v>2953</v>
          </cell>
        </row>
        <row r="110">
          <cell r="B110">
            <v>2004</v>
          </cell>
          <cell r="C110">
            <v>3878666</v>
          </cell>
          <cell r="E110">
            <v>1764356</v>
          </cell>
          <cell r="G110">
            <v>760897</v>
          </cell>
          <cell r="I110">
            <v>434212</v>
          </cell>
          <cell r="K110">
            <v>914669</v>
          </cell>
          <cell r="M110">
            <v>4532</v>
          </cell>
        </row>
        <row r="123">
          <cell r="B123">
            <v>2003</v>
          </cell>
          <cell r="C123">
            <v>4060434</v>
          </cell>
          <cell r="E123">
            <v>1847862</v>
          </cell>
          <cell r="G123">
            <v>829381</v>
          </cell>
          <cell r="I123">
            <v>451968</v>
          </cell>
          <cell r="K123">
            <v>926284</v>
          </cell>
          <cell r="M123">
            <v>4939</v>
          </cell>
        </row>
        <row r="136">
          <cell r="B136">
            <v>2002</v>
          </cell>
          <cell r="C136">
            <v>3958135</v>
          </cell>
          <cell r="E136">
            <v>1838759</v>
          </cell>
          <cell r="G136">
            <v>811241</v>
          </cell>
          <cell r="I136">
            <v>426585</v>
          </cell>
          <cell r="K136">
            <v>875346</v>
          </cell>
          <cell r="M136">
            <v>6204</v>
          </cell>
        </row>
        <row r="149">
          <cell r="B149">
            <v>2001</v>
          </cell>
          <cell r="C149">
            <v>3943306</v>
          </cell>
          <cell r="E149">
            <v>1839085</v>
          </cell>
          <cell r="G149">
            <v>827454</v>
          </cell>
          <cell r="I149">
            <v>421232</v>
          </cell>
          <cell r="K149">
            <v>850174</v>
          </cell>
          <cell r="M149">
            <v>5361</v>
          </cell>
        </row>
        <row r="162">
          <cell r="B162">
            <v>2000</v>
          </cell>
          <cell r="C162">
            <v>3713980</v>
          </cell>
          <cell r="E162">
            <v>1713903</v>
          </cell>
          <cell r="G162">
            <v>823140</v>
          </cell>
          <cell r="I162">
            <v>387555</v>
          </cell>
          <cell r="K162">
            <v>787889</v>
          </cell>
          <cell r="M162">
            <v>1493</v>
          </cell>
        </row>
        <row r="175">
          <cell r="B175">
            <v>1999</v>
          </cell>
          <cell r="C175">
            <v>3519406</v>
          </cell>
          <cell r="E175">
            <v>1609616</v>
          </cell>
          <cell r="G175">
            <v>811586</v>
          </cell>
          <cell r="I175">
            <v>353028</v>
          </cell>
          <cell r="K175">
            <v>745176</v>
          </cell>
          <cell r="M175">
            <v>0</v>
          </cell>
        </row>
        <row r="188">
          <cell r="B188">
            <v>1998</v>
          </cell>
          <cell r="C188">
            <v>3296080</v>
          </cell>
          <cell r="E188">
            <v>1502179</v>
          </cell>
          <cell r="G188">
            <v>760558</v>
          </cell>
          <cell r="I188">
            <v>301797</v>
          </cell>
          <cell r="K188">
            <v>731546</v>
          </cell>
          <cell r="M188">
            <v>0</v>
          </cell>
        </row>
        <row r="201">
          <cell r="B201">
            <v>1997</v>
          </cell>
          <cell r="C201">
            <v>2794267</v>
          </cell>
          <cell r="E201">
            <v>1342723</v>
          </cell>
          <cell r="G201">
            <v>625235</v>
          </cell>
          <cell r="I201">
            <v>226905</v>
          </cell>
          <cell r="K201">
            <v>599404</v>
          </cell>
          <cell r="M201">
            <v>0</v>
          </cell>
        </row>
        <row r="214">
          <cell r="B214">
            <v>1996</v>
          </cell>
          <cell r="C214">
            <v>2562357</v>
          </cell>
          <cell r="E214">
            <v>1254153</v>
          </cell>
          <cell r="G214">
            <v>552326</v>
          </cell>
          <cell r="I214">
            <v>205544</v>
          </cell>
          <cell r="K214">
            <v>550334</v>
          </cell>
          <cell r="M214">
            <v>0</v>
          </cell>
        </row>
        <row r="227">
          <cell r="B227">
            <v>1995</v>
          </cell>
          <cell r="C227">
            <v>2725553</v>
          </cell>
          <cell r="E227">
            <v>1315445</v>
          </cell>
          <cell r="G227">
            <v>598193</v>
          </cell>
          <cell r="I227">
            <v>243106</v>
          </cell>
          <cell r="K227">
            <v>568809</v>
          </cell>
          <cell r="M227">
            <v>0</v>
          </cell>
        </row>
        <row r="240">
          <cell r="B240">
            <v>1994</v>
          </cell>
          <cell r="C240">
            <v>2736487</v>
          </cell>
          <cell r="E240">
            <v>1367124</v>
          </cell>
          <cell r="G240">
            <v>614201</v>
          </cell>
          <cell r="I240">
            <v>212905</v>
          </cell>
          <cell r="K240">
            <v>542257</v>
          </cell>
          <cell r="M240">
            <v>0</v>
          </cell>
        </row>
        <row r="253">
          <cell r="B253">
            <v>1993</v>
          </cell>
          <cell r="C253">
            <v>2272067</v>
          </cell>
          <cell r="E253">
            <v>1227013</v>
          </cell>
          <cell r="G253">
            <v>475700</v>
          </cell>
          <cell r="I253">
            <v>147333</v>
          </cell>
          <cell r="K253">
            <v>420203</v>
          </cell>
          <cell r="M253">
            <v>1818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0.16391663168511328</v>
          </cell>
          <cell r="E19">
            <v>5.2739919807225144E-2</v>
          </cell>
          <cell r="F19">
            <v>0.19537266243474427</v>
          </cell>
          <cell r="G19">
            <v>0.11425324898914879</v>
          </cell>
          <cell r="H19">
            <v>-0.17942857142857138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0.45223379280833181</v>
          </cell>
          <cell r="E7">
            <v>0.1605525854631642</v>
          </cell>
          <cell r="F7">
            <v>0.12781491350463037</v>
          </cell>
          <cell r="G7">
            <v>0.25473890371324548</v>
          </cell>
          <cell r="H7">
            <v>4.6598045106281136E-3</v>
          </cell>
        </row>
        <row r="8">
          <cell r="B8">
            <v>2009</v>
          </cell>
          <cell r="D8">
            <v>0.47233289706750986</v>
          </cell>
          <cell r="E8">
            <v>0.16169739063138269</v>
          </cell>
          <cell r="F8">
            <v>0.11086859736948303</v>
          </cell>
          <cell r="G8">
            <v>0.25009188414935757</v>
          </cell>
          <cell r="H8">
            <v>5.009230782266871E-3</v>
          </cell>
        </row>
        <row r="9">
          <cell r="B9">
            <v>2008</v>
          </cell>
          <cell r="D9">
            <v>0.45441690113153815</v>
          </cell>
          <cell r="E9">
            <v>0.17918994559024826</v>
          </cell>
          <cell r="F9">
            <v>0.11584883234259823</v>
          </cell>
          <cell r="G9">
            <v>0.24520313917308498</v>
          </cell>
          <cell r="H9">
            <v>5.3411817625304038E-3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BRITÁNICOS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700991</v>
          </cell>
          <cell r="E33">
            <v>798310</v>
          </cell>
          <cell r="G33">
            <v>1499301</v>
          </cell>
        </row>
        <row r="46">
          <cell r="B46">
            <v>2009</v>
          </cell>
          <cell r="C46">
            <v>630111</v>
          </cell>
          <cell r="E46">
            <v>800302</v>
          </cell>
          <cell r="G46">
            <v>1430413</v>
          </cell>
        </row>
        <row r="59">
          <cell r="B59">
            <v>2008</v>
          </cell>
          <cell r="C59">
            <v>740304</v>
          </cell>
          <cell r="E59">
            <v>929027</v>
          </cell>
          <cell r="G59">
            <v>1669331</v>
          </cell>
        </row>
        <row r="72">
          <cell r="B72">
            <v>2007</v>
          </cell>
          <cell r="C72">
            <v>765778</v>
          </cell>
          <cell r="E72">
            <v>968964</v>
          </cell>
          <cell r="G72">
            <v>1734742</v>
          </cell>
        </row>
        <row r="85">
          <cell r="B85">
            <v>2006</v>
          </cell>
          <cell r="C85">
            <v>793255</v>
          </cell>
          <cell r="E85">
            <v>1096716</v>
          </cell>
          <cell r="G85">
            <v>1889971</v>
          </cell>
        </row>
        <row r="98">
          <cell r="B98">
            <v>2005</v>
          </cell>
          <cell r="C98">
            <v>718087</v>
          </cell>
          <cell r="E98">
            <v>1116724</v>
          </cell>
          <cell r="G98">
            <v>1834811</v>
          </cell>
        </row>
        <row r="111">
          <cell r="B111">
            <v>2004</v>
          </cell>
          <cell r="C111">
            <v>709430</v>
          </cell>
          <cell r="E111">
            <v>1180478</v>
          </cell>
          <cell r="G111">
            <v>1889908</v>
          </cell>
        </row>
        <row r="124">
          <cell r="B124">
            <v>2003</v>
          </cell>
          <cell r="C124">
            <v>707869</v>
          </cell>
          <cell r="E124">
            <v>1191668</v>
          </cell>
          <cell r="G124">
            <v>1899537</v>
          </cell>
        </row>
        <row r="137">
          <cell r="B137">
            <v>2002</v>
          </cell>
          <cell r="C137">
            <v>693637</v>
          </cell>
          <cell r="E137">
            <v>1158057</v>
          </cell>
          <cell r="G137">
            <v>1851694</v>
          </cell>
        </row>
        <row r="150">
          <cell r="B150">
            <v>2001</v>
          </cell>
          <cell r="C150">
            <v>688586</v>
          </cell>
          <cell r="E150">
            <v>1196113</v>
          </cell>
          <cell r="G150">
            <v>1884699</v>
          </cell>
        </row>
        <row r="163">
          <cell r="B163">
            <v>2000</v>
          </cell>
          <cell r="C163">
            <v>590416</v>
          </cell>
          <cell r="E163">
            <v>1103498</v>
          </cell>
          <cell r="G163">
            <v>1693914</v>
          </cell>
        </row>
        <row r="176">
          <cell r="B176">
            <v>1999</v>
          </cell>
          <cell r="C176">
            <v>559752</v>
          </cell>
          <cell r="E176">
            <v>1034964</v>
          </cell>
          <cell r="G176">
            <v>1594716</v>
          </cell>
        </row>
        <row r="189">
          <cell r="B189">
            <v>1998</v>
          </cell>
          <cell r="C189">
            <v>519663</v>
          </cell>
          <cell r="E189">
            <v>934899</v>
          </cell>
          <cell r="G189">
            <v>1454562</v>
          </cell>
        </row>
        <row r="202">
          <cell r="B202">
            <v>1997</v>
          </cell>
          <cell r="C202">
            <v>512689</v>
          </cell>
          <cell r="E202">
            <v>898601</v>
          </cell>
          <cell r="G202">
            <v>1411290</v>
          </cell>
        </row>
        <row r="215">
          <cell r="B215">
            <v>1996</v>
          </cell>
          <cell r="C215">
            <v>448670</v>
          </cell>
          <cell r="E215">
            <v>854482</v>
          </cell>
          <cell r="G215">
            <v>1303152</v>
          </cell>
        </row>
        <row r="228">
          <cell r="B228">
            <v>1995</v>
          </cell>
          <cell r="C228">
            <v>461393</v>
          </cell>
          <cell r="E228">
            <v>834484</v>
          </cell>
          <cell r="G228">
            <v>1295877</v>
          </cell>
        </row>
        <row r="241">
          <cell r="B241">
            <v>1994</v>
          </cell>
          <cell r="C241">
            <v>509778</v>
          </cell>
          <cell r="E241">
            <v>801125</v>
          </cell>
          <cell r="G241">
            <v>1310903</v>
          </cell>
        </row>
        <row r="254">
          <cell r="B254">
            <v>1993</v>
          </cell>
          <cell r="C254">
            <v>465382</v>
          </cell>
          <cell r="E254">
            <v>676441</v>
          </cell>
          <cell r="G254">
            <v>1141823</v>
          </cell>
        </row>
        <row r="267">
          <cell r="B267">
            <v>1992</v>
          </cell>
          <cell r="C267">
            <v>425073</v>
          </cell>
          <cell r="E267">
            <v>587005</v>
          </cell>
          <cell r="G267">
            <v>1012078</v>
          </cell>
        </row>
        <row r="280">
          <cell r="B280">
            <v>1991</v>
          </cell>
          <cell r="C280">
            <v>422555</v>
          </cell>
          <cell r="E280">
            <v>479723</v>
          </cell>
          <cell r="G280">
            <v>902278</v>
          </cell>
        </row>
        <row r="293">
          <cell r="B293">
            <v>1990</v>
          </cell>
          <cell r="C293">
            <v>420877</v>
          </cell>
          <cell r="E293">
            <v>409120</v>
          </cell>
          <cell r="G293">
            <v>829997</v>
          </cell>
        </row>
        <row r="306">
          <cell r="B306">
            <v>1989</v>
          </cell>
          <cell r="C306">
            <v>481611</v>
          </cell>
          <cell r="E306">
            <v>411337</v>
          </cell>
          <cell r="G306">
            <v>892948</v>
          </cell>
        </row>
        <row r="319">
          <cell r="B319">
            <v>1988</v>
          </cell>
          <cell r="C319">
            <v>532995</v>
          </cell>
          <cell r="E319">
            <v>330363</v>
          </cell>
          <cell r="G319">
            <v>863358</v>
          </cell>
        </row>
        <row r="332">
          <cell r="B332">
            <v>1987</v>
          </cell>
          <cell r="C332">
            <v>521091</v>
          </cell>
          <cell r="E332">
            <v>267100</v>
          </cell>
          <cell r="G332">
            <v>788191</v>
          </cell>
        </row>
        <row r="345">
          <cell r="B345">
            <v>1986</v>
          </cell>
          <cell r="C345">
            <v>468866</v>
          </cell>
          <cell r="E345">
            <v>208916</v>
          </cell>
          <cell r="G345">
            <v>677782</v>
          </cell>
        </row>
        <row r="358">
          <cell r="B358">
            <v>1985</v>
          </cell>
          <cell r="C358">
            <v>378572</v>
          </cell>
          <cell r="E358">
            <v>125669</v>
          </cell>
          <cell r="G358">
            <v>504241</v>
          </cell>
        </row>
        <row r="371">
          <cell r="B371">
            <v>1984</v>
          </cell>
          <cell r="C371">
            <v>406279</v>
          </cell>
          <cell r="E371">
            <v>128454</v>
          </cell>
          <cell r="G371">
            <v>534733</v>
          </cell>
        </row>
        <row r="384">
          <cell r="B384">
            <v>1983</v>
          </cell>
          <cell r="C384">
            <v>355089</v>
          </cell>
          <cell r="E384">
            <v>97528</v>
          </cell>
          <cell r="G384">
            <v>452617</v>
          </cell>
        </row>
        <row r="397">
          <cell r="B397">
            <v>1982</v>
          </cell>
          <cell r="C397">
            <v>342437</v>
          </cell>
          <cell r="E397">
            <v>69935</v>
          </cell>
          <cell r="G397">
            <v>412372</v>
          </cell>
        </row>
        <row r="410">
          <cell r="B410">
            <v>1981</v>
          </cell>
          <cell r="C410">
            <v>280583</v>
          </cell>
          <cell r="E410">
            <v>65531</v>
          </cell>
          <cell r="G410">
            <v>346114</v>
          </cell>
        </row>
        <row r="423">
          <cell r="B423">
            <v>1980</v>
          </cell>
          <cell r="C423">
            <v>261160</v>
          </cell>
          <cell r="E423">
            <v>59867</v>
          </cell>
          <cell r="G423">
            <v>321027</v>
          </cell>
        </row>
        <row r="436">
          <cell r="B436">
            <v>1979</v>
          </cell>
          <cell r="C436">
            <v>279386</v>
          </cell>
          <cell r="E436">
            <v>53746</v>
          </cell>
          <cell r="G436">
            <v>333132</v>
          </cell>
        </row>
        <row r="449">
          <cell r="B449">
            <v>1978</v>
          </cell>
          <cell r="C449">
            <v>267791</v>
          </cell>
          <cell r="E449">
            <v>48698</v>
          </cell>
          <cell r="G449">
            <v>316489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0.23857765053473051</v>
          </cell>
          <cell r="D7">
            <v>0.42169101101041878</v>
          </cell>
          <cell r="E7">
            <v>0.31032915401054578</v>
          </cell>
        </row>
        <row r="8">
          <cell r="B8">
            <v>2009</v>
          </cell>
          <cell r="C8">
            <v>0.22653021164979853</v>
          </cell>
          <cell r="D8">
            <v>0.41548100255112902</v>
          </cell>
          <cell r="E8">
            <v>0.30384010984365883</v>
          </cell>
        </row>
        <row r="9">
          <cell r="B9">
            <v>2008</v>
          </cell>
          <cell r="C9">
            <v>0.23742889278810828</v>
          </cell>
          <cell r="D9">
            <v>0.42727164856755478</v>
          </cell>
          <cell r="E9">
            <v>0.31542476494744182</v>
          </cell>
        </row>
        <row r="10">
          <cell r="B10">
            <v>2007</v>
          </cell>
          <cell r="C10">
            <v>0.24730525443494228</v>
          </cell>
          <cell r="D10">
            <v>0.44401146499442101</v>
          </cell>
          <cell r="E10">
            <v>0.32862530461560846</v>
          </cell>
        </row>
        <row r="11">
          <cell r="B11">
            <v>2006</v>
          </cell>
          <cell r="C11">
            <v>0.25224250360355521</v>
          </cell>
          <cell r="D11">
            <v>0.47555071064893706</v>
          </cell>
          <cell r="E11">
            <v>0.34671922448176146</v>
          </cell>
        </row>
        <row r="12">
          <cell r="B12">
            <v>2005</v>
          </cell>
          <cell r="C12">
            <v>0.25182975285097764</v>
          </cell>
          <cell r="D12">
            <v>0.49803635092188486</v>
          </cell>
          <cell r="E12">
            <v>0.36020956736632392</v>
          </cell>
        </row>
        <row r="13">
          <cell r="B13">
            <v>2004</v>
          </cell>
          <cell r="C13">
            <v>0.25719659589648475</v>
          </cell>
          <cell r="D13">
            <v>0.52287701552803145</v>
          </cell>
          <cell r="E13">
            <v>0.37677764471408065</v>
          </cell>
        </row>
        <row r="14">
          <cell r="B14">
            <v>2003</v>
          </cell>
          <cell r="C14">
            <v>0.27273564405264616</v>
          </cell>
          <cell r="D14">
            <v>0.51753980238542874</v>
          </cell>
          <cell r="E14">
            <v>0.38781866813883126</v>
          </cell>
        </row>
        <row r="15">
          <cell r="B15">
            <v>2002</v>
          </cell>
          <cell r="C15">
            <v>0.27226574168242301</v>
          </cell>
          <cell r="D15">
            <v>0.50732607632822646</v>
          </cell>
          <cell r="E15">
            <v>0.38334849797580489</v>
          </cell>
        </row>
        <row r="16">
          <cell r="B16">
            <v>2001</v>
          </cell>
          <cell r="C16">
            <v>0.27344068924656545</v>
          </cell>
          <cell r="D16">
            <v>0.50643891488353643</v>
          </cell>
          <cell r="E16">
            <v>0.38620572499523059</v>
          </cell>
        </row>
        <row r="17">
          <cell r="B17">
            <v>2000</v>
          </cell>
          <cell r="C17">
            <v>0.24615353827783912</v>
          </cell>
          <cell r="D17">
            <v>0.47322713185242493</v>
          </cell>
          <cell r="E17">
            <v>0.35808917803368617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1658315</v>
          </cell>
          <cell r="G8">
            <v>0.10605875671396205</v>
          </cell>
        </row>
        <row r="9">
          <cell r="E9">
            <v>798991</v>
          </cell>
          <cell r="G9">
            <v>0.13980208019789128</v>
          </cell>
        </row>
        <row r="10">
          <cell r="E10">
            <v>859324</v>
          </cell>
          <cell r="G10">
            <v>7.6428956169908926E-2</v>
          </cell>
        </row>
        <row r="12">
          <cell r="E12">
            <v>3344</v>
          </cell>
          <cell r="G12">
            <v>0.15111876075731498</v>
          </cell>
        </row>
        <row r="13">
          <cell r="E13">
            <v>3344</v>
          </cell>
          <cell r="G13">
            <v>0.15111876075731498</v>
          </cell>
        </row>
        <row r="14">
          <cell r="E14" t="str">
            <v>-</v>
          </cell>
          <cell r="G14" t="str">
            <v>-</v>
          </cell>
        </row>
        <row r="16">
          <cell r="E16">
            <v>597</v>
          </cell>
          <cell r="G16">
            <v>-0.25</v>
          </cell>
        </row>
        <row r="17">
          <cell r="E17">
            <v>376</v>
          </cell>
          <cell r="G17">
            <v>-0.45269286754002913</v>
          </cell>
        </row>
        <row r="18">
          <cell r="E18">
            <v>221</v>
          </cell>
          <cell r="G18">
            <v>1.0275229357798166</v>
          </cell>
        </row>
        <row r="20">
          <cell r="E20">
            <v>59520</v>
          </cell>
          <cell r="G20">
            <v>0.28614028263969921</v>
          </cell>
        </row>
        <row r="21">
          <cell r="E21">
            <v>47319</v>
          </cell>
          <cell r="G21">
            <v>0.38891661040828907</v>
          </cell>
        </row>
        <row r="22">
          <cell r="E22">
            <v>12201</v>
          </cell>
          <cell r="G22">
            <v>-6.552543205831763E-4</v>
          </cell>
        </row>
        <row r="24">
          <cell r="E24">
            <v>1594854</v>
          </cell>
          <cell r="G24">
            <v>0.1004138486823494</v>
          </cell>
        </row>
        <row r="25">
          <cell r="E25">
            <v>747952</v>
          </cell>
          <cell r="G25">
            <v>0.12757149533414741</v>
          </cell>
        </row>
        <row r="26">
          <cell r="E26">
            <v>846902</v>
          </cell>
          <cell r="G26">
            <v>7.7494427424197695E-2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2.0165047050771418E-3</v>
          </cell>
        </row>
        <row r="9">
          <cell r="F9">
            <v>3.6000397994349686E-4</v>
          </cell>
        </row>
        <row r="10">
          <cell r="F10">
            <v>3.5891854080798882E-2</v>
          </cell>
        </row>
        <row r="11">
          <cell r="F11">
            <v>0.96173163723418043</v>
          </cell>
        </row>
        <row r="14">
          <cell r="F14">
            <v>4.1852786827386041E-3</v>
          </cell>
        </row>
        <row r="15">
          <cell r="F15">
            <v>4.7059353609740285E-4</v>
          </cell>
        </row>
        <row r="16">
          <cell r="F16">
            <v>5.9223445570726077E-2</v>
          </cell>
        </row>
        <row r="17">
          <cell r="F17">
            <v>0.93612068221043787</v>
          </cell>
        </row>
        <row r="20">
          <cell r="F20" t="str">
            <v>-</v>
          </cell>
        </row>
        <row r="21">
          <cell r="F21">
            <v>2.5717889876228291E-4</v>
          </cell>
        </row>
        <row r="22">
          <cell r="F22">
            <v>1.4198369881441691E-2</v>
          </cell>
        </row>
        <row r="23">
          <cell r="F23">
            <v>0.98554445121979606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3344</v>
          </cell>
        </row>
        <row r="8">
          <cell r="B8" t="str">
            <v>Zona La Laguna, Bajamar, La Punta, Tegueste, Tacoronte</v>
          </cell>
          <cell r="D8">
            <v>597</v>
          </cell>
        </row>
        <row r="9">
          <cell r="B9" t="str">
            <v>Zona Norte</v>
          </cell>
          <cell r="D9">
            <v>59520</v>
          </cell>
        </row>
        <row r="10">
          <cell r="B10" t="str">
            <v>Zona Sur</v>
          </cell>
          <cell r="D10">
            <v>1594854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BRITÁNICOS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355</v>
          </cell>
          <cell r="E7">
            <v>517</v>
          </cell>
          <cell r="F7">
            <v>444</v>
          </cell>
        </row>
        <row r="8">
          <cell r="B8" t="str">
            <v>Febrero</v>
          </cell>
          <cell r="D8">
            <v>322</v>
          </cell>
          <cell r="E8">
            <v>347</v>
          </cell>
          <cell r="F8">
            <v>458</v>
          </cell>
        </row>
        <row r="9">
          <cell r="B9" t="str">
            <v>Marzo</v>
          </cell>
          <cell r="D9">
            <v>271</v>
          </cell>
          <cell r="E9">
            <v>248</v>
          </cell>
          <cell r="F9">
            <v>458</v>
          </cell>
        </row>
        <row r="10">
          <cell r="B10" t="str">
            <v>abril</v>
          </cell>
          <cell r="D10">
            <v>182</v>
          </cell>
          <cell r="E10">
            <v>172</v>
          </cell>
          <cell r="F10">
            <v>222</v>
          </cell>
        </row>
        <row r="11">
          <cell r="B11" t="str">
            <v>Mayo</v>
          </cell>
          <cell r="D11">
            <v>200</v>
          </cell>
          <cell r="E11">
            <v>144</v>
          </cell>
          <cell r="F11">
            <v>195</v>
          </cell>
        </row>
        <row r="12">
          <cell r="B12" t="str">
            <v>Junio</v>
          </cell>
          <cell r="D12">
            <v>141</v>
          </cell>
          <cell r="E12">
            <v>181</v>
          </cell>
          <cell r="F12">
            <v>156</v>
          </cell>
        </row>
        <row r="13">
          <cell r="B13" t="str">
            <v>Julio</v>
          </cell>
          <cell r="D13">
            <v>156</v>
          </cell>
          <cell r="E13">
            <v>125</v>
          </cell>
          <cell r="F13">
            <v>187</v>
          </cell>
        </row>
        <row r="14">
          <cell r="B14" t="str">
            <v>Agosto</v>
          </cell>
          <cell r="D14">
            <v>103</v>
          </cell>
          <cell r="E14">
            <v>135</v>
          </cell>
          <cell r="F14">
            <v>140</v>
          </cell>
        </row>
        <row r="15">
          <cell r="B15" t="str">
            <v>Septiembre</v>
          </cell>
          <cell r="D15">
            <v>122</v>
          </cell>
          <cell r="E15">
            <v>121</v>
          </cell>
          <cell r="F15">
            <v>175</v>
          </cell>
        </row>
        <row r="16">
          <cell r="B16" t="str">
            <v>Octubre</v>
          </cell>
          <cell r="D16">
            <v>215</v>
          </cell>
          <cell r="E16">
            <v>193</v>
          </cell>
          <cell r="F16">
            <v>207</v>
          </cell>
        </row>
        <row r="17">
          <cell r="B17" t="str">
            <v>Noviembre</v>
          </cell>
          <cell r="D17">
            <v>258</v>
          </cell>
          <cell r="E17">
            <v>299</v>
          </cell>
          <cell r="F17">
            <v>307</v>
          </cell>
        </row>
        <row r="18">
          <cell r="B18" t="str">
            <v>Diciembre</v>
          </cell>
          <cell r="D18">
            <v>385</v>
          </cell>
          <cell r="E18">
            <v>423</v>
          </cell>
          <cell r="F18">
            <v>395</v>
          </cell>
        </row>
        <row r="23">
          <cell r="B23" t="str">
            <v>TURISTAS BRITÁNICOS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44</v>
          </cell>
          <cell r="E25">
            <v>69</v>
          </cell>
          <cell r="F25">
            <v>53</v>
          </cell>
        </row>
        <row r="26">
          <cell r="B26" t="str">
            <v>Febrero</v>
          </cell>
          <cell r="D26">
            <v>54</v>
          </cell>
          <cell r="E26">
            <v>97</v>
          </cell>
          <cell r="F26">
            <v>52</v>
          </cell>
        </row>
        <row r="27">
          <cell r="B27" t="str">
            <v>Marzo</v>
          </cell>
          <cell r="D27">
            <v>93</v>
          </cell>
          <cell r="E27">
            <v>91</v>
          </cell>
          <cell r="F27">
            <v>74</v>
          </cell>
        </row>
        <row r="28">
          <cell r="B28" t="str">
            <v>abril</v>
          </cell>
          <cell r="D28">
            <v>13</v>
          </cell>
          <cell r="E28">
            <v>63</v>
          </cell>
          <cell r="F28">
            <v>203</v>
          </cell>
        </row>
        <row r="29">
          <cell r="B29" t="str">
            <v>Mayo</v>
          </cell>
          <cell r="D29">
            <v>74</v>
          </cell>
          <cell r="E29">
            <v>62</v>
          </cell>
          <cell r="F29">
            <v>37</v>
          </cell>
        </row>
        <row r="30">
          <cell r="B30" t="str">
            <v>Junio</v>
          </cell>
          <cell r="D30">
            <v>9</v>
          </cell>
          <cell r="E30">
            <v>47</v>
          </cell>
          <cell r="F30">
            <v>25</v>
          </cell>
        </row>
        <row r="31">
          <cell r="B31" t="str">
            <v>Julio</v>
          </cell>
          <cell r="D31">
            <v>25</v>
          </cell>
          <cell r="E31">
            <v>28</v>
          </cell>
          <cell r="F31">
            <v>36</v>
          </cell>
        </row>
        <row r="32">
          <cell r="B32" t="str">
            <v>Agosto</v>
          </cell>
          <cell r="D32">
            <v>16</v>
          </cell>
          <cell r="E32">
            <v>46</v>
          </cell>
          <cell r="F32">
            <v>13</v>
          </cell>
        </row>
        <row r="33">
          <cell r="B33" t="str">
            <v>Septiembre</v>
          </cell>
          <cell r="D33">
            <v>30</v>
          </cell>
          <cell r="E33">
            <v>32</v>
          </cell>
          <cell r="F33">
            <v>22</v>
          </cell>
        </row>
        <row r="34">
          <cell r="B34" t="str">
            <v>Octubre</v>
          </cell>
          <cell r="D34">
            <v>44</v>
          </cell>
          <cell r="E34">
            <v>83</v>
          </cell>
          <cell r="F34">
            <v>38</v>
          </cell>
        </row>
        <row r="35">
          <cell r="B35" t="str">
            <v>Noviembre</v>
          </cell>
          <cell r="D35">
            <v>60</v>
          </cell>
          <cell r="E35">
            <v>94</v>
          </cell>
          <cell r="F35">
            <v>38</v>
          </cell>
        </row>
        <row r="36">
          <cell r="B36" t="str">
            <v>Diciembre</v>
          </cell>
          <cell r="D36">
            <v>51</v>
          </cell>
          <cell r="E36">
            <v>84</v>
          </cell>
          <cell r="F36">
            <v>6</v>
          </cell>
        </row>
        <row r="41">
          <cell r="B41" t="str">
            <v>TURISTAS BRITÁNICOS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6016</v>
          </cell>
          <cell r="E43">
            <v>5449</v>
          </cell>
          <cell r="F43">
            <v>5112</v>
          </cell>
        </row>
        <row r="44">
          <cell r="B44" t="str">
            <v>Febrero</v>
          </cell>
          <cell r="D44">
            <v>6213</v>
          </cell>
          <cell r="E44">
            <v>5457</v>
          </cell>
          <cell r="F44">
            <v>5492</v>
          </cell>
        </row>
        <row r="45">
          <cell r="B45" t="str">
            <v>Marzo</v>
          </cell>
          <cell r="D45">
            <v>5003</v>
          </cell>
          <cell r="E45">
            <v>5079</v>
          </cell>
          <cell r="F45">
            <v>6766</v>
          </cell>
        </row>
        <row r="46">
          <cell r="B46" t="str">
            <v>abril</v>
          </cell>
          <cell r="D46">
            <v>4434</v>
          </cell>
          <cell r="E46">
            <v>3751</v>
          </cell>
          <cell r="F46">
            <v>5176</v>
          </cell>
        </row>
        <row r="47">
          <cell r="B47" t="str">
            <v>Mayo</v>
          </cell>
          <cell r="D47">
            <v>2696</v>
          </cell>
          <cell r="E47">
            <v>2213</v>
          </cell>
          <cell r="F47">
            <v>2740</v>
          </cell>
        </row>
        <row r="48">
          <cell r="B48" t="str">
            <v>Junio</v>
          </cell>
          <cell r="D48">
            <v>2537</v>
          </cell>
          <cell r="E48">
            <v>2585</v>
          </cell>
          <cell r="F48">
            <v>2776</v>
          </cell>
        </row>
        <row r="49">
          <cell r="B49" t="str">
            <v>Julio</v>
          </cell>
          <cell r="D49">
            <v>2279</v>
          </cell>
          <cell r="E49">
            <v>2297</v>
          </cell>
          <cell r="F49">
            <v>3759</v>
          </cell>
        </row>
        <row r="50">
          <cell r="B50" t="str">
            <v>Agosto</v>
          </cell>
          <cell r="D50">
            <v>2163</v>
          </cell>
          <cell r="E50">
            <v>2510</v>
          </cell>
          <cell r="F50">
            <v>4267</v>
          </cell>
        </row>
        <row r="51">
          <cell r="B51" t="str">
            <v>Septiembre</v>
          </cell>
          <cell r="D51">
            <v>3333</v>
          </cell>
          <cell r="E51">
            <v>3245</v>
          </cell>
          <cell r="F51">
            <v>4703</v>
          </cell>
        </row>
        <row r="52">
          <cell r="B52" t="str">
            <v>Octubre</v>
          </cell>
          <cell r="D52">
            <v>3456</v>
          </cell>
          <cell r="E52">
            <v>4300</v>
          </cell>
          <cell r="F52">
            <v>7325</v>
          </cell>
        </row>
        <row r="53">
          <cell r="B53" t="str">
            <v>Noviembre</v>
          </cell>
          <cell r="D53">
            <v>4068</v>
          </cell>
          <cell r="E53">
            <v>4259</v>
          </cell>
          <cell r="F53">
            <v>6554</v>
          </cell>
        </row>
        <row r="54">
          <cell r="B54" t="str">
            <v>Diciembre</v>
          </cell>
          <cell r="D54">
            <v>4892</v>
          </cell>
          <cell r="E54">
            <v>5133</v>
          </cell>
          <cell r="F54">
            <v>4850</v>
          </cell>
        </row>
        <row r="59">
          <cell r="B59" t="str">
            <v>TURISTAS BRITÁNICOS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108788</v>
          </cell>
          <cell r="E61">
            <v>108782</v>
          </cell>
          <cell r="F61">
            <v>104308</v>
          </cell>
        </row>
        <row r="62">
          <cell r="B62" t="str">
            <v>Febrero</v>
          </cell>
          <cell r="D62">
            <v>112906</v>
          </cell>
          <cell r="E62">
            <v>106538</v>
          </cell>
          <cell r="F62">
            <v>115709</v>
          </cell>
        </row>
        <row r="63">
          <cell r="B63" t="str">
            <v>Marzo</v>
          </cell>
          <cell r="D63">
            <v>120564</v>
          </cell>
          <cell r="E63">
            <v>119933</v>
          </cell>
          <cell r="F63">
            <v>126141</v>
          </cell>
        </row>
        <row r="64">
          <cell r="B64" t="str">
            <v>abril</v>
          </cell>
          <cell r="D64">
            <v>120761</v>
          </cell>
          <cell r="E64">
            <v>134944</v>
          </cell>
          <cell r="F64">
            <v>139834</v>
          </cell>
        </row>
        <row r="65">
          <cell r="B65" t="str">
            <v>Mayo</v>
          </cell>
          <cell r="D65">
            <v>109996</v>
          </cell>
          <cell r="E65">
            <v>107055</v>
          </cell>
          <cell r="F65">
            <v>119943</v>
          </cell>
        </row>
        <row r="66">
          <cell r="B66" t="str">
            <v>Junio</v>
          </cell>
          <cell r="D66">
            <v>107244</v>
          </cell>
          <cell r="E66">
            <v>117418</v>
          </cell>
          <cell r="F66">
            <v>131495</v>
          </cell>
        </row>
        <row r="67">
          <cell r="B67" t="str">
            <v>Julio</v>
          </cell>
          <cell r="D67">
            <v>121755</v>
          </cell>
          <cell r="E67">
            <v>133812</v>
          </cell>
          <cell r="F67">
            <v>153793</v>
          </cell>
        </row>
        <row r="68">
          <cell r="B68" t="str">
            <v>Agosto</v>
          </cell>
          <cell r="D68">
            <v>112870</v>
          </cell>
          <cell r="E68">
            <v>121921</v>
          </cell>
          <cell r="F68">
            <v>149788</v>
          </cell>
        </row>
        <row r="69">
          <cell r="B69" t="str">
            <v>Septiembre</v>
          </cell>
          <cell r="D69">
            <v>111875</v>
          </cell>
          <cell r="E69">
            <v>111540</v>
          </cell>
          <cell r="F69">
            <v>150031</v>
          </cell>
        </row>
        <row r="70">
          <cell r="B70" t="str">
            <v>Octubre</v>
          </cell>
          <cell r="D70">
            <v>138399</v>
          </cell>
          <cell r="E70">
            <v>149980</v>
          </cell>
          <cell r="F70">
            <v>157780</v>
          </cell>
        </row>
        <row r="71">
          <cell r="B71" t="str">
            <v>Noviembre</v>
          </cell>
          <cell r="D71">
            <v>106830</v>
          </cell>
          <cell r="E71">
            <v>117803</v>
          </cell>
          <cell r="F71">
            <v>122034</v>
          </cell>
        </row>
        <row r="72">
          <cell r="B72" t="str">
            <v>Diciembre</v>
          </cell>
          <cell r="D72">
            <v>108112</v>
          </cell>
          <cell r="E72">
            <v>119596</v>
          </cell>
          <cell r="F72">
            <v>123998</v>
          </cell>
        </row>
        <row r="78">
          <cell r="B78" t="str">
            <v>TURISTAS  BRITÁNICOS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115203</v>
          </cell>
          <cell r="E80">
            <v>114817</v>
          </cell>
          <cell r="F80">
            <v>109917</v>
          </cell>
        </row>
        <row r="81">
          <cell r="B81" t="str">
            <v>Febrero</v>
          </cell>
          <cell r="D81">
            <v>119495</v>
          </cell>
          <cell r="E81">
            <v>112439</v>
          </cell>
          <cell r="F81">
            <v>121711</v>
          </cell>
        </row>
        <row r="82">
          <cell r="B82" t="str">
            <v>Marzo</v>
          </cell>
          <cell r="D82">
            <v>125931</v>
          </cell>
          <cell r="E82">
            <v>125351</v>
          </cell>
          <cell r="F82">
            <v>133439</v>
          </cell>
        </row>
        <row r="83">
          <cell r="B83" t="str">
            <v>abril</v>
          </cell>
          <cell r="D83">
            <v>125390</v>
          </cell>
          <cell r="E83">
            <v>138930</v>
          </cell>
          <cell r="F83">
            <v>145435</v>
          </cell>
        </row>
        <row r="84">
          <cell r="B84" t="str">
            <v>Mayo</v>
          </cell>
          <cell r="D84">
            <v>112966</v>
          </cell>
          <cell r="E84">
            <v>109474</v>
          </cell>
          <cell r="F84">
            <v>122915</v>
          </cell>
        </row>
        <row r="85">
          <cell r="B85" t="str">
            <v>Junio</v>
          </cell>
          <cell r="D85">
            <v>109931</v>
          </cell>
          <cell r="E85">
            <v>120231</v>
          </cell>
          <cell r="F85">
            <v>134452</v>
          </cell>
        </row>
        <row r="86">
          <cell r="B86" t="str">
            <v>Julio</v>
          </cell>
          <cell r="D86">
            <v>124215</v>
          </cell>
          <cell r="E86">
            <v>136262</v>
          </cell>
          <cell r="F86">
            <v>157775</v>
          </cell>
        </row>
        <row r="87">
          <cell r="B87" t="str">
            <v>Agosto</v>
          </cell>
          <cell r="D87">
            <v>115152</v>
          </cell>
          <cell r="E87">
            <v>124612</v>
          </cell>
          <cell r="F87">
            <v>154208</v>
          </cell>
        </row>
        <row r="88">
          <cell r="B88" t="str">
            <v>Septiembre</v>
          </cell>
          <cell r="D88">
            <v>115360</v>
          </cell>
          <cell r="E88">
            <v>114938</v>
          </cell>
          <cell r="F88">
            <v>154931</v>
          </cell>
        </row>
        <row r="89">
          <cell r="B89" t="str">
            <v>Octubre</v>
          </cell>
          <cell r="D89">
            <v>142114</v>
          </cell>
          <cell r="E89">
            <v>154556</v>
          </cell>
          <cell r="F89">
            <v>165350</v>
          </cell>
        </row>
        <row r="90">
          <cell r="B90" t="str">
            <v>Noviembre</v>
          </cell>
          <cell r="D90">
            <v>111216</v>
          </cell>
          <cell r="E90">
            <v>122455</v>
          </cell>
          <cell r="F90">
            <v>128933</v>
          </cell>
        </row>
        <row r="91">
          <cell r="B91" t="str">
            <v>Diciembre</v>
          </cell>
          <cell r="D91">
            <v>113440</v>
          </cell>
          <cell r="E91">
            <v>125236</v>
          </cell>
          <cell r="F91">
            <v>129249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BRITÁNICOS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1499301</v>
          </cell>
          <cell r="E8">
            <v>1658315</v>
          </cell>
          <cell r="G8">
            <v>0.10605875671396205</v>
          </cell>
        </row>
        <row r="10">
          <cell r="B10" t="str">
            <v>Hotelera</v>
          </cell>
          <cell r="C10">
            <v>700991</v>
          </cell>
          <cell r="E10">
            <v>798991</v>
          </cell>
          <cell r="G10">
            <v>0.13980208019789128</v>
          </cell>
        </row>
        <row r="11">
          <cell r="B11" t="str">
            <v>5*</v>
          </cell>
          <cell r="C11">
            <v>103575</v>
          </cell>
          <cell r="E11">
            <v>126186</v>
          </cell>
          <cell r="G11">
            <v>0.21830557566980449</v>
          </cell>
        </row>
        <row r="12">
          <cell r="B12" t="str">
            <v>4*</v>
          </cell>
          <cell r="C12">
            <v>469436</v>
          </cell>
          <cell r="E12">
            <v>509423</v>
          </cell>
          <cell r="G12">
            <v>8.5180940532894794E-2</v>
          </cell>
        </row>
        <row r="13">
          <cell r="B13" t="str">
            <v>3*</v>
          </cell>
          <cell r="C13">
            <v>113120</v>
          </cell>
          <cell r="E13">
            <v>141045</v>
          </cell>
          <cell r="G13">
            <v>0.24686173974540312</v>
          </cell>
        </row>
        <row r="14">
          <cell r="B14" t="str">
            <v>2*</v>
          </cell>
          <cell r="C14">
            <v>6157</v>
          </cell>
          <cell r="E14">
            <v>9608</v>
          </cell>
          <cell r="G14">
            <v>0.56050024362514217</v>
          </cell>
        </row>
        <row r="15">
          <cell r="B15" t="str">
            <v>1*</v>
          </cell>
          <cell r="C15">
            <v>8703</v>
          </cell>
          <cell r="E15">
            <v>12729</v>
          </cell>
          <cell r="G15">
            <v>0.46259910375732505</v>
          </cell>
        </row>
        <row r="17">
          <cell r="B17" t="str">
            <v>Extrahotelera</v>
          </cell>
          <cell r="C17">
            <v>798310</v>
          </cell>
          <cell r="E17">
            <v>859324</v>
          </cell>
          <cell r="G17">
            <v>7.6428956169908926E-2</v>
          </cell>
        </row>
      </sheetData>
      <sheetData sheetId="58"/>
      <sheetData sheetId="59"/>
      <sheetData sheetId="60">
        <row r="5">
          <cell r="B5" t="str">
            <v xml:space="preserve">EVOLUCIÓN DEL TURISMO  BRITÁNICO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12729</v>
          </cell>
          <cell r="E19">
            <v>9608</v>
          </cell>
          <cell r="G19">
            <v>141045</v>
          </cell>
          <cell r="I19">
            <v>509423</v>
          </cell>
          <cell r="M19">
            <v>798991</v>
          </cell>
          <cell r="O19">
            <v>859324</v>
          </cell>
        </row>
        <row r="32">
          <cell r="B32">
            <v>2010</v>
          </cell>
          <cell r="C32">
            <v>8703</v>
          </cell>
          <cell r="E32">
            <v>6157</v>
          </cell>
          <cell r="G32">
            <v>113120</v>
          </cell>
          <cell r="I32">
            <v>469436</v>
          </cell>
          <cell r="K32">
            <v>103575</v>
          </cell>
          <cell r="O32">
            <v>798310</v>
          </cell>
        </row>
        <row r="45">
          <cell r="B45">
            <v>2009</v>
          </cell>
          <cell r="C45">
            <v>11086</v>
          </cell>
          <cell r="E45">
            <v>6053</v>
          </cell>
          <cell r="G45">
            <v>115817</v>
          </cell>
          <cell r="I45">
            <v>411851</v>
          </cell>
          <cell r="K45">
            <v>85304</v>
          </cell>
          <cell r="O45">
            <v>800302</v>
          </cell>
        </row>
        <row r="58">
          <cell r="B58">
            <v>2008</v>
          </cell>
          <cell r="C58">
            <v>17463</v>
          </cell>
          <cell r="E58">
            <v>6882</v>
          </cell>
          <cell r="G58">
            <v>167368</v>
          </cell>
          <cell r="I58">
            <v>454234</v>
          </cell>
          <cell r="K58">
            <v>94357</v>
          </cell>
          <cell r="O58">
            <v>929027</v>
          </cell>
        </row>
        <row r="71">
          <cell r="B71">
            <v>2007</v>
          </cell>
          <cell r="C71">
            <v>16838</v>
          </cell>
          <cell r="E71">
            <v>7423</v>
          </cell>
          <cell r="G71">
            <v>185429</v>
          </cell>
          <cell r="I71">
            <v>456190</v>
          </cell>
          <cell r="K71">
            <v>99898</v>
          </cell>
          <cell r="O71">
            <v>968964</v>
          </cell>
        </row>
        <row r="84">
          <cell r="B84">
            <v>2006</v>
          </cell>
          <cell r="C84">
            <v>11949</v>
          </cell>
          <cell r="E84">
            <v>6249</v>
          </cell>
          <cell r="G84">
            <v>201710</v>
          </cell>
          <cell r="I84">
            <v>475967</v>
          </cell>
          <cell r="K84">
            <v>97380</v>
          </cell>
          <cell r="O84">
            <v>1096716</v>
          </cell>
        </row>
        <row r="97">
          <cell r="B97">
            <v>2005</v>
          </cell>
          <cell r="C97">
            <v>7421</v>
          </cell>
          <cell r="E97">
            <v>6962</v>
          </cell>
          <cell r="G97">
            <v>198258</v>
          </cell>
          <cell r="I97">
            <v>438621</v>
          </cell>
          <cell r="K97">
            <v>66825</v>
          </cell>
          <cell r="O97">
            <v>1116724</v>
          </cell>
        </row>
        <row r="110">
          <cell r="B110">
            <v>2004</v>
          </cell>
          <cell r="C110">
            <v>9295</v>
          </cell>
          <cell r="E110">
            <v>7046</v>
          </cell>
          <cell r="G110">
            <v>207207</v>
          </cell>
          <cell r="I110">
            <v>421619</v>
          </cell>
          <cell r="K110">
            <v>64263</v>
          </cell>
          <cell r="O110">
            <v>1180478</v>
          </cell>
        </row>
        <row r="123">
          <cell r="B123">
            <v>2003</v>
          </cell>
          <cell r="C123">
            <v>9281</v>
          </cell>
          <cell r="E123">
            <v>4844</v>
          </cell>
          <cell r="G123">
            <v>215064</v>
          </cell>
          <cell r="I123">
            <v>414651</v>
          </cell>
          <cell r="K123">
            <v>64029</v>
          </cell>
          <cell r="O123">
            <v>1191668</v>
          </cell>
        </row>
        <row r="136">
          <cell r="B136">
            <v>2002</v>
          </cell>
          <cell r="C136">
            <v>10042</v>
          </cell>
          <cell r="E136">
            <v>3826</v>
          </cell>
          <cell r="G136">
            <v>212977</v>
          </cell>
          <cell r="I136">
            <v>412256</v>
          </cell>
          <cell r="K136">
            <v>54536</v>
          </cell>
          <cell r="O136">
            <v>1158057</v>
          </cell>
        </row>
        <row r="149">
          <cell r="B149">
            <v>2001</v>
          </cell>
          <cell r="C149">
            <v>7445</v>
          </cell>
          <cell r="E149">
            <v>3475</v>
          </cell>
          <cell r="G149">
            <v>235989</v>
          </cell>
          <cell r="I149">
            <v>401666</v>
          </cell>
          <cell r="K149">
            <v>40011</v>
          </cell>
          <cell r="O149">
            <v>1196113</v>
          </cell>
        </row>
        <row r="162">
          <cell r="B162">
            <v>2000</v>
          </cell>
          <cell r="C162">
            <v>1806</v>
          </cell>
          <cell r="E162">
            <v>3565</v>
          </cell>
          <cell r="G162">
            <v>206211</v>
          </cell>
          <cell r="I162">
            <v>354665</v>
          </cell>
          <cell r="K162">
            <v>24169</v>
          </cell>
          <cell r="O162">
            <v>1103498</v>
          </cell>
        </row>
        <row r="175">
          <cell r="B175">
            <v>1999</v>
          </cell>
          <cell r="C175">
            <v>1108</v>
          </cell>
          <cell r="E175">
            <v>2695</v>
          </cell>
          <cell r="G175">
            <v>221227</v>
          </cell>
          <cell r="I175">
            <v>309932</v>
          </cell>
          <cell r="K175">
            <v>24790</v>
          </cell>
          <cell r="O175">
            <v>1034964</v>
          </cell>
        </row>
        <row r="188">
          <cell r="B188">
            <v>1998</v>
          </cell>
          <cell r="C188">
            <v>669</v>
          </cell>
          <cell r="E188">
            <v>3011</v>
          </cell>
          <cell r="G188">
            <v>214377</v>
          </cell>
          <cell r="I188">
            <v>281594</v>
          </cell>
          <cell r="K188">
            <v>20012</v>
          </cell>
          <cell r="O188">
            <v>934899</v>
          </cell>
        </row>
        <row r="201">
          <cell r="B201">
            <v>1997</v>
          </cell>
          <cell r="C201">
            <v>460</v>
          </cell>
          <cell r="E201">
            <v>1812</v>
          </cell>
          <cell r="G201">
            <v>215039</v>
          </cell>
          <cell r="I201">
            <v>276690</v>
          </cell>
          <cell r="K201">
            <v>18688</v>
          </cell>
          <cell r="O201">
            <v>898601</v>
          </cell>
        </row>
        <row r="214">
          <cell r="B214">
            <v>1996</v>
          </cell>
          <cell r="C214">
            <v>710</v>
          </cell>
          <cell r="E214">
            <v>2090</v>
          </cell>
          <cell r="G214">
            <v>198063</v>
          </cell>
          <cell r="I214">
            <v>239104</v>
          </cell>
          <cell r="K214">
            <v>8703</v>
          </cell>
          <cell r="O214">
            <v>854482</v>
          </cell>
        </row>
        <row r="227">
          <cell r="B227">
            <v>1995</v>
          </cell>
          <cell r="C227">
            <v>728</v>
          </cell>
          <cell r="E227">
            <v>4988</v>
          </cell>
          <cell r="G227">
            <v>200972</v>
          </cell>
          <cell r="I227">
            <v>251898</v>
          </cell>
          <cell r="K227">
            <v>2861</v>
          </cell>
          <cell r="O227">
            <v>834484</v>
          </cell>
        </row>
        <row r="240">
          <cell r="B240">
            <v>1994</v>
          </cell>
          <cell r="C240">
            <v>820</v>
          </cell>
          <cell r="E240">
            <v>9926</v>
          </cell>
          <cell r="G240">
            <v>219119</v>
          </cell>
          <cell r="I240">
            <v>276130</v>
          </cell>
          <cell r="K240">
            <v>3783</v>
          </cell>
          <cell r="O240">
            <v>801125</v>
          </cell>
        </row>
        <row r="253">
          <cell r="B253">
            <v>1993</v>
          </cell>
          <cell r="C253">
            <v>3808</v>
          </cell>
          <cell r="E253">
            <v>29549</v>
          </cell>
          <cell r="G253">
            <v>193653</v>
          </cell>
          <cell r="I253">
            <v>234639</v>
          </cell>
          <cell r="K253">
            <v>3733</v>
          </cell>
          <cell r="O253">
            <v>676441</v>
          </cell>
        </row>
        <row r="266">
          <cell r="B266">
            <v>1992</v>
          </cell>
          <cell r="C266">
            <v>685</v>
          </cell>
          <cell r="E266">
            <v>20332</v>
          </cell>
          <cell r="G266">
            <v>150374</v>
          </cell>
          <cell r="I266">
            <v>250111</v>
          </cell>
          <cell r="K266">
            <v>3571</v>
          </cell>
          <cell r="O266">
            <v>587005</v>
          </cell>
        </row>
        <row r="279">
          <cell r="B279">
            <v>1991</v>
          </cell>
          <cell r="C279">
            <v>344</v>
          </cell>
          <cell r="E279">
            <v>17370</v>
          </cell>
          <cell r="G279">
            <v>135351</v>
          </cell>
          <cell r="I279">
            <v>265340</v>
          </cell>
          <cell r="K279">
            <v>4150</v>
          </cell>
          <cell r="O279">
            <v>479723</v>
          </cell>
        </row>
        <row r="292">
          <cell r="B292">
            <v>1990</v>
          </cell>
          <cell r="C292">
            <v>349</v>
          </cell>
          <cell r="E292">
            <v>15746</v>
          </cell>
          <cell r="G292">
            <v>130899</v>
          </cell>
          <cell r="I292">
            <v>269208</v>
          </cell>
          <cell r="K292">
            <v>4675</v>
          </cell>
          <cell r="O292">
            <v>409120</v>
          </cell>
        </row>
        <row r="305">
          <cell r="B305">
            <v>1989</v>
          </cell>
          <cell r="C305">
            <v>253</v>
          </cell>
          <cell r="E305">
            <v>25142</v>
          </cell>
          <cell r="G305">
            <v>158237</v>
          </cell>
          <cell r="I305">
            <v>291906</v>
          </cell>
          <cell r="K305">
            <v>6073</v>
          </cell>
          <cell r="O305">
            <v>411337</v>
          </cell>
        </row>
        <row r="318">
          <cell r="B318">
            <v>1988</v>
          </cell>
          <cell r="C318">
            <v>182</v>
          </cell>
          <cell r="E318">
            <v>37416</v>
          </cell>
          <cell r="G318">
            <v>167840</v>
          </cell>
          <cell r="I318">
            <v>320911</v>
          </cell>
          <cell r="K318">
            <v>6646</v>
          </cell>
          <cell r="O318">
            <v>330363</v>
          </cell>
        </row>
        <row r="331">
          <cell r="B331">
            <v>1987</v>
          </cell>
          <cell r="C331">
            <v>498</v>
          </cell>
          <cell r="E331">
            <v>29031</v>
          </cell>
          <cell r="G331">
            <v>162399</v>
          </cell>
          <cell r="I331">
            <v>322158</v>
          </cell>
          <cell r="K331">
            <v>7005</v>
          </cell>
          <cell r="O331">
            <v>267100</v>
          </cell>
        </row>
        <row r="344">
          <cell r="B344">
            <v>1986</v>
          </cell>
          <cell r="C344">
            <v>1685</v>
          </cell>
          <cell r="E344">
            <v>19114</v>
          </cell>
          <cell r="G344">
            <v>135135</v>
          </cell>
          <cell r="I344">
            <v>303774</v>
          </cell>
          <cell r="K344">
            <v>9158</v>
          </cell>
          <cell r="O344">
            <v>208916</v>
          </cell>
        </row>
        <row r="357">
          <cell r="B357">
            <v>1985</v>
          </cell>
          <cell r="C357">
            <v>10860</v>
          </cell>
          <cell r="E357">
            <v>24746</v>
          </cell>
          <cell r="G357">
            <v>104901</v>
          </cell>
          <cell r="I357">
            <v>230139</v>
          </cell>
          <cell r="K357">
            <v>7926</v>
          </cell>
          <cell r="O357">
            <v>125669</v>
          </cell>
        </row>
        <row r="370">
          <cell r="B370">
            <v>1984</v>
          </cell>
          <cell r="C370">
            <v>12662</v>
          </cell>
          <cell r="E370">
            <v>28387</v>
          </cell>
          <cell r="G370">
            <v>128040</v>
          </cell>
          <cell r="I370">
            <v>228445</v>
          </cell>
          <cell r="K370">
            <v>8745</v>
          </cell>
          <cell r="O370">
            <v>128454</v>
          </cell>
        </row>
        <row r="383">
          <cell r="B383">
            <v>1983</v>
          </cell>
          <cell r="C383">
            <v>11055</v>
          </cell>
          <cell r="E383">
            <v>24852</v>
          </cell>
          <cell r="G383">
            <v>104027</v>
          </cell>
          <cell r="I383">
            <v>207961</v>
          </cell>
          <cell r="K383">
            <v>7194</v>
          </cell>
          <cell r="O383">
            <v>97528</v>
          </cell>
        </row>
        <row r="396">
          <cell r="B396">
            <v>1982</v>
          </cell>
          <cell r="C396">
            <v>8302</v>
          </cell>
          <cell r="E396">
            <v>31948</v>
          </cell>
          <cell r="G396">
            <v>100790</v>
          </cell>
          <cell r="I396">
            <v>194671</v>
          </cell>
          <cell r="K396">
            <v>6726</v>
          </cell>
          <cell r="O396">
            <v>69935</v>
          </cell>
        </row>
        <row r="409">
          <cell r="B409">
            <v>1981</v>
          </cell>
          <cell r="C409">
            <v>8341</v>
          </cell>
          <cell r="E409">
            <v>15421</v>
          </cell>
          <cell r="G409">
            <v>91016</v>
          </cell>
          <cell r="I409">
            <v>160288</v>
          </cell>
          <cell r="K409">
            <v>5517</v>
          </cell>
          <cell r="O409">
            <v>65531</v>
          </cell>
        </row>
        <row r="422">
          <cell r="B422">
            <v>1980</v>
          </cell>
          <cell r="C422">
            <v>8092</v>
          </cell>
          <cell r="E422">
            <v>25643</v>
          </cell>
          <cell r="G422">
            <v>88928</v>
          </cell>
          <cell r="I422">
            <v>133391</v>
          </cell>
          <cell r="K422">
            <v>5106</v>
          </cell>
          <cell r="O422">
            <v>59867</v>
          </cell>
        </row>
        <row r="435">
          <cell r="B435">
            <v>1979</v>
          </cell>
          <cell r="C435">
            <v>8613</v>
          </cell>
          <cell r="E435">
            <v>22529</v>
          </cell>
          <cell r="G435">
            <v>88186</v>
          </cell>
          <cell r="I435">
            <v>153593</v>
          </cell>
          <cell r="K435">
            <v>6465</v>
          </cell>
          <cell r="O435">
            <v>53746</v>
          </cell>
        </row>
        <row r="448">
          <cell r="B448">
            <v>1978</v>
          </cell>
          <cell r="C448">
            <v>4835</v>
          </cell>
          <cell r="E448">
            <v>16565</v>
          </cell>
          <cell r="G448">
            <v>90293</v>
          </cell>
          <cell r="I448">
            <v>150254</v>
          </cell>
          <cell r="K448">
            <v>5844</v>
          </cell>
          <cell r="O448">
            <v>48698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BRITÁNICO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0.25799662051996564</v>
          </cell>
          <cell r="D7">
            <v>5.947642967542504E-2</v>
          </cell>
          <cell r="E7">
            <v>0.1931750067881069</v>
          </cell>
          <cell r="F7">
            <v>0.25714137034774964</v>
          </cell>
          <cell r="G7">
            <v>0.26572818373535706</v>
          </cell>
          <cell r="I7">
            <v>0.42169101101041878</v>
          </cell>
        </row>
        <row r="8">
          <cell r="B8">
            <v>2009</v>
          </cell>
          <cell r="C8">
            <v>0.30653099596305922</v>
          </cell>
          <cell r="D8">
            <v>6.1831554216252103E-2</v>
          </cell>
          <cell r="E8">
            <v>0.1954717299578059</v>
          </cell>
          <cell r="F8">
            <v>0.24277755475818683</v>
          </cell>
          <cell r="G8">
            <v>0.2378793202491899</v>
          </cell>
          <cell r="I8">
            <v>0.41548100255112902</v>
          </cell>
        </row>
        <row r="9">
          <cell r="B9">
            <v>2008</v>
          </cell>
          <cell r="C9">
            <v>0.31229657713079867</v>
          </cell>
          <cell r="D9">
            <v>4.8687310312626013E-2</v>
          </cell>
          <cell r="E9">
            <v>0.23397640216965834</v>
          </cell>
          <cell r="F9">
            <v>0.24991595815679044</v>
          </cell>
          <cell r="G9">
            <v>0.24327153379895686</v>
          </cell>
          <cell r="I9">
            <v>0.42727164856755478</v>
          </cell>
        </row>
        <row r="10">
          <cell r="B10">
            <v>2007</v>
          </cell>
          <cell r="C10">
            <v>0.28748506061123441</v>
          </cell>
          <cell r="D10">
            <v>5.7903522730818432E-2</v>
          </cell>
          <cell r="E10">
            <v>0.2561892353795332</v>
          </cell>
          <cell r="F10">
            <v>0.25294592538541555</v>
          </cell>
          <cell r="G10">
            <v>0.26122724348749277</v>
          </cell>
          <cell r="I10">
            <v>0.44401146499442101</v>
          </cell>
        </row>
        <row r="11">
          <cell r="B11">
            <v>2006</v>
          </cell>
          <cell r="C11">
            <v>0.22958095567467865</v>
          </cell>
          <cell r="D11">
            <v>4.7293257551103814E-2</v>
          </cell>
          <cell r="E11">
            <v>0.26998051204077483</v>
          </cell>
          <cell r="F11">
            <v>0.26191046113193883</v>
          </cell>
          <cell r="G11">
            <v>0.24577627241844055</v>
          </cell>
          <cell r="I11">
            <v>0.47555071064893706</v>
          </cell>
        </row>
        <row r="12">
          <cell r="B12">
            <v>2005</v>
          </cell>
          <cell r="C12">
            <v>0.17935518174787315</v>
          </cell>
          <cell r="D12">
            <v>5.8204375778552496E-2</v>
          </cell>
          <cell r="E12">
            <v>0.2760484544695071</v>
          </cell>
          <cell r="F12">
            <v>0.25963660902173302</v>
          </cell>
          <cell r="G12">
            <v>0.23619417228655046</v>
          </cell>
          <cell r="I12">
            <v>0.49803635092188486</v>
          </cell>
        </row>
        <row r="13">
          <cell r="B13">
            <v>2004</v>
          </cell>
          <cell r="C13">
            <v>0.22608420694184322</v>
          </cell>
          <cell r="D13">
            <v>6.8675802647225087E-2</v>
          </cell>
          <cell r="E13">
            <v>0.29599350893307375</v>
          </cell>
          <cell r="F13">
            <v>0.25650589736211149</v>
          </cell>
          <cell r="G13">
            <v>0.23724927732060383</v>
          </cell>
          <cell r="I13">
            <v>0.52287701552803145</v>
          </cell>
        </row>
        <row r="14">
          <cell r="B14">
            <v>2003</v>
          </cell>
          <cell r="C14">
            <v>0.25266797342916258</v>
          </cell>
          <cell r="D14">
            <v>5.4345752975889963E-2</v>
          </cell>
          <cell r="E14">
            <v>0.31848310912871181</v>
          </cell>
          <cell r="F14">
            <v>0.26850661082208865</v>
          </cell>
          <cell r="G14">
            <v>0.25610268266050168</v>
          </cell>
          <cell r="I14">
            <v>0.51753980238542874</v>
          </cell>
        </row>
        <row r="15">
          <cell r="B15">
            <v>2002</v>
          </cell>
          <cell r="C15">
            <v>0.30410950607189363</v>
          </cell>
          <cell r="D15">
            <v>4.6677321361035536E-2</v>
          </cell>
          <cell r="E15">
            <v>0.3173806266634478</v>
          </cell>
          <cell r="F15">
            <v>0.26685136158561451</v>
          </cell>
          <cell r="G15">
            <v>0.25163918919542455</v>
          </cell>
          <cell r="I15">
            <v>0.50732607632822646</v>
          </cell>
        </row>
        <row r="16">
          <cell r="B16">
            <v>2001</v>
          </cell>
          <cell r="C16">
            <v>0.18966220003057013</v>
          </cell>
          <cell r="D16">
            <v>3.8282308615998149E-2</v>
          </cell>
          <cell r="E16">
            <v>0.3342019211841496</v>
          </cell>
          <cell r="F16">
            <v>0.27016341662900067</v>
          </cell>
          <cell r="G16">
            <v>0.20484635627323086</v>
          </cell>
          <cell r="I16">
            <v>0.50643891488353643</v>
          </cell>
        </row>
        <row r="17">
          <cell r="B17">
            <v>2000</v>
          </cell>
          <cell r="C17">
            <v>5.9470495258166493E-2</v>
          </cell>
          <cell r="D17">
            <v>3.4470422153893752E-2</v>
          </cell>
          <cell r="E17">
            <v>0.30482265205212161</v>
          </cell>
          <cell r="F17">
            <v>0.25425435974197841</v>
          </cell>
          <cell r="G17">
            <v>0.1254346539894749</v>
          </cell>
          <cell r="I17">
            <v>0.47322713185242493</v>
          </cell>
        </row>
        <row r="18">
          <cell r="B18">
            <v>1999</v>
          </cell>
          <cell r="C18">
            <v>3.0417833415692087E-2</v>
          </cell>
          <cell r="D18">
            <v>2.9379381016232244E-2</v>
          </cell>
          <cell r="E18">
            <v>0.31761895258837902</v>
          </cell>
          <cell r="F18">
            <v>0.24093946583661652</v>
          </cell>
          <cell r="G18">
            <v>0.12205148908724786</v>
          </cell>
          <cell r="I18">
            <v>0.44463213680883074</v>
          </cell>
        </row>
        <row r="19">
          <cell r="B19">
            <v>1998</v>
          </cell>
          <cell r="C19">
            <v>2.4358274167121791E-2</v>
          </cell>
          <cell r="D19">
            <v>3.5389389059965679E-2</v>
          </cell>
          <cell r="E19">
            <v>0.32623870634909763</v>
          </cell>
          <cell r="F19">
            <v>0.23401714444799948</v>
          </cell>
          <cell r="G19">
            <v>0.10142723918420306</v>
          </cell>
          <cell r="I19">
            <v>0.4255500544171178</v>
          </cell>
        </row>
        <row r="20">
          <cell r="B20">
            <v>1997</v>
          </cell>
          <cell r="C20">
            <v>1.6437377166339109E-2</v>
          </cell>
          <cell r="D20">
            <v>1.9564020341398633E-2</v>
          </cell>
          <cell r="E20">
            <v>0.33566067894181478</v>
          </cell>
          <cell r="F20">
            <v>0.23431128875866419</v>
          </cell>
          <cell r="G20">
            <v>0.10207169269254507</v>
          </cell>
          <cell r="I20">
            <v>0.41656302050038502</v>
          </cell>
        </row>
        <row r="21">
          <cell r="B21">
            <v>1996</v>
          </cell>
          <cell r="C21">
            <v>2.4736090304149392E-2</v>
          </cell>
          <cell r="D21">
            <v>2.4344787419918461E-2</v>
          </cell>
          <cell r="E21">
            <v>0.31680651838013008</v>
          </cell>
          <cell r="F21">
            <v>0.21448440730723861</v>
          </cell>
          <cell r="G21">
            <v>5.2496968892695783E-2</v>
          </cell>
          <cell r="I21">
            <v>0.40589826060974848</v>
          </cell>
        </row>
        <row r="22">
          <cell r="B22">
            <v>1995</v>
          </cell>
          <cell r="C22">
            <v>2.2713799881438956E-2</v>
          </cell>
          <cell r="D22">
            <v>4.9940927932077134E-2</v>
          </cell>
          <cell r="E22">
            <v>0.32373849239269636</v>
          </cell>
          <cell r="F22">
            <v>0.21352282398255865</v>
          </cell>
          <cell r="G22">
            <v>3.6488623609835728E-2</v>
          </cell>
          <cell r="I22">
            <v>0.40234187227317153</v>
          </cell>
        </row>
        <row r="23">
          <cell r="B23">
            <v>1994</v>
          </cell>
          <cell r="C23">
            <v>2.4462277378359834E-2</v>
          </cell>
          <cell r="D23">
            <v>8.6404707602848241E-2</v>
          </cell>
          <cell r="E23">
            <v>0.38119320000556695</v>
          </cell>
          <cell r="F23">
            <v>0.23713157784000982</v>
          </cell>
          <cell r="G23">
            <v>4.7528111062252652E-2</v>
          </cell>
          <cell r="I23">
            <v>0.4129135707276041</v>
          </cell>
        </row>
        <row r="24">
          <cell r="B24">
            <v>1993</v>
          </cell>
          <cell r="C24">
            <v>0.12359222355652202</v>
          </cell>
          <cell r="D24">
            <v>0.13763822512879276</v>
          </cell>
          <cell r="E24">
            <v>0.35850977764037018</v>
          </cell>
          <cell r="F24">
            <v>0.23039851532543537</v>
          </cell>
          <cell r="G24">
            <v>5.1166424518215958E-2</v>
          </cell>
          <cell r="I24">
            <v>0.40948873913685685</v>
          </cell>
        </row>
        <row r="25">
          <cell r="B25">
            <v>1992</v>
          </cell>
          <cell r="C25">
            <v>2.6685885698702717E-2</v>
          </cell>
          <cell r="D25">
            <v>0.10393620284224517</v>
          </cell>
          <cell r="E25">
            <v>0.31205111550585302</v>
          </cell>
          <cell r="F25">
            <v>0.25995200297668852</v>
          </cell>
          <cell r="G25">
            <v>4.7796233587193662E-2</v>
          </cell>
          <cell r="I25">
            <v>0.3741559254448083</v>
          </cell>
        </row>
        <row r="26">
          <cell r="B26">
            <v>1991</v>
          </cell>
          <cell r="C26">
            <v>2.3225980690027681E-2</v>
          </cell>
          <cell r="D26">
            <v>9.2546219830571694E-2</v>
          </cell>
          <cell r="E26">
            <v>0.29588345753715733</v>
          </cell>
          <cell r="F26">
            <v>0.27376540407583799</v>
          </cell>
          <cell r="G26">
            <v>5.3460091719482662E-2</v>
          </cell>
          <cell r="I26">
            <v>0.33875489359779004</v>
          </cell>
        </row>
        <row r="27">
          <cell r="B27">
            <v>1990</v>
          </cell>
          <cell r="C27">
            <v>2.2564168875670781E-2</v>
          </cell>
          <cell r="D27">
            <v>0.1016290597407962</v>
          </cell>
          <cell r="E27">
            <v>0.2949949631873221</v>
          </cell>
          <cell r="F27">
            <v>0.32969964177459354</v>
          </cell>
          <cell r="G27">
            <v>5.5509380194728092E-2</v>
          </cell>
          <cell r="I27">
            <v>0.34128087102032234</v>
          </cell>
        </row>
        <row r="28">
          <cell r="B28">
            <v>1989</v>
          </cell>
          <cell r="C28">
            <v>2.3493360572012258E-2</v>
          </cell>
          <cell r="D28">
            <v>0.15288072725061566</v>
          </cell>
          <cell r="E28">
            <v>0.35203831915423772</v>
          </cell>
          <cell r="F28">
            <v>0.37849409385008365</v>
          </cell>
          <cell r="G28">
            <v>7.1241715056601554E-2</v>
          </cell>
          <cell r="I28">
            <v>0.35796324788704936</v>
          </cell>
        </row>
        <row r="29">
          <cell r="B29">
            <v>1988</v>
          </cell>
          <cell r="C29">
            <v>2.1234395053085987E-2</v>
          </cell>
          <cell r="D29">
            <v>0.19470058072976293</v>
          </cell>
          <cell r="E29">
            <v>0.37920174237597548</v>
          </cell>
          <cell r="F29">
            <v>0.42637310952058916</v>
          </cell>
          <cell r="G29">
            <v>9.3779985324829257E-2</v>
          </cell>
          <cell r="I29">
            <v>0.3186512904700633</v>
          </cell>
        </row>
        <row r="30">
          <cell r="B30">
            <v>1987</v>
          </cell>
          <cell r="C30">
            <v>3.9252778434618114E-2</v>
          </cell>
          <cell r="D30">
            <v>0.16300942199063415</v>
          </cell>
          <cell r="E30">
            <v>0.38746689571254744</v>
          </cell>
          <cell r="F30">
            <v>0.43869936324467418</v>
          </cell>
          <cell r="G30">
            <v>0.10856089018380188</v>
          </cell>
          <cell r="I30">
            <v>0.32286685459266318</v>
          </cell>
        </row>
        <row r="31">
          <cell r="B31">
            <v>1986</v>
          </cell>
          <cell r="C31">
            <v>9.9710042014320377E-2</v>
          </cell>
          <cell r="D31">
            <v>0.12704637451893996</v>
          </cell>
          <cell r="E31">
            <v>0.40594246782740351</v>
          </cell>
          <cell r="F31">
            <v>0.44993690272355097</v>
          </cell>
          <cell r="G31">
            <v>0.13559372223867339</v>
          </cell>
          <cell r="I31">
            <v>0.32098552986980261</v>
          </cell>
        </row>
        <row r="32">
          <cell r="B32">
            <v>1985</v>
          </cell>
          <cell r="C32">
            <v>0.42653470012960998</v>
          </cell>
          <cell r="D32">
            <v>0.16309233506887233</v>
          </cell>
          <cell r="E32">
            <v>0.32424187162122481</v>
          </cell>
          <cell r="F32">
            <v>0.39903145936498691</v>
          </cell>
          <cell r="G32">
            <v>0.10333229036295369</v>
          </cell>
          <cell r="I32">
            <v>0.25204827203058217</v>
          </cell>
        </row>
        <row r="33">
          <cell r="B33">
            <v>1984</v>
          </cell>
          <cell r="C33">
            <v>0.47655250282273243</v>
          </cell>
          <cell r="D33">
            <v>0.17162843565218444</v>
          </cell>
          <cell r="E33">
            <v>0.3679310344827586</v>
          </cell>
          <cell r="F33">
            <v>0.43868458953432549</v>
          </cell>
          <cell r="G33">
            <v>0.10201224846894139</v>
          </cell>
          <cell r="I33">
            <v>0.27333604284720259</v>
          </cell>
        </row>
        <row r="34">
          <cell r="B34">
            <v>1983</v>
          </cell>
          <cell r="C34">
            <v>0.40899001109877914</v>
          </cell>
          <cell r="D34">
            <v>0.14828073818175308</v>
          </cell>
          <cell r="E34">
            <v>0.31563888147195185</v>
          </cell>
          <cell r="F34">
            <v>0.43954675921424735</v>
          </cell>
          <cell r="G34">
            <v>8.6990169167704565E-2</v>
          </cell>
          <cell r="I34">
            <v>0.21962847279302974</v>
          </cell>
        </row>
        <row r="35">
          <cell r="B35">
            <v>1982</v>
          </cell>
          <cell r="C35">
            <v>0.35641609067101704</v>
          </cell>
          <cell r="D35">
            <v>0.2011040959820726</v>
          </cell>
          <cell r="E35">
            <v>0.30644013791174379</v>
          </cell>
          <cell r="F35">
            <v>0.42774682053490598</v>
          </cell>
          <cell r="G35">
            <v>8.6050944820439332E-2</v>
          </cell>
          <cell r="I35">
            <v>0.16846976409174236</v>
          </cell>
        </row>
        <row r="36">
          <cell r="B36">
            <v>1981</v>
          </cell>
          <cell r="C36">
            <v>0.35367198100407055</v>
          </cell>
          <cell r="D36">
            <v>0.1254913130162347</v>
          </cell>
          <cell r="E36">
            <v>0.29515862798065917</v>
          </cell>
          <cell r="F36">
            <v>0.38657428063583327</v>
          </cell>
          <cell r="G36">
            <v>8.7410482286583435E-2</v>
          </cell>
          <cell r="I36">
            <v>0.15203879215340532</v>
          </cell>
        </row>
        <row r="37">
          <cell r="B37">
            <v>1980</v>
          </cell>
          <cell r="C37">
            <v>0.28384019081693501</v>
          </cell>
          <cell r="D37">
            <v>0.19114742122800085</v>
          </cell>
          <cell r="E37">
            <v>0.3347171984447514</v>
          </cell>
          <cell r="F37">
            <v>0.40476710666059779</v>
          </cell>
          <cell r="G37">
            <v>8.5587850749270847E-2</v>
          </cell>
          <cell r="I37">
            <v>0.16093971783732633</v>
          </cell>
        </row>
        <row r="38">
          <cell r="B38">
            <v>1979</v>
          </cell>
          <cell r="C38">
            <v>0.23909060626249168</v>
          </cell>
          <cell r="D38">
            <v>0.14950659968544486</v>
          </cell>
          <cell r="E38">
            <v>0.30347120179220965</v>
          </cell>
          <cell r="F38">
            <v>0.41989851989961341</v>
          </cell>
          <cell r="G38">
            <v>8.7078916530851397E-2</v>
          </cell>
          <cell r="I38">
            <v>0.13253338856996311</v>
          </cell>
        </row>
        <row r="39">
          <cell r="B39">
            <v>1978</v>
          </cell>
          <cell r="C39">
            <v>0.1506324381581407</v>
          </cell>
          <cell r="D39">
            <v>0.1167396068979612</v>
          </cell>
          <cell r="E39">
            <v>0.30548563463386247</v>
          </cell>
          <cell r="F39">
            <v>0.39007762402969964</v>
          </cell>
          <cell r="G39">
            <v>6.3900977540621517E-2</v>
          </cell>
          <cell r="I39">
            <v>0.12048771073844433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BRITÁNICOS ALOJADOS </v>
          </cell>
        </row>
        <row r="9">
          <cell r="C9">
            <v>165350</v>
          </cell>
        </row>
        <row r="10">
          <cell r="C10">
            <v>154931</v>
          </cell>
        </row>
        <row r="11">
          <cell r="C11">
            <v>154208</v>
          </cell>
        </row>
        <row r="12">
          <cell r="C12">
            <v>157775</v>
          </cell>
        </row>
        <row r="13">
          <cell r="C13">
            <v>134452</v>
          </cell>
        </row>
        <row r="14">
          <cell r="C14">
            <v>122915</v>
          </cell>
        </row>
        <row r="15">
          <cell r="C15">
            <v>145435</v>
          </cell>
        </row>
        <row r="16">
          <cell r="C16">
            <v>133439</v>
          </cell>
        </row>
        <row r="17">
          <cell r="C17">
            <v>121711</v>
          </cell>
        </row>
        <row r="18">
          <cell r="C18">
            <v>109917</v>
          </cell>
        </row>
        <row r="20">
          <cell r="C20">
            <v>125236</v>
          </cell>
        </row>
        <row r="21">
          <cell r="C21">
            <v>122455</v>
          </cell>
        </row>
        <row r="22">
          <cell r="C22">
            <v>154556</v>
          </cell>
        </row>
        <row r="23">
          <cell r="C23">
            <v>114938</v>
          </cell>
        </row>
        <row r="24">
          <cell r="C24">
            <v>124612</v>
          </cell>
        </row>
        <row r="25">
          <cell r="C25">
            <v>136262</v>
          </cell>
        </row>
        <row r="26">
          <cell r="C26">
            <v>120231</v>
          </cell>
        </row>
        <row r="27">
          <cell r="C27">
            <v>109474</v>
          </cell>
        </row>
        <row r="28">
          <cell r="C28">
            <v>138930</v>
          </cell>
        </row>
        <row r="29">
          <cell r="C29">
            <v>125351</v>
          </cell>
        </row>
        <row r="30">
          <cell r="C30">
            <v>112439</v>
          </cell>
        </row>
        <row r="31">
          <cell r="C31">
            <v>114817</v>
          </cell>
        </row>
        <row r="33">
          <cell r="C33">
            <v>113440</v>
          </cell>
        </row>
        <row r="34">
          <cell r="C34">
            <v>111216</v>
          </cell>
        </row>
        <row r="35">
          <cell r="C35">
            <v>142114</v>
          </cell>
        </row>
        <row r="36">
          <cell r="C36">
            <v>115360</v>
          </cell>
        </row>
        <row r="37">
          <cell r="C37">
            <v>115152</v>
          </cell>
        </row>
        <row r="38">
          <cell r="C38">
            <v>124215</v>
          </cell>
        </row>
        <row r="39">
          <cell r="C39">
            <v>109931</v>
          </cell>
        </row>
        <row r="40">
          <cell r="C40">
            <v>112966</v>
          </cell>
        </row>
        <row r="41">
          <cell r="C41">
            <v>125390</v>
          </cell>
        </row>
        <row r="42">
          <cell r="C42">
            <v>125931</v>
          </cell>
        </row>
        <row r="43">
          <cell r="C43">
            <v>119495</v>
          </cell>
        </row>
        <row r="44">
          <cell r="C44">
            <v>115203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BRITÁNICOS POR  ISLAS</v>
          </cell>
        </row>
        <row r="30">
          <cell r="A30" t="str">
            <v xml:space="preserve">DISTRIBUCIÓN DE LOS TURISTAS BRITÁNICOS ALOJADOS EN TENERIFE POR ZONAS </v>
          </cell>
        </row>
        <row r="33">
          <cell r="A33" t="str">
            <v>PESO DE LOS TURISTAS BRITÁNICOS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/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3192194</v>
      </c>
      <c r="D8" s="27">
        <v>0.12703950153422694</v>
      </c>
      <c r="E8" s="26">
        <v>359823</v>
      </c>
      <c r="F8" s="27">
        <v>1</v>
      </c>
      <c r="G8" s="26">
        <v>4479474</v>
      </c>
      <c r="H8" s="27">
        <v>0.12559807560434511</v>
      </c>
      <c r="I8" s="26">
        <v>499835</v>
      </c>
      <c r="J8" s="27">
        <v>1</v>
      </c>
      <c r="K8" s="26">
        <v>834916</v>
      </c>
      <c r="L8" s="27">
        <v>0.28127114885571736</v>
      </c>
      <c r="M8" s="26">
        <v>183285</v>
      </c>
      <c r="N8" s="27">
        <v>1</v>
      </c>
      <c r="O8" s="26">
        <v>3625810</v>
      </c>
      <c r="P8" s="27">
        <v>0.13583635581045517</v>
      </c>
      <c r="Q8" s="26">
        <v>433616</v>
      </c>
      <c r="R8" s="27">
        <v>1</v>
      </c>
    </row>
    <row r="9" spans="2:18" ht="15" customHeight="1">
      <c r="B9" s="28" t="s">
        <v>48</v>
      </c>
      <c r="C9" s="21">
        <v>1443618</v>
      </c>
      <c r="D9" s="29">
        <v>7.9080774572402035E-2</v>
      </c>
      <c r="E9" s="21">
        <v>105795</v>
      </c>
      <c r="F9" s="29">
        <v>0.45223379280833181</v>
      </c>
      <c r="G9" s="28">
        <v>2088810</v>
      </c>
      <c r="H9" s="30">
        <v>0.14972941197192391</v>
      </c>
      <c r="I9" s="28">
        <v>272026</v>
      </c>
      <c r="J9" s="30">
        <v>0.4663069815786407</v>
      </c>
      <c r="K9" s="21">
        <v>358872</v>
      </c>
      <c r="L9" s="29">
        <v>0.19050968007324753</v>
      </c>
      <c r="M9" s="21">
        <v>57428</v>
      </c>
      <c r="N9" s="29">
        <v>0.4298300667372526</v>
      </c>
      <c r="O9" s="28">
        <v>1680251</v>
      </c>
      <c r="P9" s="30">
        <v>0.16391663168511328</v>
      </c>
      <c r="Q9" s="28">
        <v>236633</v>
      </c>
      <c r="R9" s="30">
        <v>0.46341396818917702</v>
      </c>
    </row>
    <row r="10" spans="2:18" ht="15" customHeight="1">
      <c r="B10" s="28" t="s">
        <v>49</v>
      </c>
      <c r="C10" s="21">
        <v>813176</v>
      </c>
      <c r="D10" s="29">
        <v>0.14798130310734892</v>
      </c>
      <c r="E10" s="21">
        <v>104823</v>
      </c>
      <c r="F10" s="29">
        <v>0.25473890371324548</v>
      </c>
      <c r="G10" s="28">
        <v>1105789</v>
      </c>
      <c r="H10" s="30">
        <v>9.1959335021946975E-2</v>
      </c>
      <c r="I10" s="28">
        <v>93124</v>
      </c>
      <c r="J10" s="30">
        <v>0.24685688542895884</v>
      </c>
      <c r="K10" s="21">
        <v>221726</v>
      </c>
      <c r="L10" s="29">
        <v>0.35087580345447344</v>
      </c>
      <c r="M10" s="21">
        <v>57591</v>
      </c>
      <c r="N10" s="29">
        <v>0.26556683546608284</v>
      </c>
      <c r="O10" s="28">
        <v>906084</v>
      </c>
      <c r="P10" s="30">
        <v>0.11425324898914879</v>
      </c>
      <c r="Q10" s="28">
        <v>92908</v>
      </c>
      <c r="R10" s="30">
        <v>0.24989836753718481</v>
      </c>
    </row>
    <row r="11" spans="2:18" ht="15" customHeight="1">
      <c r="B11" s="28" t="s">
        <v>50</v>
      </c>
      <c r="C11" s="21">
        <v>512515</v>
      </c>
      <c r="D11" s="29">
        <v>0.11906014799546716</v>
      </c>
      <c r="E11" s="21">
        <v>54528</v>
      </c>
      <c r="F11" s="29">
        <v>0.1605525854631642</v>
      </c>
      <c r="G11" s="28">
        <v>669280</v>
      </c>
      <c r="H11" s="30">
        <v>4.1992315213262188E-2</v>
      </c>
      <c r="I11" s="28">
        <v>26972</v>
      </c>
      <c r="J11" s="30">
        <v>0.14941039952458704</v>
      </c>
      <c r="K11" s="21">
        <v>137557</v>
      </c>
      <c r="L11" s="29">
        <v>0.27119239264030459</v>
      </c>
      <c r="M11" s="21">
        <v>29346</v>
      </c>
      <c r="N11" s="29">
        <v>0.16475549636131059</v>
      </c>
      <c r="O11" s="28">
        <v>539545</v>
      </c>
      <c r="P11" s="30">
        <v>5.2739919807225144E-2</v>
      </c>
      <c r="Q11" s="28">
        <v>27030</v>
      </c>
      <c r="R11" s="30">
        <v>0.14880674938841251</v>
      </c>
    </row>
    <row r="12" spans="2:18" ht="15" customHeight="1">
      <c r="B12" s="28" t="s">
        <v>51</v>
      </c>
      <c r="C12" s="21">
        <v>408010</v>
      </c>
      <c r="D12" s="29">
        <v>0.29930800806315494</v>
      </c>
      <c r="E12" s="21">
        <v>93989</v>
      </c>
      <c r="F12" s="29">
        <v>0.12781491350463037</v>
      </c>
      <c r="G12" s="28">
        <v>599784</v>
      </c>
      <c r="H12" s="30">
        <v>0.22468381569221596</v>
      </c>
      <c r="I12" s="28">
        <v>110038</v>
      </c>
      <c r="J12" s="30">
        <v>0.13389607797701247</v>
      </c>
      <c r="K12" s="21">
        <v>113012</v>
      </c>
      <c r="L12" s="29">
        <v>0.52087959411630136</v>
      </c>
      <c r="M12" s="21">
        <v>38705</v>
      </c>
      <c r="N12" s="29">
        <v>0.13535732936007933</v>
      </c>
      <c r="O12" s="28">
        <v>487724</v>
      </c>
      <c r="P12" s="30">
        <v>0.19537266243474427</v>
      </c>
      <c r="Q12" s="28">
        <v>79714</v>
      </c>
      <c r="R12" s="30">
        <v>0.13451449469222049</v>
      </c>
    </row>
    <row r="13" spans="2:18" ht="15" customHeight="1">
      <c r="B13" s="28" t="s">
        <v>52</v>
      </c>
      <c r="C13" s="21">
        <v>14875</v>
      </c>
      <c r="D13" s="29">
        <v>4.8421201014942294E-2</v>
      </c>
      <c r="E13" s="21">
        <v>687</v>
      </c>
      <c r="F13" s="29">
        <v>4.6598045106281136E-3</v>
      </c>
      <c r="G13" s="28">
        <v>15811</v>
      </c>
      <c r="H13" s="30">
        <v>-0.12819805910895454</v>
      </c>
      <c r="I13" s="28">
        <v>-2325</v>
      </c>
      <c r="J13" s="30">
        <v>3.529655490800929E-3</v>
      </c>
      <c r="K13" s="21">
        <v>3749</v>
      </c>
      <c r="L13" s="29">
        <v>6.0837577815506583E-2</v>
      </c>
      <c r="M13" s="21">
        <v>215</v>
      </c>
      <c r="N13" s="29">
        <v>4.4902720752746381E-3</v>
      </c>
      <c r="O13" s="28">
        <v>12206</v>
      </c>
      <c r="P13" s="30">
        <v>-0.17942857142857138</v>
      </c>
      <c r="Q13" s="28">
        <v>-2669</v>
      </c>
      <c r="R13" s="30">
        <v>3.3664201930051494E-3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270121</v>
      </c>
      <c r="D7" s="36">
        <v>229523</v>
      </c>
      <c r="E7" s="36">
        <v>223609</v>
      </c>
      <c r="F7" s="36">
        <v>247604</v>
      </c>
      <c r="G7" s="37">
        <v>-0.15029560826444444</v>
      </c>
      <c r="H7" s="37">
        <v>-2.5766480919123591E-2</v>
      </c>
      <c r="I7" s="37">
        <v>0.10730784539083849</v>
      </c>
    </row>
    <row r="8" spans="2:9">
      <c r="B8" s="35" t="s">
        <v>59</v>
      </c>
      <c r="C8" s="36">
        <v>308865</v>
      </c>
      <c r="D8" s="36">
        <v>233768</v>
      </c>
      <c r="E8" s="36">
        <v>248551</v>
      </c>
      <c r="F8" s="36">
        <v>274063</v>
      </c>
      <c r="G8" s="37">
        <v>-0.24313858805627053</v>
      </c>
      <c r="H8" s="37">
        <v>6.3237911091338361E-2</v>
      </c>
      <c r="I8" s="37">
        <v>0.10264291835478434</v>
      </c>
    </row>
    <row r="9" spans="2:9">
      <c r="B9" s="35" t="s">
        <v>60</v>
      </c>
      <c r="C9" s="36">
        <v>335275</v>
      </c>
      <c r="D9" s="36">
        <v>266022</v>
      </c>
      <c r="E9" s="36">
        <v>294981</v>
      </c>
      <c r="F9" s="36">
        <v>310307</v>
      </c>
      <c r="G9" s="37">
        <v>-0.20655581239281184</v>
      </c>
      <c r="H9" s="37">
        <v>0.10885941764214979</v>
      </c>
      <c r="I9" s="37">
        <v>5.1955888684355855E-2</v>
      </c>
    </row>
    <row r="10" spans="2:9">
      <c r="B10" s="35" t="s">
        <v>61</v>
      </c>
      <c r="C10" s="36">
        <v>285834</v>
      </c>
      <c r="D10" s="36">
        <v>249027</v>
      </c>
      <c r="E10" s="36">
        <v>229273</v>
      </c>
      <c r="F10" s="36">
        <v>343472</v>
      </c>
      <c r="G10" s="37">
        <v>-0.1287705451415857</v>
      </c>
      <c r="H10" s="37">
        <v>-7.9324731856385E-2</v>
      </c>
      <c r="I10" s="37">
        <v>0.49809179449826191</v>
      </c>
    </row>
    <row r="11" spans="2:9">
      <c r="B11" s="35" t="s">
        <v>62</v>
      </c>
      <c r="C11" s="36">
        <v>260047</v>
      </c>
      <c r="D11" s="36">
        <v>200838</v>
      </c>
      <c r="E11" s="36">
        <v>231534</v>
      </c>
      <c r="F11" s="36">
        <v>271259</v>
      </c>
      <c r="G11" s="37">
        <v>-0.22768576449641797</v>
      </c>
      <c r="H11" s="37">
        <v>0.15283960206733793</v>
      </c>
      <c r="I11" s="37">
        <v>0.17157307350108408</v>
      </c>
    </row>
    <row r="12" spans="2:9">
      <c r="B12" s="35" t="s">
        <v>63</v>
      </c>
      <c r="C12" s="36">
        <v>258457</v>
      </c>
      <c r="D12" s="36">
        <v>200910</v>
      </c>
      <c r="E12" s="36">
        <v>251509</v>
      </c>
      <c r="F12" s="36">
        <v>289482</v>
      </c>
      <c r="G12" s="37">
        <v>-0.22265599306654493</v>
      </c>
      <c r="H12" s="37">
        <v>0.25184908665571659</v>
      </c>
      <c r="I12" s="37">
        <v>0.15098068061182701</v>
      </c>
    </row>
    <row r="13" spans="2:9">
      <c r="B13" s="35" t="s">
        <v>64</v>
      </c>
      <c r="C13" s="36">
        <v>286781</v>
      </c>
      <c r="D13" s="36">
        <v>230575</v>
      </c>
      <c r="E13" s="36">
        <v>296367</v>
      </c>
      <c r="F13" s="36">
        <v>334064</v>
      </c>
      <c r="G13" s="37">
        <v>-0.19598927404535171</v>
      </c>
      <c r="H13" s="37">
        <v>0.28533882684592871</v>
      </c>
      <c r="I13" s="37">
        <v>0.12719702261047949</v>
      </c>
    </row>
    <row r="14" spans="2:9">
      <c r="B14" s="35" t="s">
        <v>65</v>
      </c>
      <c r="C14" s="36">
        <v>279405</v>
      </c>
      <c r="D14" s="36">
        <v>220146</v>
      </c>
      <c r="E14" s="36">
        <v>287040</v>
      </c>
      <c r="F14" s="36">
        <v>330736</v>
      </c>
      <c r="G14" s="37">
        <v>-0.21208997691523057</v>
      </c>
      <c r="H14" s="37">
        <v>0.30386198250252106</v>
      </c>
      <c r="I14" s="37">
        <v>0.1522296544035675</v>
      </c>
    </row>
    <row r="15" spans="2:9">
      <c r="B15" s="35" t="s">
        <v>66</v>
      </c>
      <c r="C15" s="36">
        <v>251361</v>
      </c>
      <c r="D15" s="36">
        <v>214117</v>
      </c>
      <c r="E15" s="36">
        <v>275666</v>
      </c>
      <c r="F15" s="36">
        <v>322470</v>
      </c>
      <c r="G15" s="37">
        <v>-0.14816936597165031</v>
      </c>
      <c r="H15" s="37">
        <v>0.28745498956178173</v>
      </c>
      <c r="I15" s="37">
        <v>0.16978517481299837</v>
      </c>
    </row>
    <row r="16" spans="2:9">
      <c r="B16" s="35" t="s">
        <v>67</v>
      </c>
      <c r="C16" s="36">
        <v>293321</v>
      </c>
      <c r="D16" s="36">
        <v>275182</v>
      </c>
      <c r="E16" s="36">
        <v>327766</v>
      </c>
      <c r="F16" s="36">
        <v>353256</v>
      </c>
      <c r="G16" s="37">
        <v>-6.1840100095117645E-2</v>
      </c>
      <c r="H16" s="37">
        <v>0.19108807988894627</v>
      </c>
      <c r="I16" s="37">
        <v>7.776889610270743E-2</v>
      </c>
    </row>
    <row r="17" spans="2:9">
      <c r="B17" s="35" t="s">
        <v>68</v>
      </c>
      <c r="C17" s="36">
        <v>262870</v>
      </c>
      <c r="D17" s="36">
        <v>253482</v>
      </c>
      <c r="E17" s="36">
        <v>266492</v>
      </c>
      <c r="F17" s="36">
        <v>271236</v>
      </c>
      <c r="G17" s="37">
        <v>-3.5713470536767211E-2</v>
      </c>
      <c r="H17" s="37">
        <v>5.1325143402687345E-2</v>
      </c>
      <c r="I17" s="37">
        <v>1.7801660087357174E-2</v>
      </c>
    </row>
    <row r="18" spans="2:9">
      <c r="B18" s="35" t="s">
        <v>69</v>
      </c>
      <c r="C18" s="36">
        <v>264598</v>
      </c>
      <c r="D18" s="36">
        <v>258781</v>
      </c>
      <c r="E18" s="36">
        <v>259406</v>
      </c>
      <c r="F18" s="36">
        <v>277861</v>
      </c>
      <c r="G18" s="37">
        <v>-2.1984293154143297E-2</v>
      </c>
      <c r="H18" s="37">
        <v>2.4151695835474829E-3</v>
      </c>
      <c r="I18" s="37">
        <v>7.1143304318327161E-2</v>
      </c>
    </row>
    <row r="19" spans="2:9">
      <c r="B19" s="38" t="s">
        <v>70</v>
      </c>
      <c r="C19" s="39">
        <v>3356935</v>
      </c>
      <c r="D19" s="39">
        <v>2832371</v>
      </c>
      <c r="E19" s="39">
        <v>3192194</v>
      </c>
      <c r="F19" s="39">
        <v>3625810</v>
      </c>
      <c r="G19" s="40">
        <v>-0.15626278137646399</v>
      </c>
      <c r="H19" s="40">
        <v>0.12703950153422694</v>
      </c>
      <c r="I19" s="40">
        <v>0.13583635581045517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28652</v>
      </c>
      <c r="D25" s="36">
        <v>27163</v>
      </c>
      <c r="E25" s="36">
        <v>20091</v>
      </c>
      <c r="F25" s="36">
        <v>32090</v>
      </c>
      <c r="G25" s="37">
        <v>-5.1968448973893633E-2</v>
      </c>
      <c r="H25" s="37">
        <v>-0.26035415822994512</v>
      </c>
      <c r="I25" s="37">
        <v>0.59723259170772991</v>
      </c>
    </row>
    <row r="26" spans="2:9">
      <c r="B26" s="35" t="s">
        <v>59</v>
      </c>
      <c r="C26" s="36">
        <v>30030</v>
      </c>
      <c r="D26" s="36">
        <v>22460</v>
      </c>
      <c r="E26" s="36">
        <v>27959</v>
      </c>
      <c r="F26" s="36">
        <v>37217</v>
      </c>
      <c r="G26" s="37">
        <v>-0.25208125208125209</v>
      </c>
      <c r="H26" s="37">
        <v>0.2448352626892254</v>
      </c>
      <c r="I26" s="37">
        <v>0.33112772273686475</v>
      </c>
    </row>
    <row r="27" spans="2:9">
      <c r="B27" s="35" t="s">
        <v>60</v>
      </c>
      <c r="C27" s="36">
        <v>33114</v>
      </c>
      <c r="D27" s="36">
        <v>26540</v>
      </c>
      <c r="E27" s="36">
        <v>37132</v>
      </c>
      <c r="F27" s="36">
        <v>42562</v>
      </c>
      <c r="G27" s="37">
        <v>-0.19852630307422847</v>
      </c>
      <c r="H27" s="37">
        <v>0.39909570459683508</v>
      </c>
      <c r="I27" s="37">
        <v>0.14623505332327902</v>
      </c>
    </row>
    <row r="28" spans="2:9">
      <c r="B28" s="35" t="s">
        <v>61</v>
      </c>
      <c r="C28" s="36">
        <v>32831</v>
      </c>
      <c r="D28" s="36">
        <v>31112</v>
      </c>
      <c r="E28" s="36">
        <v>27341</v>
      </c>
      <c r="F28" s="36">
        <v>48153</v>
      </c>
      <c r="G28" s="37">
        <v>-5.2359050897018089E-2</v>
      </c>
      <c r="H28" s="37">
        <v>-0.12120725122139364</v>
      </c>
      <c r="I28" s="37">
        <v>0.76120112651329497</v>
      </c>
    </row>
    <row r="29" spans="2:9">
      <c r="B29" s="35" t="s">
        <v>62</v>
      </c>
      <c r="C29" s="36">
        <v>31119</v>
      </c>
      <c r="D29" s="36">
        <v>23696</v>
      </c>
      <c r="E29" s="36">
        <v>30567</v>
      </c>
      <c r="F29" s="36">
        <v>35895</v>
      </c>
      <c r="G29" s="37">
        <v>-0.23853594267167966</v>
      </c>
      <c r="H29" s="37">
        <v>0.28996455097906826</v>
      </c>
      <c r="I29" s="37">
        <v>0.1743056237118461</v>
      </c>
    </row>
    <row r="30" spans="2:9">
      <c r="B30" s="35" t="s">
        <v>63</v>
      </c>
      <c r="C30" s="36">
        <v>30915</v>
      </c>
      <c r="D30" s="36">
        <v>21449</v>
      </c>
      <c r="E30" s="36">
        <v>36754</v>
      </c>
      <c r="F30" s="36">
        <v>41564</v>
      </c>
      <c r="G30" s="37">
        <v>-0.30619440401099784</v>
      </c>
      <c r="H30" s="37">
        <v>0.71355307939764101</v>
      </c>
      <c r="I30" s="37">
        <v>0.1308701093758502</v>
      </c>
    </row>
    <row r="31" spans="2:9">
      <c r="B31" s="35" t="s">
        <v>64</v>
      </c>
      <c r="C31" s="36">
        <v>36810</v>
      </c>
      <c r="D31" s="36">
        <v>27235</v>
      </c>
      <c r="E31" s="36">
        <v>39203</v>
      </c>
      <c r="F31" s="36">
        <v>45334</v>
      </c>
      <c r="G31" s="37">
        <v>-0.26011953273566968</v>
      </c>
      <c r="H31" s="37">
        <v>0.43943455112906182</v>
      </c>
      <c r="I31" s="37">
        <v>0.15639109251842975</v>
      </c>
    </row>
    <row r="32" spans="2:9">
      <c r="B32" s="35" t="s">
        <v>65</v>
      </c>
      <c r="C32" s="36">
        <v>34113</v>
      </c>
      <c r="D32" s="36">
        <v>25623</v>
      </c>
      <c r="E32" s="36">
        <v>37055</v>
      </c>
      <c r="F32" s="36">
        <v>46253</v>
      </c>
      <c r="G32" s="37">
        <v>-0.24887872658517285</v>
      </c>
      <c r="H32" s="37">
        <v>0.44616165164110377</v>
      </c>
      <c r="I32" s="37">
        <v>0.24822561057886916</v>
      </c>
    </row>
    <row r="33" spans="2:9">
      <c r="B33" s="35" t="s">
        <v>66</v>
      </c>
      <c r="C33" s="36">
        <v>29244</v>
      </c>
      <c r="D33" s="36">
        <v>27007</v>
      </c>
      <c r="E33" s="36">
        <v>39848</v>
      </c>
      <c r="F33" s="36">
        <v>41481</v>
      </c>
      <c r="G33" s="37">
        <v>-7.6494323621939531E-2</v>
      </c>
      <c r="H33" s="37">
        <v>0.47546932276817122</v>
      </c>
      <c r="I33" s="37">
        <v>4.0980726761694397E-2</v>
      </c>
    </row>
    <row r="34" spans="2:9">
      <c r="B34" s="35" t="s">
        <v>67</v>
      </c>
      <c r="C34" s="36">
        <v>33986</v>
      </c>
      <c r="D34" s="36">
        <v>28915</v>
      </c>
      <c r="E34" s="36">
        <v>42636</v>
      </c>
      <c r="F34" s="36">
        <v>49499</v>
      </c>
      <c r="G34" s="37">
        <v>-0.14920849761666566</v>
      </c>
      <c r="H34" s="37">
        <v>0.47452879128480019</v>
      </c>
      <c r="I34" s="37">
        <v>0.16096725771648379</v>
      </c>
    </row>
    <row r="35" spans="2:9">
      <c r="B35" s="35" t="s">
        <v>68</v>
      </c>
      <c r="C35" s="36">
        <v>34230</v>
      </c>
      <c r="D35" s="36">
        <v>25338</v>
      </c>
      <c r="E35" s="36">
        <v>34589</v>
      </c>
      <c r="F35" s="36">
        <v>35668</v>
      </c>
      <c r="G35" s="37">
        <v>-0.25977212971078001</v>
      </c>
      <c r="H35" s="37">
        <v>0.3651037966690347</v>
      </c>
      <c r="I35" s="37">
        <v>3.1194888548382371E-2</v>
      </c>
    </row>
    <row r="36" spans="2:9">
      <c r="B36" s="35" t="s">
        <v>69</v>
      </c>
      <c r="C36" s="36">
        <v>33853</v>
      </c>
      <c r="D36" s="36">
        <v>27483</v>
      </c>
      <c r="E36" s="36">
        <v>34835</v>
      </c>
      <c r="F36" s="36">
        <v>32008</v>
      </c>
      <c r="G36" s="37">
        <v>-0.18816648450654294</v>
      </c>
      <c r="H36" s="37">
        <v>0.26751082487355826</v>
      </c>
      <c r="I36" s="37">
        <v>-8.1154011769771772E-2</v>
      </c>
    </row>
    <row r="37" spans="2:9">
      <c r="B37" s="38" t="s">
        <v>70</v>
      </c>
      <c r="C37" s="39">
        <v>388897</v>
      </c>
      <c r="D37" s="39">
        <v>314021</v>
      </c>
      <c r="E37" s="39">
        <v>408010</v>
      </c>
      <c r="F37" s="39">
        <v>487724</v>
      </c>
      <c r="G37" s="40">
        <v>-0.1925342699995114</v>
      </c>
      <c r="H37" s="40">
        <v>0.29930800806315494</v>
      </c>
      <c r="I37" s="40">
        <v>0.19537266243474427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42946</v>
      </c>
      <c r="D43" s="36">
        <v>33637</v>
      </c>
      <c r="E43" s="36">
        <v>34180</v>
      </c>
      <c r="F43" s="36">
        <v>39758</v>
      </c>
      <c r="G43" s="37">
        <v>-0.21676058305779355</v>
      </c>
      <c r="H43" s="37">
        <v>1.6142937836311155E-2</v>
      </c>
      <c r="I43" s="37">
        <v>0.16319485078993567</v>
      </c>
    </row>
    <row r="44" spans="2:9">
      <c r="B44" s="35" t="s">
        <v>59</v>
      </c>
      <c r="C44" s="36">
        <v>50531</v>
      </c>
      <c r="D44" s="36">
        <v>38898</v>
      </c>
      <c r="E44" s="36">
        <v>39253</v>
      </c>
      <c r="F44" s="36">
        <v>42287</v>
      </c>
      <c r="G44" s="37">
        <v>-0.23021511547366957</v>
      </c>
      <c r="H44" s="37">
        <v>9.1264332356419953E-3</v>
      </c>
      <c r="I44" s="37">
        <v>7.7293455277303691E-2</v>
      </c>
    </row>
    <row r="45" spans="2:9">
      <c r="B45" s="35" t="s">
        <v>60</v>
      </c>
      <c r="C45" s="36">
        <v>65172</v>
      </c>
      <c r="D45" s="36">
        <v>45383</v>
      </c>
      <c r="E45" s="36">
        <v>50904</v>
      </c>
      <c r="F45" s="36">
        <v>44579</v>
      </c>
      <c r="G45" s="37">
        <v>-0.30364266863070033</v>
      </c>
      <c r="H45" s="37">
        <v>0.12165348258158337</v>
      </c>
      <c r="I45" s="37">
        <v>-0.12425349677824926</v>
      </c>
    </row>
    <row r="46" spans="2:9">
      <c r="B46" s="35" t="s">
        <v>61</v>
      </c>
      <c r="C46" s="36">
        <v>48465</v>
      </c>
      <c r="D46" s="36">
        <v>38098</v>
      </c>
      <c r="E46" s="36">
        <v>34245</v>
      </c>
      <c r="F46" s="36">
        <v>45858</v>
      </c>
      <c r="G46" s="37">
        <v>-0.21390694315485403</v>
      </c>
      <c r="H46" s="37">
        <v>-0.10113391779096015</v>
      </c>
      <c r="I46" s="37">
        <v>0.33911519929916767</v>
      </c>
    </row>
    <row r="47" spans="2:9">
      <c r="B47" s="35" t="s">
        <v>62</v>
      </c>
      <c r="C47" s="36">
        <v>47936</v>
      </c>
      <c r="D47" s="36">
        <v>31021</v>
      </c>
      <c r="E47" s="36">
        <v>43203</v>
      </c>
      <c r="F47" s="36">
        <v>43708</v>
      </c>
      <c r="G47" s="37">
        <v>-0.35286632176234978</v>
      </c>
      <c r="H47" s="37">
        <v>0.39270171819090294</v>
      </c>
      <c r="I47" s="37">
        <v>1.1689003078489968E-2</v>
      </c>
    </row>
    <row r="48" spans="2:9">
      <c r="B48" s="35" t="s">
        <v>63</v>
      </c>
      <c r="C48" s="36">
        <v>54680</v>
      </c>
      <c r="D48" s="36">
        <v>35059</v>
      </c>
      <c r="E48" s="36">
        <v>40402</v>
      </c>
      <c r="F48" s="36">
        <v>44518</v>
      </c>
      <c r="G48" s="37">
        <v>-0.35883321141185076</v>
      </c>
      <c r="H48" s="37">
        <v>0.15240023959610949</v>
      </c>
      <c r="I48" s="37">
        <v>0.10187614474530959</v>
      </c>
    </row>
    <row r="49" spans="2:9">
      <c r="B49" s="35" t="s">
        <v>64</v>
      </c>
      <c r="C49" s="36">
        <v>51254</v>
      </c>
      <c r="D49" s="36">
        <v>33782</v>
      </c>
      <c r="E49" s="36">
        <v>46753</v>
      </c>
      <c r="F49" s="36">
        <v>51889</v>
      </c>
      <c r="G49" s="37">
        <v>-0.34089046708549575</v>
      </c>
      <c r="H49" s="37">
        <v>0.38396187318690433</v>
      </c>
      <c r="I49" s="37">
        <v>0.10985391311787485</v>
      </c>
    </row>
    <row r="50" spans="2:9">
      <c r="B50" s="35" t="s">
        <v>65</v>
      </c>
      <c r="C50" s="36">
        <v>53583</v>
      </c>
      <c r="D50" s="36">
        <v>39370</v>
      </c>
      <c r="E50" s="36">
        <v>50402</v>
      </c>
      <c r="F50" s="36">
        <v>53736</v>
      </c>
      <c r="G50" s="37">
        <v>-0.26525203889293247</v>
      </c>
      <c r="H50" s="37">
        <v>0.28021336042672096</v>
      </c>
      <c r="I50" s="37">
        <v>6.6148168723463296E-2</v>
      </c>
    </row>
    <row r="51" spans="2:9">
      <c r="B51" s="35" t="s">
        <v>66</v>
      </c>
      <c r="C51" s="36">
        <v>51204</v>
      </c>
      <c r="D51" s="36">
        <v>32946</v>
      </c>
      <c r="E51" s="36">
        <v>43438</v>
      </c>
      <c r="F51" s="36">
        <v>47272</v>
      </c>
      <c r="G51" s="37">
        <v>-0.35657370517928288</v>
      </c>
      <c r="H51" s="37">
        <v>0.31846051113944029</v>
      </c>
      <c r="I51" s="37">
        <v>8.8263732216032009E-2</v>
      </c>
    </row>
    <row r="52" spans="2:9">
      <c r="B52" s="35" t="s">
        <v>67</v>
      </c>
      <c r="C52" s="36">
        <v>47243</v>
      </c>
      <c r="D52" s="36">
        <v>42514</v>
      </c>
      <c r="E52" s="36">
        <v>47733</v>
      </c>
      <c r="F52" s="36">
        <v>51275</v>
      </c>
      <c r="G52" s="37">
        <v>-0.10009948563808391</v>
      </c>
      <c r="H52" s="37">
        <v>0.12275956155619316</v>
      </c>
      <c r="I52" s="37">
        <v>7.4204428801877054E-2</v>
      </c>
    </row>
    <row r="53" spans="2:9">
      <c r="B53" s="35" t="s">
        <v>68</v>
      </c>
      <c r="C53" s="36">
        <v>43481</v>
      </c>
      <c r="D53" s="36">
        <v>46514</v>
      </c>
      <c r="E53" s="36">
        <v>43232</v>
      </c>
      <c r="F53" s="36">
        <v>36684</v>
      </c>
      <c r="G53" s="37">
        <v>6.9754605459856123E-2</v>
      </c>
      <c r="H53" s="37">
        <v>-7.0559401470524974E-2</v>
      </c>
      <c r="I53" s="37">
        <v>-0.15146188008882311</v>
      </c>
    </row>
    <row r="54" spans="2:9">
      <c r="B54" s="35" t="s">
        <v>69</v>
      </c>
      <c r="C54" s="36">
        <v>45034</v>
      </c>
      <c r="D54" s="36">
        <v>40765</v>
      </c>
      <c r="E54" s="36">
        <v>38770</v>
      </c>
      <c r="F54" s="36">
        <v>37981</v>
      </c>
      <c r="G54" s="37">
        <v>-9.4795043744726248E-2</v>
      </c>
      <c r="H54" s="37">
        <v>-4.8939040843861137E-2</v>
      </c>
      <c r="I54" s="37">
        <v>-2.0350786690740308E-2</v>
      </c>
    </row>
    <row r="55" spans="2:9">
      <c r="B55" s="38" t="s">
        <v>70</v>
      </c>
      <c r="C55" s="39">
        <v>601529</v>
      </c>
      <c r="D55" s="39">
        <v>457987</v>
      </c>
      <c r="E55" s="39">
        <v>512515</v>
      </c>
      <c r="F55" s="39">
        <v>539545</v>
      </c>
      <c r="G55" s="40">
        <v>-0.23862856154898604</v>
      </c>
      <c r="H55" s="40">
        <v>0.11906014799546716</v>
      </c>
      <c r="I55" s="40">
        <v>5.2739919807225144E-2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>
        <v>1603</v>
      </c>
      <c r="D61" s="36">
        <v>1360</v>
      </c>
      <c r="E61" s="36">
        <v>1415</v>
      </c>
      <c r="F61" s="36">
        <v>1533</v>
      </c>
      <c r="G61" s="37">
        <v>-0.15159076731129129</v>
      </c>
      <c r="H61" s="37">
        <v>4.0441176470588314E-2</v>
      </c>
      <c r="I61" s="37">
        <v>8.3392226148409909E-2</v>
      </c>
    </row>
    <row r="62" spans="2:9">
      <c r="B62" s="35" t="s">
        <v>59</v>
      </c>
      <c r="C62" s="36">
        <v>1678</v>
      </c>
      <c r="D62" s="36">
        <v>1391</v>
      </c>
      <c r="E62" s="36">
        <v>923</v>
      </c>
      <c r="F62" s="36">
        <v>1629</v>
      </c>
      <c r="G62" s="37">
        <v>-0.17103694874851016</v>
      </c>
      <c r="H62" s="37">
        <v>-0.33644859813084116</v>
      </c>
      <c r="I62" s="37">
        <v>0.76489707475622959</v>
      </c>
    </row>
    <row r="63" spans="2:9">
      <c r="B63" s="35" t="s">
        <v>60</v>
      </c>
      <c r="C63" s="36">
        <v>2046</v>
      </c>
      <c r="D63" s="36">
        <v>1790</v>
      </c>
      <c r="E63" s="36">
        <v>1857</v>
      </c>
      <c r="F63" s="36">
        <v>1320</v>
      </c>
      <c r="G63" s="37">
        <v>-0.12512218963831867</v>
      </c>
      <c r="H63" s="37">
        <v>3.7430167597765296E-2</v>
      </c>
      <c r="I63" s="37">
        <v>-0.28917609046849757</v>
      </c>
    </row>
    <row r="64" spans="2:9">
      <c r="B64" s="35" t="s">
        <v>61</v>
      </c>
      <c r="C64" s="36">
        <v>1338</v>
      </c>
      <c r="D64" s="36">
        <v>1307</v>
      </c>
      <c r="E64" s="36">
        <v>1049</v>
      </c>
      <c r="F64" s="36">
        <v>1072</v>
      </c>
      <c r="G64" s="37">
        <v>-2.3168908819133027E-2</v>
      </c>
      <c r="H64" s="37">
        <v>-0.19739862280030607</v>
      </c>
      <c r="I64" s="37">
        <v>2.1925643469971501E-2</v>
      </c>
    </row>
    <row r="65" spans="2:9">
      <c r="B65" s="35" t="s">
        <v>62</v>
      </c>
      <c r="C65" s="36">
        <v>1290</v>
      </c>
      <c r="D65" s="36">
        <v>1033</v>
      </c>
      <c r="E65" s="36">
        <v>1133</v>
      </c>
      <c r="F65" s="36">
        <v>659</v>
      </c>
      <c r="G65" s="37">
        <v>-0.19922480620155036</v>
      </c>
      <c r="H65" s="37">
        <v>9.6805421103581812E-2</v>
      </c>
      <c r="I65" s="37">
        <v>-0.4183583406884378</v>
      </c>
    </row>
    <row r="66" spans="2:9">
      <c r="B66" s="35" t="s">
        <v>63</v>
      </c>
      <c r="C66" s="36">
        <v>1569</v>
      </c>
      <c r="D66" s="36">
        <v>1171</v>
      </c>
      <c r="E66" s="36">
        <v>1140</v>
      </c>
      <c r="F66" s="36">
        <v>579</v>
      </c>
      <c r="G66" s="37">
        <v>-0.25366475462077753</v>
      </c>
      <c r="H66" s="37">
        <v>-2.6473099914602893E-2</v>
      </c>
      <c r="I66" s="37">
        <v>-0.49210526315789471</v>
      </c>
    </row>
    <row r="67" spans="2:9">
      <c r="B67" s="35" t="s">
        <v>64</v>
      </c>
      <c r="C67" s="36">
        <v>1278</v>
      </c>
      <c r="D67" s="36">
        <v>1143</v>
      </c>
      <c r="E67" s="36">
        <v>1174</v>
      </c>
      <c r="F67" s="36">
        <v>601</v>
      </c>
      <c r="G67" s="37">
        <v>-0.10563380281690138</v>
      </c>
      <c r="H67" s="37">
        <v>2.7121609798775204E-2</v>
      </c>
      <c r="I67" s="37">
        <v>-0.48807495741056217</v>
      </c>
    </row>
    <row r="68" spans="2:9">
      <c r="B68" s="35" t="s">
        <v>65</v>
      </c>
      <c r="C68" s="36">
        <v>1256</v>
      </c>
      <c r="D68" s="36">
        <v>1220</v>
      </c>
      <c r="E68" s="36">
        <v>1435</v>
      </c>
      <c r="F68" s="36">
        <v>744</v>
      </c>
      <c r="G68" s="37">
        <v>-2.8662420382165599E-2</v>
      </c>
      <c r="H68" s="37">
        <v>0.17622950819672134</v>
      </c>
      <c r="I68" s="37">
        <v>-0.48153310104529612</v>
      </c>
    </row>
    <row r="69" spans="2:9">
      <c r="B69" s="35" t="s">
        <v>66</v>
      </c>
      <c r="C69" s="36">
        <v>1586</v>
      </c>
      <c r="D69" s="36">
        <v>512</v>
      </c>
      <c r="E69" s="36">
        <v>1144</v>
      </c>
      <c r="F69" s="36">
        <v>573</v>
      </c>
      <c r="G69" s="37">
        <v>-0.67717528373266078</v>
      </c>
      <c r="H69" s="37">
        <v>1.234375</v>
      </c>
      <c r="I69" s="37">
        <v>-0.49912587412587417</v>
      </c>
    </row>
    <row r="70" spans="2:9">
      <c r="B70" s="35" t="s">
        <v>67</v>
      </c>
      <c r="C70" s="36">
        <v>1248</v>
      </c>
      <c r="D70" s="36">
        <v>530</v>
      </c>
      <c r="E70" s="36">
        <v>1096</v>
      </c>
      <c r="F70" s="36">
        <v>659</v>
      </c>
      <c r="G70" s="37">
        <v>-0.57532051282051277</v>
      </c>
      <c r="H70" s="37">
        <v>1.0679245283018868</v>
      </c>
      <c r="I70" s="37">
        <v>-0.39872262773722633</v>
      </c>
    </row>
    <row r="71" spans="2:9">
      <c r="B71" s="35" t="s">
        <v>68</v>
      </c>
      <c r="C71" s="36">
        <v>1476</v>
      </c>
      <c r="D71" s="36">
        <v>1635</v>
      </c>
      <c r="E71" s="36">
        <v>1436</v>
      </c>
      <c r="F71" s="36">
        <v>1370</v>
      </c>
      <c r="G71" s="37">
        <v>0.10772357723577231</v>
      </c>
      <c r="H71" s="37">
        <v>-0.12171253822629968</v>
      </c>
      <c r="I71" s="37">
        <v>-4.5961002785515293E-2</v>
      </c>
    </row>
    <row r="72" spans="2:9">
      <c r="B72" s="35" t="s">
        <v>69</v>
      </c>
      <c r="C72" s="36">
        <v>1562</v>
      </c>
      <c r="D72" s="36">
        <v>1096</v>
      </c>
      <c r="E72" s="36">
        <v>1073</v>
      </c>
      <c r="F72" s="36">
        <v>1467</v>
      </c>
      <c r="G72" s="37">
        <v>-0.29833546734955185</v>
      </c>
      <c r="H72" s="37">
        <v>-2.0985401459854058E-2</v>
      </c>
      <c r="I72" s="37">
        <v>0.36719478098788438</v>
      </c>
    </row>
    <row r="73" spans="2:9">
      <c r="B73" s="38" t="s">
        <v>70</v>
      </c>
      <c r="C73" s="39">
        <v>17930</v>
      </c>
      <c r="D73" s="39">
        <v>14188</v>
      </c>
      <c r="E73" s="39">
        <v>14875</v>
      </c>
      <c r="F73" s="39">
        <v>12206</v>
      </c>
      <c r="G73" s="40">
        <v>-0.20870050195203571</v>
      </c>
      <c r="H73" s="40">
        <v>4.8421201014942294E-2</v>
      </c>
      <c r="I73" s="40">
        <v>-0.17942857142857138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130060</v>
      </c>
      <c r="D79" s="36">
        <v>112082</v>
      </c>
      <c r="E79" s="36">
        <v>114706</v>
      </c>
      <c r="F79" s="36">
        <v>115006</v>
      </c>
      <c r="G79" s="37">
        <v>-0.13822850991849911</v>
      </c>
      <c r="H79" s="37">
        <v>2.3411430916650211E-2</v>
      </c>
      <c r="I79" s="37">
        <v>2.6153819329415295E-3</v>
      </c>
    </row>
    <row r="80" spans="2:9">
      <c r="B80" s="35" t="s">
        <v>59</v>
      </c>
      <c r="C80" s="36">
        <v>153705</v>
      </c>
      <c r="D80" s="36">
        <v>112831</v>
      </c>
      <c r="E80" s="36">
        <v>115914</v>
      </c>
      <c r="F80" s="36">
        <v>124895</v>
      </c>
      <c r="G80" s="37">
        <v>-0.26592498617481541</v>
      </c>
      <c r="H80" s="37">
        <v>2.7324051014348871E-2</v>
      </c>
      <c r="I80" s="37">
        <v>7.7479855755128835E-2</v>
      </c>
    </row>
    <row r="81" spans="2:9">
      <c r="B81" s="35" t="s">
        <v>60</v>
      </c>
      <c r="C81" s="36">
        <v>152003</v>
      </c>
      <c r="D81" s="36">
        <v>126070</v>
      </c>
      <c r="E81" s="36">
        <v>130419</v>
      </c>
      <c r="F81" s="36">
        <v>140230</v>
      </c>
      <c r="G81" s="37">
        <v>-0.17060847483273356</v>
      </c>
      <c r="H81" s="37">
        <v>3.4496708177996327E-2</v>
      </c>
      <c r="I81" s="37">
        <v>7.5226769105728453E-2</v>
      </c>
    </row>
    <row r="82" spans="2:9">
      <c r="B82" s="35" t="s">
        <v>61</v>
      </c>
      <c r="C82" s="36">
        <v>134438</v>
      </c>
      <c r="D82" s="36">
        <v>113784</v>
      </c>
      <c r="E82" s="36">
        <v>105073</v>
      </c>
      <c r="F82" s="36">
        <v>162793</v>
      </c>
      <c r="G82" s="37">
        <v>-0.15363215757449533</v>
      </c>
      <c r="H82" s="37">
        <v>-7.6557336708148793E-2</v>
      </c>
      <c r="I82" s="37">
        <v>0.54933236892446202</v>
      </c>
    </row>
    <row r="83" spans="2:9">
      <c r="B83" s="35" t="s">
        <v>62</v>
      </c>
      <c r="C83" s="36">
        <v>111032</v>
      </c>
      <c r="D83" s="36">
        <v>96936</v>
      </c>
      <c r="E83" s="36">
        <v>96120</v>
      </c>
      <c r="F83" s="36">
        <v>123798</v>
      </c>
      <c r="G83" s="37">
        <v>-0.12695439152676702</v>
      </c>
      <c r="H83" s="37">
        <v>-8.4179252290170758E-3</v>
      </c>
      <c r="I83" s="37">
        <v>0.28795255930087382</v>
      </c>
    </row>
    <row r="84" spans="2:9">
      <c r="B84" s="35" t="s">
        <v>63</v>
      </c>
      <c r="C84" s="36">
        <v>104631</v>
      </c>
      <c r="D84" s="36">
        <v>94510</v>
      </c>
      <c r="E84" s="36">
        <v>108939</v>
      </c>
      <c r="F84" s="36">
        <v>124963</v>
      </c>
      <c r="G84" s="37">
        <v>-9.673041450430564E-2</v>
      </c>
      <c r="H84" s="37">
        <v>0.1526716749550312</v>
      </c>
      <c r="I84" s="37">
        <v>0.14709149156867607</v>
      </c>
    </row>
    <row r="85" spans="2:9">
      <c r="B85" s="35" t="s">
        <v>64</v>
      </c>
      <c r="C85" s="36">
        <v>119693</v>
      </c>
      <c r="D85" s="36">
        <v>108064</v>
      </c>
      <c r="E85" s="36">
        <v>128119</v>
      </c>
      <c r="F85" s="36">
        <v>153184</v>
      </c>
      <c r="G85" s="37">
        <v>-9.7156893051389859E-2</v>
      </c>
      <c r="H85" s="37">
        <v>0.18558446846313292</v>
      </c>
      <c r="I85" s="37">
        <v>0.19563842989720492</v>
      </c>
    </row>
    <row r="86" spans="2:9">
      <c r="B86" s="35" t="s">
        <v>65</v>
      </c>
      <c r="C86" s="36">
        <v>123163</v>
      </c>
      <c r="D86" s="36">
        <v>98870</v>
      </c>
      <c r="E86" s="36">
        <v>121814</v>
      </c>
      <c r="F86" s="36">
        <v>149271</v>
      </c>
      <c r="G86" s="37">
        <v>-0.19724267840179277</v>
      </c>
      <c r="H86" s="37">
        <v>0.23206230403560224</v>
      </c>
      <c r="I86" s="37">
        <v>0.2254010212290869</v>
      </c>
    </row>
    <row r="87" spans="2:9">
      <c r="B87" s="35" t="s">
        <v>66</v>
      </c>
      <c r="C87" s="36">
        <v>108723</v>
      </c>
      <c r="D87" s="36">
        <v>101509</v>
      </c>
      <c r="E87" s="36">
        <v>113955</v>
      </c>
      <c r="F87" s="36">
        <v>147111</v>
      </c>
      <c r="G87" s="37">
        <v>-6.6352105810178141E-2</v>
      </c>
      <c r="H87" s="37">
        <v>0.12260981784866365</v>
      </c>
      <c r="I87" s="37">
        <v>0.29095695669343158</v>
      </c>
    </row>
    <row r="88" spans="2:9">
      <c r="B88" s="35" t="s">
        <v>67</v>
      </c>
      <c r="C88" s="36">
        <v>134793</v>
      </c>
      <c r="D88" s="36">
        <v>133999</v>
      </c>
      <c r="E88" s="36">
        <v>157873</v>
      </c>
      <c r="F88" s="36">
        <v>166476</v>
      </c>
      <c r="G88" s="37">
        <v>-5.8905136023383875E-3</v>
      </c>
      <c r="H88" s="37">
        <v>0.17816550869782621</v>
      </c>
      <c r="I88" s="37">
        <v>5.4493168559538452E-2</v>
      </c>
    </row>
    <row r="89" spans="2:9">
      <c r="B89" s="35" t="s">
        <v>68</v>
      </c>
      <c r="C89" s="36">
        <v>124082</v>
      </c>
      <c r="D89" s="36">
        <v>116242</v>
      </c>
      <c r="E89" s="36">
        <v>125895</v>
      </c>
      <c r="F89" s="36">
        <v>133593</v>
      </c>
      <c r="G89" s="37">
        <v>-6.3184023468351613E-2</v>
      </c>
      <c r="H89" s="37">
        <v>8.3042273876911876E-2</v>
      </c>
      <c r="I89" s="37">
        <v>6.1146193256284898E-2</v>
      </c>
    </row>
    <row r="90" spans="2:9">
      <c r="B90" s="35" t="s">
        <v>69</v>
      </c>
      <c r="C90" s="36">
        <v>129125</v>
      </c>
      <c r="D90" s="36">
        <v>122925</v>
      </c>
      <c r="E90" s="36">
        <v>124791</v>
      </c>
      <c r="F90" s="36">
        <v>138931</v>
      </c>
      <c r="G90" s="37">
        <v>-4.801548886737661E-2</v>
      </c>
      <c r="H90" s="37">
        <v>1.5179987797437455E-2</v>
      </c>
      <c r="I90" s="37">
        <v>0.113309453406095</v>
      </c>
    </row>
    <row r="91" spans="2:9">
      <c r="B91" s="38" t="s">
        <v>70</v>
      </c>
      <c r="C91" s="39">
        <v>1525448</v>
      </c>
      <c r="D91" s="39">
        <v>1337822</v>
      </c>
      <c r="E91" s="39">
        <v>1443618</v>
      </c>
      <c r="F91" s="39">
        <v>1680251</v>
      </c>
      <c r="G91" s="40">
        <v>-0.12299730964280653</v>
      </c>
      <c r="H91" s="40">
        <v>7.9080774572402035E-2</v>
      </c>
      <c r="I91" s="40">
        <v>0.16391663168511328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66860</v>
      </c>
      <c r="D98" s="36">
        <v>55281</v>
      </c>
      <c r="E98" s="36">
        <v>53217</v>
      </c>
      <c r="F98" s="36">
        <v>59217</v>
      </c>
      <c r="G98" s="37">
        <v>-0.17318276996709547</v>
      </c>
      <c r="H98" s="37">
        <v>-3.7336517067346864E-2</v>
      </c>
      <c r="I98" s="37">
        <v>0.11274592705338526</v>
      </c>
    </row>
    <row r="99" spans="2:9">
      <c r="B99" s="35" t="s">
        <v>59</v>
      </c>
      <c r="C99" s="36">
        <v>72921</v>
      </c>
      <c r="D99" s="36">
        <v>58188</v>
      </c>
      <c r="E99" s="36">
        <v>64502</v>
      </c>
      <c r="F99" s="36">
        <v>68035</v>
      </c>
      <c r="G99" s="37">
        <v>-0.20204056444645579</v>
      </c>
      <c r="H99" s="37">
        <v>0.10851034577576124</v>
      </c>
      <c r="I99" s="37">
        <v>5.47734953954917E-2</v>
      </c>
    </row>
    <row r="100" spans="2:9">
      <c r="B100" s="35" t="s">
        <v>60</v>
      </c>
      <c r="C100" s="36">
        <v>82940</v>
      </c>
      <c r="D100" s="36">
        <v>66239</v>
      </c>
      <c r="E100" s="36">
        <v>74669</v>
      </c>
      <c r="F100" s="36">
        <v>81616</v>
      </c>
      <c r="G100" s="37">
        <v>-0.20136243067277548</v>
      </c>
      <c r="H100" s="37">
        <v>0.12726641404610572</v>
      </c>
      <c r="I100" s="37">
        <v>9.3037271156704904E-2</v>
      </c>
    </row>
    <row r="101" spans="2:9">
      <c r="B101" s="35" t="s">
        <v>61</v>
      </c>
      <c r="C101" s="36">
        <v>68762</v>
      </c>
      <c r="D101" s="36">
        <v>64726</v>
      </c>
      <c r="E101" s="36">
        <v>61565</v>
      </c>
      <c r="F101" s="36">
        <v>85596</v>
      </c>
      <c r="G101" s="37">
        <v>-5.8695209563421669E-2</v>
      </c>
      <c r="H101" s="37">
        <v>-4.8836634428205072E-2</v>
      </c>
      <c r="I101" s="37">
        <v>0.39033541785105164</v>
      </c>
    </row>
    <row r="102" spans="2:9">
      <c r="B102" s="35" t="s">
        <v>62</v>
      </c>
      <c r="C102" s="36">
        <v>68670</v>
      </c>
      <c r="D102" s="36">
        <v>48152</v>
      </c>
      <c r="E102" s="36">
        <v>60511</v>
      </c>
      <c r="F102" s="36">
        <v>67199</v>
      </c>
      <c r="G102" s="37">
        <v>-0.29879132080966941</v>
      </c>
      <c r="H102" s="37">
        <v>0.25666638976574174</v>
      </c>
      <c r="I102" s="37">
        <v>0.11052535902563165</v>
      </c>
    </row>
    <row r="103" spans="2:9">
      <c r="B103" s="35" t="s">
        <v>63</v>
      </c>
      <c r="C103" s="36">
        <v>66662</v>
      </c>
      <c r="D103" s="36">
        <v>48721</v>
      </c>
      <c r="E103" s="36">
        <v>64274</v>
      </c>
      <c r="F103" s="36">
        <v>77858</v>
      </c>
      <c r="G103" s="37">
        <v>-0.26913383936875579</v>
      </c>
      <c r="H103" s="37">
        <v>0.31922579585804889</v>
      </c>
      <c r="I103" s="37">
        <v>0.21134517845474066</v>
      </c>
    </row>
    <row r="104" spans="2:9">
      <c r="B104" s="35" t="s">
        <v>64</v>
      </c>
      <c r="C104" s="36">
        <v>77746</v>
      </c>
      <c r="D104" s="36">
        <v>60351</v>
      </c>
      <c r="E104" s="36">
        <v>81118</v>
      </c>
      <c r="F104" s="36">
        <v>83056</v>
      </c>
      <c r="G104" s="37">
        <v>-0.22374141434929129</v>
      </c>
      <c r="H104" s="37">
        <v>0.34410366025417982</v>
      </c>
      <c r="I104" s="37">
        <v>2.3891121575975838E-2</v>
      </c>
    </row>
    <row r="105" spans="2:9">
      <c r="B105" s="35" t="s">
        <v>65</v>
      </c>
      <c r="C105" s="36">
        <v>67290</v>
      </c>
      <c r="D105" s="36">
        <v>55063</v>
      </c>
      <c r="E105" s="36">
        <v>76334</v>
      </c>
      <c r="F105" s="36">
        <v>80732</v>
      </c>
      <c r="G105" s="37">
        <v>-0.18170604844702032</v>
      </c>
      <c r="H105" s="37">
        <v>0.3863029620616385</v>
      </c>
      <c r="I105" s="37">
        <v>5.7615217334346491E-2</v>
      </c>
    </row>
    <row r="106" spans="2:9">
      <c r="B106" s="35" t="s">
        <v>66</v>
      </c>
      <c r="C106" s="36">
        <v>60604</v>
      </c>
      <c r="D106" s="36">
        <v>52143</v>
      </c>
      <c r="E106" s="36">
        <v>77281</v>
      </c>
      <c r="F106" s="36">
        <v>86033</v>
      </c>
      <c r="G106" s="37">
        <v>-0.13961124678239056</v>
      </c>
      <c r="H106" s="37">
        <v>0.4820973093224401</v>
      </c>
      <c r="I106" s="37">
        <v>0.11324905216029824</v>
      </c>
    </row>
    <row r="107" spans="2:9">
      <c r="B107" s="35" t="s">
        <v>67</v>
      </c>
      <c r="C107" s="36">
        <v>76051</v>
      </c>
      <c r="D107" s="36">
        <v>69224</v>
      </c>
      <c r="E107" s="36">
        <v>78428</v>
      </c>
      <c r="F107" s="36">
        <v>85347</v>
      </c>
      <c r="G107" s="37">
        <v>-8.9768707840791051E-2</v>
      </c>
      <c r="H107" s="37">
        <v>0.13295966716745644</v>
      </c>
      <c r="I107" s="37">
        <v>8.82210435048707E-2</v>
      </c>
    </row>
    <row r="108" spans="2:9">
      <c r="B108" s="35" t="s">
        <v>68</v>
      </c>
      <c r="C108" s="36">
        <v>59601</v>
      </c>
      <c r="D108" s="36">
        <v>63753</v>
      </c>
      <c r="E108" s="36">
        <v>61340</v>
      </c>
      <c r="F108" s="36">
        <v>63921</v>
      </c>
      <c r="G108" s="37">
        <v>6.9663260683545669E-2</v>
      </c>
      <c r="H108" s="37">
        <v>-3.7849199253368493E-2</v>
      </c>
      <c r="I108" s="37">
        <v>4.2076948157808935E-2</v>
      </c>
    </row>
    <row r="109" spans="2:9">
      <c r="B109" s="35" t="s">
        <v>69</v>
      </c>
      <c r="C109" s="36">
        <v>55024</v>
      </c>
      <c r="D109" s="36">
        <v>66512</v>
      </c>
      <c r="E109" s="36">
        <v>59937</v>
      </c>
      <c r="F109" s="36">
        <v>67474</v>
      </c>
      <c r="G109" s="37">
        <v>0.20878162256469901</v>
      </c>
      <c r="H109" s="37">
        <v>-9.8854342073610768E-2</v>
      </c>
      <c r="I109" s="37">
        <v>0.12574870280461159</v>
      </c>
    </row>
    <row r="110" spans="2:9">
      <c r="B110" s="38" t="s">
        <v>70</v>
      </c>
      <c r="C110" s="39">
        <v>823131</v>
      </c>
      <c r="D110" s="39">
        <v>708353</v>
      </c>
      <c r="E110" s="39">
        <v>813176</v>
      </c>
      <c r="F110" s="39">
        <v>906084</v>
      </c>
      <c r="G110" s="40">
        <v>-0.139440745154781</v>
      </c>
      <c r="H110" s="40">
        <v>0.14798130310734892</v>
      </c>
      <c r="I110" s="40">
        <v>0.11425324898914879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223609</v>
      </c>
      <c r="D8" s="36">
        <v>114706</v>
      </c>
      <c r="E8" s="36">
        <v>34180</v>
      </c>
      <c r="F8" s="36">
        <v>20091</v>
      </c>
      <c r="G8" s="36">
        <v>53217</v>
      </c>
      <c r="H8" s="36">
        <v>1415</v>
      </c>
    </row>
    <row r="9" spans="2:8" ht="15" customHeight="1">
      <c r="B9" s="46" t="s">
        <v>80</v>
      </c>
      <c r="C9" s="36">
        <v>248551</v>
      </c>
      <c r="D9" s="36">
        <v>115914</v>
      </c>
      <c r="E9" s="36">
        <v>39253</v>
      </c>
      <c r="F9" s="36">
        <v>27959</v>
      </c>
      <c r="G9" s="36">
        <v>64502</v>
      </c>
      <c r="H9" s="36">
        <v>923</v>
      </c>
    </row>
    <row r="10" spans="2:8" ht="15" customHeight="1">
      <c r="B10" s="46" t="s">
        <v>81</v>
      </c>
      <c r="C10" s="36">
        <v>294981</v>
      </c>
      <c r="D10" s="36">
        <v>130419</v>
      </c>
      <c r="E10" s="36">
        <v>50904</v>
      </c>
      <c r="F10" s="36">
        <v>37132</v>
      </c>
      <c r="G10" s="36">
        <v>74669</v>
      </c>
      <c r="H10" s="36">
        <v>1857</v>
      </c>
    </row>
    <row r="11" spans="2:8" ht="15" customHeight="1">
      <c r="B11" s="46" t="s">
        <v>82</v>
      </c>
      <c r="C11" s="36">
        <v>229273</v>
      </c>
      <c r="D11" s="36">
        <v>105073</v>
      </c>
      <c r="E11" s="36">
        <v>34245</v>
      </c>
      <c r="F11" s="36">
        <v>27341</v>
      </c>
      <c r="G11" s="36">
        <v>61565</v>
      </c>
      <c r="H11" s="36">
        <v>1049</v>
      </c>
    </row>
    <row r="12" spans="2:8" ht="15" customHeight="1">
      <c r="B12" s="46" t="s">
        <v>83</v>
      </c>
      <c r="C12" s="36">
        <v>231534</v>
      </c>
      <c r="D12" s="36">
        <v>96120</v>
      </c>
      <c r="E12" s="36">
        <v>43203</v>
      </c>
      <c r="F12" s="36">
        <v>30567</v>
      </c>
      <c r="G12" s="36">
        <v>60511</v>
      </c>
      <c r="H12" s="36">
        <v>1133</v>
      </c>
    </row>
    <row r="13" spans="2:8" ht="15" customHeight="1">
      <c r="B13" s="46" t="s">
        <v>84</v>
      </c>
      <c r="C13" s="36">
        <v>251509</v>
      </c>
      <c r="D13" s="36">
        <v>108939</v>
      </c>
      <c r="E13" s="36">
        <v>40402</v>
      </c>
      <c r="F13" s="36">
        <v>36754</v>
      </c>
      <c r="G13" s="36">
        <v>64274</v>
      </c>
      <c r="H13" s="36">
        <v>1140</v>
      </c>
    </row>
    <row r="14" spans="2:8" ht="15" customHeight="1">
      <c r="B14" s="46" t="s">
        <v>85</v>
      </c>
      <c r="C14" s="36">
        <v>296367</v>
      </c>
      <c r="D14" s="36">
        <v>128119</v>
      </c>
      <c r="E14" s="36">
        <v>46753</v>
      </c>
      <c r="F14" s="36">
        <v>39203</v>
      </c>
      <c r="G14" s="36">
        <v>81118</v>
      </c>
      <c r="H14" s="36">
        <v>1174</v>
      </c>
    </row>
    <row r="15" spans="2:8" ht="15" customHeight="1">
      <c r="B15" s="46" t="s">
        <v>86</v>
      </c>
      <c r="C15" s="36">
        <v>287040</v>
      </c>
      <c r="D15" s="36">
        <v>121814</v>
      </c>
      <c r="E15" s="36">
        <v>50402</v>
      </c>
      <c r="F15" s="36">
        <v>37055</v>
      </c>
      <c r="G15" s="36">
        <v>76334</v>
      </c>
      <c r="H15" s="36">
        <v>1435</v>
      </c>
    </row>
    <row r="16" spans="2:8" ht="15" customHeight="1">
      <c r="B16" s="46" t="s">
        <v>87</v>
      </c>
      <c r="C16" s="36">
        <v>275666</v>
      </c>
      <c r="D16" s="36">
        <v>113955</v>
      </c>
      <c r="E16" s="36">
        <v>43438</v>
      </c>
      <c r="F16" s="36">
        <v>39848</v>
      </c>
      <c r="G16" s="36">
        <v>77281</v>
      </c>
      <c r="H16" s="36">
        <v>1144</v>
      </c>
    </row>
    <row r="17" spans="2:10" ht="15" customHeight="1">
      <c r="B17" s="46" t="s">
        <v>88</v>
      </c>
      <c r="C17" s="36">
        <v>327766</v>
      </c>
      <c r="D17" s="36">
        <v>157873</v>
      </c>
      <c r="E17" s="36">
        <v>47733</v>
      </c>
      <c r="F17" s="36">
        <v>42636</v>
      </c>
      <c r="G17" s="36">
        <v>78428</v>
      </c>
      <c r="H17" s="36">
        <v>1096</v>
      </c>
    </row>
    <row r="18" spans="2:10" ht="15" customHeight="1">
      <c r="B18" s="46" t="s">
        <v>89</v>
      </c>
      <c r="C18" s="36">
        <v>266492</v>
      </c>
      <c r="D18" s="36">
        <v>125895</v>
      </c>
      <c r="E18" s="36">
        <v>43232</v>
      </c>
      <c r="F18" s="36">
        <v>34589</v>
      </c>
      <c r="G18" s="36">
        <v>61340</v>
      </c>
      <c r="H18" s="36">
        <v>1436</v>
      </c>
    </row>
    <row r="19" spans="2:10" ht="15" customHeight="1">
      <c r="B19" s="46" t="s">
        <v>90</v>
      </c>
      <c r="C19" s="36">
        <v>259406</v>
      </c>
      <c r="D19" s="36">
        <v>124791</v>
      </c>
      <c r="E19" s="36">
        <v>38770</v>
      </c>
      <c r="F19" s="36">
        <v>34835</v>
      </c>
      <c r="G19" s="36">
        <v>59937</v>
      </c>
      <c r="H19" s="36">
        <v>1073</v>
      </c>
    </row>
    <row r="20" spans="2:10" ht="15" customHeight="1">
      <c r="B20" s="47" t="s">
        <v>91</v>
      </c>
      <c r="C20" s="39">
        <v>3192194</v>
      </c>
      <c r="D20" s="39">
        <v>1443618</v>
      </c>
      <c r="E20" s="39">
        <v>512515</v>
      </c>
      <c r="F20" s="39">
        <v>408010</v>
      </c>
      <c r="G20" s="39">
        <v>813176</v>
      </c>
      <c r="H20" s="39">
        <v>14875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247604</v>
      </c>
      <c r="D28" s="36">
        <v>115006</v>
      </c>
      <c r="E28" s="36">
        <v>39758</v>
      </c>
      <c r="F28" s="36">
        <v>32090</v>
      </c>
      <c r="G28" s="36">
        <v>59217</v>
      </c>
      <c r="H28" s="36">
        <v>1533</v>
      </c>
    </row>
    <row r="29" spans="2:10" ht="15" customHeight="1">
      <c r="B29" s="46" t="s">
        <v>80</v>
      </c>
      <c r="C29" s="36">
        <v>274063</v>
      </c>
      <c r="D29" s="36">
        <v>124895</v>
      </c>
      <c r="E29" s="36">
        <v>42287</v>
      </c>
      <c r="F29" s="36">
        <v>37217</v>
      </c>
      <c r="G29" s="36">
        <v>68035</v>
      </c>
      <c r="H29" s="36">
        <v>1629</v>
      </c>
    </row>
    <row r="30" spans="2:10" ht="15" customHeight="1">
      <c r="B30" s="46" t="s">
        <v>81</v>
      </c>
      <c r="C30" s="36">
        <v>310307</v>
      </c>
      <c r="D30" s="36">
        <v>140230</v>
      </c>
      <c r="E30" s="36">
        <v>44579</v>
      </c>
      <c r="F30" s="36">
        <v>42562</v>
      </c>
      <c r="G30" s="36">
        <v>81616</v>
      </c>
      <c r="H30" s="36">
        <v>1320</v>
      </c>
    </row>
    <row r="31" spans="2:10" ht="15" customHeight="1">
      <c r="B31" s="46" t="s">
        <v>82</v>
      </c>
      <c r="C31" s="36">
        <v>343472</v>
      </c>
      <c r="D31" s="36">
        <v>162793</v>
      </c>
      <c r="E31" s="36">
        <v>45858</v>
      </c>
      <c r="F31" s="36">
        <v>48153</v>
      </c>
      <c r="G31" s="36">
        <v>85596</v>
      </c>
      <c r="H31" s="36">
        <v>1072</v>
      </c>
    </row>
    <row r="32" spans="2:10" ht="15" customHeight="1">
      <c r="B32" s="46" t="s">
        <v>83</v>
      </c>
      <c r="C32" s="36">
        <v>271259</v>
      </c>
      <c r="D32" s="36">
        <v>123798</v>
      </c>
      <c r="E32" s="36">
        <v>43708</v>
      </c>
      <c r="F32" s="36">
        <v>35895</v>
      </c>
      <c r="G32" s="36">
        <v>67199</v>
      </c>
      <c r="H32" s="36">
        <v>659</v>
      </c>
    </row>
    <row r="33" spans="2:8" ht="15" customHeight="1">
      <c r="B33" s="46" t="s">
        <v>84</v>
      </c>
      <c r="C33" s="36">
        <v>289482</v>
      </c>
      <c r="D33" s="36">
        <v>124963</v>
      </c>
      <c r="E33" s="36">
        <v>44518</v>
      </c>
      <c r="F33" s="36">
        <v>41564</v>
      </c>
      <c r="G33" s="36">
        <v>77858</v>
      </c>
      <c r="H33" s="36">
        <v>579</v>
      </c>
    </row>
    <row r="34" spans="2:8" ht="15" customHeight="1">
      <c r="B34" s="46" t="s">
        <v>85</v>
      </c>
      <c r="C34" s="36">
        <v>334064</v>
      </c>
      <c r="D34" s="36">
        <v>153184</v>
      </c>
      <c r="E34" s="36">
        <v>51889</v>
      </c>
      <c r="F34" s="36">
        <v>45334</v>
      </c>
      <c r="G34" s="36">
        <v>83056</v>
      </c>
      <c r="H34" s="36">
        <v>601</v>
      </c>
    </row>
    <row r="35" spans="2:8" ht="15" customHeight="1">
      <c r="B35" s="46" t="s">
        <v>86</v>
      </c>
      <c r="C35" s="36">
        <v>330736</v>
      </c>
      <c r="D35" s="36">
        <v>149271</v>
      </c>
      <c r="E35" s="36">
        <v>53736</v>
      </c>
      <c r="F35" s="36">
        <v>46253</v>
      </c>
      <c r="G35" s="36">
        <v>80732</v>
      </c>
      <c r="H35" s="36">
        <v>744</v>
      </c>
    </row>
    <row r="36" spans="2:8" ht="15" customHeight="1">
      <c r="B36" s="46" t="s">
        <v>87</v>
      </c>
      <c r="C36" s="36">
        <v>322470</v>
      </c>
      <c r="D36" s="36">
        <v>147111</v>
      </c>
      <c r="E36" s="36">
        <v>47272</v>
      </c>
      <c r="F36" s="36">
        <v>41481</v>
      </c>
      <c r="G36" s="36">
        <v>86033</v>
      </c>
      <c r="H36" s="36">
        <v>573</v>
      </c>
    </row>
    <row r="37" spans="2:8" ht="15" customHeight="1">
      <c r="B37" s="46" t="s">
        <v>88</v>
      </c>
      <c r="C37" s="36">
        <v>353256</v>
      </c>
      <c r="D37" s="36">
        <v>166476</v>
      </c>
      <c r="E37" s="36">
        <v>51275</v>
      </c>
      <c r="F37" s="36">
        <v>49499</v>
      </c>
      <c r="G37" s="36">
        <v>85347</v>
      </c>
      <c r="H37" s="36">
        <v>659</v>
      </c>
    </row>
    <row r="38" spans="2:8" ht="15" customHeight="1">
      <c r="B38" s="46" t="s">
        <v>89</v>
      </c>
      <c r="C38" s="36">
        <v>271236</v>
      </c>
      <c r="D38" s="36">
        <v>133593</v>
      </c>
      <c r="E38" s="36">
        <v>36684</v>
      </c>
      <c r="F38" s="36">
        <v>35668</v>
      </c>
      <c r="G38" s="36">
        <v>63921</v>
      </c>
      <c r="H38" s="36">
        <v>1370</v>
      </c>
    </row>
    <row r="39" spans="2:8" ht="15" customHeight="1">
      <c r="B39" s="46" t="s">
        <v>90</v>
      </c>
      <c r="C39" s="36">
        <v>277861</v>
      </c>
      <c r="D39" s="36">
        <v>138931</v>
      </c>
      <c r="E39" s="36">
        <v>37981</v>
      </c>
      <c r="F39" s="36">
        <v>32008</v>
      </c>
      <c r="G39" s="36">
        <v>67474</v>
      </c>
      <c r="H39" s="36">
        <v>1467</v>
      </c>
    </row>
    <row r="40" spans="2:8" ht="15" customHeight="1">
      <c r="B40" s="47" t="s">
        <v>91</v>
      </c>
      <c r="C40" s="39">
        <v>3625810</v>
      </c>
      <c r="D40" s="39">
        <v>1680251</v>
      </c>
      <c r="E40" s="39">
        <v>539545</v>
      </c>
      <c r="F40" s="39">
        <v>487724</v>
      </c>
      <c r="G40" s="39">
        <v>906084</v>
      </c>
      <c r="H40" s="39">
        <v>12206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277861</v>
      </c>
      <c r="D7" s="57">
        <v>7.1143304318327161E-2</v>
      </c>
      <c r="E7" s="36">
        <v>138931</v>
      </c>
      <c r="F7" s="57">
        <v>0.113309453406095</v>
      </c>
      <c r="G7" s="36">
        <v>37981</v>
      </c>
      <c r="H7" s="57">
        <v>-2.0350786690740308E-2</v>
      </c>
      <c r="I7" s="36">
        <v>32008</v>
      </c>
      <c r="J7" s="57">
        <v>-8.1154011769771772E-2</v>
      </c>
      <c r="K7" s="36">
        <v>67474</v>
      </c>
      <c r="L7" s="57">
        <v>0.12574870280461159</v>
      </c>
      <c r="M7" s="36">
        <v>1467</v>
      </c>
      <c r="N7" s="57">
        <v>0.36719478098788438</v>
      </c>
    </row>
    <row r="8" spans="2:14">
      <c r="B8" s="56" t="s">
        <v>89</v>
      </c>
      <c r="C8" s="36">
        <v>271236</v>
      </c>
      <c r="D8" s="57">
        <v>1.7801660087357174E-2</v>
      </c>
      <c r="E8" s="36">
        <v>133593</v>
      </c>
      <c r="F8" s="57">
        <v>6.1146193256284898E-2</v>
      </c>
      <c r="G8" s="36">
        <v>36684</v>
      </c>
      <c r="H8" s="57">
        <v>-0.15146188008882311</v>
      </c>
      <c r="I8" s="36">
        <v>35668</v>
      </c>
      <c r="J8" s="57">
        <v>3.1194888548382371E-2</v>
      </c>
      <c r="K8" s="36">
        <v>63921</v>
      </c>
      <c r="L8" s="57">
        <v>4.2076948157808935E-2</v>
      </c>
      <c r="M8" s="36">
        <v>1370</v>
      </c>
      <c r="N8" s="57">
        <v>-4.5961002785515293E-2</v>
      </c>
    </row>
    <row r="9" spans="2:14">
      <c r="B9" s="56" t="s">
        <v>88</v>
      </c>
      <c r="C9" s="36">
        <v>353256</v>
      </c>
      <c r="D9" s="57">
        <v>7.776889610270743E-2</v>
      </c>
      <c r="E9" s="36">
        <v>166476</v>
      </c>
      <c r="F9" s="57">
        <v>5.4493168559538452E-2</v>
      </c>
      <c r="G9" s="36">
        <v>51275</v>
      </c>
      <c r="H9" s="57">
        <v>7.4204428801877054E-2</v>
      </c>
      <c r="I9" s="36">
        <v>49499</v>
      </c>
      <c r="J9" s="57">
        <v>0.16096725771648379</v>
      </c>
      <c r="K9" s="36">
        <v>85347</v>
      </c>
      <c r="L9" s="57">
        <v>8.82210435048707E-2</v>
      </c>
      <c r="M9" s="36">
        <v>659</v>
      </c>
      <c r="N9" s="57">
        <v>-0.39872262773722633</v>
      </c>
    </row>
    <row r="10" spans="2:14">
      <c r="B10" s="56" t="s">
        <v>87</v>
      </c>
      <c r="C10" s="36">
        <v>322470</v>
      </c>
      <c r="D10" s="57">
        <v>0.16978517481299837</v>
      </c>
      <c r="E10" s="36">
        <v>147111</v>
      </c>
      <c r="F10" s="57">
        <v>0.29095695669343158</v>
      </c>
      <c r="G10" s="36">
        <v>47272</v>
      </c>
      <c r="H10" s="57">
        <v>8.8263732216032009E-2</v>
      </c>
      <c r="I10" s="36">
        <v>41481</v>
      </c>
      <c r="J10" s="57">
        <v>4.0980726761694397E-2</v>
      </c>
      <c r="K10" s="36">
        <v>86033</v>
      </c>
      <c r="L10" s="57">
        <v>0.11324905216029824</v>
      </c>
      <c r="M10" s="36">
        <v>573</v>
      </c>
      <c r="N10" s="57">
        <v>-0.49912587412587417</v>
      </c>
    </row>
    <row r="11" spans="2:14">
      <c r="B11" s="56" t="s">
        <v>86</v>
      </c>
      <c r="C11" s="36">
        <v>330736</v>
      </c>
      <c r="D11" s="57">
        <v>0.1522296544035675</v>
      </c>
      <c r="E11" s="36">
        <v>149271</v>
      </c>
      <c r="F11" s="57">
        <v>0.2254010212290869</v>
      </c>
      <c r="G11" s="36">
        <v>53736</v>
      </c>
      <c r="H11" s="57">
        <v>6.6148168723463296E-2</v>
      </c>
      <c r="I11" s="36">
        <v>46253</v>
      </c>
      <c r="J11" s="57">
        <v>0.24822561057886916</v>
      </c>
      <c r="K11" s="36">
        <v>80732</v>
      </c>
      <c r="L11" s="57">
        <v>5.7615217334346491E-2</v>
      </c>
      <c r="M11" s="36">
        <v>744</v>
      </c>
      <c r="N11" s="57">
        <v>-0.48153310104529612</v>
      </c>
    </row>
    <row r="12" spans="2:14">
      <c r="B12" s="56" t="s">
        <v>85</v>
      </c>
      <c r="C12" s="36">
        <v>334064</v>
      </c>
      <c r="D12" s="57">
        <v>0.12719702261047949</v>
      </c>
      <c r="E12" s="36">
        <v>153184</v>
      </c>
      <c r="F12" s="57">
        <v>0.19563842989720492</v>
      </c>
      <c r="G12" s="36">
        <v>51889</v>
      </c>
      <c r="H12" s="57">
        <v>0.10985391311787485</v>
      </c>
      <c r="I12" s="36">
        <v>45334</v>
      </c>
      <c r="J12" s="57">
        <v>0.15639109251842975</v>
      </c>
      <c r="K12" s="36">
        <v>83056</v>
      </c>
      <c r="L12" s="57">
        <v>2.3891121575975838E-2</v>
      </c>
      <c r="M12" s="36">
        <v>601</v>
      </c>
      <c r="N12" s="57">
        <v>-0.48807495741056217</v>
      </c>
    </row>
    <row r="13" spans="2:14">
      <c r="B13" s="56" t="s">
        <v>84</v>
      </c>
      <c r="C13" s="36">
        <v>289482</v>
      </c>
      <c r="D13" s="57">
        <v>0.15098068061182701</v>
      </c>
      <c r="E13" s="36">
        <v>124963</v>
      </c>
      <c r="F13" s="57">
        <v>0.14709149156867607</v>
      </c>
      <c r="G13" s="36">
        <v>44518</v>
      </c>
      <c r="H13" s="57">
        <v>0.10187614474530959</v>
      </c>
      <c r="I13" s="36">
        <v>41564</v>
      </c>
      <c r="J13" s="57">
        <v>0.1308701093758502</v>
      </c>
      <c r="K13" s="36">
        <v>77858</v>
      </c>
      <c r="L13" s="57">
        <v>0.21134517845474066</v>
      </c>
      <c r="M13" s="36">
        <v>579</v>
      </c>
      <c r="N13" s="57">
        <v>-0.49210526315789471</v>
      </c>
    </row>
    <row r="14" spans="2:14">
      <c r="B14" s="56" t="s">
        <v>83</v>
      </c>
      <c r="C14" s="36">
        <v>271259</v>
      </c>
      <c r="D14" s="57">
        <v>0.17157307350108408</v>
      </c>
      <c r="E14" s="36">
        <v>123798</v>
      </c>
      <c r="F14" s="57">
        <v>0.28795255930087382</v>
      </c>
      <c r="G14" s="36">
        <v>43708</v>
      </c>
      <c r="H14" s="57">
        <v>1.1689003078489968E-2</v>
      </c>
      <c r="I14" s="36">
        <v>35895</v>
      </c>
      <c r="J14" s="57">
        <v>0.1743056237118461</v>
      </c>
      <c r="K14" s="36">
        <v>67199</v>
      </c>
      <c r="L14" s="57">
        <v>0.11052535902563165</v>
      </c>
      <c r="M14" s="36">
        <v>659</v>
      </c>
      <c r="N14" s="57">
        <v>-0.4183583406884378</v>
      </c>
    </row>
    <row r="15" spans="2:14">
      <c r="B15" s="56" t="s">
        <v>82</v>
      </c>
      <c r="C15" s="36">
        <v>343472</v>
      </c>
      <c r="D15" s="57">
        <v>0.49809179449826191</v>
      </c>
      <c r="E15" s="36">
        <v>162793</v>
      </c>
      <c r="F15" s="57">
        <v>0.54933236892446202</v>
      </c>
      <c r="G15" s="36">
        <v>45858</v>
      </c>
      <c r="H15" s="57">
        <v>0.33911519929916767</v>
      </c>
      <c r="I15" s="36">
        <v>48153</v>
      </c>
      <c r="J15" s="57">
        <v>0.76120112651329497</v>
      </c>
      <c r="K15" s="36">
        <v>85596</v>
      </c>
      <c r="L15" s="57">
        <v>0.39033541785105164</v>
      </c>
      <c r="M15" s="36">
        <v>1072</v>
      </c>
      <c r="N15" s="57">
        <v>2.1925643469971501E-2</v>
      </c>
    </row>
    <row r="16" spans="2:14">
      <c r="B16" s="56" t="s">
        <v>81</v>
      </c>
      <c r="C16" s="36">
        <v>310307</v>
      </c>
      <c r="D16" s="57">
        <v>5.1955888684355855E-2</v>
      </c>
      <c r="E16" s="36">
        <v>140230</v>
      </c>
      <c r="F16" s="57">
        <v>7.5226769105728453E-2</v>
      </c>
      <c r="G16" s="36">
        <v>44579</v>
      </c>
      <c r="H16" s="57">
        <v>-0.12425349677824926</v>
      </c>
      <c r="I16" s="36">
        <v>42562</v>
      </c>
      <c r="J16" s="57">
        <v>0.14623505332327902</v>
      </c>
      <c r="K16" s="36">
        <v>81616</v>
      </c>
      <c r="L16" s="57">
        <v>9.3037271156704904E-2</v>
      </c>
      <c r="M16" s="36">
        <v>1320</v>
      </c>
      <c r="N16" s="57">
        <v>-0.28917609046849757</v>
      </c>
    </row>
    <row r="17" spans="2:14">
      <c r="B17" s="56" t="s">
        <v>80</v>
      </c>
      <c r="C17" s="36">
        <v>274063</v>
      </c>
      <c r="D17" s="57">
        <v>0.10264291835478434</v>
      </c>
      <c r="E17" s="36">
        <v>124895</v>
      </c>
      <c r="F17" s="57">
        <v>7.7479855755128835E-2</v>
      </c>
      <c r="G17" s="36">
        <v>42287</v>
      </c>
      <c r="H17" s="57">
        <v>7.7293455277303691E-2</v>
      </c>
      <c r="I17" s="36">
        <v>37217</v>
      </c>
      <c r="J17" s="57">
        <v>0.33112772273686475</v>
      </c>
      <c r="K17" s="36">
        <v>68035</v>
      </c>
      <c r="L17" s="57">
        <v>5.47734953954917E-2</v>
      </c>
      <c r="M17" s="36">
        <v>1629</v>
      </c>
      <c r="N17" s="57">
        <v>0.76489707475622959</v>
      </c>
    </row>
    <row r="18" spans="2:14">
      <c r="B18" s="56" t="s">
        <v>79</v>
      </c>
      <c r="C18" s="36">
        <v>247604</v>
      </c>
      <c r="D18" s="57">
        <v>0.10730784539083849</v>
      </c>
      <c r="E18" s="36">
        <v>115006</v>
      </c>
      <c r="F18" s="57">
        <v>2.6153819329415295E-3</v>
      </c>
      <c r="G18" s="36">
        <v>39758</v>
      </c>
      <c r="H18" s="57">
        <v>0.16319485078993567</v>
      </c>
      <c r="I18" s="36">
        <v>32090</v>
      </c>
      <c r="J18" s="57">
        <v>0.59723259170772991</v>
      </c>
      <c r="K18" s="36">
        <v>59217</v>
      </c>
      <c r="L18" s="57">
        <v>0.11274592705338526</v>
      </c>
      <c r="M18" s="36">
        <v>1533</v>
      </c>
      <c r="N18" s="57">
        <v>8.3392226148409909E-2</v>
      </c>
    </row>
    <row r="19" spans="2:14" ht="30" customHeight="1">
      <c r="B19" s="58" t="s">
        <v>290</v>
      </c>
      <c r="C19" s="59">
        <v>3625810</v>
      </c>
      <c r="D19" s="27">
        <v>0.13583635581045517</v>
      </c>
      <c r="E19" s="59">
        <v>1680251</v>
      </c>
      <c r="F19" s="27">
        <v>0.16391663168511328</v>
      </c>
      <c r="G19" s="59">
        <v>539545</v>
      </c>
      <c r="H19" s="27">
        <v>5.2739919807225144E-2</v>
      </c>
      <c r="I19" s="59">
        <v>487724</v>
      </c>
      <c r="J19" s="27">
        <v>0.19537266243474427</v>
      </c>
      <c r="K19" s="59">
        <v>906084</v>
      </c>
      <c r="L19" s="27">
        <v>0.11425324898914879</v>
      </c>
      <c r="M19" s="59">
        <v>12206</v>
      </c>
      <c r="N19" s="27">
        <v>-0.17942857142857138</v>
      </c>
    </row>
    <row r="20" spans="2:14" outlineLevel="1">
      <c r="B20" s="56" t="s">
        <v>90</v>
      </c>
      <c r="C20" s="36">
        <v>259406</v>
      </c>
      <c r="D20" s="57">
        <v>2.4151695835474829E-3</v>
      </c>
      <c r="E20" s="36">
        <v>124791</v>
      </c>
      <c r="F20" s="57">
        <v>1.5179987797437455E-2</v>
      </c>
      <c r="G20" s="36">
        <v>38770</v>
      </c>
      <c r="H20" s="57">
        <v>-4.8939040843861137E-2</v>
      </c>
      <c r="I20" s="36">
        <v>34835</v>
      </c>
      <c r="J20" s="57">
        <v>0.26751082487355826</v>
      </c>
      <c r="K20" s="36">
        <v>59937</v>
      </c>
      <c r="L20" s="57">
        <v>-9.8854342073610768E-2</v>
      </c>
      <c r="M20" s="36">
        <v>1073</v>
      </c>
      <c r="N20" s="57">
        <v>-2.0985401459854058E-2</v>
      </c>
    </row>
    <row r="21" spans="2:14" outlineLevel="1">
      <c r="B21" s="56" t="s">
        <v>89</v>
      </c>
      <c r="C21" s="36">
        <v>266492</v>
      </c>
      <c r="D21" s="57">
        <v>5.1325143402687345E-2</v>
      </c>
      <c r="E21" s="36">
        <v>125895</v>
      </c>
      <c r="F21" s="57">
        <v>8.3042273876911876E-2</v>
      </c>
      <c r="G21" s="36">
        <v>43232</v>
      </c>
      <c r="H21" s="57">
        <v>-7.0559401470524974E-2</v>
      </c>
      <c r="I21" s="36">
        <v>34589</v>
      </c>
      <c r="J21" s="57">
        <v>0.3651037966690347</v>
      </c>
      <c r="K21" s="36">
        <v>61340</v>
      </c>
      <c r="L21" s="57">
        <v>-3.7849199253368493E-2</v>
      </c>
      <c r="M21" s="36">
        <v>1436</v>
      </c>
      <c r="N21" s="57">
        <v>-0.12171253822629968</v>
      </c>
    </row>
    <row r="22" spans="2:14" outlineLevel="1">
      <c r="B22" s="56" t="s">
        <v>88</v>
      </c>
      <c r="C22" s="36">
        <v>327766</v>
      </c>
      <c r="D22" s="57">
        <v>0.19108807988894627</v>
      </c>
      <c r="E22" s="36">
        <v>157873</v>
      </c>
      <c r="F22" s="57">
        <v>0.17816550869782621</v>
      </c>
      <c r="G22" s="36">
        <v>47733</v>
      </c>
      <c r="H22" s="57">
        <v>0.12275956155619316</v>
      </c>
      <c r="I22" s="36">
        <v>42636</v>
      </c>
      <c r="J22" s="57">
        <v>0.47452879128480019</v>
      </c>
      <c r="K22" s="36">
        <v>78428</v>
      </c>
      <c r="L22" s="57">
        <v>0.13295966716745644</v>
      </c>
      <c r="M22" s="36">
        <v>1096</v>
      </c>
      <c r="N22" s="57">
        <v>1.0679245283018868</v>
      </c>
    </row>
    <row r="23" spans="2:14" outlineLevel="1">
      <c r="B23" s="56" t="s">
        <v>87</v>
      </c>
      <c r="C23" s="36">
        <v>275666</v>
      </c>
      <c r="D23" s="57">
        <v>0.28745498956178173</v>
      </c>
      <c r="E23" s="36">
        <v>113955</v>
      </c>
      <c r="F23" s="57">
        <v>0.12260981784866365</v>
      </c>
      <c r="G23" s="36">
        <v>43438</v>
      </c>
      <c r="H23" s="57">
        <v>0.31846051113944029</v>
      </c>
      <c r="I23" s="36">
        <v>39848</v>
      </c>
      <c r="J23" s="57">
        <v>0.47546932276817122</v>
      </c>
      <c r="K23" s="36">
        <v>77281</v>
      </c>
      <c r="L23" s="57">
        <v>0.4820973093224401</v>
      </c>
      <c r="M23" s="36">
        <v>1144</v>
      </c>
      <c r="N23" s="57">
        <v>1.234375</v>
      </c>
    </row>
    <row r="24" spans="2:14" outlineLevel="1">
      <c r="B24" s="56" t="s">
        <v>86</v>
      </c>
      <c r="C24" s="36">
        <v>287040</v>
      </c>
      <c r="D24" s="57">
        <v>0.30386198250252106</v>
      </c>
      <c r="E24" s="36">
        <v>121814</v>
      </c>
      <c r="F24" s="57">
        <v>0.23206230403560224</v>
      </c>
      <c r="G24" s="36">
        <v>50402</v>
      </c>
      <c r="H24" s="57">
        <v>0.28021336042672096</v>
      </c>
      <c r="I24" s="36">
        <v>37055</v>
      </c>
      <c r="J24" s="57">
        <v>0.44616165164110377</v>
      </c>
      <c r="K24" s="36">
        <v>76334</v>
      </c>
      <c r="L24" s="57">
        <v>0.3863029620616385</v>
      </c>
      <c r="M24" s="36">
        <v>1435</v>
      </c>
      <c r="N24" s="57">
        <v>0.17622950819672134</v>
      </c>
    </row>
    <row r="25" spans="2:14" outlineLevel="1">
      <c r="B25" s="56" t="s">
        <v>85</v>
      </c>
      <c r="C25" s="36">
        <v>296367</v>
      </c>
      <c r="D25" s="57">
        <v>0.28533882684592871</v>
      </c>
      <c r="E25" s="36">
        <v>128119</v>
      </c>
      <c r="F25" s="57">
        <v>0.18558446846313292</v>
      </c>
      <c r="G25" s="36">
        <v>46753</v>
      </c>
      <c r="H25" s="57">
        <v>0.38396187318690433</v>
      </c>
      <c r="I25" s="36">
        <v>39203</v>
      </c>
      <c r="J25" s="57">
        <v>0.43943455112906182</v>
      </c>
      <c r="K25" s="36">
        <v>81118</v>
      </c>
      <c r="L25" s="57">
        <v>0.34410366025417982</v>
      </c>
      <c r="M25" s="36">
        <v>1174</v>
      </c>
      <c r="N25" s="57">
        <v>2.7121609798775204E-2</v>
      </c>
    </row>
    <row r="26" spans="2:14" outlineLevel="1">
      <c r="B26" s="56" t="s">
        <v>84</v>
      </c>
      <c r="C26" s="36">
        <v>251509</v>
      </c>
      <c r="D26" s="57">
        <v>0.25184908665571659</v>
      </c>
      <c r="E26" s="36">
        <v>108939</v>
      </c>
      <c r="F26" s="57">
        <v>0.1526716749550312</v>
      </c>
      <c r="G26" s="36">
        <v>40402</v>
      </c>
      <c r="H26" s="57">
        <v>0.15240023959610949</v>
      </c>
      <c r="I26" s="36">
        <v>36754</v>
      </c>
      <c r="J26" s="57">
        <v>0.71355307939764101</v>
      </c>
      <c r="K26" s="36">
        <v>64274</v>
      </c>
      <c r="L26" s="57">
        <v>0.31922579585804889</v>
      </c>
      <c r="M26" s="36">
        <v>1140</v>
      </c>
      <c r="N26" s="57">
        <v>-2.6473099914602893E-2</v>
      </c>
    </row>
    <row r="27" spans="2:14" outlineLevel="1">
      <c r="B27" s="56" t="s">
        <v>83</v>
      </c>
      <c r="C27" s="36">
        <v>231534</v>
      </c>
      <c r="D27" s="57">
        <v>0.15283960206733793</v>
      </c>
      <c r="E27" s="36">
        <v>96120</v>
      </c>
      <c r="F27" s="57">
        <v>-8.4179252290170758E-3</v>
      </c>
      <c r="G27" s="36">
        <v>43203</v>
      </c>
      <c r="H27" s="57">
        <v>0.39270171819090294</v>
      </c>
      <c r="I27" s="36">
        <v>30567</v>
      </c>
      <c r="J27" s="57">
        <v>0.28996455097906826</v>
      </c>
      <c r="K27" s="36">
        <v>60511</v>
      </c>
      <c r="L27" s="57">
        <v>0.25666638976574174</v>
      </c>
      <c r="M27" s="36">
        <v>1133</v>
      </c>
      <c r="N27" s="57">
        <v>9.6805421103581812E-2</v>
      </c>
    </row>
    <row r="28" spans="2:14" outlineLevel="1">
      <c r="B28" s="56" t="s">
        <v>82</v>
      </c>
      <c r="C28" s="36">
        <v>229273</v>
      </c>
      <c r="D28" s="57">
        <v>-7.9324731856385E-2</v>
      </c>
      <c r="E28" s="36">
        <v>105073</v>
      </c>
      <c r="F28" s="57">
        <v>-7.6557336708148793E-2</v>
      </c>
      <c r="G28" s="36">
        <v>34245</v>
      </c>
      <c r="H28" s="57">
        <v>-0.10113391779096015</v>
      </c>
      <c r="I28" s="36">
        <v>27341</v>
      </c>
      <c r="J28" s="57">
        <v>-0.12120725122139364</v>
      </c>
      <c r="K28" s="36">
        <v>61565</v>
      </c>
      <c r="L28" s="57">
        <v>-4.8836634428205072E-2</v>
      </c>
      <c r="M28" s="36">
        <v>1049</v>
      </c>
      <c r="N28" s="57">
        <v>-0.19739862280030607</v>
      </c>
    </row>
    <row r="29" spans="2:14" outlineLevel="1">
      <c r="B29" s="56" t="s">
        <v>81</v>
      </c>
      <c r="C29" s="36">
        <v>294981</v>
      </c>
      <c r="D29" s="57">
        <v>0.10885941764214979</v>
      </c>
      <c r="E29" s="36">
        <v>130419</v>
      </c>
      <c r="F29" s="57">
        <v>3.4496708177996327E-2</v>
      </c>
      <c r="G29" s="36">
        <v>50904</v>
      </c>
      <c r="H29" s="57">
        <v>0.12165348258158337</v>
      </c>
      <c r="I29" s="36">
        <v>37132</v>
      </c>
      <c r="J29" s="57">
        <v>0.39909570459683508</v>
      </c>
      <c r="K29" s="36">
        <v>74669</v>
      </c>
      <c r="L29" s="57">
        <v>0.12726641404610572</v>
      </c>
      <c r="M29" s="36">
        <v>1857</v>
      </c>
      <c r="N29" s="57">
        <v>3.7430167597765296E-2</v>
      </c>
    </row>
    <row r="30" spans="2:14" outlineLevel="1">
      <c r="B30" s="56" t="s">
        <v>80</v>
      </c>
      <c r="C30" s="36">
        <v>248551</v>
      </c>
      <c r="D30" s="57">
        <v>6.3237911091338361E-2</v>
      </c>
      <c r="E30" s="36">
        <v>115914</v>
      </c>
      <c r="F30" s="57">
        <v>2.7324051014348871E-2</v>
      </c>
      <c r="G30" s="36">
        <v>39253</v>
      </c>
      <c r="H30" s="57">
        <v>9.1264332356419953E-3</v>
      </c>
      <c r="I30" s="36">
        <v>27959</v>
      </c>
      <c r="J30" s="57">
        <v>0.2448352626892254</v>
      </c>
      <c r="K30" s="36">
        <v>64502</v>
      </c>
      <c r="L30" s="57">
        <v>0.10851034577576124</v>
      </c>
      <c r="M30" s="36">
        <v>923</v>
      </c>
      <c r="N30" s="57">
        <v>-0.33644859813084116</v>
      </c>
    </row>
    <row r="31" spans="2:14" outlineLevel="1">
      <c r="B31" s="56" t="s">
        <v>79</v>
      </c>
      <c r="C31" s="36">
        <v>223609</v>
      </c>
      <c r="D31" s="57">
        <v>-2.5766480919123591E-2</v>
      </c>
      <c r="E31" s="36">
        <v>114706</v>
      </c>
      <c r="F31" s="57">
        <v>2.3411430916650211E-2</v>
      </c>
      <c r="G31" s="36">
        <v>34180</v>
      </c>
      <c r="H31" s="57">
        <v>1.6142937836311155E-2</v>
      </c>
      <c r="I31" s="36">
        <v>20091</v>
      </c>
      <c r="J31" s="57">
        <v>-0.26035415822994512</v>
      </c>
      <c r="K31" s="36">
        <v>53217</v>
      </c>
      <c r="L31" s="57">
        <v>-3.7336517067346864E-2</v>
      </c>
      <c r="M31" s="36">
        <v>1415</v>
      </c>
      <c r="N31" s="57">
        <v>4.0441176470588314E-2</v>
      </c>
    </row>
    <row r="32" spans="2:14">
      <c r="B32" s="60">
        <v>2010</v>
      </c>
      <c r="C32" s="61">
        <v>3192194</v>
      </c>
      <c r="D32" s="62">
        <v>0.12703950153422694</v>
      </c>
      <c r="E32" s="61">
        <v>1443618</v>
      </c>
      <c r="F32" s="62">
        <v>7.9080774572402035E-2</v>
      </c>
      <c r="G32" s="61">
        <v>512515</v>
      </c>
      <c r="H32" s="62">
        <v>0.11906014799546716</v>
      </c>
      <c r="I32" s="61">
        <v>408010</v>
      </c>
      <c r="J32" s="62">
        <v>0.29930800806315494</v>
      </c>
      <c r="K32" s="61">
        <v>813176</v>
      </c>
      <c r="L32" s="62">
        <v>0.14798130310734892</v>
      </c>
      <c r="M32" s="61">
        <v>14875</v>
      </c>
      <c r="N32" s="62">
        <v>4.8421201014942294E-2</v>
      </c>
    </row>
    <row r="33" spans="2:16" hidden="1" outlineLevel="1">
      <c r="B33" s="63" t="s">
        <v>90</v>
      </c>
      <c r="C33" s="64">
        <v>258781</v>
      </c>
      <c r="D33" s="57">
        <v>-2.1984293154143297E-2</v>
      </c>
      <c r="E33" s="64">
        <v>122925</v>
      </c>
      <c r="F33" s="57">
        <v>-4.801548886737661E-2</v>
      </c>
      <c r="G33" s="64">
        <v>40765</v>
      </c>
      <c r="H33" s="57">
        <v>-9.4795043744726248E-2</v>
      </c>
      <c r="I33" s="64">
        <v>27483</v>
      </c>
      <c r="J33" s="57">
        <v>-0.18816648450654294</v>
      </c>
      <c r="K33" s="64">
        <v>66512</v>
      </c>
      <c r="L33" s="57">
        <v>0.20878162256469901</v>
      </c>
      <c r="M33" s="64">
        <v>1096</v>
      </c>
      <c r="N33" s="57">
        <v>-0.29833546734955185</v>
      </c>
    </row>
    <row r="34" spans="2:16" hidden="1" outlineLevel="1">
      <c r="B34" s="63" t="s">
        <v>89</v>
      </c>
      <c r="C34" s="64">
        <v>253482</v>
      </c>
      <c r="D34" s="57">
        <v>-3.5713470536767211E-2</v>
      </c>
      <c r="E34" s="64">
        <v>116242</v>
      </c>
      <c r="F34" s="57">
        <v>-6.3184023468351613E-2</v>
      </c>
      <c r="G34" s="64">
        <v>46514</v>
      </c>
      <c r="H34" s="57">
        <v>6.9754605459856123E-2</v>
      </c>
      <c r="I34" s="64">
        <v>25338</v>
      </c>
      <c r="J34" s="57">
        <v>-0.25977212971078001</v>
      </c>
      <c r="K34" s="64">
        <v>63753</v>
      </c>
      <c r="L34" s="57">
        <v>6.9663260683545669E-2</v>
      </c>
      <c r="M34" s="64">
        <v>1635</v>
      </c>
      <c r="N34" s="57">
        <v>0.10772357723577231</v>
      </c>
    </row>
    <row r="35" spans="2:16" hidden="1" outlineLevel="1">
      <c r="B35" s="63" t="s">
        <v>88</v>
      </c>
      <c r="C35" s="64">
        <v>275182</v>
      </c>
      <c r="D35" s="57">
        <v>-6.1840100095117645E-2</v>
      </c>
      <c r="E35" s="64">
        <v>133999</v>
      </c>
      <c r="F35" s="57">
        <v>-5.8905136023383875E-3</v>
      </c>
      <c r="G35" s="64">
        <v>42514</v>
      </c>
      <c r="H35" s="57">
        <v>-0.10009948563808391</v>
      </c>
      <c r="I35" s="64">
        <v>28915</v>
      </c>
      <c r="J35" s="57">
        <v>-0.14920849761666566</v>
      </c>
      <c r="K35" s="64">
        <v>69224</v>
      </c>
      <c r="L35" s="57">
        <v>-8.9768707840791051E-2</v>
      </c>
      <c r="M35" s="64">
        <v>530</v>
      </c>
      <c r="N35" s="57">
        <v>-0.57532051282051277</v>
      </c>
    </row>
    <row r="36" spans="2:16" hidden="1" outlineLevel="1">
      <c r="B36" s="63" t="s">
        <v>87</v>
      </c>
      <c r="C36" s="64">
        <v>214117</v>
      </c>
      <c r="D36" s="57">
        <v>-0.14816936597165031</v>
      </c>
      <c r="E36" s="64">
        <v>101509</v>
      </c>
      <c r="F36" s="57">
        <v>-6.6352105810178141E-2</v>
      </c>
      <c r="G36" s="64">
        <v>32946</v>
      </c>
      <c r="H36" s="57">
        <v>-0.35657370517928288</v>
      </c>
      <c r="I36" s="64">
        <v>27007</v>
      </c>
      <c r="J36" s="57">
        <v>-7.6494323621939531E-2</v>
      </c>
      <c r="K36" s="64">
        <v>52143</v>
      </c>
      <c r="L36" s="57">
        <v>-0.13961124678239056</v>
      </c>
      <c r="M36" s="64">
        <v>512</v>
      </c>
      <c r="N36" s="57">
        <v>-0.67717528373266078</v>
      </c>
    </row>
    <row r="37" spans="2:16" hidden="1" outlineLevel="1">
      <c r="B37" s="63" t="s">
        <v>86</v>
      </c>
      <c r="C37" s="64">
        <v>220146</v>
      </c>
      <c r="D37" s="57">
        <v>-0.21208997691523057</v>
      </c>
      <c r="E37" s="64">
        <v>98870</v>
      </c>
      <c r="F37" s="57">
        <v>-0.19724267840179277</v>
      </c>
      <c r="G37" s="64">
        <v>39370</v>
      </c>
      <c r="H37" s="57">
        <v>-0.26525203889293247</v>
      </c>
      <c r="I37" s="64">
        <v>25623</v>
      </c>
      <c r="J37" s="57">
        <v>-0.24887872658517285</v>
      </c>
      <c r="K37" s="64">
        <v>55063</v>
      </c>
      <c r="L37" s="57">
        <v>-0.18170604844702032</v>
      </c>
      <c r="M37" s="64">
        <v>1220</v>
      </c>
      <c r="N37" s="57">
        <v>-2.8662420382165599E-2</v>
      </c>
    </row>
    <row r="38" spans="2:16" ht="13.5" hidden="1" customHeight="1" outlineLevel="1" thickBot="1">
      <c r="B38" s="63" t="s">
        <v>85</v>
      </c>
      <c r="C38" s="64">
        <v>230575</v>
      </c>
      <c r="D38" s="57">
        <v>-0.19598927404535171</v>
      </c>
      <c r="E38" s="64">
        <v>108064</v>
      </c>
      <c r="F38" s="57">
        <v>-9.7156893051389859E-2</v>
      </c>
      <c r="G38" s="64">
        <v>33782</v>
      </c>
      <c r="H38" s="57">
        <v>-0.34089046708549575</v>
      </c>
      <c r="I38" s="64">
        <v>27235</v>
      </c>
      <c r="J38" s="57">
        <v>-0.26011953273566968</v>
      </c>
      <c r="K38" s="64">
        <v>60351</v>
      </c>
      <c r="L38" s="57">
        <v>-0.22374141434929129</v>
      </c>
      <c r="M38" s="64">
        <v>1143</v>
      </c>
      <c r="N38" s="57">
        <v>-0.10563380281690138</v>
      </c>
      <c r="P38" s="48" t="s">
        <v>92</v>
      </c>
    </row>
    <row r="39" spans="2:16" hidden="1" outlineLevel="1">
      <c r="B39" s="63" t="s">
        <v>84</v>
      </c>
      <c r="C39" s="64">
        <v>200910</v>
      </c>
      <c r="D39" s="57">
        <v>-0.22265599306654493</v>
      </c>
      <c r="E39" s="64">
        <v>94510</v>
      </c>
      <c r="F39" s="57">
        <v>-9.673041450430564E-2</v>
      </c>
      <c r="G39" s="64">
        <v>35059</v>
      </c>
      <c r="H39" s="57">
        <v>-0.35883321141185076</v>
      </c>
      <c r="I39" s="64">
        <v>21449</v>
      </c>
      <c r="J39" s="57">
        <v>-0.30619440401099784</v>
      </c>
      <c r="K39" s="64">
        <v>48721</v>
      </c>
      <c r="L39" s="57">
        <v>-0.26913383936875579</v>
      </c>
      <c r="M39" s="64">
        <v>1171</v>
      </c>
      <c r="N39" s="57">
        <v>-0.25366475462077753</v>
      </c>
    </row>
    <row r="40" spans="2:16" hidden="1" outlineLevel="1">
      <c r="B40" s="63" t="s">
        <v>83</v>
      </c>
      <c r="C40" s="64">
        <v>200838</v>
      </c>
      <c r="D40" s="57">
        <v>-0.22768576449641797</v>
      </c>
      <c r="E40" s="64">
        <v>96936</v>
      </c>
      <c r="F40" s="57">
        <v>-0.12695439152676702</v>
      </c>
      <c r="G40" s="64">
        <v>31021</v>
      </c>
      <c r="H40" s="57">
        <v>-0.35286632176234978</v>
      </c>
      <c r="I40" s="64">
        <v>23696</v>
      </c>
      <c r="J40" s="57">
        <v>-0.23853594267167966</v>
      </c>
      <c r="K40" s="64">
        <v>48152</v>
      </c>
      <c r="L40" s="57">
        <v>-0.29879132080966941</v>
      </c>
      <c r="M40" s="64">
        <v>1033</v>
      </c>
      <c r="N40" s="57">
        <v>-0.19922480620155036</v>
      </c>
    </row>
    <row r="41" spans="2:16" hidden="1" outlineLevel="1">
      <c r="B41" s="63" t="s">
        <v>82</v>
      </c>
      <c r="C41" s="64">
        <v>249027</v>
      </c>
      <c r="D41" s="57">
        <v>-0.1287705451415857</v>
      </c>
      <c r="E41" s="64">
        <v>113784</v>
      </c>
      <c r="F41" s="57">
        <v>-0.15363215757449533</v>
      </c>
      <c r="G41" s="64">
        <v>38098</v>
      </c>
      <c r="H41" s="57">
        <v>-0.21390694315485403</v>
      </c>
      <c r="I41" s="64">
        <v>31112</v>
      </c>
      <c r="J41" s="57">
        <v>-5.2359050897018089E-2</v>
      </c>
      <c r="K41" s="64">
        <v>64726</v>
      </c>
      <c r="L41" s="57">
        <v>-5.8695209563421669E-2</v>
      </c>
      <c r="M41" s="64">
        <v>1307</v>
      </c>
      <c r="N41" s="57">
        <v>-2.3168908819133027E-2</v>
      </c>
    </row>
    <row r="42" spans="2:16" hidden="1" outlineLevel="1">
      <c r="B42" s="63" t="s">
        <v>81</v>
      </c>
      <c r="C42" s="64">
        <v>266022</v>
      </c>
      <c r="D42" s="57">
        <v>-0.20655581239281184</v>
      </c>
      <c r="E42" s="64">
        <v>126070</v>
      </c>
      <c r="F42" s="57">
        <v>-0.17060847483273356</v>
      </c>
      <c r="G42" s="64">
        <v>45383</v>
      </c>
      <c r="H42" s="57">
        <v>-0.30364266863070033</v>
      </c>
      <c r="I42" s="64">
        <v>26540</v>
      </c>
      <c r="J42" s="57">
        <v>-0.19852630307422847</v>
      </c>
      <c r="K42" s="64">
        <v>66239</v>
      </c>
      <c r="L42" s="57">
        <v>-0.20136243067277548</v>
      </c>
      <c r="M42" s="64">
        <v>1790</v>
      </c>
      <c r="N42" s="57">
        <v>-0.12512218963831867</v>
      </c>
    </row>
    <row r="43" spans="2:16" hidden="1" outlineLevel="1">
      <c r="B43" s="63" t="s">
        <v>80</v>
      </c>
      <c r="C43" s="64">
        <v>233768</v>
      </c>
      <c r="D43" s="57">
        <v>-0.24313858805627053</v>
      </c>
      <c r="E43" s="64">
        <v>112831</v>
      </c>
      <c r="F43" s="57">
        <v>-0.26592498617481541</v>
      </c>
      <c r="G43" s="64">
        <v>38898</v>
      </c>
      <c r="H43" s="57">
        <v>-0.23021511547366957</v>
      </c>
      <c r="I43" s="64">
        <v>22460</v>
      </c>
      <c r="J43" s="57">
        <v>-0.25208125208125209</v>
      </c>
      <c r="K43" s="64">
        <v>58188</v>
      </c>
      <c r="L43" s="57">
        <v>-0.20204056444645579</v>
      </c>
      <c r="M43" s="64">
        <v>1391</v>
      </c>
      <c r="N43" s="57">
        <v>-0.17103694874851016</v>
      </c>
    </row>
    <row r="44" spans="2:16" hidden="1" outlineLevel="1">
      <c r="B44" s="63" t="s">
        <v>79</v>
      </c>
      <c r="C44" s="64">
        <v>229523</v>
      </c>
      <c r="D44" s="57">
        <v>-0.15029560826444444</v>
      </c>
      <c r="E44" s="64">
        <v>112082</v>
      </c>
      <c r="F44" s="57">
        <v>-0.13822850991849911</v>
      </c>
      <c r="G44" s="64">
        <v>33637</v>
      </c>
      <c r="H44" s="57">
        <v>-0.21676058305779355</v>
      </c>
      <c r="I44" s="64">
        <v>27163</v>
      </c>
      <c r="J44" s="57">
        <v>-5.1968448973893633E-2</v>
      </c>
      <c r="K44" s="64">
        <v>55281</v>
      </c>
      <c r="L44" s="57">
        <v>-0.17318276996709547</v>
      </c>
      <c r="M44" s="64">
        <v>1360</v>
      </c>
      <c r="N44" s="57">
        <v>-0.15159076731129129</v>
      </c>
    </row>
    <row r="45" spans="2:16" collapsed="1">
      <c r="B45" s="65">
        <v>2009</v>
      </c>
      <c r="C45" s="66">
        <v>2832371</v>
      </c>
      <c r="D45" s="67">
        <v>-0.15626278137646399</v>
      </c>
      <c r="E45" s="66">
        <v>1337822</v>
      </c>
      <c r="F45" s="67">
        <v>-0.12299730964280653</v>
      </c>
      <c r="G45" s="66">
        <v>457987</v>
      </c>
      <c r="H45" s="67">
        <v>-0.23862856154898604</v>
      </c>
      <c r="I45" s="66">
        <v>314021</v>
      </c>
      <c r="J45" s="67">
        <v>-0.1925342699995114</v>
      </c>
      <c r="K45" s="66">
        <v>708353</v>
      </c>
      <c r="L45" s="67">
        <v>-0.139440745154781</v>
      </c>
      <c r="M45" s="66">
        <v>14188</v>
      </c>
      <c r="N45" s="67">
        <v>-0.20870050195203571</v>
      </c>
    </row>
    <row r="46" spans="2:16" hidden="1" outlineLevel="1">
      <c r="B46" s="63" t="s">
        <v>90</v>
      </c>
      <c r="C46" s="64">
        <v>264598</v>
      </c>
      <c r="D46" s="57">
        <v>-0.15314006260281776</v>
      </c>
      <c r="E46" s="64">
        <v>129125</v>
      </c>
      <c r="F46" s="57">
        <v>-9.4583981937257255E-2</v>
      </c>
      <c r="G46" s="64">
        <v>45034</v>
      </c>
      <c r="H46" s="57">
        <v>-0.23356819496919567</v>
      </c>
      <c r="I46" s="64">
        <v>33853</v>
      </c>
      <c r="J46" s="57">
        <v>-3.6789392818528444E-2</v>
      </c>
      <c r="K46" s="64">
        <v>55024</v>
      </c>
      <c r="L46" s="57">
        <v>-0.25810670513840384</v>
      </c>
      <c r="M46" s="64">
        <v>1562</v>
      </c>
      <c r="N46" s="57">
        <v>-0.11300397501419646</v>
      </c>
    </row>
    <row r="47" spans="2:16" hidden="1" outlineLevel="1">
      <c r="B47" s="63" t="s">
        <v>89</v>
      </c>
      <c r="C47" s="64">
        <v>262870</v>
      </c>
      <c r="D47" s="57">
        <v>-0.1294542323486555</v>
      </c>
      <c r="E47" s="64">
        <v>124082</v>
      </c>
      <c r="F47" s="57">
        <v>-0.15744085612624603</v>
      </c>
      <c r="G47" s="64">
        <v>43481</v>
      </c>
      <c r="H47" s="57">
        <v>-0.1811641965311388</v>
      </c>
      <c r="I47" s="64">
        <v>34230</v>
      </c>
      <c r="J47" s="57">
        <v>0.2090706792412842</v>
      </c>
      <c r="K47" s="64">
        <v>59601</v>
      </c>
      <c r="L47" s="57">
        <v>-0.16860562437227988</v>
      </c>
      <c r="M47" s="64">
        <v>1476</v>
      </c>
      <c r="N47" s="57">
        <v>-7.2864321608040239E-2</v>
      </c>
    </row>
    <row r="48" spans="2:16" hidden="1" outlineLevel="1">
      <c r="B48" s="63" t="s">
        <v>88</v>
      </c>
      <c r="C48" s="64">
        <v>293321</v>
      </c>
      <c r="D48" s="57">
        <v>-0.13114015989668037</v>
      </c>
      <c r="E48" s="64">
        <v>134793</v>
      </c>
      <c r="F48" s="57">
        <v>-0.13010396700935123</v>
      </c>
      <c r="G48" s="64">
        <v>47243</v>
      </c>
      <c r="H48" s="57">
        <v>-0.31970624235006118</v>
      </c>
      <c r="I48" s="64">
        <v>33986</v>
      </c>
      <c r="J48" s="57">
        <v>-0.13012541592014337</v>
      </c>
      <c r="K48" s="64">
        <v>76051</v>
      </c>
      <c r="L48" s="57">
        <v>2.598313659359186E-2</v>
      </c>
      <c r="M48" s="64">
        <v>1248</v>
      </c>
      <c r="N48" s="57" t="s">
        <v>143</v>
      </c>
    </row>
    <row r="49" spans="2:14" hidden="1" outlineLevel="1">
      <c r="B49" s="63" t="s">
        <v>87</v>
      </c>
      <c r="C49" s="64">
        <v>251361</v>
      </c>
      <c r="D49" s="57">
        <v>-0.10009988507845813</v>
      </c>
      <c r="E49" s="64">
        <v>108723</v>
      </c>
      <c r="F49" s="57">
        <v>-5.9953137293894843E-2</v>
      </c>
      <c r="G49" s="64">
        <v>51204</v>
      </c>
      <c r="H49" s="57">
        <v>-0.19659836194182068</v>
      </c>
      <c r="I49" s="64">
        <v>29244</v>
      </c>
      <c r="J49" s="57">
        <v>-0.17504019859516484</v>
      </c>
      <c r="K49" s="64">
        <v>60604</v>
      </c>
      <c r="L49" s="57">
        <v>-6.0126238736992299E-2</v>
      </c>
      <c r="M49" s="64">
        <v>1586</v>
      </c>
      <c r="N49" s="57" t="s">
        <v>143</v>
      </c>
    </row>
    <row r="50" spans="2:14" hidden="1" outlineLevel="1">
      <c r="B50" s="63" t="s">
        <v>86</v>
      </c>
      <c r="C50" s="64">
        <v>279405</v>
      </c>
      <c r="D50" s="57">
        <v>-4.9859385786232391E-2</v>
      </c>
      <c r="E50" s="64">
        <v>123163</v>
      </c>
      <c r="F50" s="57">
        <v>-1.2127531582113549E-2</v>
      </c>
      <c r="G50" s="64">
        <v>53583</v>
      </c>
      <c r="H50" s="57">
        <v>-9.0194413787248462E-2</v>
      </c>
      <c r="I50" s="64">
        <v>34113</v>
      </c>
      <c r="J50" s="57">
        <v>-7.5027114967462061E-2</v>
      </c>
      <c r="K50" s="64">
        <v>67290</v>
      </c>
      <c r="L50" s="57">
        <v>-8.5944822527405318E-2</v>
      </c>
      <c r="M50" s="64">
        <v>1256</v>
      </c>
      <c r="N50" s="57" t="s">
        <v>143</v>
      </c>
    </row>
    <row r="51" spans="2:14" hidden="1" outlineLevel="1">
      <c r="B51" s="63" t="s">
        <v>85</v>
      </c>
      <c r="C51" s="64">
        <v>286781</v>
      </c>
      <c r="D51" s="57">
        <v>-1.5641625877846344E-2</v>
      </c>
      <c r="E51" s="64">
        <v>119693</v>
      </c>
      <c r="F51" s="57">
        <v>-2.5057841851605644E-4</v>
      </c>
      <c r="G51" s="64">
        <v>51254</v>
      </c>
      <c r="H51" s="57">
        <v>-0.25683297809097105</v>
      </c>
      <c r="I51" s="64">
        <v>36810</v>
      </c>
      <c r="J51" s="57">
        <v>7.2865053920139866E-2</v>
      </c>
      <c r="K51" s="64">
        <v>77746</v>
      </c>
      <c r="L51" s="57">
        <v>0.13766864701922787</v>
      </c>
      <c r="M51" s="64">
        <v>1278</v>
      </c>
      <c r="N51" s="57" t="s">
        <v>143</v>
      </c>
    </row>
    <row r="52" spans="2:14" hidden="1" outlineLevel="1">
      <c r="B52" s="63" t="s">
        <v>84</v>
      </c>
      <c r="C52" s="64">
        <v>258457</v>
      </c>
      <c r="D52" s="57">
        <v>-2.2063052427654717E-2</v>
      </c>
      <c r="E52" s="64">
        <v>104631</v>
      </c>
      <c r="F52" s="57">
        <v>-0.10586315042856287</v>
      </c>
      <c r="G52" s="64">
        <v>54680</v>
      </c>
      <c r="H52" s="57">
        <v>-1.5058721809928621E-2</v>
      </c>
      <c r="I52" s="64">
        <v>30915</v>
      </c>
      <c r="J52" s="57">
        <v>-9.3029396233057615E-2</v>
      </c>
      <c r="K52" s="64">
        <v>66662</v>
      </c>
      <c r="L52" s="57">
        <v>0.15598175733088238</v>
      </c>
      <c r="M52" s="64">
        <v>1569</v>
      </c>
      <c r="N52" s="57" t="s">
        <v>143</v>
      </c>
    </row>
    <row r="53" spans="2:14" hidden="1" outlineLevel="1">
      <c r="B53" s="63" t="s">
        <v>83</v>
      </c>
      <c r="C53" s="64">
        <v>260047</v>
      </c>
      <c r="D53" s="57">
        <v>1.987214683504579E-2</v>
      </c>
      <c r="E53" s="64">
        <v>111032</v>
      </c>
      <c r="F53" s="57">
        <v>2.2610681820274925E-2</v>
      </c>
      <c r="G53" s="64">
        <v>47936</v>
      </c>
      <c r="H53" s="57">
        <v>-1.4392630972941856E-2</v>
      </c>
      <c r="I53" s="64">
        <v>31119</v>
      </c>
      <c r="J53" s="57">
        <v>-9.724115923529919E-2</v>
      </c>
      <c r="K53" s="64">
        <v>68670</v>
      </c>
      <c r="L53" s="57">
        <v>8.490267947421648E-2</v>
      </c>
      <c r="M53" s="64">
        <v>1290</v>
      </c>
      <c r="N53" s="57" t="s">
        <v>143</v>
      </c>
    </row>
    <row r="54" spans="2:14" hidden="1" outlineLevel="1">
      <c r="B54" s="63" t="s">
        <v>82</v>
      </c>
      <c r="C54" s="64">
        <v>285834</v>
      </c>
      <c r="D54" s="57">
        <v>3.7374426572208241E-2</v>
      </c>
      <c r="E54" s="64">
        <v>134438</v>
      </c>
      <c r="F54" s="57">
        <v>5.9484592954527571E-2</v>
      </c>
      <c r="G54" s="64">
        <v>48465</v>
      </c>
      <c r="H54" s="57">
        <v>-6.0937802751404813E-2</v>
      </c>
      <c r="I54" s="64">
        <v>32831</v>
      </c>
      <c r="J54" s="57">
        <v>0.13897658282740677</v>
      </c>
      <c r="K54" s="64">
        <v>68762</v>
      </c>
      <c r="L54" s="57">
        <v>8.0778760024042828E-3</v>
      </c>
      <c r="M54" s="64">
        <v>1338</v>
      </c>
      <c r="N54" s="57" t="s">
        <v>143</v>
      </c>
    </row>
    <row r="55" spans="2:14" hidden="1" outlineLevel="1">
      <c r="B55" s="63" t="s">
        <v>81</v>
      </c>
      <c r="C55" s="64">
        <v>335275</v>
      </c>
      <c r="D55" s="57">
        <v>2.2494731609428609E-2</v>
      </c>
      <c r="E55" s="64">
        <v>152003</v>
      </c>
      <c r="F55" s="57">
        <v>-8.8350306476183582E-2</v>
      </c>
      <c r="G55" s="64">
        <v>65172</v>
      </c>
      <c r="H55" s="57">
        <v>0.29985240735569829</v>
      </c>
      <c r="I55" s="64">
        <v>33114</v>
      </c>
      <c r="J55" s="57">
        <v>3.2135398809338245E-2</v>
      </c>
      <c r="K55" s="64">
        <v>82940</v>
      </c>
      <c r="L55" s="57">
        <v>5.0618159708147648E-2</v>
      </c>
      <c r="M55" s="64">
        <v>2046</v>
      </c>
      <c r="N55" s="57" t="s">
        <v>143</v>
      </c>
    </row>
    <row r="56" spans="2:14" hidden="1" outlineLevel="1">
      <c r="B56" s="63" t="s">
        <v>80</v>
      </c>
      <c r="C56" s="64">
        <v>308865</v>
      </c>
      <c r="D56" s="57">
        <v>0.10160998088281459</v>
      </c>
      <c r="E56" s="64">
        <v>153705</v>
      </c>
      <c r="F56" s="57">
        <v>8.5265023406223328E-2</v>
      </c>
      <c r="G56" s="64">
        <v>50531</v>
      </c>
      <c r="H56" s="57">
        <v>0.1182146097501604</v>
      </c>
      <c r="I56" s="64">
        <v>30030</v>
      </c>
      <c r="J56" s="57">
        <v>2.2994379151762834E-2</v>
      </c>
      <c r="K56" s="64">
        <v>72921</v>
      </c>
      <c r="L56" s="57">
        <v>0.13578804728750993</v>
      </c>
      <c r="M56" s="64">
        <v>1678</v>
      </c>
      <c r="N56" s="57" t="s">
        <v>143</v>
      </c>
    </row>
    <row r="57" spans="2:14" hidden="1" outlineLevel="1">
      <c r="B57" s="63" t="s">
        <v>79</v>
      </c>
      <c r="C57" s="64">
        <v>270121</v>
      </c>
      <c r="D57" s="57">
        <v>5.3041732452293155E-2</v>
      </c>
      <c r="E57" s="64">
        <v>130060</v>
      </c>
      <c r="F57" s="57">
        <v>-9.11951362593999E-3</v>
      </c>
      <c r="G57" s="64">
        <v>42946</v>
      </c>
      <c r="H57" s="57">
        <v>4.0211343339411343E-3</v>
      </c>
      <c r="I57" s="64">
        <v>28652</v>
      </c>
      <c r="J57" s="57">
        <v>6.3627589279085406E-2</v>
      </c>
      <c r="K57" s="64">
        <v>66860</v>
      </c>
      <c r="L57" s="57">
        <v>0.20368703416987732</v>
      </c>
      <c r="M57" s="64">
        <v>1603</v>
      </c>
      <c r="N57" s="57" t="s">
        <v>143</v>
      </c>
    </row>
    <row r="58" spans="2:14" collapsed="1">
      <c r="B58" s="65">
        <v>2008</v>
      </c>
      <c r="C58" s="66">
        <v>3356935</v>
      </c>
      <c r="D58" s="67">
        <v>-3.4342072749940389E-2</v>
      </c>
      <c r="E58" s="66">
        <v>1525448</v>
      </c>
      <c r="F58" s="67">
        <v>-4.4801615032223019E-2</v>
      </c>
      <c r="G58" s="66">
        <v>601529</v>
      </c>
      <c r="H58" s="67">
        <v>-9.7836862573358108E-2</v>
      </c>
      <c r="I58" s="66">
        <v>388897</v>
      </c>
      <c r="J58" s="67">
        <v>-1.5261164173359987E-2</v>
      </c>
      <c r="K58" s="66">
        <v>823131</v>
      </c>
      <c r="L58" s="67">
        <v>1.0866001132284531E-2</v>
      </c>
      <c r="M58" s="66">
        <v>17930</v>
      </c>
      <c r="N58" s="67">
        <v>4.3474500447360569</v>
      </c>
    </row>
    <row r="59" spans="2:14" hidden="1" outlineLevel="1">
      <c r="B59" s="63" t="s">
        <v>90</v>
      </c>
      <c r="C59" s="64">
        <v>312446</v>
      </c>
      <c r="D59" s="57">
        <v>3.6078337743644884E-2</v>
      </c>
      <c r="E59" s="64">
        <v>142614</v>
      </c>
      <c r="F59" s="57">
        <v>-9.3143925423814999E-2</v>
      </c>
      <c r="G59" s="64">
        <v>58758</v>
      </c>
      <c r="H59" s="57">
        <v>0.35094495792523106</v>
      </c>
      <c r="I59" s="64">
        <v>35146</v>
      </c>
      <c r="J59" s="57">
        <v>9.7695046536323327E-2</v>
      </c>
      <c r="K59" s="64">
        <v>74167</v>
      </c>
      <c r="L59" s="57">
        <v>7.813408535876265E-2</v>
      </c>
      <c r="M59" s="64">
        <v>1761</v>
      </c>
      <c r="N59" s="57" t="s">
        <v>143</v>
      </c>
    </row>
    <row r="60" spans="2:14" hidden="1" outlineLevel="1">
      <c r="B60" s="63" t="s">
        <v>89</v>
      </c>
      <c r="C60" s="64">
        <v>301960</v>
      </c>
      <c r="D60" s="57">
        <v>5.0825633797915382E-2</v>
      </c>
      <c r="E60" s="64">
        <v>147268</v>
      </c>
      <c r="F60" s="57">
        <v>7.3922016174315042E-2</v>
      </c>
      <c r="G60" s="64">
        <v>53101</v>
      </c>
      <c r="H60" s="57">
        <v>0.14380183091006993</v>
      </c>
      <c r="I60" s="64">
        <v>28311</v>
      </c>
      <c r="J60" s="57">
        <v>-0.11086335228164945</v>
      </c>
      <c r="K60" s="64">
        <v>71688</v>
      </c>
      <c r="L60" s="57">
        <v>-3.7521887767865136E-3</v>
      </c>
      <c r="M60" s="64">
        <v>1592</v>
      </c>
      <c r="N60" s="57" t="s">
        <v>143</v>
      </c>
    </row>
    <row r="61" spans="2:14" hidden="1" outlineLevel="1">
      <c r="B61" s="63" t="s">
        <v>88</v>
      </c>
      <c r="C61" s="64">
        <v>337593</v>
      </c>
      <c r="D61" s="57">
        <v>-5.1438606350098337E-2</v>
      </c>
      <c r="E61" s="64">
        <v>154953</v>
      </c>
      <c r="F61" s="57">
        <v>-8.8994061967193838E-2</v>
      </c>
      <c r="G61" s="64">
        <v>69445</v>
      </c>
      <c r="H61" s="57">
        <v>5.444965760184628E-2</v>
      </c>
      <c r="I61" s="64">
        <v>39070</v>
      </c>
      <c r="J61" s="57">
        <v>4.1755546075085359E-2</v>
      </c>
      <c r="K61" s="64">
        <v>74125</v>
      </c>
      <c r="L61" s="57">
        <v>-0.10093757201596176</v>
      </c>
      <c r="M61" s="64">
        <v>0</v>
      </c>
      <c r="N61" s="57" t="s">
        <v>143</v>
      </c>
    </row>
    <row r="62" spans="2:14" hidden="1" outlineLevel="1">
      <c r="B62" s="63" t="s">
        <v>87</v>
      </c>
      <c r="C62" s="64">
        <v>279321</v>
      </c>
      <c r="D62" s="57">
        <v>-8.0697077409162765E-2</v>
      </c>
      <c r="E62" s="64">
        <v>115657</v>
      </c>
      <c r="F62" s="57">
        <v>-0.19246908666904061</v>
      </c>
      <c r="G62" s="64">
        <v>63734</v>
      </c>
      <c r="H62" s="57">
        <v>0.1072235155137069</v>
      </c>
      <c r="I62" s="64">
        <v>35449</v>
      </c>
      <c r="J62" s="57">
        <v>-2.0014928261410492E-2</v>
      </c>
      <c r="K62" s="64">
        <v>64481</v>
      </c>
      <c r="L62" s="57">
        <v>-3.5899046081157904E-2</v>
      </c>
      <c r="M62" s="64">
        <v>0</v>
      </c>
      <c r="N62" s="57" t="s">
        <v>143</v>
      </c>
    </row>
    <row r="63" spans="2:14" hidden="1" outlineLevel="1">
      <c r="B63" s="63" t="s">
        <v>86</v>
      </c>
      <c r="C63" s="64">
        <v>294067</v>
      </c>
      <c r="D63" s="57">
        <v>-7.7271857241922426E-2</v>
      </c>
      <c r="E63" s="64">
        <v>124675</v>
      </c>
      <c r="F63" s="57">
        <v>-0.1001378573645425</v>
      </c>
      <c r="G63" s="64">
        <v>58895</v>
      </c>
      <c r="H63" s="57">
        <v>2.7411720638812476E-3</v>
      </c>
      <c r="I63" s="64">
        <v>36880</v>
      </c>
      <c r="J63" s="57">
        <v>-0.11104683394798376</v>
      </c>
      <c r="K63" s="64">
        <v>73617</v>
      </c>
      <c r="L63" s="57">
        <v>-7.8900942156825971E-2</v>
      </c>
      <c r="M63" s="64">
        <v>0</v>
      </c>
      <c r="N63" s="57" t="s">
        <v>143</v>
      </c>
    </row>
    <row r="64" spans="2:14" hidden="1" outlineLevel="1">
      <c r="B64" s="63" t="s">
        <v>85</v>
      </c>
      <c r="C64" s="64">
        <v>291338</v>
      </c>
      <c r="D64" s="57">
        <v>-8.5545148654077918E-2</v>
      </c>
      <c r="E64" s="64">
        <v>119723</v>
      </c>
      <c r="F64" s="57">
        <v>-0.11753606203333111</v>
      </c>
      <c r="G64" s="64">
        <v>68967</v>
      </c>
      <c r="H64" s="57">
        <v>-3.7620529422435545E-2</v>
      </c>
      <c r="I64" s="64">
        <v>34310</v>
      </c>
      <c r="J64" s="57">
        <v>-0.11111686831265055</v>
      </c>
      <c r="K64" s="64">
        <v>68338</v>
      </c>
      <c r="L64" s="57">
        <v>-5.9495465242702439E-2</v>
      </c>
      <c r="M64" s="64">
        <v>0</v>
      </c>
      <c r="N64" s="57" t="s">
        <v>143</v>
      </c>
    </row>
    <row r="65" spans="2:14" hidden="1" outlineLevel="1">
      <c r="B65" s="63" t="s">
        <v>84</v>
      </c>
      <c r="C65" s="64">
        <v>264288</v>
      </c>
      <c r="D65" s="57">
        <v>-9.7620519053943755E-2</v>
      </c>
      <c r="E65" s="64">
        <v>117019</v>
      </c>
      <c r="F65" s="57">
        <v>-0.10861003831592742</v>
      </c>
      <c r="G65" s="64">
        <v>55516</v>
      </c>
      <c r="H65" s="57">
        <v>3.2855813953488466E-2</v>
      </c>
      <c r="I65" s="64">
        <v>34086</v>
      </c>
      <c r="J65" s="57">
        <v>1.9989417367276552E-3</v>
      </c>
      <c r="K65" s="64">
        <v>57667</v>
      </c>
      <c r="L65" s="57">
        <v>-0.21896416285180265</v>
      </c>
      <c r="M65" s="64">
        <v>0</v>
      </c>
      <c r="N65" s="57" t="s">
        <v>143</v>
      </c>
    </row>
    <row r="66" spans="2:14" hidden="1" outlineLevel="1">
      <c r="B66" s="63" t="s">
        <v>83</v>
      </c>
      <c r="C66" s="64">
        <v>254980</v>
      </c>
      <c r="D66" s="57">
        <v>-6.0791796201617787E-2</v>
      </c>
      <c r="E66" s="64">
        <v>108577</v>
      </c>
      <c r="F66" s="57">
        <v>-8.1234081081767218E-2</v>
      </c>
      <c r="G66" s="64">
        <v>48636</v>
      </c>
      <c r="H66" s="57">
        <v>-0.13100343053173247</v>
      </c>
      <c r="I66" s="64">
        <v>34471</v>
      </c>
      <c r="J66" s="57">
        <v>-2.8767046094894666E-2</v>
      </c>
      <c r="K66" s="64">
        <v>63296</v>
      </c>
      <c r="L66" s="57">
        <v>2.342878393454817E-2</v>
      </c>
      <c r="M66" s="64">
        <v>0</v>
      </c>
      <c r="N66" s="57" t="s">
        <v>143</v>
      </c>
    </row>
    <row r="67" spans="2:14" hidden="1" outlineLevel="1">
      <c r="B67" s="63" t="s">
        <v>82</v>
      </c>
      <c r="C67" s="64">
        <v>275536</v>
      </c>
      <c r="D67" s="57">
        <v>-0.10714193130265715</v>
      </c>
      <c r="E67" s="64">
        <v>126890</v>
      </c>
      <c r="F67" s="57">
        <v>-0.13523202006365298</v>
      </c>
      <c r="G67" s="64">
        <v>51610</v>
      </c>
      <c r="H67" s="57">
        <v>-5.3027522935779836E-2</v>
      </c>
      <c r="I67" s="64">
        <v>28825</v>
      </c>
      <c r="J67" s="57">
        <v>-0.1563743853898385</v>
      </c>
      <c r="K67" s="64">
        <v>68211</v>
      </c>
      <c r="L67" s="57">
        <v>-6.8143007418134172E-2</v>
      </c>
      <c r="M67" s="64">
        <v>0</v>
      </c>
      <c r="N67" s="57" t="s">
        <v>143</v>
      </c>
    </row>
    <row r="68" spans="2:14" hidden="1" outlineLevel="1">
      <c r="B68" s="63" t="s">
        <v>81</v>
      </c>
      <c r="C68" s="64">
        <v>327899</v>
      </c>
      <c r="D68" s="57">
        <v>-8.9885860192451261E-4</v>
      </c>
      <c r="E68" s="64">
        <v>166734</v>
      </c>
      <c r="F68" s="57">
        <v>3.0647314805657189E-2</v>
      </c>
      <c r="G68" s="64">
        <v>50138</v>
      </c>
      <c r="H68" s="57">
        <v>-1.9976544175136834E-2</v>
      </c>
      <c r="I68" s="64">
        <v>32083</v>
      </c>
      <c r="J68" s="57">
        <v>-8.5719985181385572E-2</v>
      </c>
      <c r="K68" s="64">
        <v>78944</v>
      </c>
      <c r="L68" s="57">
        <v>-1.5255653822645265E-2</v>
      </c>
      <c r="M68" s="64">
        <v>0</v>
      </c>
      <c r="N68" s="57" t="s">
        <v>143</v>
      </c>
    </row>
    <row r="69" spans="2:14" hidden="1" outlineLevel="1">
      <c r="B69" s="63" t="s">
        <v>80</v>
      </c>
      <c r="C69" s="64">
        <v>280376</v>
      </c>
      <c r="D69" s="57">
        <v>-1.0921713608398664E-2</v>
      </c>
      <c r="E69" s="64">
        <v>141629</v>
      </c>
      <c r="F69" s="57">
        <v>1.188145692525322E-2</v>
      </c>
      <c r="G69" s="64">
        <v>45189</v>
      </c>
      <c r="H69" s="57">
        <v>-7.2113508962854955E-2</v>
      </c>
      <c r="I69" s="64">
        <v>29355</v>
      </c>
      <c r="J69" s="57">
        <v>8.2085451298254952E-3</v>
      </c>
      <c r="K69" s="64">
        <v>64203</v>
      </c>
      <c r="L69" s="57">
        <v>-2.2621747933443959E-2</v>
      </c>
      <c r="M69" s="64">
        <v>0</v>
      </c>
      <c r="N69" s="57" t="s">
        <v>143</v>
      </c>
    </row>
    <row r="70" spans="2:14" hidden="1" outlineLevel="1">
      <c r="B70" s="63" t="s">
        <v>79</v>
      </c>
      <c r="C70" s="64">
        <v>256515</v>
      </c>
      <c r="D70" s="57">
        <v>-5.8031419149670582E-2</v>
      </c>
      <c r="E70" s="64">
        <v>131257</v>
      </c>
      <c r="F70" s="57">
        <v>-7.0955785014561457E-3</v>
      </c>
      <c r="G70" s="64">
        <v>42774</v>
      </c>
      <c r="H70" s="57">
        <v>-0.13263712866267874</v>
      </c>
      <c r="I70" s="64">
        <v>26938</v>
      </c>
      <c r="J70" s="57">
        <v>-4.8093572211032165E-2</v>
      </c>
      <c r="K70" s="64">
        <v>55546</v>
      </c>
      <c r="L70" s="57">
        <v>-0.11100797029544507</v>
      </c>
      <c r="M70" s="64">
        <v>0</v>
      </c>
      <c r="N70" s="57">
        <v>-1</v>
      </c>
    </row>
    <row r="71" spans="2:14" collapsed="1">
      <c r="B71" s="65">
        <v>2007</v>
      </c>
      <c r="C71" s="66">
        <v>3476319</v>
      </c>
      <c r="D71" s="67">
        <v>-4.5725745993637434E-2</v>
      </c>
      <c r="E71" s="66">
        <v>1596996</v>
      </c>
      <c r="F71" s="67">
        <v>-6.7201386877003499E-2</v>
      </c>
      <c r="G71" s="66">
        <v>666763</v>
      </c>
      <c r="H71" s="67">
        <v>1.4657655779441336E-2</v>
      </c>
      <c r="I71" s="66">
        <v>394924</v>
      </c>
      <c r="J71" s="67">
        <v>-4.5630077862573337E-2</v>
      </c>
      <c r="K71" s="66">
        <v>814283</v>
      </c>
      <c r="L71" s="67">
        <v>-5.3028267864972056E-2</v>
      </c>
      <c r="M71" s="66">
        <v>3353</v>
      </c>
      <c r="N71" s="67">
        <v>123.18518518518519</v>
      </c>
    </row>
    <row r="72" spans="2:14" hidden="1" outlineLevel="1">
      <c r="B72" s="63" t="s">
        <v>90</v>
      </c>
      <c r="C72" s="64">
        <v>301566</v>
      </c>
      <c r="D72" s="57">
        <v>-3.2586518843592427E-2</v>
      </c>
      <c r="E72" s="64">
        <v>157262</v>
      </c>
      <c r="F72" s="57">
        <v>6.9472457532158138E-3</v>
      </c>
      <c r="G72" s="64">
        <v>43494</v>
      </c>
      <c r="H72" s="57">
        <v>-0.13613251767696832</v>
      </c>
      <c r="I72" s="64">
        <v>32018</v>
      </c>
      <c r="J72" s="57">
        <v>-1.5376099391106512E-2</v>
      </c>
      <c r="K72" s="64">
        <v>68792</v>
      </c>
      <c r="L72" s="57">
        <v>-5.3507794334145098E-2</v>
      </c>
      <c r="M72" s="64">
        <v>0</v>
      </c>
      <c r="N72" s="57" t="s">
        <v>143</v>
      </c>
    </row>
    <row r="73" spans="2:14" hidden="1" outlineLevel="1">
      <c r="B73" s="63" t="s">
        <v>89</v>
      </c>
      <c r="C73" s="64">
        <v>287355</v>
      </c>
      <c r="D73" s="57">
        <v>1.5194980463091756E-2</v>
      </c>
      <c r="E73" s="64">
        <v>137131</v>
      </c>
      <c r="F73" s="57">
        <v>-8.7393378632355523E-3</v>
      </c>
      <c r="G73" s="64">
        <v>46425</v>
      </c>
      <c r="H73" s="57">
        <v>-1.2044859653976281E-2</v>
      </c>
      <c r="I73" s="64">
        <v>31841</v>
      </c>
      <c r="J73" s="57">
        <v>-4.4387755102040849E-2</v>
      </c>
      <c r="K73" s="64">
        <v>71958</v>
      </c>
      <c r="L73" s="57">
        <v>0.11730819992857477</v>
      </c>
      <c r="M73" s="64">
        <v>0</v>
      </c>
      <c r="N73" s="57" t="s">
        <v>143</v>
      </c>
    </row>
    <row r="74" spans="2:14" hidden="1" outlineLevel="1">
      <c r="B74" s="63" t="s">
        <v>88</v>
      </c>
      <c r="C74" s="64">
        <v>355900</v>
      </c>
      <c r="D74" s="57">
        <v>7.6700708681705088E-3</v>
      </c>
      <c r="E74" s="64">
        <v>170090</v>
      </c>
      <c r="F74" s="57">
        <v>8.8135512799221161E-3</v>
      </c>
      <c r="G74" s="64">
        <v>65859</v>
      </c>
      <c r="H74" s="57">
        <v>-8.0155870275706032E-2</v>
      </c>
      <c r="I74" s="64">
        <v>37504</v>
      </c>
      <c r="J74" s="57">
        <v>0.11912150871329663</v>
      </c>
      <c r="K74" s="64">
        <v>82447</v>
      </c>
      <c r="L74" s="57">
        <v>3.736930181058673E-2</v>
      </c>
      <c r="M74" s="64">
        <v>0</v>
      </c>
      <c r="N74" s="57" t="s">
        <v>143</v>
      </c>
    </row>
    <row r="75" spans="2:14" hidden="1" outlineLevel="1">
      <c r="B75" s="63" t="s">
        <v>87</v>
      </c>
      <c r="C75" s="64">
        <v>303840</v>
      </c>
      <c r="D75" s="57">
        <v>-4.1453719477569595E-2</v>
      </c>
      <c r="E75" s="64">
        <v>143223</v>
      </c>
      <c r="F75" s="57">
        <v>-1.8065515775617436E-2</v>
      </c>
      <c r="G75" s="64">
        <v>57562</v>
      </c>
      <c r="H75" s="57">
        <v>-1.1946857084005669E-2</v>
      </c>
      <c r="I75" s="64">
        <v>36173</v>
      </c>
      <c r="J75" s="57">
        <v>0.15076032321689881</v>
      </c>
      <c r="K75" s="64">
        <v>66882</v>
      </c>
      <c r="L75" s="57">
        <v>-0.17865651479798605</v>
      </c>
      <c r="M75" s="64">
        <v>0</v>
      </c>
      <c r="N75" s="57" t="s">
        <v>143</v>
      </c>
    </row>
    <row r="76" spans="2:14" hidden="1" outlineLevel="1">
      <c r="B76" s="63" t="s">
        <v>86</v>
      </c>
      <c r="C76" s="64">
        <v>318693</v>
      </c>
      <c r="D76" s="57">
        <v>2.1573071165490676E-2</v>
      </c>
      <c r="E76" s="64">
        <v>138549</v>
      </c>
      <c r="F76" s="57">
        <v>-4.5450610336772446E-4</v>
      </c>
      <c r="G76" s="64">
        <v>58734</v>
      </c>
      <c r="H76" s="57">
        <v>-0.11079149760794527</v>
      </c>
      <c r="I76" s="64">
        <v>41487</v>
      </c>
      <c r="J76" s="57">
        <v>0.14566994366508346</v>
      </c>
      <c r="K76" s="64">
        <v>79923</v>
      </c>
      <c r="L76" s="57">
        <v>0.1242983949245291</v>
      </c>
      <c r="M76" s="64">
        <v>0</v>
      </c>
      <c r="N76" s="57" t="s">
        <v>143</v>
      </c>
    </row>
    <row r="77" spans="2:14" hidden="1" outlineLevel="1">
      <c r="B77" s="63" t="s">
        <v>85</v>
      </c>
      <c r="C77" s="64">
        <v>318592</v>
      </c>
      <c r="D77" s="57">
        <v>1.5655749558307619E-3</v>
      </c>
      <c r="E77" s="64">
        <v>135669</v>
      </c>
      <c r="F77" s="57">
        <v>-9.6870610633666421E-2</v>
      </c>
      <c r="G77" s="64">
        <v>71663</v>
      </c>
      <c r="H77" s="57">
        <v>0.12078511104160161</v>
      </c>
      <c r="I77" s="64">
        <v>38599</v>
      </c>
      <c r="J77" s="57">
        <v>0.16948947129222836</v>
      </c>
      <c r="K77" s="64">
        <v>72661</v>
      </c>
      <c r="L77" s="57">
        <v>2.4433228062260337E-2</v>
      </c>
      <c r="M77" s="64">
        <v>0</v>
      </c>
      <c r="N77" s="57" t="s">
        <v>143</v>
      </c>
    </row>
    <row r="78" spans="2:14" hidden="1" outlineLevel="1">
      <c r="B78" s="63" t="s">
        <v>84</v>
      </c>
      <c r="C78" s="64">
        <v>292879</v>
      </c>
      <c r="D78" s="57">
        <v>5.9148786900185435E-2</v>
      </c>
      <c r="E78" s="64">
        <v>131277</v>
      </c>
      <c r="F78" s="57">
        <v>0.152098362382181</v>
      </c>
      <c r="G78" s="64">
        <v>53750</v>
      </c>
      <c r="H78" s="57">
        <v>6.9314349943798703E-3</v>
      </c>
      <c r="I78" s="64">
        <v>34018</v>
      </c>
      <c r="J78" s="57">
        <v>-3.8361299013148775E-3</v>
      </c>
      <c r="K78" s="64">
        <v>73834</v>
      </c>
      <c r="L78" s="57">
        <v>-1.6176313825818189E-2</v>
      </c>
      <c r="M78" s="64">
        <v>0</v>
      </c>
      <c r="N78" s="57" t="s">
        <v>143</v>
      </c>
    </row>
    <row r="79" spans="2:14" hidden="1" outlineLevel="1">
      <c r="B79" s="63" t="s">
        <v>83</v>
      </c>
      <c r="C79" s="64">
        <v>271484</v>
      </c>
      <c r="D79" s="57">
        <v>1.3090724542496268E-2</v>
      </c>
      <c r="E79" s="64">
        <v>118177</v>
      </c>
      <c r="F79" s="57">
        <v>-1.466615528281745E-2</v>
      </c>
      <c r="G79" s="64">
        <v>55968</v>
      </c>
      <c r="H79" s="57">
        <v>-2.5881124358193341E-2</v>
      </c>
      <c r="I79" s="64">
        <v>35492</v>
      </c>
      <c r="J79" s="57">
        <v>0.22873463735502853</v>
      </c>
      <c r="K79" s="64">
        <v>61847</v>
      </c>
      <c r="L79" s="57">
        <v>2.3824959481362207E-3</v>
      </c>
      <c r="M79" s="64">
        <v>0</v>
      </c>
      <c r="N79" s="57" t="s">
        <v>143</v>
      </c>
    </row>
    <row r="80" spans="2:14" hidden="1" outlineLevel="1">
      <c r="B80" s="63" t="s">
        <v>82</v>
      </c>
      <c r="C80" s="64">
        <v>308600</v>
      </c>
      <c r="D80" s="57">
        <v>7.1862734882428558E-2</v>
      </c>
      <c r="E80" s="64">
        <v>146733</v>
      </c>
      <c r="F80" s="57">
        <v>8.8000935009935333E-3</v>
      </c>
      <c r="G80" s="64">
        <v>54500</v>
      </c>
      <c r="H80" s="57">
        <v>0.11429155591903495</v>
      </c>
      <c r="I80" s="64">
        <v>34168</v>
      </c>
      <c r="J80" s="57">
        <v>0.1329288106369575</v>
      </c>
      <c r="K80" s="64">
        <v>73199</v>
      </c>
      <c r="L80" s="57">
        <v>0.16142800476001584</v>
      </c>
      <c r="M80" s="64">
        <v>0</v>
      </c>
      <c r="N80" s="57">
        <v>-1</v>
      </c>
    </row>
    <row r="81" spans="2:14" hidden="1" outlineLevel="1">
      <c r="B81" s="63" t="s">
        <v>81</v>
      </c>
      <c r="C81" s="64">
        <v>328194</v>
      </c>
      <c r="D81" s="57">
        <v>-2.1064499964206451E-2</v>
      </c>
      <c r="E81" s="64">
        <v>161776</v>
      </c>
      <c r="F81" s="57">
        <v>4.7405700078987811E-2</v>
      </c>
      <c r="G81" s="64">
        <v>51160</v>
      </c>
      <c r="H81" s="57">
        <v>-2.7709148960431751E-2</v>
      </c>
      <c r="I81" s="64">
        <v>35091</v>
      </c>
      <c r="J81" s="57">
        <v>-0.12676371780515117</v>
      </c>
      <c r="K81" s="64">
        <v>80167</v>
      </c>
      <c r="L81" s="57">
        <v>-7.9883388616617146E-2</v>
      </c>
      <c r="M81" s="64">
        <v>0</v>
      </c>
      <c r="N81" s="57">
        <v>-1</v>
      </c>
    </row>
    <row r="82" spans="2:14" hidden="1" outlineLevel="1">
      <c r="B82" s="63" t="s">
        <v>80</v>
      </c>
      <c r="C82" s="64">
        <v>283472</v>
      </c>
      <c r="D82" s="57">
        <v>-2.8127099932802158E-2</v>
      </c>
      <c r="E82" s="64">
        <v>139966</v>
      </c>
      <c r="F82" s="57">
        <v>5.1346130368901122E-3</v>
      </c>
      <c r="G82" s="64">
        <v>48701</v>
      </c>
      <c r="H82" s="57">
        <v>-2.7458263439571806E-2</v>
      </c>
      <c r="I82" s="64">
        <v>29116</v>
      </c>
      <c r="J82" s="57">
        <v>-8.5035510024511374E-2</v>
      </c>
      <c r="K82" s="64">
        <v>65689</v>
      </c>
      <c r="L82" s="57">
        <v>-5.6910685828320373E-2</v>
      </c>
      <c r="M82" s="64">
        <v>0</v>
      </c>
      <c r="N82" s="57">
        <v>-1</v>
      </c>
    </row>
    <row r="83" spans="2:14" hidden="1" outlineLevel="1">
      <c r="B83" s="63" t="s">
        <v>79</v>
      </c>
      <c r="C83" s="64">
        <v>272318</v>
      </c>
      <c r="D83" s="57">
        <v>-1.7753570913288108E-2</v>
      </c>
      <c r="E83" s="64">
        <v>132195</v>
      </c>
      <c r="F83" s="57">
        <v>4.5912715994683273E-2</v>
      </c>
      <c r="G83" s="64">
        <v>49315</v>
      </c>
      <c r="H83" s="57">
        <v>-7.8534324900033647E-2</v>
      </c>
      <c r="I83" s="64">
        <v>28299</v>
      </c>
      <c r="J83" s="57">
        <v>-7.8658635845678004E-2</v>
      </c>
      <c r="K83" s="64">
        <v>62482</v>
      </c>
      <c r="L83" s="57">
        <v>-5.000684192121152E-2</v>
      </c>
      <c r="M83" s="64">
        <v>27</v>
      </c>
      <c r="N83" s="57">
        <v>-0.96800947867298581</v>
      </c>
    </row>
    <row r="84" spans="2:14" collapsed="1">
      <c r="B84" s="65">
        <v>2006</v>
      </c>
      <c r="C84" s="66">
        <v>3642893</v>
      </c>
      <c r="D84" s="67">
        <v>3.1132394735413627E-3</v>
      </c>
      <c r="E84" s="66">
        <v>1712048</v>
      </c>
      <c r="F84" s="67">
        <v>8.722375804539606E-3</v>
      </c>
      <c r="G84" s="66">
        <v>657131</v>
      </c>
      <c r="H84" s="67">
        <v>-2.3788372175938544E-2</v>
      </c>
      <c r="I84" s="66">
        <v>413806</v>
      </c>
      <c r="J84" s="67">
        <v>4.5186352660665285E-2</v>
      </c>
      <c r="K84" s="66">
        <v>859881</v>
      </c>
      <c r="L84" s="67">
        <v>-2.8399800540396258E-3</v>
      </c>
      <c r="M84" s="66">
        <v>27</v>
      </c>
      <c r="N84" s="67">
        <v>-0.99085675584151711</v>
      </c>
    </row>
    <row r="85" spans="2:14" hidden="1" outlineLevel="1">
      <c r="B85" s="63" t="s">
        <v>90</v>
      </c>
      <c r="C85" s="64">
        <v>311724</v>
      </c>
      <c r="D85" s="57">
        <v>-6.3661322007220966E-2</v>
      </c>
      <c r="E85" s="64">
        <v>156177</v>
      </c>
      <c r="F85" s="57">
        <v>-1.3710308939803517E-2</v>
      </c>
      <c r="G85" s="64">
        <v>50348</v>
      </c>
      <c r="H85" s="57">
        <v>-4.9571487899724431E-2</v>
      </c>
      <c r="I85" s="64">
        <v>32518</v>
      </c>
      <c r="J85" s="57">
        <v>-0.16857150162358414</v>
      </c>
      <c r="K85" s="64">
        <v>72681</v>
      </c>
      <c r="L85" s="57">
        <v>-0.10951972555746137</v>
      </c>
      <c r="M85" s="64">
        <v>0</v>
      </c>
      <c r="N85" s="57">
        <v>-1</v>
      </c>
    </row>
    <row r="86" spans="2:14" hidden="1" outlineLevel="1">
      <c r="B86" s="63" t="s">
        <v>89</v>
      </c>
      <c r="C86" s="64">
        <v>283054</v>
      </c>
      <c r="D86" s="57">
        <v>-3.0972163737885139E-2</v>
      </c>
      <c r="E86" s="64">
        <v>138340</v>
      </c>
      <c r="F86" s="57">
        <v>1.9990728937304691E-3</v>
      </c>
      <c r="G86" s="64">
        <v>46991</v>
      </c>
      <c r="H86" s="57">
        <v>-0.15157259957389957</v>
      </c>
      <c r="I86" s="64">
        <v>33320</v>
      </c>
      <c r="J86" s="57">
        <v>3.2218091697645557E-2</v>
      </c>
      <c r="K86" s="64">
        <v>64403</v>
      </c>
      <c r="L86" s="57">
        <v>-1.6808133854421148E-2</v>
      </c>
      <c r="M86" s="64">
        <v>0</v>
      </c>
      <c r="N86" s="57">
        <v>-1</v>
      </c>
    </row>
    <row r="87" spans="2:14" hidden="1" outlineLevel="1">
      <c r="B87" s="63" t="s">
        <v>88</v>
      </c>
      <c r="C87" s="64">
        <v>353191</v>
      </c>
      <c r="D87" s="57">
        <v>-3.4928710782733186E-2</v>
      </c>
      <c r="E87" s="64">
        <v>168604</v>
      </c>
      <c r="F87" s="57">
        <v>-4.1706926146116374E-2</v>
      </c>
      <c r="G87" s="64">
        <v>71598</v>
      </c>
      <c r="H87" s="57">
        <v>-5.898588439397523E-2</v>
      </c>
      <c r="I87" s="64">
        <v>33512</v>
      </c>
      <c r="J87" s="57">
        <v>-5.4588540638135785E-2</v>
      </c>
      <c r="K87" s="64">
        <v>79477</v>
      </c>
      <c r="L87" s="57">
        <v>1.2458757436400569E-2</v>
      </c>
      <c r="M87" s="64">
        <v>0</v>
      </c>
      <c r="N87" s="57" t="s">
        <v>143</v>
      </c>
    </row>
    <row r="88" spans="2:14" hidden="1" outlineLevel="1">
      <c r="B88" s="63" t="s">
        <v>87</v>
      </c>
      <c r="C88" s="64">
        <v>316980</v>
      </c>
      <c r="D88" s="57">
        <v>-1.7216842927700426E-2</v>
      </c>
      <c r="E88" s="64">
        <v>145858</v>
      </c>
      <c r="F88" s="57">
        <v>0.14278327091527343</v>
      </c>
      <c r="G88" s="64">
        <v>58258</v>
      </c>
      <c r="H88" s="57">
        <v>-0.16815877775398014</v>
      </c>
      <c r="I88" s="64">
        <v>31434</v>
      </c>
      <c r="J88" s="57">
        <v>-0.18478176301252625</v>
      </c>
      <c r="K88" s="64">
        <v>81430</v>
      </c>
      <c r="L88" s="57">
        <v>-5.6485719251491817E-2</v>
      </c>
      <c r="M88" s="64">
        <v>0</v>
      </c>
      <c r="N88" s="57" t="s">
        <v>143</v>
      </c>
    </row>
    <row r="89" spans="2:14" hidden="1" outlineLevel="1">
      <c r="B89" s="63" t="s">
        <v>86</v>
      </c>
      <c r="C89" s="64">
        <v>311963</v>
      </c>
      <c r="D89" s="57">
        <v>-5.9130980278614742E-2</v>
      </c>
      <c r="E89" s="64">
        <v>138612</v>
      </c>
      <c r="F89" s="57">
        <v>-3.1929582326544192E-3</v>
      </c>
      <c r="G89" s="64">
        <v>66052</v>
      </c>
      <c r="H89" s="57">
        <v>-0.17294400480817385</v>
      </c>
      <c r="I89" s="64">
        <v>36212</v>
      </c>
      <c r="J89" s="57">
        <v>-2.1493524386883012E-3</v>
      </c>
      <c r="K89" s="64">
        <v>71087</v>
      </c>
      <c r="L89" s="57">
        <v>-6.9042287091240051E-2</v>
      </c>
      <c r="M89" s="64">
        <v>0</v>
      </c>
      <c r="N89" s="57" t="s">
        <v>143</v>
      </c>
    </row>
    <row r="90" spans="2:14" hidden="1" outlineLevel="1">
      <c r="B90" s="63" t="s">
        <v>85</v>
      </c>
      <c r="C90" s="64">
        <v>318094</v>
      </c>
      <c r="D90" s="57">
        <v>-7.283389976740251E-2</v>
      </c>
      <c r="E90" s="64">
        <v>150221</v>
      </c>
      <c r="F90" s="57">
        <v>6.7352026592322201E-3</v>
      </c>
      <c r="G90" s="64">
        <v>63940</v>
      </c>
      <c r="H90" s="57">
        <v>-9.6471519210931667E-2</v>
      </c>
      <c r="I90" s="64">
        <v>33005</v>
      </c>
      <c r="J90" s="57">
        <v>-6.514657980456029E-2</v>
      </c>
      <c r="K90" s="64">
        <v>70928</v>
      </c>
      <c r="L90" s="57">
        <v>-0.19210880014579579</v>
      </c>
      <c r="M90" s="64">
        <v>0</v>
      </c>
      <c r="N90" s="57" t="s">
        <v>143</v>
      </c>
    </row>
    <row r="91" spans="2:14" hidden="1" outlineLevel="1">
      <c r="B91" s="63" t="s">
        <v>84</v>
      </c>
      <c r="C91" s="64">
        <v>276523</v>
      </c>
      <c r="D91" s="57">
        <v>-3.4786675928220601E-2</v>
      </c>
      <c r="E91" s="64">
        <v>113946</v>
      </c>
      <c r="F91" s="57">
        <v>-6.4805239572561235E-2</v>
      </c>
      <c r="G91" s="64">
        <v>53380</v>
      </c>
      <c r="H91" s="57">
        <v>-0.12441564832280816</v>
      </c>
      <c r="I91" s="64">
        <v>34149</v>
      </c>
      <c r="J91" s="57">
        <v>-6.6788730084988979E-2</v>
      </c>
      <c r="K91" s="64">
        <v>75048</v>
      </c>
      <c r="L91" s="57">
        <v>0.11863345704959083</v>
      </c>
      <c r="M91" s="64">
        <v>0</v>
      </c>
      <c r="N91" s="57" t="s">
        <v>143</v>
      </c>
    </row>
    <row r="92" spans="2:14" hidden="1" outlineLevel="1">
      <c r="B92" s="63" t="s">
        <v>83</v>
      </c>
      <c r="C92" s="64">
        <v>267976</v>
      </c>
      <c r="D92" s="57">
        <v>-3.8878687019396341E-2</v>
      </c>
      <c r="E92" s="64">
        <v>119936</v>
      </c>
      <c r="F92" s="57">
        <v>5.2725820467133033E-2</v>
      </c>
      <c r="G92" s="64">
        <v>57455</v>
      </c>
      <c r="H92" s="57">
        <v>-0.16514094739901186</v>
      </c>
      <c r="I92" s="64">
        <v>28885</v>
      </c>
      <c r="J92" s="57">
        <v>-4.9679223556506003E-2</v>
      </c>
      <c r="K92" s="64">
        <v>61700</v>
      </c>
      <c r="L92" s="57">
        <v>-6.0482397368741614E-2</v>
      </c>
      <c r="M92" s="64">
        <v>0</v>
      </c>
      <c r="N92" s="57" t="s">
        <v>143</v>
      </c>
    </row>
    <row r="93" spans="2:14" hidden="1" outlineLevel="1">
      <c r="B93" s="63" t="s">
        <v>82</v>
      </c>
      <c r="C93" s="64">
        <v>287910</v>
      </c>
      <c r="D93" s="57">
        <v>-0.15788457657309829</v>
      </c>
      <c r="E93" s="64">
        <v>145453</v>
      </c>
      <c r="F93" s="57">
        <v>-0.11567971789883269</v>
      </c>
      <c r="G93" s="64">
        <v>48910</v>
      </c>
      <c r="H93" s="57">
        <v>-0.15650599292920586</v>
      </c>
      <c r="I93" s="64">
        <v>30159</v>
      </c>
      <c r="J93" s="57">
        <v>-0.13631547295168822</v>
      </c>
      <c r="K93" s="64">
        <v>63025</v>
      </c>
      <c r="L93" s="57">
        <v>-0.24900502847882555</v>
      </c>
      <c r="M93" s="64">
        <v>363</v>
      </c>
      <c r="N93" s="57">
        <v>-0.37735849056603776</v>
      </c>
    </row>
    <row r="94" spans="2:14" hidden="1" outlineLevel="1">
      <c r="B94" s="63" t="s">
        <v>81</v>
      </c>
      <c r="C94" s="64">
        <v>335256</v>
      </c>
      <c r="D94" s="57">
        <v>-2.8612324016098256E-2</v>
      </c>
      <c r="E94" s="64">
        <v>154454</v>
      </c>
      <c r="F94" s="57">
        <v>-2.9500656617383658E-2</v>
      </c>
      <c r="G94" s="64">
        <v>52618</v>
      </c>
      <c r="H94" s="57">
        <v>-0.17963829123791708</v>
      </c>
      <c r="I94" s="64">
        <v>40185</v>
      </c>
      <c r="J94" s="57">
        <v>-0.12290466212676798</v>
      </c>
      <c r="K94" s="64">
        <v>87127</v>
      </c>
      <c r="L94" s="57">
        <v>0.15629727936297289</v>
      </c>
      <c r="M94" s="64">
        <v>872</v>
      </c>
      <c r="N94" s="57">
        <v>0.28994082840236679</v>
      </c>
    </row>
    <row r="95" spans="2:14" hidden="1" outlineLevel="1">
      <c r="B95" s="63" t="s">
        <v>80</v>
      </c>
      <c r="C95" s="64">
        <v>291676</v>
      </c>
      <c r="D95" s="57">
        <v>-9.0745855492446625E-2</v>
      </c>
      <c r="E95" s="64">
        <v>139251</v>
      </c>
      <c r="F95" s="57">
        <v>-0.13021399392871869</v>
      </c>
      <c r="G95" s="64">
        <v>50076</v>
      </c>
      <c r="H95" s="57">
        <v>-6.6529965514027456E-2</v>
      </c>
      <c r="I95" s="64">
        <v>31822</v>
      </c>
      <c r="J95" s="57">
        <v>-0.10692635832959141</v>
      </c>
      <c r="K95" s="64">
        <v>69653</v>
      </c>
      <c r="L95" s="57">
        <v>-1.5449636728578242E-2</v>
      </c>
      <c r="M95" s="64">
        <v>874</v>
      </c>
      <c r="N95" s="57">
        <v>0.31428571428571428</v>
      </c>
    </row>
    <row r="96" spans="2:14" hidden="1" outlineLevel="1">
      <c r="B96" s="63" t="s">
        <v>79</v>
      </c>
      <c r="C96" s="64">
        <v>277240</v>
      </c>
      <c r="D96" s="57">
        <v>-0.12646749302094029</v>
      </c>
      <c r="E96" s="64">
        <v>126392</v>
      </c>
      <c r="F96" s="57">
        <v>-0.19288879806894088</v>
      </c>
      <c r="G96" s="64">
        <v>53518</v>
      </c>
      <c r="H96" s="57">
        <v>6.5458889110093565E-2</v>
      </c>
      <c r="I96" s="64">
        <v>30715</v>
      </c>
      <c r="J96" s="57">
        <v>-9.3016388601801281E-2</v>
      </c>
      <c r="K96" s="64">
        <v>65771</v>
      </c>
      <c r="L96" s="57">
        <v>-0.13241171892519354</v>
      </c>
      <c r="M96" s="64">
        <v>844</v>
      </c>
      <c r="N96" s="57">
        <v>-3.6529680365296802E-2</v>
      </c>
    </row>
    <row r="97" spans="2:14" collapsed="1">
      <c r="B97" s="65">
        <v>2005</v>
      </c>
      <c r="C97" s="66">
        <v>3631587</v>
      </c>
      <c r="D97" s="67">
        <v>-6.3702056325551148E-2</v>
      </c>
      <c r="E97" s="66">
        <v>1697244</v>
      </c>
      <c r="F97" s="67">
        <v>-3.8037674936350685E-2</v>
      </c>
      <c r="G97" s="66">
        <v>673144</v>
      </c>
      <c r="H97" s="67">
        <v>-0.11532835587471102</v>
      </c>
      <c r="I97" s="66">
        <v>395916</v>
      </c>
      <c r="J97" s="67">
        <v>-8.8196549151105863E-2</v>
      </c>
      <c r="K97" s="66">
        <v>862330</v>
      </c>
      <c r="L97" s="67">
        <v>-5.7221792801548932E-2</v>
      </c>
      <c r="M97" s="66">
        <v>2953</v>
      </c>
      <c r="N97" s="67">
        <v>-0.34841129744042365</v>
      </c>
    </row>
    <row r="98" spans="2:14" hidden="1" outlineLevel="1">
      <c r="B98" s="63" t="s">
        <v>90</v>
      </c>
      <c r="C98" s="64">
        <v>332918</v>
      </c>
      <c r="D98" s="57">
        <v>-4.9019900884151868E-3</v>
      </c>
      <c r="E98" s="64">
        <v>158348</v>
      </c>
      <c r="F98" s="57">
        <v>-1.1997448963485535E-4</v>
      </c>
      <c r="G98" s="64">
        <v>52974</v>
      </c>
      <c r="H98" s="57">
        <v>-0.14390988865366283</v>
      </c>
      <c r="I98" s="64">
        <v>39111</v>
      </c>
      <c r="J98" s="57">
        <v>-2.8660126660871699E-2</v>
      </c>
      <c r="K98" s="64">
        <v>81620</v>
      </c>
      <c r="L98" s="57">
        <v>0.11056684899447577</v>
      </c>
      <c r="M98" s="64">
        <v>865</v>
      </c>
      <c r="N98" s="57">
        <v>0.56419529837251359</v>
      </c>
    </row>
    <row r="99" spans="2:14" hidden="1" outlineLevel="1">
      <c r="B99" s="63" t="s">
        <v>89</v>
      </c>
      <c r="C99" s="64">
        <v>292101</v>
      </c>
      <c r="D99" s="57">
        <v>-4.7298950108120241E-2</v>
      </c>
      <c r="E99" s="64">
        <v>138064</v>
      </c>
      <c r="F99" s="57">
        <v>-5.8804281137091796E-2</v>
      </c>
      <c r="G99" s="64">
        <v>55386</v>
      </c>
      <c r="H99" s="57">
        <v>-1.2445617288353139E-2</v>
      </c>
      <c r="I99" s="64">
        <v>32280</v>
      </c>
      <c r="J99" s="57">
        <v>-7.3983763160159532E-2</v>
      </c>
      <c r="K99" s="64">
        <v>65504</v>
      </c>
      <c r="L99" s="57">
        <v>-3.7880234419752412E-2</v>
      </c>
      <c r="M99" s="64">
        <v>867</v>
      </c>
      <c r="N99" s="57">
        <v>-2.2547914317925577E-2</v>
      </c>
    </row>
    <row r="100" spans="2:14" hidden="1" outlineLevel="1">
      <c r="B100" s="63" t="s">
        <v>88</v>
      </c>
      <c r="C100" s="64">
        <v>365974</v>
      </c>
      <c r="D100" s="57">
        <v>-6.1130878931152433E-2</v>
      </c>
      <c r="E100" s="64">
        <v>175942</v>
      </c>
      <c r="F100" s="57">
        <v>-3.2062496561588771E-2</v>
      </c>
      <c r="G100" s="64">
        <v>76086</v>
      </c>
      <c r="H100" s="57">
        <v>3.175851594706014E-2</v>
      </c>
      <c r="I100" s="64">
        <v>35447</v>
      </c>
      <c r="J100" s="57">
        <v>-0.13948971912703612</v>
      </c>
      <c r="K100" s="64">
        <v>78499</v>
      </c>
      <c r="L100" s="57">
        <v>-0.15679513620348884</v>
      </c>
      <c r="M100" s="64">
        <v>0</v>
      </c>
      <c r="N100" s="57" t="s">
        <v>143</v>
      </c>
    </row>
    <row r="101" spans="2:14" hidden="1" outlineLevel="1">
      <c r="B101" s="63" t="s">
        <v>87</v>
      </c>
      <c r="C101" s="64">
        <v>322533</v>
      </c>
      <c r="D101" s="57">
        <v>-5.5581746043365632E-2</v>
      </c>
      <c r="E101" s="64">
        <v>127634</v>
      </c>
      <c r="F101" s="57">
        <v>-0.14454996950422583</v>
      </c>
      <c r="G101" s="64">
        <v>70035</v>
      </c>
      <c r="H101" s="57">
        <v>-0.1479823355515274</v>
      </c>
      <c r="I101" s="64">
        <v>38559</v>
      </c>
      <c r="J101" s="57">
        <v>3.5391101205660469E-2</v>
      </c>
      <c r="K101" s="64">
        <v>86305</v>
      </c>
      <c r="L101" s="57">
        <v>0.18430441584104074</v>
      </c>
      <c r="M101" s="64">
        <v>0</v>
      </c>
      <c r="N101" s="57" t="s">
        <v>143</v>
      </c>
    </row>
    <row r="102" spans="2:14" hidden="1" outlineLevel="1">
      <c r="B102" s="63" t="s">
        <v>86</v>
      </c>
      <c r="C102" s="64">
        <v>331569</v>
      </c>
      <c r="D102" s="57">
        <v>-8.8452561286402775E-2</v>
      </c>
      <c r="E102" s="64">
        <v>139056</v>
      </c>
      <c r="F102" s="57">
        <v>-0.19037693445276382</v>
      </c>
      <c r="G102" s="64">
        <v>79864</v>
      </c>
      <c r="H102" s="57">
        <v>-1.9772936483583914E-2</v>
      </c>
      <c r="I102" s="64">
        <v>36290</v>
      </c>
      <c r="J102" s="57">
        <v>-2.5797965155297864E-2</v>
      </c>
      <c r="K102" s="64">
        <v>76359</v>
      </c>
      <c r="L102" s="57">
        <v>4.2258711764465051E-2</v>
      </c>
      <c r="M102" s="64">
        <v>0</v>
      </c>
      <c r="N102" s="57" t="s">
        <v>143</v>
      </c>
    </row>
    <row r="103" spans="2:14" hidden="1" outlineLevel="1">
      <c r="B103" s="63" t="s">
        <v>85</v>
      </c>
      <c r="C103" s="64">
        <v>343082</v>
      </c>
      <c r="D103" s="57">
        <v>-6.6623863144807394E-2</v>
      </c>
      <c r="E103" s="64">
        <v>149216</v>
      </c>
      <c r="F103" s="57">
        <v>-2.2310167015024196E-2</v>
      </c>
      <c r="G103" s="64">
        <v>70767</v>
      </c>
      <c r="H103" s="57">
        <v>-0.11143617689158991</v>
      </c>
      <c r="I103" s="64">
        <v>35305</v>
      </c>
      <c r="J103" s="57">
        <v>-0.21369710467706016</v>
      </c>
      <c r="K103" s="64">
        <v>87794</v>
      </c>
      <c r="L103" s="57">
        <v>-2.8913370498185986E-2</v>
      </c>
      <c r="M103" s="64">
        <v>0</v>
      </c>
      <c r="N103" s="57" t="s">
        <v>143</v>
      </c>
    </row>
    <row r="104" spans="2:14" hidden="1" outlineLevel="1">
      <c r="B104" s="63" t="s">
        <v>84</v>
      </c>
      <c r="C104" s="64">
        <v>286489</v>
      </c>
      <c r="D104" s="57">
        <v>-9.6346133222304231E-2</v>
      </c>
      <c r="E104" s="64">
        <v>121842</v>
      </c>
      <c r="F104" s="57">
        <v>-6.8015971361696237E-2</v>
      </c>
      <c r="G104" s="64">
        <v>60965</v>
      </c>
      <c r="H104" s="57">
        <v>-0.24383558245683667</v>
      </c>
      <c r="I104" s="64">
        <v>36593</v>
      </c>
      <c r="J104" s="57">
        <v>0.13084458728638082</v>
      </c>
      <c r="K104" s="64">
        <v>67089</v>
      </c>
      <c r="L104" s="57">
        <v>-8.4946192561070388E-2</v>
      </c>
      <c r="M104" s="64">
        <v>0</v>
      </c>
      <c r="N104" s="57" t="s">
        <v>143</v>
      </c>
    </row>
    <row r="105" spans="2:14" hidden="1" outlineLevel="1">
      <c r="B105" s="63" t="s">
        <v>83</v>
      </c>
      <c r="C105" s="64">
        <v>278816</v>
      </c>
      <c r="D105" s="57">
        <v>-0.14293794341501798</v>
      </c>
      <c r="E105" s="64">
        <v>113929</v>
      </c>
      <c r="F105" s="57">
        <v>-0.21949331360298152</v>
      </c>
      <c r="G105" s="64">
        <v>68820</v>
      </c>
      <c r="H105" s="57">
        <v>-2.2651423702336193E-2</v>
      </c>
      <c r="I105" s="64">
        <v>30395</v>
      </c>
      <c r="J105" s="57">
        <v>-5.172682744204915E-2</v>
      </c>
      <c r="K105" s="64">
        <v>65672</v>
      </c>
      <c r="L105" s="57">
        <v>-0.14578563995837668</v>
      </c>
      <c r="M105" s="64">
        <v>0</v>
      </c>
      <c r="N105" s="57" t="s">
        <v>143</v>
      </c>
    </row>
    <row r="106" spans="2:14" hidden="1" outlineLevel="1">
      <c r="B106" s="63" t="s">
        <v>82</v>
      </c>
      <c r="C106" s="64">
        <v>341889</v>
      </c>
      <c r="D106" s="57">
        <v>-1.0001650532948436E-2</v>
      </c>
      <c r="E106" s="64">
        <v>164480</v>
      </c>
      <c r="F106" s="57">
        <v>6.868350494007025E-3</v>
      </c>
      <c r="G106" s="64">
        <v>57985</v>
      </c>
      <c r="H106" s="57">
        <v>-5.526500154781111E-2</v>
      </c>
      <c r="I106" s="64">
        <v>34919</v>
      </c>
      <c r="J106" s="57">
        <v>-0.17322126198650412</v>
      </c>
      <c r="K106" s="64">
        <v>83922</v>
      </c>
      <c r="L106" s="57">
        <v>8.004941957735956E-2</v>
      </c>
      <c r="M106" s="64">
        <v>583</v>
      </c>
      <c r="N106" s="57">
        <v>-0.13114754098360659</v>
      </c>
    </row>
    <row r="107" spans="2:14" hidden="1" outlineLevel="1">
      <c r="B107" s="63" t="s">
        <v>81</v>
      </c>
      <c r="C107" s="64">
        <v>345131</v>
      </c>
      <c r="D107" s="57">
        <v>3.5574225489460654E-2</v>
      </c>
      <c r="E107" s="64">
        <v>159149</v>
      </c>
      <c r="F107" s="57">
        <v>7.3655308268850694E-2</v>
      </c>
      <c r="G107" s="64">
        <v>64140</v>
      </c>
      <c r="H107" s="57">
        <v>-9.2760757022829488E-2</v>
      </c>
      <c r="I107" s="64">
        <v>45816</v>
      </c>
      <c r="J107" s="57">
        <v>0.21228798983938835</v>
      </c>
      <c r="K107" s="64">
        <v>75350</v>
      </c>
      <c r="L107" s="57">
        <v>-4.7549861312904396E-3</v>
      </c>
      <c r="M107" s="64">
        <v>676</v>
      </c>
      <c r="N107" s="57">
        <v>-0.19810201660735471</v>
      </c>
    </row>
    <row r="108" spans="2:14" hidden="1" outlineLevel="1">
      <c r="B108" s="63" t="s">
        <v>80</v>
      </c>
      <c r="C108" s="64">
        <v>320786</v>
      </c>
      <c r="D108" s="57">
        <v>7.6994361286066848E-3</v>
      </c>
      <c r="E108" s="64">
        <v>160098</v>
      </c>
      <c r="F108" s="57">
        <v>6.2990087045434962E-2</v>
      </c>
      <c r="G108" s="64">
        <v>53645</v>
      </c>
      <c r="H108" s="57">
        <v>-6.1592555015218875E-2</v>
      </c>
      <c r="I108" s="64">
        <v>35632</v>
      </c>
      <c r="J108" s="57">
        <v>2.5971782320760139E-2</v>
      </c>
      <c r="K108" s="64">
        <v>70746</v>
      </c>
      <c r="L108" s="57">
        <v>-5.5964771817453962E-2</v>
      </c>
      <c r="M108" s="64">
        <v>665</v>
      </c>
      <c r="N108" s="57">
        <v>-0.25112612612612617</v>
      </c>
    </row>
    <row r="109" spans="2:14" hidden="1" outlineLevel="1">
      <c r="B109" s="63" t="s">
        <v>79</v>
      </c>
      <c r="C109" s="64">
        <v>317378</v>
      </c>
      <c r="D109" s="57">
        <v>1.2604856651265983E-4</v>
      </c>
      <c r="E109" s="64">
        <v>156598</v>
      </c>
      <c r="F109" s="57">
        <v>5.4127371985164041E-2</v>
      </c>
      <c r="G109" s="64">
        <v>50230</v>
      </c>
      <c r="H109" s="57">
        <v>-7.1156477680387575E-2</v>
      </c>
      <c r="I109" s="64">
        <v>33865</v>
      </c>
      <c r="J109" s="57">
        <v>-8.6926042762004885E-2</v>
      </c>
      <c r="K109" s="64">
        <v>75809</v>
      </c>
      <c r="L109" s="57">
        <v>-9.2528457728348057E-3</v>
      </c>
      <c r="M109" s="64">
        <v>876</v>
      </c>
      <c r="N109" s="57">
        <v>-0.20145852324521418</v>
      </c>
    </row>
    <row r="110" spans="2:14" collapsed="1">
      <c r="B110" s="65">
        <v>2004</v>
      </c>
      <c r="C110" s="66">
        <v>3878666</v>
      </c>
      <c r="D110" s="67">
        <v>-4.4765658055271884E-2</v>
      </c>
      <c r="E110" s="66">
        <v>1764356</v>
      </c>
      <c r="F110" s="67">
        <v>-4.5190604060259876E-2</v>
      </c>
      <c r="G110" s="66">
        <v>760897</v>
      </c>
      <c r="H110" s="67">
        <v>-8.2572424494894436E-2</v>
      </c>
      <c r="I110" s="66">
        <v>434212</v>
      </c>
      <c r="J110" s="67">
        <v>-3.9285967148116718E-2</v>
      </c>
      <c r="K110" s="66">
        <v>914669</v>
      </c>
      <c r="L110" s="67">
        <v>-1.2539350782265535E-2</v>
      </c>
      <c r="M110" s="66">
        <v>4532</v>
      </c>
      <c r="N110" s="67">
        <v>-8.2405345211581271E-2</v>
      </c>
    </row>
    <row r="111" spans="2:14" hidden="1" outlineLevel="1">
      <c r="B111" s="63" t="s">
        <v>90</v>
      </c>
      <c r="C111" s="64">
        <v>334558</v>
      </c>
      <c r="D111" s="57">
        <v>4.1124281530949824E-2</v>
      </c>
      <c r="E111" s="64">
        <v>158367</v>
      </c>
      <c r="F111" s="57">
        <v>5.6914421479054234E-2</v>
      </c>
      <c r="G111" s="64">
        <v>61879</v>
      </c>
      <c r="H111" s="57">
        <v>-2.3497664436308519E-2</v>
      </c>
      <c r="I111" s="64">
        <v>40265</v>
      </c>
      <c r="J111" s="57">
        <v>0.23187297313834665</v>
      </c>
      <c r="K111" s="64">
        <v>73494</v>
      </c>
      <c r="L111" s="57">
        <v>-1.5788839339520355E-2</v>
      </c>
      <c r="M111" s="64">
        <v>553</v>
      </c>
      <c r="N111" s="57">
        <v>-0.28828828828828834</v>
      </c>
    </row>
    <row r="112" spans="2:14" hidden="1" outlineLevel="1">
      <c r="B112" s="63" t="s">
        <v>89</v>
      </c>
      <c r="C112" s="64">
        <v>306603</v>
      </c>
      <c r="D112" s="57">
        <v>-4.491294962011827E-2</v>
      </c>
      <c r="E112" s="64">
        <v>146690</v>
      </c>
      <c r="F112" s="57">
        <v>-8.4948973226538937E-2</v>
      </c>
      <c r="G112" s="64">
        <v>56084</v>
      </c>
      <c r="H112" s="57">
        <v>-5.461533274897179E-2</v>
      </c>
      <c r="I112" s="64">
        <v>34859</v>
      </c>
      <c r="J112" s="57">
        <v>1.8494711622742965E-2</v>
      </c>
      <c r="K112" s="64">
        <v>68083</v>
      </c>
      <c r="L112" s="57">
        <v>4.0340448940299201E-2</v>
      </c>
      <c r="M112" s="64">
        <v>887</v>
      </c>
      <c r="N112" s="57">
        <v>-0.4843023255813953</v>
      </c>
    </row>
    <row r="113" spans="2:14" hidden="1" outlineLevel="1">
      <c r="B113" s="63" t="s">
        <v>88</v>
      </c>
      <c r="C113" s="64">
        <v>389803</v>
      </c>
      <c r="D113" s="57">
        <v>3.8569034468610042E-2</v>
      </c>
      <c r="E113" s="64">
        <v>181770</v>
      </c>
      <c r="F113" s="57">
        <v>4.761740092675848E-2</v>
      </c>
      <c r="G113" s="64">
        <v>73744</v>
      </c>
      <c r="H113" s="57">
        <v>9.7214995755401379E-3</v>
      </c>
      <c r="I113" s="64">
        <v>41193</v>
      </c>
      <c r="J113" s="57">
        <v>3.7280701754385248E-3</v>
      </c>
      <c r="K113" s="64">
        <v>93096</v>
      </c>
      <c r="L113" s="57">
        <v>6.0983531825175241E-2</v>
      </c>
      <c r="M113" s="64">
        <v>0</v>
      </c>
      <c r="N113" s="57" t="s">
        <v>143</v>
      </c>
    </row>
    <row r="114" spans="2:14" hidden="1" outlineLevel="1">
      <c r="B114" s="63" t="s">
        <v>87</v>
      </c>
      <c r="C114" s="64">
        <v>341515</v>
      </c>
      <c r="D114" s="57">
        <v>2.9485097397734528E-3</v>
      </c>
      <c r="E114" s="64">
        <v>149201</v>
      </c>
      <c r="F114" s="57">
        <v>1.3724597604310329E-2</v>
      </c>
      <c r="G114" s="64">
        <v>82199</v>
      </c>
      <c r="H114" s="57">
        <v>-5.6723508755823882E-2</v>
      </c>
      <c r="I114" s="64">
        <v>37241</v>
      </c>
      <c r="J114" s="57">
        <v>8.6281830644926005E-2</v>
      </c>
      <c r="K114" s="64">
        <v>72874</v>
      </c>
      <c r="L114" s="57">
        <v>1.3476114317502175E-2</v>
      </c>
      <c r="M114" s="64">
        <v>0</v>
      </c>
      <c r="N114" s="57" t="s">
        <v>143</v>
      </c>
    </row>
    <row r="115" spans="2:14" hidden="1" outlineLevel="1">
      <c r="B115" s="63" t="s">
        <v>86</v>
      </c>
      <c r="C115" s="64">
        <v>363743</v>
      </c>
      <c r="D115" s="57">
        <v>-1.7974851673170367E-3</v>
      </c>
      <c r="E115" s="64">
        <v>171754</v>
      </c>
      <c r="F115" s="57">
        <v>3.6786188579017276E-2</v>
      </c>
      <c r="G115" s="64">
        <v>81475</v>
      </c>
      <c r="H115" s="57">
        <v>1.1785013536000699E-2</v>
      </c>
      <c r="I115" s="64">
        <v>37251</v>
      </c>
      <c r="J115" s="57">
        <v>4.5554058605591141E-2</v>
      </c>
      <c r="K115" s="64">
        <v>73263</v>
      </c>
      <c r="L115" s="57">
        <v>-0.1128668991572217</v>
      </c>
      <c r="M115" s="64">
        <v>0</v>
      </c>
      <c r="N115" s="57" t="s">
        <v>143</v>
      </c>
    </row>
    <row r="116" spans="2:14" hidden="1" outlineLevel="1">
      <c r="B116" s="63" t="s">
        <v>85</v>
      </c>
      <c r="C116" s="64">
        <v>367571</v>
      </c>
      <c r="D116" s="57">
        <v>4.4544410848659899E-2</v>
      </c>
      <c r="E116" s="64">
        <v>152621</v>
      </c>
      <c r="F116" s="57">
        <v>-3.603768288144793E-3</v>
      </c>
      <c r="G116" s="64">
        <v>79642</v>
      </c>
      <c r="H116" s="57">
        <v>-4.4681948492808932E-2</v>
      </c>
      <c r="I116" s="64">
        <v>44900</v>
      </c>
      <c r="J116" s="57">
        <v>5.5353155482430472E-2</v>
      </c>
      <c r="K116" s="64">
        <v>90408</v>
      </c>
      <c r="L116" s="57">
        <v>0.24168051530675316</v>
      </c>
      <c r="M116" s="64">
        <v>0</v>
      </c>
      <c r="N116" s="57" t="s">
        <v>143</v>
      </c>
    </row>
    <row r="117" spans="2:14" hidden="1" outlineLevel="1">
      <c r="B117" s="63" t="s">
        <v>84</v>
      </c>
      <c r="C117" s="64">
        <v>317034</v>
      </c>
      <c r="D117" s="57">
        <v>1.7971531963125731E-2</v>
      </c>
      <c r="E117" s="64">
        <v>130734</v>
      </c>
      <c r="F117" s="57">
        <v>-4.9428496640781749E-2</v>
      </c>
      <c r="G117" s="64">
        <v>80624</v>
      </c>
      <c r="H117" s="57">
        <v>9.3191956719230973E-2</v>
      </c>
      <c r="I117" s="64">
        <v>32359</v>
      </c>
      <c r="J117" s="57">
        <v>-3.6877195071135183E-2</v>
      </c>
      <c r="K117" s="64">
        <v>73317</v>
      </c>
      <c r="L117" s="57">
        <v>0.10158362882384764</v>
      </c>
      <c r="M117" s="64">
        <v>0</v>
      </c>
      <c r="N117" s="57" t="s">
        <v>143</v>
      </c>
    </row>
    <row r="118" spans="2:14" hidden="1" outlineLevel="1">
      <c r="B118" s="63" t="s">
        <v>83</v>
      </c>
      <c r="C118" s="64">
        <v>325316</v>
      </c>
      <c r="D118" s="57">
        <v>3.0880530847257726E-2</v>
      </c>
      <c r="E118" s="64">
        <v>145968</v>
      </c>
      <c r="F118" s="57">
        <v>5.7792786590624257E-2</v>
      </c>
      <c r="G118" s="64">
        <v>70415</v>
      </c>
      <c r="H118" s="57">
        <v>4.8325864610162528E-2</v>
      </c>
      <c r="I118" s="64">
        <v>32053</v>
      </c>
      <c r="J118" s="57">
        <v>-0.11294072065091054</v>
      </c>
      <c r="K118" s="64">
        <v>76880</v>
      </c>
      <c r="L118" s="57">
        <v>3.5072366206664318E-2</v>
      </c>
      <c r="M118" s="64">
        <v>0</v>
      </c>
      <c r="N118" s="57" t="s">
        <v>143</v>
      </c>
    </row>
    <row r="119" spans="2:14" hidden="1" outlineLevel="1">
      <c r="B119" s="63" t="s">
        <v>82</v>
      </c>
      <c r="C119" s="64">
        <v>345343</v>
      </c>
      <c r="D119" s="57">
        <v>0.13255805564027634</v>
      </c>
      <c r="E119" s="64">
        <v>163358</v>
      </c>
      <c r="F119" s="57">
        <v>0.13253513217462443</v>
      </c>
      <c r="G119" s="64">
        <v>61377</v>
      </c>
      <c r="H119" s="57">
        <v>2.9335549797093741E-4</v>
      </c>
      <c r="I119" s="64">
        <v>42235</v>
      </c>
      <c r="J119" s="57">
        <v>0.36053216506136643</v>
      </c>
      <c r="K119" s="64">
        <v>77702</v>
      </c>
      <c r="L119" s="57">
        <v>0.14818098531193669</v>
      </c>
      <c r="M119" s="64">
        <v>671</v>
      </c>
      <c r="N119" s="57">
        <v>0.10726072607260728</v>
      </c>
    </row>
    <row r="120" spans="2:14" hidden="1" outlineLevel="1">
      <c r="B120" s="63" t="s">
        <v>81</v>
      </c>
      <c r="C120" s="64">
        <v>333275</v>
      </c>
      <c r="D120" s="57">
        <v>-5.9098044087090074E-2</v>
      </c>
      <c r="E120" s="64">
        <v>148231</v>
      </c>
      <c r="F120" s="57">
        <v>-0.1947512236461123</v>
      </c>
      <c r="G120" s="64">
        <v>70698</v>
      </c>
      <c r="H120" s="57">
        <v>0.19480826756350234</v>
      </c>
      <c r="I120" s="64">
        <v>37793</v>
      </c>
      <c r="J120" s="57">
        <v>8.0016003200640062E-2</v>
      </c>
      <c r="K120" s="64">
        <v>75710</v>
      </c>
      <c r="L120" s="57">
        <v>1.1881690969112846E-2</v>
      </c>
      <c r="M120" s="64">
        <v>843</v>
      </c>
      <c r="N120" s="57">
        <v>-0.26182136602451844</v>
      </c>
    </row>
    <row r="121" spans="2:14" hidden="1" outlineLevel="1">
      <c r="B121" s="63" t="s">
        <v>80</v>
      </c>
      <c r="C121" s="64">
        <v>318335</v>
      </c>
      <c r="D121" s="57">
        <v>5.3911425553962777E-2</v>
      </c>
      <c r="E121" s="64">
        <v>150611</v>
      </c>
      <c r="F121" s="57">
        <v>2.682083762280385E-2</v>
      </c>
      <c r="G121" s="64">
        <v>57166</v>
      </c>
      <c r="H121" s="57">
        <v>6.4603236679888987E-2</v>
      </c>
      <c r="I121" s="64">
        <v>34730</v>
      </c>
      <c r="J121" s="57">
        <v>4.5706371191135631E-2</v>
      </c>
      <c r="K121" s="64">
        <v>74940</v>
      </c>
      <c r="L121" s="57">
        <v>0.10787516816226361</v>
      </c>
      <c r="M121" s="64">
        <v>888</v>
      </c>
      <c r="N121" s="57">
        <v>8.0291970802919721E-2</v>
      </c>
    </row>
    <row r="122" spans="2:14" hidden="1" outlineLevel="1">
      <c r="B122" s="63" t="s">
        <v>79</v>
      </c>
      <c r="C122" s="64">
        <v>317338</v>
      </c>
      <c r="D122" s="57">
        <v>7.4087236714289073E-2</v>
      </c>
      <c r="E122" s="64">
        <v>148557</v>
      </c>
      <c r="F122" s="57">
        <v>7.2102824646738783E-2</v>
      </c>
      <c r="G122" s="64">
        <v>54078</v>
      </c>
      <c r="H122" s="57">
        <v>9.618308231812378E-2</v>
      </c>
      <c r="I122" s="64">
        <v>37089</v>
      </c>
      <c r="J122" s="57">
        <v>-2.90345995644814E-3</v>
      </c>
      <c r="K122" s="64">
        <v>76517</v>
      </c>
      <c r="L122" s="57">
        <v>0.10548139158576042</v>
      </c>
      <c r="M122" s="64">
        <v>1097</v>
      </c>
      <c r="N122" s="57">
        <v>-3.5180299032541829E-2</v>
      </c>
    </row>
    <row r="123" spans="2:14" collapsed="1">
      <c r="B123" s="65">
        <v>2003</v>
      </c>
      <c r="C123" s="66">
        <v>4060434</v>
      </c>
      <c r="D123" s="67">
        <v>2.58452528779336E-2</v>
      </c>
      <c r="E123" s="66">
        <v>1847862</v>
      </c>
      <c r="F123" s="67">
        <v>4.9506215877122006E-3</v>
      </c>
      <c r="G123" s="66">
        <v>829381</v>
      </c>
      <c r="H123" s="67">
        <v>2.2360802770077015E-2</v>
      </c>
      <c r="I123" s="66">
        <v>451968</v>
      </c>
      <c r="J123" s="67">
        <v>5.9502795456942925E-2</v>
      </c>
      <c r="K123" s="66">
        <v>926284</v>
      </c>
      <c r="L123" s="67">
        <v>5.8191846424156868E-2</v>
      </c>
      <c r="M123" s="66">
        <v>4939</v>
      </c>
      <c r="N123" s="67">
        <v>-0.20390070921985815</v>
      </c>
    </row>
    <row r="124" spans="2:14" hidden="1" outlineLevel="1">
      <c r="B124" s="63" t="s">
        <v>90</v>
      </c>
      <c r="C124" s="64">
        <v>321343</v>
      </c>
      <c r="D124" s="57">
        <v>5.4354495253907009E-2</v>
      </c>
      <c r="E124" s="64">
        <v>149839</v>
      </c>
      <c r="F124" s="57">
        <v>4.7957085507266628E-2</v>
      </c>
      <c r="G124" s="64">
        <v>63368</v>
      </c>
      <c r="H124" s="57">
        <v>7.2289156626506035E-2</v>
      </c>
      <c r="I124" s="64">
        <v>32686</v>
      </c>
      <c r="J124" s="57">
        <v>5.7799352750809163E-2</v>
      </c>
      <c r="K124" s="64">
        <v>74673</v>
      </c>
      <c r="L124" s="57">
        <v>5.2488407165710571E-2</v>
      </c>
      <c r="M124" s="64">
        <v>777</v>
      </c>
      <c r="N124" s="57">
        <v>-8.5882352941176521E-2</v>
      </c>
    </row>
    <row r="125" spans="2:14" hidden="1" outlineLevel="1">
      <c r="B125" s="63" t="s">
        <v>89</v>
      </c>
      <c r="C125" s="64">
        <v>321021</v>
      </c>
      <c r="D125" s="57">
        <v>1.3068038374147939E-2</v>
      </c>
      <c r="E125" s="64">
        <v>160308</v>
      </c>
      <c r="F125" s="57">
        <v>1.4344378990261974E-2</v>
      </c>
      <c r="G125" s="64">
        <v>59324</v>
      </c>
      <c r="H125" s="57">
        <v>0.10491516269020873</v>
      </c>
      <c r="I125" s="64">
        <v>34226</v>
      </c>
      <c r="J125" s="57">
        <v>9.5617657415410173E-2</v>
      </c>
      <c r="K125" s="64">
        <v>65443</v>
      </c>
      <c r="L125" s="57">
        <v>-9.9709730227951154E-2</v>
      </c>
      <c r="M125" s="64">
        <v>1720</v>
      </c>
      <c r="N125" s="57">
        <v>0.41215106732348117</v>
      </c>
    </row>
    <row r="126" spans="2:14" hidden="1" outlineLevel="1">
      <c r="B126" s="63" t="s">
        <v>88</v>
      </c>
      <c r="C126" s="64">
        <v>375327</v>
      </c>
      <c r="D126" s="57">
        <v>5.493236045567107E-2</v>
      </c>
      <c r="E126" s="64">
        <v>173508</v>
      </c>
      <c r="F126" s="57">
        <v>4.3782710702039429E-2</v>
      </c>
      <c r="G126" s="64">
        <v>73034</v>
      </c>
      <c r="H126" s="57">
        <v>-3.3801214462421791E-2</v>
      </c>
      <c r="I126" s="64">
        <v>41040</v>
      </c>
      <c r="J126" s="57">
        <v>1.0638297872340496E-2</v>
      </c>
      <c r="K126" s="64">
        <v>87745</v>
      </c>
      <c r="L126" s="57">
        <v>0.19615300725230389</v>
      </c>
      <c r="M126" s="64">
        <v>0</v>
      </c>
      <c r="N126" s="57" t="s">
        <v>143</v>
      </c>
    </row>
    <row r="127" spans="2:14" hidden="1" outlineLevel="1">
      <c r="B127" s="63" t="s">
        <v>87</v>
      </c>
      <c r="C127" s="64">
        <v>340511</v>
      </c>
      <c r="D127" s="57">
        <v>-1.6174095443920899E-2</v>
      </c>
      <c r="E127" s="64">
        <v>147181</v>
      </c>
      <c r="F127" s="57">
        <v>-6.793786294638049E-2</v>
      </c>
      <c r="G127" s="64">
        <v>87142</v>
      </c>
      <c r="H127" s="57">
        <v>4.9119934506753893E-2</v>
      </c>
      <c r="I127" s="64">
        <v>34283</v>
      </c>
      <c r="J127" s="57">
        <v>-4.7720896641759936E-2</v>
      </c>
      <c r="K127" s="64">
        <v>71905</v>
      </c>
      <c r="L127" s="57">
        <v>4.0036449368644922E-2</v>
      </c>
      <c r="M127" s="64">
        <v>0</v>
      </c>
      <c r="N127" s="57" t="s">
        <v>143</v>
      </c>
    </row>
    <row r="128" spans="2:14" hidden="1" outlineLevel="1">
      <c r="B128" s="63" t="s">
        <v>86</v>
      </c>
      <c r="C128" s="64">
        <v>364398</v>
      </c>
      <c r="D128" s="57">
        <v>-1.5816169440438177E-2</v>
      </c>
      <c r="E128" s="64">
        <v>165660</v>
      </c>
      <c r="F128" s="57">
        <v>-1.5910898965791898E-3</v>
      </c>
      <c r="G128" s="64">
        <v>80526</v>
      </c>
      <c r="H128" s="57">
        <v>-2.3323509078339355E-2</v>
      </c>
      <c r="I128" s="64">
        <v>35628</v>
      </c>
      <c r="J128" s="57">
        <v>-0.11507414122848414</v>
      </c>
      <c r="K128" s="64">
        <v>82584</v>
      </c>
      <c r="L128" s="57">
        <v>1.1810830678755213E-2</v>
      </c>
      <c r="M128" s="64">
        <v>0</v>
      </c>
      <c r="N128" s="57" t="s">
        <v>143</v>
      </c>
    </row>
    <row r="129" spans="2:14" hidden="1" outlineLevel="1">
      <c r="B129" s="63" t="s">
        <v>85</v>
      </c>
      <c r="C129" s="64">
        <v>351896</v>
      </c>
      <c r="D129" s="57">
        <v>-1.6866285030997408E-2</v>
      </c>
      <c r="E129" s="64">
        <v>153173</v>
      </c>
      <c r="F129" s="57">
        <v>-3.7549717560273699E-2</v>
      </c>
      <c r="G129" s="64">
        <v>83367</v>
      </c>
      <c r="H129" s="57">
        <v>-8.3375481033534871E-2</v>
      </c>
      <c r="I129" s="64">
        <v>42545</v>
      </c>
      <c r="J129" s="57">
        <v>0.17245845619643396</v>
      </c>
      <c r="K129" s="64">
        <v>72811</v>
      </c>
      <c r="L129" s="57">
        <v>1.766670859714603E-2</v>
      </c>
      <c r="M129" s="64">
        <v>0</v>
      </c>
      <c r="N129" s="57" t="s">
        <v>143</v>
      </c>
    </row>
    <row r="130" spans="2:14" hidden="1" outlineLevel="1">
      <c r="B130" s="63" t="s">
        <v>84</v>
      </c>
      <c r="C130" s="64">
        <v>311437</v>
      </c>
      <c r="D130" s="57">
        <v>-5.383449235471216E-2</v>
      </c>
      <c r="E130" s="64">
        <v>137532</v>
      </c>
      <c r="F130" s="57">
        <v>-0.12757306064969587</v>
      </c>
      <c r="G130" s="64">
        <v>73751</v>
      </c>
      <c r="H130" s="57">
        <v>8.8212143419363898E-4</v>
      </c>
      <c r="I130" s="64">
        <v>33598</v>
      </c>
      <c r="J130" s="57">
        <v>5.3863187503739862E-3</v>
      </c>
      <c r="K130" s="64">
        <v>66556</v>
      </c>
      <c r="L130" s="57">
        <v>3.3317807793820764E-2</v>
      </c>
      <c r="M130" s="64">
        <v>0</v>
      </c>
      <c r="N130" s="57" t="s">
        <v>143</v>
      </c>
    </row>
    <row r="131" spans="2:14" hidden="1" outlineLevel="1">
      <c r="B131" s="63" t="s">
        <v>83</v>
      </c>
      <c r="C131" s="64">
        <v>315571</v>
      </c>
      <c r="D131" s="57">
        <v>-3.6803823837328165E-2</v>
      </c>
      <c r="E131" s="64">
        <v>137993</v>
      </c>
      <c r="F131" s="57">
        <v>-2.7793825473093836E-2</v>
      </c>
      <c r="G131" s="64">
        <v>67169</v>
      </c>
      <c r="H131" s="57">
        <v>-4.7828983740413666E-2</v>
      </c>
      <c r="I131" s="64">
        <v>36134</v>
      </c>
      <c r="J131" s="57">
        <v>-7.0029597220435003E-2</v>
      </c>
      <c r="K131" s="64">
        <v>74275</v>
      </c>
      <c r="L131" s="57">
        <v>-2.6450657334224581E-2</v>
      </c>
      <c r="M131" s="64">
        <v>0</v>
      </c>
      <c r="N131" s="57" t="s">
        <v>143</v>
      </c>
    </row>
    <row r="132" spans="2:14" hidden="1" outlineLevel="1">
      <c r="B132" s="63" t="s">
        <v>82</v>
      </c>
      <c r="C132" s="64">
        <v>304923</v>
      </c>
      <c r="D132" s="57">
        <v>-3.3824675695029782E-2</v>
      </c>
      <c r="E132" s="64">
        <v>144241</v>
      </c>
      <c r="F132" s="57">
        <v>-2.851658528371781E-2</v>
      </c>
      <c r="G132" s="64">
        <v>61359</v>
      </c>
      <c r="H132" s="57">
        <v>-5.7769383148293163E-2</v>
      </c>
      <c r="I132" s="64">
        <v>31043</v>
      </c>
      <c r="J132" s="57">
        <v>-1.5757767913760268E-2</v>
      </c>
      <c r="K132" s="64">
        <v>67674</v>
      </c>
      <c r="L132" s="57">
        <v>-3.1152469577666375E-2</v>
      </c>
      <c r="M132" s="64">
        <v>606</v>
      </c>
      <c r="N132" s="57">
        <v>-9.8039215686274161E-3</v>
      </c>
    </row>
    <row r="133" spans="2:14" hidden="1" outlineLevel="1">
      <c r="B133" s="63" t="s">
        <v>81</v>
      </c>
      <c r="C133" s="64">
        <v>354208</v>
      </c>
      <c r="D133" s="57">
        <v>5.5843373853115219E-2</v>
      </c>
      <c r="E133" s="64">
        <v>184081</v>
      </c>
      <c r="F133" s="57">
        <v>0.10275027107333057</v>
      </c>
      <c r="G133" s="64">
        <v>59171</v>
      </c>
      <c r="H133" s="57">
        <v>3.2760847558208628E-2</v>
      </c>
      <c r="I133" s="64">
        <v>34993</v>
      </c>
      <c r="J133" s="57">
        <v>4.7952679032905454E-3</v>
      </c>
      <c r="K133" s="64">
        <v>74821</v>
      </c>
      <c r="L133" s="57">
        <v>-5.938778763883712E-3</v>
      </c>
      <c r="M133" s="64">
        <v>1142</v>
      </c>
      <c r="N133" s="57">
        <v>-1.2964563526361328E-2</v>
      </c>
    </row>
    <row r="134" spans="2:14" hidden="1" outlineLevel="1">
      <c r="B134" s="63" t="s">
        <v>80</v>
      </c>
      <c r="C134" s="64">
        <v>302051</v>
      </c>
      <c r="D134" s="57">
        <v>3.6234643502842223E-2</v>
      </c>
      <c r="E134" s="64">
        <v>146677</v>
      </c>
      <c r="F134" s="57">
        <v>3.8156646801523086E-2</v>
      </c>
      <c r="G134" s="64">
        <v>53697</v>
      </c>
      <c r="H134" s="57">
        <v>-2.8583316750185439E-2</v>
      </c>
      <c r="I134" s="64">
        <v>33212</v>
      </c>
      <c r="J134" s="57">
        <v>5.626053493623373E-2</v>
      </c>
      <c r="K134" s="64">
        <v>67643</v>
      </c>
      <c r="L134" s="57">
        <v>7.9214397396215608E-2</v>
      </c>
      <c r="M134" s="64">
        <v>822</v>
      </c>
      <c r="N134" s="57">
        <v>2.1118012422360222E-2</v>
      </c>
    </row>
    <row r="135" spans="2:14" hidden="1" outlineLevel="1">
      <c r="B135" s="63" t="s">
        <v>79</v>
      </c>
      <c r="C135" s="64">
        <v>295449</v>
      </c>
      <c r="D135" s="57">
        <v>1.1039514343498036E-2</v>
      </c>
      <c r="E135" s="64">
        <v>138566</v>
      </c>
      <c r="F135" s="57">
        <v>4.5157981279086323E-2</v>
      </c>
      <c r="G135" s="64">
        <v>49333</v>
      </c>
      <c r="H135" s="57">
        <v>-0.18721167787004089</v>
      </c>
      <c r="I135" s="64">
        <v>37197</v>
      </c>
      <c r="J135" s="57">
        <v>3.7457466391476624E-2</v>
      </c>
      <c r="K135" s="64">
        <v>69216</v>
      </c>
      <c r="L135" s="57">
        <v>0.10967535070140277</v>
      </c>
      <c r="M135" s="64">
        <v>1137</v>
      </c>
      <c r="N135" s="57">
        <v>0.58136300417246178</v>
      </c>
    </row>
    <row r="136" spans="2:14" collapsed="1">
      <c r="B136" s="65">
        <v>2002</v>
      </c>
      <c r="C136" s="66">
        <v>3958135</v>
      </c>
      <c r="D136" s="67">
        <v>3.7605501576596367E-3</v>
      </c>
      <c r="E136" s="66">
        <v>1838759</v>
      </c>
      <c r="F136" s="67">
        <v>-1.7726206238433129E-4</v>
      </c>
      <c r="G136" s="66">
        <v>811241</v>
      </c>
      <c r="H136" s="67">
        <v>-1.9593838449025514E-2</v>
      </c>
      <c r="I136" s="66">
        <v>426585</v>
      </c>
      <c r="J136" s="67">
        <v>1.2707961408439994E-2</v>
      </c>
      <c r="K136" s="66">
        <v>875346</v>
      </c>
      <c r="L136" s="67">
        <v>2.9608056703686492E-2</v>
      </c>
      <c r="M136" s="66">
        <v>6204</v>
      </c>
      <c r="N136" s="67">
        <v>0.15724678231673206</v>
      </c>
    </row>
    <row r="137" spans="2:14" hidden="1" outlineLevel="1">
      <c r="B137" s="63" t="s">
        <v>90</v>
      </c>
      <c r="C137" s="64">
        <v>304777</v>
      </c>
      <c r="D137" s="57">
        <v>3.9360922127304132E-2</v>
      </c>
      <c r="E137" s="64">
        <v>142982</v>
      </c>
      <c r="F137" s="57">
        <v>-5.7083316846700649E-2</v>
      </c>
      <c r="G137" s="64">
        <v>59096</v>
      </c>
      <c r="H137" s="57">
        <v>0.17160983346550363</v>
      </c>
      <c r="I137" s="64">
        <v>30900</v>
      </c>
      <c r="J137" s="57">
        <v>1.4278680452978865E-2</v>
      </c>
      <c r="K137" s="64">
        <v>70949</v>
      </c>
      <c r="L137" s="57">
        <v>0.18487282686751616</v>
      </c>
      <c r="M137" s="64">
        <v>850</v>
      </c>
      <c r="N137" s="57">
        <v>4.5510455104551095E-2</v>
      </c>
    </row>
    <row r="138" spans="2:14" hidden="1" outlineLevel="1">
      <c r="B138" s="63" t="s">
        <v>89</v>
      </c>
      <c r="C138" s="64">
        <v>316880</v>
      </c>
      <c r="D138" s="57">
        <v>6.5902424584914243E-2</v>
      </c>
      <c r="E138" s="64">
        <v>158041</v>
      </c>
      <c r="F138" s="57">
        <v>0.14640427106152698</v>
      </c>
      <c r="G138" s="64">
        <v>53691</v>
      </c>
      <c r="H138" s="57">
        <v>1.6894259360972663E-2</v>
      </c>
      <c r="I138" s="64">
        <v>31239</v>
      </c>
      <c r="J138" s="57">
        <v>-8.3577798638817202E-2</v>
      </c>
      <c r="K138" s="64">
        <v>72691</v>
      </c>
      <c r="L138" s="57">
        <v>1.1521923660298139E-2</v>
      </c>
      <c r="M138" s="64">
        <v>1218</v>
      </c>
      <c r="N138" s="57">
        <v>0.79117647058823537</v>
      </c>
    </row>
    <row r="139" spans="2:14" hidden="1" outlineLevel="1">
      <c r="B139" s="63" t="s">
        <v>88</v>
      </c>
      <c r="C139" s="64">
        <v>355783</v>
      </c>
      <c r="D139" s="57">
        <v>2.9095463433258972E-2</v>
      </c>
      <c r="E139" s="64">
        <v>166230</v>
      </c>
      <c r="F139" s="57">
        <v>5.5569314003771852E-2</v>
      </c>
      <c r="G139" s="64">
        <v>75589</v>
      </c>
      <c r="H139" s="57">
        <v>-0.12550181056723397</v>
      </c>
      <c r="I139" s="64">
        <v>40608</v>
      </c>
      <c r="J139" s="57">
        <v>0.24134136276098195</v>
      </c>
      <c r="K139" s="64">
        <v>73356</v>
      </c>
      <c r="L139" s="57">
        <v>6.1668716983862781E-2</v>
      </c>
      <c r="M139" s="64">
        <v>0</v>
      </c>
      <c r="N139" s="57" t="s">
        <v>143</v>
      </c>
    </row>
    <row r="140" spans="2:14" hidden="1" outlineLevel="1">
      <c r="B140" s="63" t="s">
        <v>87</v>
      </c>
      <c r="C140" s="64">
        <v>346109</v>
      </c>
      <c r="D140" s="57">
        <v>-1.3206326035450688E-2</v>
      </c>
      <c r="E140" s="64">
        <v>157909</v>
      </c>
      <c r="F140" s="57">
        <v>-5.9735264170154956E-2</v>
      </c>
      <c r="G140" s="64">
        <v>83062</v>
      </c>
      <c r="H140" s="57">
        <v>4.4501414854765109E-3</v>
      </c>
      <c r="I140" s="64">
        <v>36001</v>
      </c>
      <c r="J140" s="57">
        <v>9.8529232271451272E-2</v>
      </c>
      <c r="K140" s="64">
        <v>69137</v>
      </c>
      <c r="L140" s="57">
        <v>2.6776962604330601E-2</v>
      </c>
      <c r="M140" s="64">
        <v>0</v>
      </c>
      <c r="N140" s="57" t="s">
        <v>143</v>
      </c>
    </row>
    <row r="141" spans="2:14" hidden="1" outlineLevel="1">
      <c r="B141" s="63" t="s">
        <v>86</v>
      </c>
      <c r="C141" s="64">
        <v>370254</v>
      </c>
      <c r="D141" s="57">
        <v>4.5894572706189463E-2</v>
      </c>
      <c r="E141" s="64">
        <v>165924</v>
      </c>
      <c r="F141" s="57">
        <v>8.6217054872540055E-2</v>
      </c>
      <c r="G141" s="64">
        <v>82449</v>
      </c>
      <c r="H141" s="57">
        <v>-2.5287274790750436E-2</v>
      </c>
      <c r="I141" s="64">
        <v>40261</v>
      </c>
      <c r="J141" s="57">
        <v>5.4670718289935527E-2</v>
      </c>
      <c r="K141" s="64">
        <v>81620</v>
      </c>
      <c r="L141" s="57">
        <v>3.9864443057165744E-2</v>
      </c>
      <c r="M141" s="64">
        <v>0</v>
      </c>
      <c r="N141" s="57" t="s">
        <v>143</v>
      </c>
    </row>
    <row r="142" spans="2:14" hidden="1" outlineLevel="1">
      <c r="B142" s="63" t="s">
        <v>85</v>
      </c>
      <c r="C142" s="64">
        <v>357933</v>
      </c>
      <c r="D142" s="57">
        <v>3.9698953716021945E-2</v>
      </c>
      <c r="E142" s="64">
        <v>159149</v>
      </c>
      <c r="F142" s="57">
        <v>7.944464038633714E-2</v>
      </c>
      <c r="G142" s="64">
        <v>90950</v>
      </c>
      <c r="H142" s="57">
        <v>-5.0447892088283819E-2</v>
      </c>
      <c r="I142" s="64">
        <v>36287</v>
      </c>
      <c r="J142" s="57">
        <v>0.10197698077682293</v>
      </c>
      <c r="K142" s="64">
        <v>71547</v>
      </c>
      <c r="L142" s="57">
        <v>5.032369823397298E-2</v>
      </c>
      <c r="M142" s="64">
        <v>0</v>
      </c>
      <c r="N142" s="57" t="s">
        <v>143</v>
      </c>
    </row>
    <row r="143" spans="2:14" hidden="1" outlineLevel="1">
      <c r="B143" s="63" t="s">
        <v>84</v>
      </c>
      <c r="C143" s="64">
        <v>329157</v>
      </c>
      <c r="D143" s="57">
        <v>1.8220232810648884E-2</v>
      </c>
      <c r="E143" s="64">
        <v>157643</v>
      </c>
      <c r="F143" s="57">
        <v>0.10769695606959151</v>
      </c>
      <c r="G143" s="64">
        <v>73686</v>
      </c>
      <c r="H143" s="57">
        <v>-5.7820171849427116E-2</v>
      </c>
      <c r="I143" s="64">
        <v>33418</v>
      </c>
      <c r="J143" s="57">
        <v>6.8213783403656914E-2</v>
      </c>
      <c r="K143" s="64">
        <v>64410</v>
      </c>
      <c r="L143" s="57">
        <v>-9.8643977665514471E-2</v>
      </c>
      <c r="M143" s="64">
        <v>0</v>
      </c>
      <c r="N143" s="57" t="s">
        <v>143</v>
      </c>
    </row>
    <row r="144" spans="2:14" hidden="1" outlineLevel="1">
      <c r="B144" s="63" t="s">
        <v>83</v>
      </c>
      <c r="C144" s="64">
        <v>327629</v>
      </c>
      <c r="D144" s="57">
        <v>9.654131412659317E-2</v>
      </c>
      <c r="E144" s="64">
        <v>141938</v>
      </c>
      <c r="F144" s="57">
        <v>0.11598760869907054</v>
      </c>
      <c r="G144" s="64">
        <v>70543</v>
      </c>
      <c r="H144" s="57">
        <v>-6.2439361518321079E-2</v>
      </c>
      <c r="I144" s="64">
        <v>38855</v>
      </c>
      <c r="J144" s="57">
        <v>6.8648752715971373E-2</v>
      </c>
      <c r="K144" s="64">
        <v>76293</v>
      </c>
      <c r="L144" s="57">
        <v>0.27159238641288042</v>
      </c>
      <c r="M144" s="64">
        <v>0</v>
      </c>
      <c r="N144" s="57" t="s">
        <v>143</v>
      </c>
    </row>
    <row r="145" spans="2:14" hidden="1" outlineLevel="1">
      <c r="B145" s="63" t="s">
        <v>82</v>
      </c>
      <c r="C145" s="64">
        <v>315598</v>
      </c>
      <c r="D145" s="57">
        <v>0.11466342672878116</v>
      </c>
      <c r="E145" s="64">
        <v>148475</v>
      </c>
      <c r="F145" s="57">
        <v>0.1032307440816751</v>
      </c>
      <c r="G145" s="64">
        <v>65121</v>
      </c>
      <c r="H145" s="57">
        <v>0.15900475198889419</v>
      </c>
      <c r="I145" s="64">
        <v>31540</v>
      </c>
      <c r="J145" s="57">
        <v>5.2736982643524666E-2</v>
      </c>
      <c r="K145" s="64">
        <v>69850</v>
      </c>
      <c r="L145" s="57">
        <v>0.11931927440548673</v>
      </c>
      <c r="M145" s="64">
        <v>612</v>
      </c>
      <c r="N145" s="57" t="s">
        <v>143</v>
      </c>
    </row>
    <row r="146" spans="2:14" hidden="1" outlineLevel="1">
      <c r="B146" s="63" t="s">
        <v>81</v>
      </c>
      <c r="C146" s="64">
        <v>335474</v>
      </c>
      <c r="D146" s="57">
        <v>0.11390984433937201</v>
      </c>
      <c r="E146" s="64">
        <v>166929</v>
      </c>
      <c r="F146" s="57">
        <v>0.13690942401601891</v>
      </c>
      <c r="G146" s="64">
        <v>57294</v>
      </c>
      <c r="H146" s="57">
        <v>0.10925248301097756</v>
      </c>
      <c r="I146" s="64">
        <v>34826</v>
      </c>
      <c r="J146" s="57">
        <v>2.0273041542157477E-2</v>
      </c>
      <c r="K146" s="64">
        <v>75268</v>
      </c>
      <c r="L146" s="57">
        <v>9.7905362039792276E-2</v>
      </c>
      <c r="M146" s="64">
        <v>1157</v>
      </c>
      <c r="N146" s="57" t="s">
        <v>143</v>
      </c>
    </row>
    <row r="147" spans="2:14" hidden="1" outlineLevel="1">
      <c r="B147" s="63" t="s">
        <v>80</v>
      </c>
      <c r="C147" s="64">
        <v>291489</v>
      </c>
      <c r="D147" s="57">
        <v>6.9786475039820273E-2</v>
      </c>
      <c r="E147" s="64">
        <v>141286</v>
      </c>
      <c r="F147" s="57">
        <v>3.5836302585081858E-2</v>
      </c>
      <c r="G147" s="64">
        <v>55277</v>
      </c>
      <c r="H147" s="57">
        <v>9.7223049286409013E-2</v>
      </c>
      <c r="I147" s="64">
        <v>31443</v>
      </c>
      <c r="J147" s="57">
        <v>9.089962876869162E-2</v>
      </c>
      <c r="K147" s="64">
        <v>62678</v>
      </c>
      <c r="L147" s="57">
        <v>0.10205014593663186</v>
      </c>
      <c r="M147" s="64">
        <v>805</v>
      </c>
      <c r="N147" s="57" t="s">
        <v>143</v>
      </c>
    </row>
    <row r="148" spans="2:14" hidden="1" outlineLevel="1">
      <c r="B148" s="63" t="s">
        <v>79</v>
      </c>
      <c r="C148" s="64">
        <v>292223</v>
      </c>
      <c r="D148" s="57">
        <v>0.16939249998999562</v>
      </c>
      <c r="E148" s="64">
        <v>132579</v>
      </c>
      <c r="F148" s="57">
        <v>0.18917731056257181</v>
      </c>
      <c r="G148" s="64">
        <v>60696</v>
      </c>
      <c r="H148" s="57">
        <v>3.3404842169782345E-2</v>
      </c>
      <c r="I148" s="64">
        <v>35854</v>
      </c>
      <c r="J148" s="57">
        <v>0.38678734431809381</v>
      </c>
      <c r="K148" s="64">
        <v>62375</v>
      </c>
      <c r="L148" s="57">
        <v>0.15902038389356532</v>
      </c>
      <c r="M148" s="64">
        <v>719</v>
      </c>
      <c r="N148" s="57" t="s">
        <v>143</v>
      </c>
    </row>
    <row r="149" spans="2:14" collapsed="1">
      <c r="B149" s="65">
        <v>2001</v>
      </c>
      <c r="C149" s="66">
        <v>3943306</v>
      </c>
      <c r="D149" s="67">
        <v>6.1746697612803603E-2</v>
      </c>
      <c r="E149" s="66">
        <v>1839085</v>
      </c>
      <c r="F149" s="67">
        <v>7.3039139321186886E-2</v>
      </c>
      <c r="G149" s="66">
        <v>827454</v>
      </c>
      <c r="H149" s="67">
        <v>5.2409067716305824E-3</v>
      </c>
      <c r="I149" s="66">
        <v>421232</v>
      </c>
      <c r="J149" s="67">
        <v>8.6896053463379364E-2</v>
      </c>
      <c r="K149" s="66">
        <v>850174</v>
      </c>
      <c r="L149" s="67">
        <v>7.9053013812859341E-2</v>
      </c>
      <c r="M149" s="66">
        <v>5361</v>
      </c>
      <c r="N149" s="67">
        <v>2.5907568653717346</v>
      </c>
    </row>
    <row r="150" spans="2:14" hidden="1" outlineLevel="1">
      <c r="B150" s="63" t="s">
        <v>90</v>
      </c>
      <c r="C150" s="64">
        <v>293235</v>
      </c>
      <c r="D150" s="57">
        <v>0.12953860850673715</v>
      </c>
      <c r="E150" s="64">
        <v>151638</v>
      </c>
      <c r="F150" s="57">
        <v>0.26529488334835283</v>
      </c>
      <c r="G150" s="64">
        <v>50440</v>
      </c>
      <c r="H150" s="57">
        <v>9.6950980818581112E-2</v>
      </c>
      <c r="I150" s="64">
        <v>30465</v>
      </c>
      <c r="J150" s="57">
        <v>-1.0820381664371492E-3</v>
      </c>
      <c r="K150" s="64">
        <v>59879</v>
      </c>
      <c r="L150" s="57">
        <v>-5.3775165133845282E-2</v>
      </c>
      <c r="M150" s="64">
        <v>813</v>
      </c>
      <c r="N150" s="57" t="s">
        <v>143</v>
      </c>
    </row>
    <row r="151" spans="2:14" hidden="1" outlineLevel="1">
      <c r="B151" s="63" t="s">
        <v>89</v>
      </c>
      <c r="C151" s="64">
        <v>297288</v>
      </c>
      <c r="D151" s="57">
        <v>3.2034992709852217E-2</v>
      </c>
      <c r="E151" s="64">
        <v>137858</v>
      </c>
      <c r="F151" s="57">
        <v>-2.4963278655311116E-3</v>
      </c>
      <c r="G151" s="64">
        <v>52799</v>
      </c>
      <c r="H151" s="57">
        <v>-0.11785541242711306</v>
      </c>
      <c r="I151" s="64">
        <v>34088</v>
      </c>
      <c r="J151" s="57">
        <v>0.12076278152227515</v>
      </c>
      <c r="K151" s="64">
        <v>71863</v>
      </c>
      <c r="L151" s="57">
        <v>0.20597761331789433</v>
      </c>
      <c r="M151" s="64">
        <v>680</v>
      </c>
      <c r="N151" s="57" t="s">
        <v>143</v>
      </c>
    </row>
    <row r="152" spans="2:14" hidden="1" outlineLevel="1">
      <c r="B152" s="63" t="s">
        <v>88</v>
      </c>
      <c r="C152" s="64">
        <v>345724</v>
      </c>
      <c r="D152" s="57">
        <v>6.7606251408913964E-2</v>
      </c>
      <c r="E152" s="64">
        <v>157479</v>
      </c>
      <c r="F152" s="57">
        <v>-1.1487109956123009E-2</v>
      </c>
      <c r="G152" s="64">
        <v>86437</v>
      </c>
      <c r="H152" s="57">
        <v>0.15395500967892661</v>
      </c>
      <c r="I152" s="64">
        <v>32713</v>
      </c>
      <c r="J152" s="57">
        <v>0.20681004906481726</v>
      </c>
      <c r="K152" s="64">
        <v>69095</v>
      </c>
      <c r="L152" s="57">
        <v>0.10534314509678455</v>
      </c>
      <c r="M152" s="64">
        <v>0</v>
      </c>
      <c r="N152" s="57" t="s">
        <v>143</v>
      </c>
    </row>
    <row r="153" spans="2:14" hidden="1" outlineLevel="1">
      <c r="B153" s="63" t="s">
        <v>87</v>
      </c>
      <c r="C153" s="64">
        <v>350741</v>
      </c>
      <c r="D153" s="57">
        <v>9.3570916347083255E-2</v>
      </c>
      <c r="E153" s="64">
        <v>167941</v>
      </c>
      <c r="F153" s="57">
        <v>0.23142859237859192</v>
      </c>
      <c r="G153" s="64">
        <v>82694</v>
      </c>
      <c r="H153" s="57">
        <v>8.5864129771924258E-3</v>
      </c>
      <c r="I153" s="64">
        <v>32772</v>
      </c>
      <c r="J153" s="57">
        <v>3.639986085196556E-2</v>
      </c>
      <c r="K153" s="64">
        <v>67334</v>
      </c>
      <c r="L153" s="57">
        <v>-4.8148148148148162E-2</v>
      </c>
      <c r="M153" s="64">
        <v>0</v>
      </c>
      <c r="N153" s="57" t="s">
        <v>143</v>
      </c>
    </row>
    <row r="154" spans="2:14" hidden="1" outlineLevel="1">
      <c r="B154" s="63" t="s">
        <v>86</v>
      </c>
      <c r="C154" s="64">
        <v>354007</v>
      </c>
      <c r="D154" s="57">
        <v>9.2988647345232378E-2</v>
      </c>
      <c r="E154" s="64">
        <v>152754</v>
      </c>
      <c r="F154" s="57">
        <v>9.8009617665451909E-2</v>
      </c>
      <c r="G154" s="64">
        <v>84588</v>
      </c>
      <c r="H154" s="57">
        <v>-0.10131316136160806</v>
      </c>
      <c r="I154" s="64">
        <v>38174</v>
      </c>
      <c r="J154" s="57">
        <v>0.31643561624939642</v>
      </c>
      <c r="K154" s="64">
        <v>78491</v>
      </c>
      <c r="L154" s="57">
        <v>0.2732124318712692</v>
      </c>
      <c r="M154" s="64">
        <v>0</v>
      </c>
      <c r="N154" s="57" t="s">
        <v>143</v>
      </c>
    </row>
    <row r="155" spans="2:14" hidden="1" outlineLevel="1">
      <c r="B155" s="63" t="s">
        <v>85</v>
      </c>
      <c r="C155" s="64">
        <v>344266</v>
      </c>
      <c r="D155" s="57">
        <v>5.741894266091685E-2</v>
      </c>
      <c r="E155" s="64">
        <v>147436</v>
      </c>
      <c r="F155" s="57">
        <v>1.0174941154916795E-4</v>
      </c>
      <c r="G155" s="64">
        <v>95782</v>
      </c>
      <c r="H155" s="57">
        <v>0.18787593169049899</v>
      </c>
      <c r="I155" s="64">
        <v>32929</v>
      </c>
      <c r="J155" s="57">
        <v>0.19602644195844832</v>
      </c>
      <c r="K155" s="64">
        <v>68119</v>
      </c>
      <c r="L155" s="57">
        <v>-2.6676763924213365E-2</v>
      </c>
      <c r="M155" s="64">
        <v>0</v>
      </c>
      <c r="N155" s="57" t="s">
        <v>143</v>
      </c>
    </row>
    <row r="156" spans="2:14" hidden="1" outlineLevel="1">
      <c r="B156" s="63" t="s">
        <v>84</v>
      </c>
      <c r="C156" s="64">
        <v>323267</v>
      </c>
      <c r="D156" s="57">
        <v>0.10338695529000574</v>
      </c>
      <c r="E156" s="64">
        <v>142316</v>
      </c>
      <c r="F156" s="57">
        <v>0.12890073453587814</v>
      </c>
      <c r="G156" s="64">
        <v>78208</v>
      </c>
      <c r="H156" s="57">
        <v>4.163447963559852E-2</v>
      </c>
      <c r="I156" s="64">
        <v>31284</v>
      </c>
      <c r="J156" s="57">
        <v>-5.2861035422343328E-2</v>
      </c>
      <c r="K156" s="64">
        <v>71459</v>
      </c>
      <c r="L156" s="57">
        <v>0.21530978418000313</v>
      </c>
      <c r="M156" s="64">
        <v>0</v>
      </c>
      <c r="N156" s="57" t="s">
        <v>143</v>
      </c>
    </row>
    <row r="157" spans="2:14" hidden="1" outlineLevel="1">
      <c r="B157" s="63" t="s">
        <v>83</v>
      </c>
      <c r="C157" s="64">
        <v>298784</v>
      </c>
      <c r="D157" s="57">
        <v>5.8196860656202221E-2</v>
      </c>
      <c r="E157" s="64">
        <v>127186</v>
      </c>
      <c r="F157" s="57">
        <v>9.5137639167534926E-2</v>
      </c>
      <c r="G157" s="64">
        <v>75241</v>
      </c>
      <c r="H157" s="57">
        <v>-8.3321150097465879E-2</v>
      </c>
      <c r="I157" s="64">
        <v>36359</v>
      </c>
      <c r="J157" s="57">
        <v>0.35693226348199292</v>
      </c>
      <c r="K157" s="64">
        <v>59998</v>
      </c>
      <c r="L157" s="57">
        <v>4.6355074991279999E-2</v>
      </c>
      <c r="M157" s="64">
        <v>0</v>
      </c>
      <c r="N157" s="57" t="s">
        <v>143</v>
      </c>
    </row>
    <row r="158" spans="2:14" hidden="1" outlineLevel="1">
      <c r="B158" s="63" t="s">
        <v>82</v>
      </c>
      <c r="C158" s="64">
        <v>283133</v>
      </c>
      <c r="D158" s="57">
        <v>2.068530434939353E-2</v>
      </c>
      <c r="E158" s="64">
        <v>134582</v>
      </c>
      <c r="F158" s="57">
        <v>1.4832409606756469E-2</v>
      </c>
      <c r="G158" s="64">
        <v>56187</v>
      </c>
      <c r="H158" s="57">
        <v>0.11473295770176972</v>
      </c>
      <c r="I158" s="64">
        <v>29960</v>
      </c>
      <c r="J158" s="57">
        <v>0.13390356521080915</v>
      </c>
      <c r="K158" s="64">
        <v>62404</v>
      </c>
      <c r="L158" s="57">
        <v>-8.1672896371074555E-2</v>
      </c>
      <c r="M158" s="64">
        <v>0</v>
      </c>
      <c r="N158" s="57" t="s">
        <v>143</v>
      </c>
    </row>
    <row r="159" spans="2:14" hidden="1" outlineLevel="1">
      <c r="B159" s="63" t="s">
        <v>81</v>
      </c>
      <c r="C159" s="64">
        <v>301168</v>
      </c>
      <c r="D159" s="57">
        <v>2.0676659877248316E-2</v>
      </c>
      <c r="E159" s="64">
        <v>146827</v>
      </c>
      <c r="F159" s="57">
        <v>7.7510732763365509E-2</v>
      </c>
      <c r="G159" s="64">
        <v>51651</v>
      </c>
      <c r="H159" s="57">
        <v>-0.16935769193657324</v>
      </c>
      <c r="I159" s="64">
        <v>34134</v>
      </c>
      <c r="J159" s="57">
        <v>-1.8122195374525418E-2</v>
      </c>
      <c r="K159" s="64">
        <v>68556</v>
      </c>
      <c r="L159" s="57">
        <v>0.10831608898085876</v>
      </c>
      <c r="M159" s="64">
        <v>0</v>
      </c>
      <c r="N159" s="57" t="s">
        <v>143</v>
      </c>
    </row>
    <row r="160" spans="2:14" hidden="1" outlineLevel="1">
      <c r="B160" s="63" t="s">
        <v>80</v>
      </c>
      <c r="C160" s="64">
        <v>272474</v>
      </c>
      <c r="D160" s="57">
        <v>3.1867878012110884E-2</v>
      </c>
      <c r="E160" s="64">
        <v>136398</v>
      </c>
      <c r="F160" s="57">
        <v>8.6550946763002568E-2</v>
      </c>
      <c r="G160" s="64">
        <v>50379</v>
      </c>
      <c r="H160" s="57">
        <v>-3.5291639538891695E-2</v>
      </c>
      <c r="I160" s="64">
        <v>28823</v>
      </c>
      <c r="J160" s="57">
        <v>1.0694999649344172E-2</v>
      </c>
      <c r="K160" s="64">
        <v>56874</v>
      </c>
      <c r="L160" s="57">
        <v>-1.5782369432042365E-2</v>
      </c>
      <c r="M160" s="64">
        <v>0</v>
      </c>
      <c r="N160" s="57" t="s">
        <v>143</v>
      </c>
    </row>
    <row r="161" spans="2:14" hidden="1" outlineLevel="1">
      <c r="B161" s="63" t="s">
        <v>79</v>
      </c>
      <c r="C161" s="64">
        <v>249893</v>
      </c>
      <c r="D161" s="57">
        <v>-6.0086208193539603E-2</v>
      </c>
      <c r="E161" s="64">
        <v>111488</v>
      </c>
      <c r="F161" s="57">
        <v>-0.16000753437558868</v>
      </c>
      <c r="G161" s="64">
        <v>58734</v>
      </c>
      <c r="H161" s="57">
        <v>0.12670490513917398</v>
      </c>
      <c r="I161" s="64">
        <v>25854</v>
      </c>
      <c r="J161" s="57">
        <v>-5.3937353629976537E-2</v>
      </c>
      <c r="K161" s="64">
        <v>53817</v>
      </c>
      <c r="L161" s="57">
        <v>2.4401147412733692E-3</v>
      </c>
      <c r="M161" s="64">
        <v>0</v>
      </c>
      <c r="N161" s="57" t="s">
        <v>143</v>
      </c>
    </row>
    <row r="162" spans="2:14" collapsed="1">
      <c r="B162" s="65">
        <v>2000</v>
      </c>
      <c r="C162" s="66">
        <v>3713980</v>
      </c>
      <c r="D162" s="67">
        <v>5.5286034063702694E-2</v>
      </c>
      <c r="E162" s="66">
        <v>1713903</v>
      </c>
      <c r="F162" s="67">
        <v>6.4789987177065855E-2</v>
      </c>
      <c r="G162" s="66">
        <v>823140</v>
      </c>
      <c r="H162" s="67">
        <v>1.4236322459973527E-2</v>
      </c>
      <c r="I162" s="66">
        <v>387555</v>
      </c>
      <c r="J162" s="67">
        <v>9.7802440599612517E-2</v>
      </c>
      <c r="K162" s="66">
        <v>787889</v>
      </c>
      <c r="L162" s="67">
        <v>5.7319344691723728E-2</v>
      </c>
      <c r="M162" s="66">
        <v>1493</v>
      </c>
      <c r="N162" s="67" t="s">
        <v>143</v>
      </c>
    </row>
    <row r="163" spans="2:14" hidden="1" outlineLevel="1">
      <c r="B163" s="63" t="s">
        <v>90</v>
      </c>
      <c r="C163" s="64">
        <v>259606</v>
      </c>
      <c r="D163" s="57">
        <v>-4.8950792766917717E-2</v>
      </c>
      <c r="E163" s="64">
        <v>119844</v>
      </c>
      <c r="F163" s="57">
        <v>-1.1506198500482512E-2</v>
      </c>
      <c r="G163" s="64">
        <v>45982</v>
      </c>
      <c r="H163" s="57">
        <v>-0.12793961462600512</v>
      </c>
      <c r="I163" s="64">
        <v>30498</v>
      </c>
      <c r="J163" s="57">
        <v>-5.8471227463571251E-2</v>
      </c>
      <c r="K163" s="64">
        <v>63282</v>
      </c>
      <c r="L163" s="57">
        <v>-4.9948205197495876E-2</v>
      </c>
      <c r="M163" s="64">
        <v>0</v>
      </c>
      <c r="N163" s="57" t="s">
        <v>143</v>
      </c>
    </row>
    <row r="164" spans="2:14" hidden="1" outlineLevel="1">
      <c r="B164" s="63" t="s">
        <v>89</v>
      </c>
      <c r="C164" s="64">
        <v>288060</v>
      </c>
      <c r="D164" s="57">
        <v>4.7353800956965619E-2</v>
      </c>
      <c r="E164" s="64">
        <v>138203</v>
      </c>
      <c r="F164" s="57">
        <v>0.1102336902820511</v>
      </c>
      <c r="G164" s="64">
        <v>59853</v>
      </c>
      <c r="H164" s="57">
        <v>-6.5001405942450075E-2</v>
      </c>
      <c r="I164" s="64">
        <v>30415</v>
      </c>
      <c r="J164" s="57">
        <v>0.10841836734693877</v>
      </c>
      <c r="K164" s="64">
        <v>59589</v>
      </c>
      <c r="L164" s="57">
        <v>8.2570514881303847E-3</v>
      </c>
      <c r="M164" s="64">
        <v>0</v>
      </c>
      <c r="N164" s="57" t="s">
        <v>143</v>
      </c>
    </row>
    <row r="165" spans="2:14" hidden="1" outlineLevel="1">
      <c r="B165" s="63" t="s">
        <v>88</v>
      </c>
      <c r="C165" s="64">
        <v>323831</v>
      </c>
      <c r="D165" s="57">
        <v>6.2360984443380119E-2</v>
      </c>
      <c r="E165" s="64">
        <v>159309</v>
      </c>
      <c r="F165" s="57">
        <v>0.10552174486304944</v>
      </c>
      <c r="G165" s="64">
        <v>74905</v>
      </c>
      <c r="H165" s="57">
        <v>8.345989730237946E-2</v>
      </c>
      <c r="I165" s="64">
        <v>27107</v>
      </c>
      <c r="J165" s="57">
        <v>0.20288440204126923</v>
      </c>
      <c r="K165" s="64">
        <v>62510</v>
      </c>
      <c r="L165" s="57">
        <v>-9.470086460339755E-2</v>
      </c>
      <c r="M165" s="64">
        <v>0</v>
      </c>
      <c r="N165" s="57" t="s">
        <v>143</v>
      </c>
    </row>
    <row r="166" spans="2:14" hidden="1" outlineLevel="1">
      <c r="B166" s="63" t="s">
        <v>87</v>
      </c>
      <c r="C166" s="64">
        <v>320730</v>
      </c>
      <c r="D166" s="57">
        <v>9.2881092574419455E-2</v>
      </c>
      <c r="E166" s="64">
        <v>136379</v>
      </c>
      <c r="F166" s="57">
        <v>4.8649770860886399E-2</v>
      </c>
      <c r="G166" s="64">
        <v>81990</v>
      </c>
      <c r="H166" s="57">
        <v>9.0249059213063365E-2</v>
      </c>
      <c r="I166" s="64">
        <v>31621</v>
      </c>
      <c r="J166" s="57">
        <v>8.5811414051232715E-2</v>
      </c>
      <c r="K166" s="64">
        <v>70740</v>
      </c>
      <c r="L166" s="57">
        <v>0.19705558845926041</v>
      </c>
      <c r="M166" s="64">
        <v>0</v>
      </c>
      <c r="N166" s="57" t="s">
        <v>143</v>
      </c>
    </row>
    <row r="167" spans="2:14" hidden="1" outlineLevel="1">
      <c r="B167" s="63" t="s">
        <v>86</v>
      </c>
      <c r="C167" s="64">
        <v>323889</v>
      </c>
      <c r="D167" s="57">
        <v>8.4909894821464382E-2</v>
      </c>
      <c r="E167" s="64">
        <v>139119</v>
      </c>
      <c r="F167" s="57">
        <v>8.606112650767006E-2</v>
      </c>
      <c r="G167" s="64">
        <v>94124</v>
      </c>
      <c r="H167" s="57">
        <v>8.5916679165176424E-2</v>
      </c>
      <c r="I167" s="64">
        <v>28998</v>
      </c>
      <c r="J167" s="57">
        <v>0.23369495851946387</v>
      </c>
      <c r="K167" s="64">
        <v>61648</v>
      </c>
      <c r="L167" s="57">
        <v>2.2982592967492499E-2</v>
      </c>
      <c r="M167" s="64">
        <v>0</v>
      </c>
      <c r="N167" s="57" t="s">
        <v>143</v>
      </c>
    </row>
    <row r="168" spans="2:14" hidden="1" outlineLevel="1">
      <c r="B168" s="63" t="s">
        <v>85</v>
      </c>
      <c r="C168" s="64">
        <v>325572</v>
      </c>
      <c r="D168" s="57">
        <v>6.6257069964400506E-2</v>
      </c>
      <c r="E168" s="64">
        <v>147421</v>
      </c>
      <c r="F168" s="57">
        <v>0.1127204933314212</v>
      </c>
      <c r="G168" s="64">
        <v>80633</v>
      </c>
      <c r="H168" s="57">
        <v>7.0354293603068996E-2</v>
      </c>
      <c r="I168" s="64">
        <v>27532</v>
      </c>
      <c r="J168" s="57">
        <v>2.2696036551391074E-2</v>
      </c>
      <c r="K168" s="64">
        <v>69986</v>
      </c>
      <c r="L168" s="57">
        <v>-8.696883852691184E-3</v>
      </c>
      <c r="M168" s="64">
        <v>0</v>
      </c>
      <c r="N168" s="57" t="s">
        <v>143</v>
      </c>
    </row>
    <row r="169" spans="2:14" hidden="1" outlineLevel="1">
      <c r="B169" s="63" t="s">
        <v>84</v>
      </c>
      <c r="C169" s="64">
        <v>292977</v>
      </c>
      <c r="D169" s="57">
        <v>7.0302082686413359E-2</v>
      </c>
      <c r="E169" s="64">
        <v>126066</v>
      </c>
      <c r="F169" s="57">
        <v>8.3450788958025379E-2</v>
      </c>
      <c r="G169" s="64">
        <v>75082</v>
      </c>
      <c r="H169" s="57">
        <v>-4.8305933352768893E-2</v>
      </c>
      <c r="I169" s="64">
        <v>33030</v>
      </c>
      <c r="J169" s="57">
        <v>0.39886498390648817</v>
      </c>
      <c r="K169" s="64">
        <v>58799</v>
      </c>
      <c r="L169" s="57">
        <v>7.1566554891383527E-2</v>
      </c>
      <c r="M169" s="64">
        <v>0</v>
      </c>
      <c r="N169" s="57" t="s">
        <v>143</v>
      </c>
    </row>
    <row r="170" spans="2:14" hidden="1" outlineLevel="1">
      <c r="B170" s="63" t="s">
        <v>83</v>
      </c>
      <c r="C170" s="64">
        <v>282352</v>
      </c>
      <c r="D170" s="57">
        <v>3.6435582506809228E-2</v>
      </c>
      <c r="E170" s="64">
        <v>116137</v>
      </c>
      <c r="F170" s="57">
        <v>-6.7996147981702948E-2</v>
      </c>
      <c r="G170" s="64">
        <v>82080</v>
      </c>
      <c r="H170" s="57">
        <v>0.15431673393618062</v>
      </c>
      <c r="I170" s="64">
        <v>26795</v>
      </c>
      <c r="J170" s="57">
        <v>0.21607515657620047</v>
      </c>
      <c r="K170" s="64">
        <v>57340</v>
      </c>
      <c r="L170" s="57">
        <v>4.874256973022395E-2</v>
      </c>
      <c r="M170" s="64">
        <v>0</v>
      </c>
      <c r="N170" s="57" t="s">
        <v>143</v>
      </c>
    </row>
    <row r="171" spans="2:14" hidden="1" outlineLevel="1">
      <c r="B171" s="63" t="s">
        <v>82</v>
      </c>
      <c r="C171" s="64">
        <v>277395</v>
      </c>
      <c r="D171" s="57">
        <v>9.1547633101168646E-2</v>
      </c>
      <c r="E171" s="64">
        <v>132615</v>
      </c>
      <c r="F171" s="57">
        <v>0.13073617434900497</v>
      </c>
      <c r="G171" s="64">
        <v>50404</v>
      </c>
      <c r="H171" s="57">
        <v>8.6831834745671355E-2</v>
      </c>
      <c r="I171" s="64">
        <v>26422</v>
      </c>
      <c r="J171" s="57">
        <v>3.3279887372414052E-2</v>
      </c>
      <c r="K171" s="64">
        <v>67954</v>
      </c>
      <c r="L171" s="57">
        <v>4.705701078582436E-2</v>
      </c>
      <c r="M171" s="64">
        <v>0</v>
      </c>
      <c r="N171" s="57" t="s">
        <v>143</v>
      </c>
    </row>
    <row r="172" spans="2:14" hidden="1" outlineLevel="1">
      <c r="B172" s="63" t="s">
        <v>81</v>
      </c>
      <c r="C172" s="64">
        <v>295067</v>
      </c>
      <c r="D172" s="57">
        <v>0.12576305588621306</v>
      </c>
      <c r="E172" s="64">
        <v>136265</v>
      </c>
      <c r="F172" s="57">
        <v>8.5206186388034899E-2</v>
      </c>
      <c r="G172" s="64">
        <v>62182</v>
      </c>
      <c r="H172" s="57">
        <v>0.16629154475204433</v>
      </c>
      <c r="I172" s="64">
        <v>34764</v>
      </c>
      <c r="J172" s="57">
        <v>0.42510453390177916</v>
      </c>
      <c r="K172" s="64">
        <v>61856</v>
      </c>
      <c r="L172" s="57">
        <v>5.1472088121302884E-2</v>
      </c>
      <c r="M172" s="64">
        <v>0</v>
      </c>
      <c r="N172" s="57" t="s">
        <v>143</v>
      </c>
    </row>
    <row r="173" spans="2:14" hidden="1" outlineLevel="1">
      <c r="B173" s="63" t="s">
        <v>80</v>
      </c>
      <c r="C173" s="64">
        <v>264059</v>
      </c>
      <c r="D173" s="57">
        <v>0.10843439240724173</v>
      </c>
      <c r="E173" s="64">
        <v>125533</v>
      </c>
      <c r="F173" s="57">
        <v>8.0429992770337799E-2</v>
      </c>
      <c r="G173" s="64">
        <v>52222</v>
      </c>
      <c r="H173" s="57">
        <v>0.2025514668631696</v>
      </c>
      <c r="I173" s="64">
        <v>28518</v>
      </c>
      <c r="J173" s="57">
        <v>0.2530427523177643</v>
      </c>
      <c r="K173" s="64">
        <v>57786</v>
      </c>
      <c r="L173" s="57">
        <v>3.4590181544741583E-2</v>
      </c>
      <c r="M173" s="64">
        <v>0</v>
      </c>
      <c r="N173" s="57" t="s">
        <v>143</v>
      </c>
    </row>
    <row r="174" spans="2:14" hidden="1" outlineLevel="1">
      <c r="B174" s="63" t="s">
        <v>79</v>
      </c>
      <c r="C174" s="64">
        <v>265868</v>
      </c>
      <c r="D174" s="57">
        <v>8.3932306212058716E-2</v>
      </c>
      <c r="E174" s="64">
        <v>132725</v>
      </c>
      <c r="F174" s="57">
        <v>9.0412421952021038E-2</v>
      </c>
      <c r="G174" s="64">
        <v>52129</v>
      </c>
      <c r="H174" s="57">
        <v>0.17542672890031352</v>
      </c>
      <c r="I174" s="64">
        <v>27328</v>
      </c>
      <c r="J174" s="57">
        <v>0.27036072889550011</v>
      </c>
      <c r="K174" s="64">
        <v>53686</v>
      </c>
      <c r="L174" s="57">
        <v>-6.9566724436741723E-2</v>
      </c>
      <c r="M174" s="64">
        <v>0</v>
      </c>
      <c r="N174" s="57" t="s">
        <v>143</v>
      </c>
    </row>
    <row r="175" spans="2:14" collapsed="1">
      <c r="B175" s="65">
        <v>1999</v>
      </c>
      <c r="C175" s="66">
        <v>3519406</v>
      </c>
      <c r="D175" s="67">
        <v>6.775503021771323E-2</v>
      </c>
      <c r="E175" s="66">
        <v>1609616</v>
      </c>
      <c r="F175" s="67">
        <v>7.1520770826912106E-2</v>
      </c>
      <c r="G175" s="66">
        <v>811586</v>
      </c>
      <c r="H175" s="67">
        <v>6.7092844990125577E-2</v>
      </c>
      <c r="I175" s="66">
        <v>353028</v>
      </c>
      <c r="J175" s="67">
        <v>0.16975317846101845</v>
      </c>
      <c r="K175" s="66">
        <v>745176</v>
      </c>
      <c r="L175" s="67">
        <v>1.8631774351852037E-2</v>
      </c>
      <c r="M175" s="66">
        <v>0</v>
      </c>
      <c r="N175" s="67" t="s">
        <v>143</v>
      </c>
    </row>
    <row r="176" spans="2:14" hidden="1" outlineLevel="1">
      <c r="B176" s="63" t="s">
        <v>90</v>
      </c>
      <c r="C176" s="64">
        <v>272968</v>
      </c>
      <c r="D176" s="57">
        <v>0.15170539888275703</v>
      </c>
      <c r="E176" s="64">
        <v>121239</v>
      </c>
      <c r="F176" s="57">
        <v>2.8224677935052789E-2</v>
      </c>
      <c r="G176" s="64">
        <v>52728</v>
      </c>
      <c r="H176" s="57">
        <v>9.8728901854552964E-2</v>
      </c>
      <c r="I176" s="64">
        <v>32392</v>
      </c>
      <c r="J176" s="57">
        <v>0.313384422008677</v>
      </c>
      <c r="K176" s="64">
        <v>66609</v>
      </c>
      <c r="L176" s="57">
        <v>0.43405528763348267</v>
      </c>
      <c r="M176" s="64">
        <v>0</v>
      </c>
      <c r="N176" s="57" t="s">
        <v>143</v>
      </c>
    </row>
    <row r="177" spans="2:14" hidden="1" outlineLevel="1">
      <c r="B177" s="63" t="s">
        <v>89</v>
      </c>
      <c r="C177" s="64">
        <v>275036</v>
      </c>
      <c r="D177" s="57">
        <v>0.14666655548931229</v>
      </c>
      <c r="E177" s="64">
        <v>124481</v>
      </c>
      <c r="F177" s="57">
        <v>3.1197448535807526E-2</v>
      </c>
      <c r="G177" s="64">
        <v>64014</v>
      </c>
      <c r="H177" s="57">
        <v>0.41021743440618597</v>
      </c>
      <c r="I177" s="64">
        <v>27440</v>
      </c>
      <c r="J177" s="57">
        <v>0.26931260986215189</v>
      </c>
      <c r="K177" s="64">
        <v>59101</v>
      </c>
      <c r="L177" s="57">
        <v>0.13370163626249254</v>
      </c>
      <c r="M177" s="64">
        <v>0</v>
      </c>
      <c r="N177" s="57" t="s">
        <v>143</v>
      </c>
    </row>
    <row r="178" spans="2:14" hidden="1" outlineLevel="1">
      <c r="B178" s="63" t="s">
        <v>88</v>
      </c>
      <c r="C178" s="64">
        <v>304822</v>
      </c>
      <c r="D178" s="57">
        <v>0.20020001889942352</v>
      </c>
      <c r="E178" s="64">
        <v>144103</v>
      </c>
      <c r="F178" s="57">
        <v>0.17895916680984048</v>
      </c>
      <c r="G178" s="64">
        <v>69135</v>
      </c>
      <c r="H178" s="57">
        <v>0.28044376122830728</v>
      </c>
      <c r="I178" s="64">
        <v>22535</v>
      </c>
      <c r="J178" s="57">
        <v>0.19106765327695552</v>
      </c>
      <c r="K178" s="64">
        <v>69049</v>
      </c>
      <c r="L178" s="57">
        <v>0.17362409491110586</v>
      </c>
      <c r="M178" s="64">
        <v>0</v>
      </c>
      <c r="N178" s="57" t="s">
        <v>143</v>
      </c>
    </row>
    <row r="179" spans="2:14" hidden="1" outlineLevel="1">
      <c r="B179" s="63" t="s">
        <v>87</v>
      </c>
      <c r="C179" s="64">
        <v>293472</v>
      </c>
      <c r="D179" s="57">
        <v>0.14259017006167074</v>
      </c>
      <c r="E179" s="64">
        <v>130052</v>
      </c>
      <c r="F179" s="57">
        <v>0.11573239992450368</v>
      </c>
      <c r="G179" s="64">
        <v>75203</v>
      </c>
      <c r="H179" s="57">
        <v>6.7420833747320996E-2</v>
      </c>
      <c r="I179" s="64">
        <v>29122</v>
      </c>
      <c r="J179" s="57">
        <v>0.53168884447483311</v>
      </c>
      <c r="K179" s="64">
        <v>59095</v>
      </c>
      <c r="L179" s="57">
        <v>0.16282959464777647</v>
      </c>
      <c r="M179" s="64">
        <v>0</v>
      </c>
      <c r="N179" s="57" t="s">
        <v>143</v>
      </c>
    </row>
    <row r="180" spans="2:14" hidden="1" outlineLevel="1">
      <c r="B180" s="63" t="s">
        <v>86</v>
      </c>
      <c r="C180" s="64">
        <v>298540</v>
      </c>
      <c r="D180" s="57">
        <v>0.16575748464413032</v>
      </c>
      <c r="E180" s="64">
        <v>128095</v>
      </c>
      <c r="F180" s="57">
        <v>5.0243098543048426E-2</v>
      </c>
      <c r="G180" s="64">
        <v>86677</v>
      </c>
      <c r="H180" s="57">
        <v>0.29837622457233581</v>
      </c>
      <c r="I180" s="64">
        <v>23505</v>
      </c>
      <c r="J180" s="57">
        <v>0.30416689785274365</v>
      </c>
      <c r="K180" s="64">
        <v>60263</v>
      </c>
      <c r="L180" s="57">
        <v>0.22130798694850329</v>
      </c>
      <c r="M180" s="64">
        <v>0</v>
      </c>
      <c r="N180" s="57" t="s">
        <v>143</v>
      </c>
    </row>
    <row r="181" spans="2:14" hidden="1" outlineLevel="1">
      <c r="B181" s="63" t="s">
        <v>85</v>
      </c>
      <c r="C181" s="64">
        <v>305341</v>
      </c>
      <c r="D181" s="57">
        <v>0.21866344181294251</v>
      </c>
      <c r="E181" s="64">
        <v>132487</v>
      </c>
      <c r="F181" s="57">
        <v>0.21977425057081823</v>
      </c>
      <c r="G181" s="64">
        <v>75333</v>
      </c>
      <c r="H181" s="57">
        <v>0.19606566747110388</v>
      </c>
      <c r="I181" s="64">
        <v>26921</v>
      </c>
      <c r="J181" s="57">
        <v>0.29222867565881061</v>
      </c>
      <c r="K181" s="64">
        <v>70600</v>
      </c>
      <c r="L181" s="57">
        <v>0.21470724867087632</v>
      </c>
      <c r="M181" s="64">
        <v>0</v>
      </c>
      <c r="N181" s="57" t="s">
        <v>143</v>
      </c>
    </row>
    <row r="182" spans="2:14" hidden="1" outlineLevel="1">
      <c r="B182" s="63" t="s">
        <v>84</v>
      </c>
      <c r="C182" s="64">
        <v>273733</v>
      </c>
      <c r="D182" s="57">
        <v>0.1876494144904397</v>
      </c>
      <c r="E182" s="64">
        <v>116356</v>
      </c>
      <c r="F182" s="57">
        <v>0.20869258097355248</v>
      </c>
      <c r="G182" s="64">
        <v>78893</v>
      </c>
      <c r="H182" s="57">
        <v>9.5325364099573706E-2</v>
      </c>
      <c r="I182" s="64">
        <v>23612</v>
      </c>
      <c r="J182" s="57">
        <v>0.4643100775193798</v>
      </c>
      <c r="K182" s="64">
        <v>54872</v>
      </c>
      <c r="L182" s="57">
        <v>0.1911863670899816</v>
      </c>
      <c r="M182" s="64">
        <v>0</v>
      </c>
      <c r="N182" s="57" t="s">
        <v>143</v>
      </c>
    </row>
    <row r="183" spans="2:14" hidden="1" outlineLevel="1">
      <c r="B183" s="63" t="s">
        <v>83</v>
      </c>
      <c r="C183" s="64">
        <v>272426</v>
      </c>
      <c r="D183" s="57">
        <v>0.15726022276407559</v>
      </c>
      <c r="E183" s="64">
        <v>124610</v>
      </c>
      <c r="F183" s="57">
        <v>0.16315538919640438</v>
      </c>
      <c r="G183" s="64">
        <v>71107</v>
      </c>
      <c r="H183" s="57">
        <v>0.2181070663811564</v>
      </c>
      <c r="I183" s="64">
        <v>22034</v>
      </c>
      <c r="J183" s="57">
        <v>0.25693097547062171</v>
      </c>
      <c r="K183" s="64">
        <v>54675</v>
      </c>
      <c r="L183" s="57">
        <v>4.4013748329196023E-2</v>
      </c>
      <c r="M183" s="64">
        <v>0</v>
      </c>
      <c r="N183" s="57" t="s">
        <v>143</v>
      </c>
    </row>
    <row r="184" spans="2:14" hidden="1" outlineLevel="1">
      <c r="B184" s="63" t="s">
        <v>82</v>
      </c>
      <c r="C184" s="64">
        <v>254130</v>
      </c>
      <c r="D184" s="57">
        <v>0.22929646685499794</v>
      </c>
      <c r="E184" s="64">
        <v>117282</v>
      </c>
      <c r="F184" s="57">
        <v>0.10131182331233046</v>
      </c>
      <c r="G184" s="64">
        <v>46377</v>
      </c>
      <c r="H184" s="57">
        <v>0.25737447131547553</v>
      </c>
      <c r="I184" s="64">
        <v>25571</v>
      </c>
      <c r="J184" s="57">
        <v>0.36385940583497778</v>
      </c>
      <c r="K184" s="64">
        <v>64900</v>
      </c>
      <c r="L184" s="57">
        <v>0.45509169992377019</v>
      </c>
      <c r="M184" s="64">
        <v>0</v>
      </c>
      <c r="N184" s="57" t="s">
        <v>143</v>
      </c>
    </row>
    <row r="185" spans="2:14" hidden="1" outlineLevel="1">
      <c r="B185" s="63" t="s">
        <v>81</v>
      </c>
      <c r="C185" s="64">
        <v>262104</v>
      </c>
      <c r="D185" s="57">
        <v>0.17644629768439768</v>
      </c>
      <c r="E185" s="64">
        <v>125566</v>
      </c>
      <c r="F185" s="57">
        <v>0.10977948649962443</v>
      </c>
      <c r="G185" s="64">
        <v>53316</v>
      </c>
      <c r="H185" s="57">
        <v>0.24540995094604057</v>
      </c>
      <c r="I185" s="64">
        <v>24394</v>
      </c>
      <c r="J185" s="57">
        <v>0.432749911899448</v>
      </c>
      <c r="K185" s="64">
        <v>58828</v>
      </c>
      <c r="L185" s="57">
        <v>0.18100056211354687</v>
      </c>
      <c r="M185" s="64">
        <v>0</v>
      </c>
      <c r="N185" s="57" t="s">
        <v>143</v>
      </c>
    </row>
    <row r="186" spans="2:14" hidden="1" outlineLevel="1">
      <c r="B186" s="63" t="s">
        <v>80</v>
      </c>
      <c r="C186" s="64">
        <v>238227</v>
      </c>
      <c r="D186" s="57">
        <v>0.20979610491836587</v>
      </c>
      <c r="E186" s="64">
        <v>116188</v>
      </c>
      <c r="F186" s="57">
        <v>0.1180631068428295</v>
      </c>
      <c r="G186" s="64">
        <v>43426</v>
      </c>
      <c r="H186" s="57">
        <v>0.2870395068314513</v>
      </c>
      <c r="I186" s="64">
        <v>22759</v>
      </c>
      <c r="J186" s="57">
        <v>0.40418311944718655</v>
      </c>
      <c r="K186" s="64">
        <v>55854</v>
      </c>
      <c r="L186" s="57">
        <v>0.29751202174367553</v>
      </c>
      <c r="M186" s="64">
        <v>0</v>
      </c>
      <c r="N186" s="57" t="s">
        <v>143</v>
      </c>
    </row>
    <row r="187" spans="2:14" hidden="1" outlineLevel="1">
      <c r="B187" s="63" t="s">
        <v>79</v>
      </c>
      <c r="C187" s="64">
        <v>245281</v>
      </c>
      <c r="D187" s="57">
        <v>0.18148494248665736</v>
      </c>
      <c r="E187" s="64">
        <v>121720</v>
      </c>
      <c r="F187" s="57">
        <v>0.12945281110523443</v>
      </c>
      <c r="G187" s="64">
        <v>44349</v>
      </c>
      <c r="H187" s="57">
        <v>0.31105330061784975</v>
      </c>
      <c r="I187" s="64">
        <v>21512</v>
      </c>
      <c r="J187" s="57">
        <v>0.18217288564049028</v>
      </c>
      <c r="K187" s="64">
        <v>57700</v>
      </c>
      <c r="L187" s="57">
        <v>0.20683524711886392</v>
      </c>
      <c r="M187" s="64">
        <v>0</v>
      </c>
      <c r="N187" s="57" t="s">
        <v>143</v>
      </c>
    </row>
    <row r="188" spans="2:14" collapsed="1">
      <c r="B188" s="65">
        <v>1998</v>
      </c>
      <c r="C188" s="66">
        <v>3296080</v>
      </c>
      <c r="D188" s="67">
        <v>0.17958663220085991</v>
      </c>
      <c r="E188" s="66">
        <v>1502179</v>
      </c>
      <c r="F188" s="67">
        <v>0.11875569272292208</v>
      </c>
      <c r="G188" s="66">
        <v>760558</v>
      </c>
      <c r="H188" s="67">
        <v>0.21643542028197404</v>
      </c>
      <c r="I188" s="66">
        <v>301797</v>
      </c>
      <c r="J188" s="67">
        <v>0.33005883519534618</v>
      </c>
      <c r="K188" s="66">
        <v>731546</v>
      </c>
      <c r="L188" s="67">
        <v>0.22045565261493083</v>
      </c>
      <c r="M188" s="66">
        <v>0</v>
      </c>
      <c r="N188" s="67" t="s">
        <v>143</v>
      </c>
    </row>
    <row r="189" spans="2:14" hidden="1" outlineLevel="1">
      <c r="B189" s="63" t="s">
        <v>90</v>
      </c>
      <c r="C189" s="64">
        <v>237012</v>
      </c>
      <c r="D189" s="57">
        <v>0.14305832195959467</v>
      </c>
      <c r="E189" s="64">
        <v>117911</v>
      </c>
      <c r="F189" s="57">
        <v>7.9721624467744112E-2</v>
      </c>
      <c r="G189" s="64">
        <v>47990</v>
      </c>
      <c r="H189" s="57">
        <v>0.19149887032301316</v>
      </c>
      <c r="I189" s="64">
        <v>24663</v>
      </c>
      <c r="J189" s="57">
        <v>0.74592949171740064</v>
      </c>
      <c r="K189" s="64">
        <v>46448</v>
      </c>
      <c r="L189" s="57">
        <v>6.1887016757733004E-2</v>
      </c>
      <c r="M189" s="64">
        <v>0</v>
      </c>
      <c r="N189" s="57" t="s">
        <v>143</v>
      </c>
    </row>
    <row r="190" spans="2:14" hidden="1" outlineLevel="1">
      <c r="B190" s="63" t="s">
        <v>89</v>
      </c>
      <c r="C190" s="64">
        <v>239857</v>
      </c>
      <c r="D190" s="57">
        <v>8.4388605323001409E-2</v>
      </c>
      <c r="E190" s="64">
        <v>120715</v>
      </c>
      <c r="F190" s="57">
        <v>-2.7809097351974787E-2</v>
      </c>
      <c r="G190" s="64">
        <v>45393</v>
      </c>
      <c r="H190" s="57">
        <v>0.22547987365351907</v>
      </c>
      <c r="I190" s="64">
        <v>21618</v>
      </c>
      <c r="J190" s="57">
        <v>0.25642217830989189</v>
      </c>
      <c r="K190" s="64">
        <v>52131</v>
      </c>
      <c r="L190" s="57">
        <v>0.2186974004114457</v>
      </c>
      <c r="M190" s="64">
        <v>0</v>
      </c>
      <c r="N190" s="57" t="s">
        <v>143</v>
      </c>
    </row>
    <row r="191" spans="2:14" hidden="1" outlineLevel="1">
      <c r="B191" s="63" t="s">
        <v>88</v>
      </c>
      <c r="C191" s="64">
        <v>253976</v>
      </c>
      <c r="D191" s="57">
        <v>0.11094780676429927</v>
      </c>
      <c r="E191" s="64">
        <v>122229</v>
      </c>
      <c r="F191" s="57">
        <v>0.1122546477027655</v>
      </c>
      <c r="G191" s="64">
        <v>53993</v>
      </c>
      <c r="H191" s="57">
        <v>0.13762878995385686</v>
      </c>
      <c r="I191" s="64">
        <v>18920</v>
      </c>
      <c r="J191" s="57">
        <v>3.4473614425882815E-3</v>
      </c>
      <c r="K191" s="64">
        <v>58834</v>
      </c>
      <c r="L191" s="57">
        <v>0.12272198156594083</v>
      </c>
      <c r="M191" s="64">
        <v>0</v>
      </c>
      <c r="N191" s="57" t="s">
        <v>143</v>
      </c>
    </row>
    <row r="192" spans="2:14" hidden="1" outlineLevel="1">
      <c r="B192" s="63" t="s">
        <v>87</v>
      </c>
      <c r="C192" s="64">
        <v>256848</v>
      </c>
      <c r="D192" s="57">
        <v>0.1493520441039593</v>
      </c>
      <c r="E192" s="64">
        <v>116562</v>
      </c>
      <c r="F192" s="57">
        <v>0.19442964298889209</v>
      </c>
      <c r="G192" s="64">
        <v>70453</v>
      </c>
      <c r="H192" s="57">
        <v>0.11823058853406132</v>
      </c>
      <c r="I192" s="64">
        <v>19013</v>
      </c>
      <c r="J192" s="57">
        <v>0.16544072575701851</v>
      </c>
      <c r="K192" s="64">
        <v>50820</v>
      </c>
      <c r="L192" s="57">
        <v>9.1354206932096282E-2</v>
      </c>
      <c r="M192" s="64">
        <v>0</v>
      </c>
      <c r="N192" s="57" t="s">
        <v>143</v>
      </c>
    </row>
    <row r="193" spans="2:14" hidden="1" outlineLevel="1">
      <c r="B193" s="63" t="s">
        <v>86</v>
      </c>
      <c r="C193" s="64">
        <v>256091</v>
      </c>
      <c r="D193" s="57">
        <v>0.12455264417482326</v>
      </c>
      <c r="E193" s="64">
        <v>121967</v>
      </c>
      <c r="F193" s="57">
        <v>0.15820410798902262</v>
      </c>
      <c r="G193" s="64">
        <v>66758</v>
      </c>
      <c r="H193" s="57">
        <v>0.24509017662308596</v>
      </c>
      <c r="I193" s="64">
        <v>18023</v>
      </c>
      <c r="J193" s="57">
        <v>0.10529866306880908</v>
      </c>
      <c r="K193" s="64">
        <v>49343</v>
      </c>
      <c r="L193" s="57">
        <v>-6.0079623597538934E-2</v>
      </c>
      <c r="M193" s="64">
        <v>0</v>
      </c>
      <c r="N193" s="57" t="s">
        <v>143</v>
      </c>
    </row>
    <row r="194" spans="2:14" hidden="1" outlineLevel="1">
      <c r="B194" s="63" t="s">
        <v>85</v>
      </c>
      <c r="C194" s="64">
        <v>250554</v>
      </c>
      <c r="D194" s="57">
        <v>0.18014950048750156</v>
      </c>
      <c r="E194" s="64">
        <v>108616</v>
      </c>
      <c r="F194" s="57">
        <v>0.12428448695256145</v>
      </c>
      <c r="G194" s="64">
        <v>62984</v>
      </c>
      <c r="H194" s="57">
        <v>0.13998190045248871</v>
      </c>
      <c r="I194" s="64">
        <v>20833</v>
      </c>
      <c r="J194" s="57">
        <v>0.1406592203241348</v>
      </c>
      <c r="K194" s="64">
        <v>58121</v>
      </c>
      <c r="L194" s="57">
        <v>0.37779726910677036</v>
      </c>
      <c r="M194" s="64">
        <v>0</v>
      </c>
      <c r="N194" s="57" t="s">
        <v>143</v>
      </c>
    </row>
    <row r="195" spans="2:14" hidden="1" outlineLevel="1">
      <c r="B195" s="63" t="s">
        <v>84</v>
      </c>
      <c r="C195" s="64">
        <v>230483</v>
      </c>
      <c r="D195" s="57">
        <v>0.21153805719091667</v>
      </c>
      <c r="E195" s="64">
        <v>96266</v>
      </c>
      <c r="F195" s="57">
        <v>9.5462976660559695E-2</v>
      </c>
      <c r="G195" s="64">
        <v>72027</v>
      </c>
      <c r="H195" s="57">
        <v>0.51342662632375191</v>
      </c>
      <c r="I195" s="64">
        <v>16125</v>
      </c>
      <c r="J195" s="57">
        <v>5.9391629984889338E-2</v>
      </c>
      <c r="K195" s="64">
        <v>46065</v>
      </c>
      <c r="L195" s="57">
        <v>0.16472819216182044</v>
      </c>
      <c r="M195" s="64">
        <v>0</v>
      </c>
      <c r="N195" s="57" t="s">
        <v>143</v>
      </c>
    </row>
    <row r="196" spans="2:14" hidden="1" outlineLevel="1">
      <c r="B196" s="63" t="s">
        <v>83</v>
      </c>
      <c r="C196" s="64">
        <v>235406</v>
      </c>
      <c r="D196" s="57">
        <v>0.19837912409576597</v>
      </c>
      <c r="E196" s="64">
        <v>107131</v>
      </c>
      <c r="F196" s="57">
        <v>0.20713706224365613</v>
      </c>
      <c r="G196" s="64">
        <v>58375</v>
      </c>
      <c r="H196" s="57">
        <v>0.28271330945527251</v>
      </c>
      <c r="I196" s="64">
        <v>17530</v>
      </c>
      <c r="J196" s="57">
        <v>6.0367771594483477E-2</v>
      </c>
      <c r="K196" s="64">
        <v>52370</v>
      </c>
      <c r="L196" s="57">
        <v>0.14725727304591651</v>
      </c>
      <c r="M196" s="64">
        <v>0</v>
      </c>
      <c r="N196" s="57" t="s">
        <v>143</v>
      </c>
    </row>
    <row r="197" spans="2:14" hidden="1" outlineLevel="1">
      <c r="B197" s="63" t="s">
        <v>82</v>
      </c>
      <c r="C197" s="64">
        <v>206728</v>
      </c>
      <c r="D197" s="57">
        <v>-1.7830588034074335E-2</v>
      </c>
      <c r="E197" s="64">
        <v>106493</v>
      </c>
      <c r="F197" s="57">
        <v>5.2958501680322456E-3</v>
      </c>
      <c r="G197" s="64">
        <v>36884</v>
      </c>
      <c r="H197" s="57">
        <v>-0.14075385547220798</v>
      </c>
      <c r="I197" s="64">
        <v>18749</v>
      </c>
      <c r="J197" s="57">
        <v>8.0384925665552664E-2</v>
      </c>
      <c r="K197" s="64">
        <v>44602</v>
      </c>
      <c r="L197" s="57">
        <v>7.5221938602634264E-3</v>
      </c>
      <c r="M197" s="64">
        <v>0</v>
      </c>
      <c r="N197" s="57" t="s">
        <v>143</v>
      </c>
    </row>
    <row r="198" spans="2:14" hidden="1" outlineLevel="1">
      <c r="B198" s="63" t="s">
        <v>81</v>
      </c>
      <c r="C198" s="64">
        <v>222793</v>
      </c>
      <c r="D198" s="57">
        <v>-4.209250031171663E-2</v>
      </c>
      <c r="E198" s="64">
        <v>113145</v>
      </c>
      <c r="F198" s="57">
        <v>-9.6516864699118465E-2</v>
      </c>
      <c r="G198" s="64">
        <v>42810</v>
      </c>
      <c r="H198" s="57">
        <v>6.0440921476343723E-2</v>
      </c>
      <c r="I198" s="64">
        <v>17026</v>
      </c>
      <c r="J198" s="57">
        <v>-9.0248463799091683E-2</v>
      </c>
      <c r="K198" s="64">
        <v>49812</v>
      </c>
      <c r="L198" s="57">
        <v>3.2030829155098806E-2</v>
      </c>
      <c r="M198" s="64">
        <v>0</v>
      </c>
      <c r="N198" s="57" t="s">
        <v>143</v>
      </c>
    </row>
    <row r="199" spans="2:14" hidden="1" outlineLevel="1">
      <c r="B199" s="63" t="s">
        <v>80</v>
      </c>
      <c r="C199" s="64">
        <v>196915</v>
      </c>
      <c r="D199" s="57">
        <v>-7.1181947680726054E-2</v>
      </c>
      <c r="E199" s="64">
        <v>103919</v>
      </c>
      <c r="F199" s="57">
        <v>7.0841570725277414E-3</v>
      </c>
      <c r="G199" s="64">
        <v>33741</v>
      </c>
      <c r="H199" s="57">
        <v>-0.13453547427281587</v>
      </c>
      <c r="I199" s="64">
        <v>16208</v>
      </c>
      <c r="J199" s="57">
        <v>-6.8291561278454815E-2</v>
      </c>
      <c r="K199" s="64">
        <v>43047</v>
      </c>
      <c r="L199" s="57">
        <v>-0.17905637348386605</v>
      </c>
      <c r="M199" s="64">
        <v>0</v>
      </c>
      <c r="N199" s="57" t="s">
        <v>143</v>
      </c>
    </row>
    <row r="200" spans="2:14" hidden="1" outlineLevel="1">
      <c r="B200" s="63" t="s">
        <v>79</v>
      </c>
      <c r="C200" s="64">
        <v>207604</v>
      </c>
      <c r="D200" s="57">
        <v>3.8269184604305062E-2</v>
      </c>
      <c r="E200" s="64">
        <v>107769</v>
      </c>
      <c r="F200" s="57">
        <v>7.3332270979821867E-2</v>
      </c>
      <c r="G200" s="64">
        <v>33827</v>
      </c>
      <c r="H200" s="57">
        <v>-0.1604745241108877</v>
      </c>
      <c r="I200" s="64">
        <v>18197</v>
      </c>
      <c r="J200" s="57">
        <v>-5.4946767073487446E-2</v>
      </c>
      <c r="K200" s="64">
        <v>47811</v>
      </c>
      <c r="L200" s="57">
        <v>0.19533476673833694</v>
      </c>
      <c r="M200" s="64">
        <v>0</v>
      </c>
      <c r="N200" s="57" t="s">
        <v>143</v>
      </c>
    </row>
    <row r="201" spans="2:14" collapsed="1">
      <c r="B201" s="65">
        <v>1997</v>
      </c>
      <c r="C201" s="66">
        <v>2794267</v>
      </c>
      <c r="D201" s="67">
        <v>9.0506514119617298E-2</v>
      </c>
      <c r="E201" s="66">
        <v>1342723</v>
      </c>
      <c r="F201" s="67">
        <v>7.062136756839088E-2</v>
      </c>
      <c r="G201" s="66">
        <v>625235</v>
      </c>
      <c r="H201" s="67">
        <v>0.13200356311308892</v>
      </c>
      <c r="I201" s="66">
        <v>226905</v>
      </c>
      <c r="J201" s="67">
        <v>0.10392422060483408</v>
      </c>
      <c r="K201" s="66">
        <v>599404</v>
      </c>
      <c r="L201" s="67">
        <v>8.9164034931514369E-2</v>
      </c>
      <c r="M201" s="66">
        <v>0</v>
      </c>
      <c r="N201" s="67" t="s">
        <v>143</v>
      </c>
    </row>
    <row r="202" spans="2:14" hidden="1" outlineLevel="1">
      <c r="B202" s="63" t="s">
        <v>90</v>
      </c>
      <c r="C202" s="64">
        <v>207349</v>
      </c>
      <c r="D202" s="57">
        <v>-2.1186100633977967E-2</v>
      </c>
      <c r="E202" s="64">
        <v>109205</v>
      </c>
      <c r="F202" s="57">
        <v>-5.0259166492729435E-2</v>
      </c>
      <c r="G202" s="64">
        <v>40277</v>
      </c>
      <c r="H202" s="57">
        <v>0.1709451405645841</v>
      </c>
      <c r="I202" s="64">
        <v>14126</v>
      </c>
      <c r="J202" s="57">
        <v>-0.23614340561293468</v>
      </c>
      <c r="K202" s="64">
        <v>43741</v>
      </c>
      <c r="L202" s="57">
        <v>-5.0497008848350289E-3</v>
      </c>
      <c r="M202" s="64">
        <v>0</v>
      </c>
      <c r="N202" s="57" t="s">
        <v>143</v>
      </c>
    </row>
    <row r="203" spans="2:14" hidden="1" outlineLevel="1">
      <c r="B203" s="63" t="s">
        <v>89</v>
      </c>
      <c r="C203" s="64">
        <v>221191</v>
      </c>
      <c r="D203" s="57">
        <v>8.3626868377089991E-2</v>
      </c>
      <c r="E203" s="64">
        <v>124168</v>
      </c>
      <c r="F203" s="57">
        <v>0.23453205937621169</v>
      </c>
      <c r="G203" s="64">
        <v>37041</v>
      </c>
      <c r="H203" s="57">
        <v>-5.4787179748902681E-2</v>
      </c>
      <c r="I203" s="64">
        <v>17206</v>
      </c>
      <c r="J203" s="57">
        <v>-0.13698149169885143</v>
      </c>
      <c r="K203" s="64">
        <v>42776</v>
      </c>
      <c r="L203" s="57">
        <v>-3.6945313731229001E-2</v>
      </c>
      <c r="M203" s="64">
        <v>0</v>
      </c>
      <c r="N203" s="57" t="s">
        <v>143</v>
      </c>
    </row>
    <row r="204" spans="2:14" hidden="1" outlineLevel="1">
      <c r="B204" s="63" t="s">
        <v>88</v>
      </c>
      <c r="C204" s="64">
        <v>228612</v>
      </c>
      <c r="D204" s="57">
        <v>-3.6323552348153099E-2</v>
      </c>
      <c r="E204" s="64">
        <v>109893</v>
      </c>
      <c r="F204" s="57">
        <v>-3.3610341643582675E-2</v>
      </c>
      <c r="G204" s="64">
        <v>47461</v>
      </c>
      <c r="H204" s="57">
        <v>-0.205673640167364</v>
      </c>
      <c r="I204" s="64">
        <v>18855</v>
      </c>
      <c r="J204" s="57">
        <v>1.9519844273818476E-2</v>
      </c>
      <c r="K204" s="64">
        <v>52403</v>
      </c>
      <c r="L204" s="57">
        <v>0.15756571681024956</v>
      </c>
      <c r="M204" s="64">
        <v>0</v>
      </c>
      <c r="N204" s="57" t="s">
        <v>143</v>
      </c>
    </row>
    <row r="205" spans="2:14" hidden="1" outlineLevel="1">
      <c r="B205" s="63" t="s">
        <v>87</v>
      </c>
      <c r="C205" s="64">
        <v>223472</v>
      </c>
      <c r="D205" s="57">
        <v>-0.1000281905682413</v>
      </c>
      <c r="E205" s="64">
        <v>97588</v>
      </c>
      <c r="F205" s="57">
        <v>-0.20060944641950229</v>
      </c>
      <c r="G205" s="64">
        <v>63004</v>
      </c>
      <c r="H205" s="57">
        <v>7.51168902085253E-2</v>
      </c>
      <c r="I205" s="64">
        <v>16314</v>
      </c>
      <c r="J205" s="57">
        <v>-0.20997578692493946</v>
      </c>
      <c r="K205" s="64">
        <v>46566</v>
      </c>
      <c r="L205" s="57">
        <v>-8.8122605363984974E-3</v>
      </c>
      <c r="M205" s="64">
        <v>0</v>
      </c>
      <c r="N205" s="57" t="s">
        <v>143</v>
      </c>
    </row>
    <row r="206" spans="2:14" hidden="1" outlineLevel="1">
      <c r="B206" s="63" t="s">
        <v>86</v>
      </c>
      <c r="C206" s="64">
        <v>227727</v>
      </c>
      <c r="D206" s="57">
        <v>-0.10537770427144266</v>
      </c>
      <c r="E206" s="64">
        <v>105307</v>
      </c>
      <c r="F206" s="57">
        <v>-9.5650307011894031E-2</v>
      </c>
      <c r="G206" s="64">
        <v>53617</v>
      </c>
      <c r="H206" s="57">
        <v>-0.10159182305630032</v>
      </c>
      <c r="I206" s="64">
        <v>16306</v>
      </c>
      <c r="J206" s="57">
        <v>-0.28710706947055475</v>
      </c>
      <c r="K206" s="64">
        <v>52497</v>
      </c>
      <c r="L206" s="57">
        <v>-5.5010530484402298E-2</v>
      </c>
      <c r="M206" s="64">
        <v>0</v>
      </c>
      <c r="N206" s="57" t="s">
        <v>143</v>
      </c>
    </row>
    <row r="207" spans="2:14" hidden="1" outlineLevel="1">
      <c r="B207" s="63" t="s">
        <v>85</v>
      </c>
      <c r="C207" s="64">
        <v>212307</v>
      </c>
      <c r="D207" s="57">
        <v>-0.15535336335715078</v>
      </c>
      <c r="E207" s="64">
        <v>96609</v>
      </c>
      <c r="F207" s="57">
        <v>-0.14639770980225841</v>
      </c>
      <c r="G207" s="64">
        <v>55250</v>
      </c>
      <c r="H207" s="57">
        <v>-0.19704104173933268</v>
      </c>
      <c r="I207" s="64">
        <v>18264</v>
      </c>
      <c r="J207" s="57">
        <v>-7.7156283159011685E-2</v>
      </c>
      <c r="K207" s="64">
        <v>42184</v>
      </c>
      <c r="L207" s="57">
        <v>-0.14915589261582529</v>
      </c>
      <c r="M207" s="64">
        <v>0</v>
      </c>
      <c r="N207" s="57" t="s">
        <v>143</v>
      </c>
    </row>
    <row r="208" spans="2:14" hidden="1" outlineLevel="1">
      <c r="B208" s="63" t="s">
        <v>84</v>
      </c>
      <c r="C208" s="64">
        <v>190240</v>
      </c>
      <c r="D208" s="57">
        <v>-0.19017516974224724</v>
      </c>
      <c r="E208" s="64">
        <v>87877</v>
      </c>
      <c r="F208" s="57">
        <v>-0.15412603836787342</v>
      </c>
      <c r="G208" s="64">
        <v>47592</v>
      </c>
      <c r="H208" s="57">
        <v>-0.17995726790268107</v>
      </c>
      <c r="I208" s="64">
        <v>15221</v>
      </c>
      <c r="J208" s="57">
        <v>-0.21232664044711236</v>
      </c>
      <c r="K208" s="64">
        <v>39550</v>
      </c>
      <c r="L208" s="57">
        <v>-0.26303432340774424</v>
      </c>
      <c r="M208" s="64">
        <v>0</v>
      </c>
      <c r="N208" s="57" t="s">
        <v>143</v>
      </c>
    </row>
    <row r="209" spans="2:14" hidden="1" outlineLevel="1">
      <c r="B209" s="63" t="s">
        <v>83</v>
      </c>
      <c r="C209" s="64">
        <v>196437</v>
      </c>
      <c r="D209" s="57">
        <v>-0.13634325208399278</v>
      </c>
      <c r="E209" s="64">
        <v>88748</v>
      </c>
      <c r="F209" s="57">
        <v>-0.10626384692849955</v>
      </c>
      <c r="G209" s="64">
        <v>45509</v>
      </c>
      <c r="H209" s="57">
        <v>-0.21929252727647019</v>
      </c>
      <c r="I209" s="64">
        <v>16532</v>
      </c>
      <c r="J209" s="57">
        <v>-0.27424382106326006</v>
      </c>
      <c r="K209" s="64">
        <v>45648</v>
      </c>
      <c r="L209" s="57">
        <v>-3.035452556450069E-2</v>
      </c>
      <c r="M209" s="64">
        <v>0</v>
      </c>
      <c r="N209" s="57" t="s">
        <v>143</v>
      </c>
    </row>
    <row r="210" spans="2:14" hidden="1" outlineLevel="1">
      <c r="B210" s="63" t="s">
        <v>82</v>
      </c>
      <c r="C210" s="64">
        <v>210481</v>
      </c>
      <c r="D210" s="57">
        <v>-5.6265973187463625E-2</v>
      </c>
      <c r="E210" s="64">
        <v>105932</v>
      </c>
      <c r="F210" s="57">
        <v>-4.1226569641677258E-2</v>
      </c>
      <c r="G210" s="64">
        <v>42926</v>
      </c>
      <c r="H210" s="57">
        <v>-2.0982529763262314E-2</v>
      </c>
      <c r="I210" s="64">
        <v>17354</v>
      </c>
      <c r="J210" s="57">
        <v>-0.20449232179692867</v>
      </c>
      <c r="K210" s="64">
        <v>44269</v>
      </c>
      <c r="L210" s="57">
        <v>-5.573567680559699E-2</v>
      </c>
      <c r="M210" s="64">
        <v>0</v>
      </c>
      <c r="N210" s="57" t="s">
        <v>143</v>
      </c>
    </row>
    <row r="211" spans="2:14" hidden="1" outlineLevel="1">
      <c r="B211" s="63" t="s">
        <v>81</v>
      </c>
      <c r="C211" s="64">
        <v>232583</v>
      </c>
      <c r="D211" s="57">
        <v>-2.5487501361735609E-2</v>
      </c>
      <c r="E211" s="64">
        <v>125232</v>
      </c>
      <c r="F211" s="57">
        <v>3.119133098382787E-2</v>
      </c>
      <c r="G211" s="64">
        <v>40370</v>
      </c>
      <c r="H211" s="57">
        <v>2.4931451203412225E-2</v>
      </c>
      <c r="I211" s="64">
        <v>18715</v>
      </c>
      <c r="J211" s="57">
        <v>-0.18353546810924004</v>
      </c>
      <c r="K211" s="64">
        <v>48266</v>
      </c>
      <c r="L211" s="57">
        <v>-0.1210300116550117</v>
      </c>
      <c r="M211" s="64">
        <v>0</v>
      </c>
      <c r="N211" s="57" t="s">
        <v>143</v>
      </c>
    </row>
    <row r="212" spans="2:14" hidden="1" outlineLevel="1">
      <c r="B212" s="63" t="s">
        <v>80</v>
      </c>
      <c r="C212" s="64">
        <v>212006</v>
      </c>
      <c r="D212" s="57">
        <v>6.9214553010358948E-2</v>
      </c>
      <c r="E212" s="64">
        <v>103188</v>
      </c>
      <c r="F212" s="57">
        <v>1.7442491051972597E-2</v>
      </c>
      <c r="G212" s="64">
        <v>38986</v>
      </c>
      <c r="H212" s="57">
        <v>4.2350676434415258E-2</v>
      </c>
      <c r="I212" s="64">
        <v>17396</v>
      </c>
      <c r="J212" s="57">
        <v>-4.5486968449931386E-2</v>
      </c>
      <c r="K212" s="64">
        <v>52436</v>
      </c>
      <c r="L212" s="57">
        <v>0.2716073333980018</v>
      </c>
      <c r="M212" s="64">
        <v>0</v>
      </c>
      <c r="N212" s="57" t="s">
        <v>143</v>
      </c>
    </row>
    <row r="213" spans="2:14" hidden="1" outlineLevel="1">
      <c r="B213" s="63" t="s">
        <v>79</v>
      </c>
      <c r="C213" s="64">
        <v>199952</v>
      </c>
      <c r="D213" s="57">
        <v>2.1163588821702994E-2</v>
      </c>
      <c r="E213" s="64">
        <v>100406</v>
      </c>
      <c r="F213" s="57">
        <v>2.5314775291799041E-2</v>
      </c>
      <c r="G213" s="64">
        <v>40293</v>
      </c>
      <c r="H213" s="57">
        <v>-1.2523282031173366E-2</v>
      </c>
      <c r="I213" s="64">
        <v>19255</v>
      </c>
      <c r="J213" s="57">
        <v>8.1559287760489818E-2</v>
      </c>
      <c r="K213" s="64">
        <v>39998</v>
      </c>
      <c r="L213" s="57">
        <v>1.8434587767989008E-2</v>
      </c>
      <c r="M213" s="64">
        <v>0</v>
      </c>
      <c r="N213" s="57" t="s">
        <v>143</v>
      </c>
    </row>
    <row r="214" spans="2:14" collapsed="1">
      <c r="B214" s="65">
        <v>1996</v>
      </c>
      <c r="C214" s="66">
        <v>2562357</v>
      </c>
      <c r="D214" s="67">
        <v>-5.9876289325505705E-2</v>
      </c>
      <c r="E214" s="66">
        <v>1254153</v>
      </c>
      <c r="F214" s="67">
        <v>-4.6594118340181456E-2</v>
      </c>
      <c r="G214" s="66">
        <v>552326</v>
      </c>
      <c r="H214" s="67">
        <v>-7.6675922319385248E-2</v>
      </c>
      <c r="I214" s="66">
        <v>205544</v>
      </c>
      <c r="J214" s="67">
        <v>-0.15450873281613786</v>
      </c>
      <c r="K214" s="66">
        <v>550334</v>
      </c>
      <c r="L214" s="67">
        <v>-3.2480147114409275E-2</v>
      </c>
      <c r="M214" s="66">
        <v>0</v>
      </c>
      <c r="N214" s="67" t="s">
        <v>143</v>
      </c>
    </row>
    <row r="215" spans="2:14" hidden="1" outlineLevel="1">
      <c r="B215" s="63" t="s">
        <v>90</v>
      </c>
      <c r="C215" s="64">
        <v>211837</v>
      </c>
      <c r="D215" s="57">
        <v>5.2627083254241924E-3</v>
      </c>
      <c r="E215" s="64">
        <v>114984</v>
      </c>
      <c r="F215" s="57">
        <v>5.1109303154680763E-2</v>
      </c>
      <c r="G215" s="64">
        <v>34397</v>
      </c>
      <c r="H215" s="57">
        <v>-0.12466917752442996</v>
      </c>
      <c r="I215" s="64">
        <v>18493</v>
      </c>
      <c r="J215" s="57">
        <v>2.870334316070533E-2</v>
      </c>
      <c r="K215" s="64">
        <v>43963</v>
      </c>
      <c r="L215" s="57">
        <v>-2.2468340066270631E-3</v>
      </c>
      <c r="M215" s="64">
        <v>0</v>
      </c>
      <c r="N215" s="57" t="s">
        <v>143</v>
      </c>
    </row>
    <row r="216" spans="2:14" hidden="1" outlineLevel="1">
      <c r="B216" s="63" t="s">
        <v>89</v>
      </c>
      <c r="C216" s="64">
        <v>204121</v>
      </c>
      <c r="D216" s="57">
        <v>2.3393747963199818E-2</v>
      </c>
      <c r="E216" s="64">
        <v>100579</v>
      </c>
      <c r="F216" s="57">
        <v>-2.394076431884784E-2</v>
      </c>
      <c r="G216" s="64">
        <v>39188</v>
      </c>
      <c r="H216" s="57">
        <v>8.7528445357162754E-2</v>
      </c>
      <c r="I216" s="64">
        <v>19937</v>
      </c>
      <c r="J216" s="57">
        <v>-2.8458652112470118E-2</v>
      </c>
      <c r="K216" s="64">
        <v>44417</v>
      </c>
      <c r="L216" s="57">
        <v>0.11449289908164806</v>
      </c>
      <c r="M216" s="64">
        <v>0</v>
      </c>
      <c r="N216" s="57" t="s">
        <v>143</v>
      </c>
    </row>
    <row r="217" spans="2:14" hidden="1" outlineLevel="1">
      <c r="B217" s="63" t="s">
        <v>88</v>
      </c>
      <c r="C217" s="64">
        <v>237229</v>
      </c>
      <c r="D217" s="57">
        <v>-2.1957906454206255E-2</v>
      </c>
      <c r="E217" s="64">
        <v>113715</v>
      </c>
      <c r="F217" s="57">
        <v>-2.7678021752513882E-2</v>
      </c>
      <c r="G217" s="64">
        <v>59750</v>
      </c>
      <c r="H217" s="57">
        <v>-2.3022335589783838E-2</v>
      </c>
      <c r="I217" s="64">
        <v>18494</v>
      </c>
      <c r="J217" s="57">
        <v>8.0509464828230959E-2</v>
      </c>
      <c r="K217" s="64">
        <v>45270</v>
      </c>
      <c r="L217" s="57">
        <v>-4.3503982758984927E-2</v>
      </c>
      <c r="M217" s="64">
        <v>0</v>
      </c>
      <c r="N217" s="57" t="s">
        <v>143</v>
      </c>
    </row>
    <row r="218" spans="2:14" hidden="1" outlineLevel="1">
      <c r="B218" s="63" t="s">
        <v>87</v>
      </c>
      <c r="C218" s="64">
        <v>248310</v>
      </c>
      <c r="D218" s="57">
        <v>-6.0300328484279686E-2</v>
      </c>
      <c r="E218" s="64">
        <v>122078</v>
      </c>
      <c r="F218" s="57">
        <v>-4.3658099035651876E-2</v>
      </c>
      <c r="G218" s="64">
        <v>58602</v>
      </c>
      <c r="H218" s="57">
        <v>-7.8497971506745867E-2</v>
      </c>
      <c r="I218" s="64">
        <v>20650</v>
      </c>
      <c r="J218" s="57">
        <v>0.13899613899613894</v>
      </c>
      <c r="K218" s="64">
        <v>46980</v>
      </c>
      <c r="L218" s="57">
        <v>-0.14377881864076258</v>
      </c>
      <c r="M218" s="64">
        <v>0</v>
      </c>
      <c r="N218" s="57" t="s">
        <v>143</v>
      </c>
    </row>
    <row r="219" spans="2:14" hidden="1" outlineLevel="1">
      <c r="B219" s="63" t="s">
        <v>86</v>
      </c>
      <c r="C219" s="64">
        <v>254551</v>
      </c>
      <c r="D219" s="57">
        <v>-3.9785286950486221E-2</v>
      </c>
      <c r="E219" s="64">
        <v>116445</v>
      </c>
      <c r="F219" s="57">
        <v>-7.6624797792368415E-2</v>
      </c>
      <c r="G219" s="64">
        <v>59680</v>
      </c>
      <c r="H219" s="57">
        <v>-0.15299460686914557</v>
      </c>
      <c r="I219" s="64">
        <v>22873</v>
      </c>
      <c r="J219" s="57">
        <v>8.0801398667485813E-2</v>
      </c>
      <c r="K219" s="64">
        <v>55553</v>
      </c>
      <c r="L219" s="57">
        <v>0.17282074017776083</v>
      </c>
      <c r="M219" s="64">
        <v>0</v>
      </c>
      <c r="N219" s="57" t="s">
        <v>143</v>
      </c>
    </row>
    <row r="220" spans="2:14" hidden="1" outlineLevel="1">
      <c r="B220" s="63" t="s">
        <v>85</v>
      </c>
      <c r="C220" s="64">
        <v>251356</v>
      </c>
      <c r="D220" s="57">
        <v>-5.8143761264721427E-2</v>
      </c>
      <c r="E220" s="64">
        <v>113178</v>
      </c>
      <c r="F220" s="57">
        <v>-0.14878158844765343</v>
      </c>
      <c r="G220" s="64">
        <v>68808</v>
      </c>
      <c r="H220" s="57">
        <v>3.9882724538681247E-2</v>
      </c>
      <c r="I220" s="64">
        <v>19791</v>
      </c>
      <c r="J220" s="57">
        <v>8.1534510082518219E-2</v>
      </c>
      <c r="K220" s="64">
        <v>49579</v>
      </c>
      <c r="L220" s="57">
        <v>2.7100819091920858E-3</v>
      </c>
      <c r="M220" s="64">
        <v>0</v>
      </c>
      <c r="N220" s="57" t="s">
        <v>143</v>
      </c>
    </row>
    <row r="221" spans="2:14" hidden="1" outlineLevel="1">
      <c r="B221" s="63" t="s">
        <v>84</v>
      </c>
      <c r="C221" s="64">
        <v>234915</v>
      </c>
      <c r="D221" s="57">
        <v>2.0220707985355579E-2</v>
      </c>
      <c r="E221" s="64">
        <v>103889</v>
      </c>
      <c r="F221" s="57">
        <v>4.3018444762383812E-3</v>
      </c>
      <c r="G221" s="64">
        <v>58036</v>
      </c>
      <c r="H221" s="57">
        <v>1.0815988853087211E-2</v>
      </c>
      <c r="I221" s="64">
        <v>19324</v>
      </c>
      <c r="J221" s="57">
        <v>4.7711993060073787E-2</v>
      </c>
      <c r="K221" s="64">
        <v>53666</v>
      </c>
      <c r="L221" s="57">
        <v>5.3183138393908536E-2</v>
      </c>
      <c r="M221" s="64">
        <v>0</v>
      </c>
      <c r="N221" s="57" t="s">
        <v>143</v>
      </c>
    </row>
    <row r="222" spans="2:14" hidden="1" outlineLevel="1">
      <c r="B222" s="63" t="s">
        <v>83</v>
      </c>
      <c r="C222" s="64">
        <v>227448</v>
      </c>
      <c r="D222" s="57">
        <v>9.7259568625207571E-4</v>
      </c>
      <c r="E222" s="64">
        <v>99300</v>
      </c>
      <c r="F222" s="57">
        <v>-6.2871595477624109E-2</v>
      </c>
      <c r="G222" s="64">
        <v>58292</v>
      </c>
      <c r="H222" s="57">
        <v>-3.3620689655172398E-2</v>
      </c>
      <c r="I222" s="64">
        <v>22779</v>
      </c>
      <c r="J222" s="57">
        <v>0.31427417493653365</v>
      </c>
      <c r="K222" s="64">
        <v>47077</v>
      </c>
      <c r="L222" s="57">
        <v>7.9425859262146625E-2</v>
      </c>
      <c r="M222" s="64">
        <v>0</v>
      </c>
      <c r="N222" s="57" t="s">
        <v>143</v>
      </c>
    </row>
    <row r="223" spans="2:14" hidden="1" outlineLevel="1">
      <c r="B223" s="63" t="s">
        <v>82</v>
      </c>
      <c r="C223" s="64">
        <v>223030</v>
      </c>
      <c r="D223" s="57">
        <v>4.5224482144530898E-2</v>
      </c>
      <c r="E223" s="64">
        <v>110487</v>
      </c>
      <c r="F223" s="57">
        <v>-7.3468737421172658E-2</v>
      </c>
      <c r="G223" s="64">
        <v>43846</v>
      </c>
      <c r="H223" s="57">
        <v>9.4098565190268157E-2</v>
      </c>
      <c r="I223" s="64">
        <v>21815</v>
      </c>
      <c r="J223" s="57">
        <v>0.41665043184622386</v>
      </c>
      <c r="K223" s="64">
        <v>46882</v>
      </c>
      <c r="L223" s="57">
        <v>0.21273733767913505</v>
      </c>
      <c r="M223" s="64">
        <v>0</v>
      </c>
      <c r="N223" s="57" t="s">
        <v>143</v>
      </c>
    </row>
    <row r="224" spans="2:14" hidden="1" outlineLevel="1">
      <c r="B224" s="63" t="s">
        <v>81</v>
      </c>
      <c r="C224" s="64">
        <v>238666</v>
      </c>
      <c r="D224" s="57">
        <v>4.398301044131725E-2</v>
      </c>
      <c r="E224" s="64">
        <v>121444</v>
      </c>
      <c r="F224" s="57">
        <v>3.2134145823240923E-2</v>
      </c>
      <c r="G224" s="64">
        <v>39388</v>
      </c>
      <c r="H224" s="57">
        <v>-2.7600849256900206E-2</v>
      </c>
      <c r="I224" s="64">
        <v>22922</v>
      </c>
      <c r="J224" s="57">
        <v>0.22061877629266724</v>
      </c>
      <c r="K224" s="64">
        <v>54912</v>
      </c>
      <c r="L224" s="57">
        <v>6.288833401080085E-2</v>
      </c>
      <c r="M224" s="64">
        <v>0</v>
      </c>
      <c r="N224" s="57" t="s">
        <v>143</v>
      </c>
    </row>
    <row r="225" spans="2:14" hidden="1" outlineLevel="1">
      <c r="B225" s="63" t="s">
        <v>80</v>
      </c>
      <c r="C225" s="64">
        <v>198282</v>
      </c>
      <c r="D225" s="57">
        <v>4.1425272454724826E-3</v>
      </c>
      <c r="E225" s="64">
        <v>101419</v>
      </c>
      <c r="F225" s="57">
        <v>-3.7870810446727576E-2</v>
      </c>
      <c r="G225" s="64">
        <v>37402</v>
      </c>
      <c r="H225" s="57">
        <v>-4.7100774368663556E-3</v>
      </c>
      <c r="I225" s="64">
        <v>18225</v>
      </c>
      <c r="J225" s="57">
        <v>0.20471972501322044</v>
      </c>
      <c r="K225" s="64">
        <v>41236</v>
      </c>
      <c r="L225" s="57">
        <v>4.8035378437452314E-2</v>
      </c>
      <c r="M225" s="64">
        <v>0</v>
      </c>
      <c r="N225" s="57" t="s">
        <v>143</v>
      </c>
    </row>
    <row r="226" spans="2:14" hidden="1" outlineLevel="1">
      <c r="B226" s="63" t="s">
        <v>79</v>
      </c>
      <c r="C226" s="64">
        <v>195808</v>
      </c>
      <c r="D226" s="57">
        <v>2.7361970271730929E-2</v>
      </c>
      <c r="E226" s="64">
        <v>97927</v>
      </c>
      <c r="F226" s="57">
        <v>-1.368773039502047E-2</v>
      </c>
      <c r="G226" s="64">
        <v>40804</v>
      </c>
      <c r="H226" s="57">
        <v>-1.9016708739031163E-2</v>
      </c>
      <c r="I226" s="64">
        <v>17803</v>
      </c>
      <c r="J226" s="57">
        <v>0.21796538277348287</v>
      </c>
      <c r="K226" s="64">
        <v>39274</v>
      </c>
      <c r="L226" s="57">
        <v>0.11907679156575002</v>
      </c>
      <c r="M226" s="64">
        <v>0</v>
      </c>
      <c r="N226" s="57" t="s">
        <v>143</v>
      </c>
    </row>
    <row r="227" spans="2:14" collapsed="1">
      <c r="B227" s="65">
        <v>1995</v>
      </c>
      <c r="C227" s="66">
        <v>2725553</v>
      </c>
      <c r="D227" s="67">
        <v>-3.9956338181033058E-3</v>
      </c>
      <c r="E227" s="66">
        <v>1315445</v>
      </c>
      <c r="F227" s="67">
        <v>-3.7801252849046563E-2</v>
      </c>
      <c r="G227" s="66">
        <v>598193</v>
      </c>
      <c r="H227" s="67">
        <v>-2.6063129171069455E-2</v>
      </c>
      <c r="I227" s="66">
        <v>243106</v>
      </c>
      <c r="J227" s="67">
        <v>0.14185199971818419</v>
      </c>
      <c r="K227" s="66">
        <v>568809</v>
      </c>
      <c r="L227" s="67">
        <v>4.8965711830368353E-2</v>
      </c>
      <c r="M227" s="66">
        <v>0</v>
      </c>
      <c r="N227" s="67" t="s">
        <v>143</v>
      </c>
    </row>
    <row r="228" spans="2:14" hidden="1" outlineLevel="1">
      <c r="B228" s="63" t="s">
        <v>90</v>
      </c>
      <c r="C228" s="64">
        <v>210728</v>
      </c>
      <c r="D228" s="57">
        <v>3.9369457350576509E-2</v>
      </c>
      <c r="E228" s="64">
        <v>109393</v>
      </c>
      <c r="F228" s="57">
        <v>-1.1913794349302731E-2</v>
      </c>
      <c r="G228" s="64">
        <v>39296</v>
      </c>
      <c r="H228" s="57">
        <v>0.16487816446315295</v>
      </c>
      <c r="I228" s="64">
        <v>17977</v>
      </c>
      <c r="J228" s="57">
        <v>0.16642875681287306</v>
      </c>
      <c r="K228" s="64">
        <v>44062</v>
      </c>
      <c r="L228" s="57">
        <v>2.7373624323820289E-2</v>
      </c>
      <c r="M228" s="64">
        <v>0</v>
      </c>
      <c r="N228" s="57" t="s">
        <v>143</v>
      </c>
    </row>
    <row r="229" spans="2:14" hidden="1" outlineLevel="1">
      <c r="B229" s="63" t="s">
        <v>89</v>
      </c>
      <c r="C229" s="64">
        <v>199455</v>
      </c>
      <c r="D229" s="57">
        <v>-1.46867034204754E-2</v>
      </c>
      <c r="E229" s="64">
        <v>103046</v>
      </c>
      <c r="F229" s="57">
        <v>-4.5003799744212314E-2</v>
      </c>
      <c r="G229" s="64">
        <v>36034</v>
      </c>
      <c r="H229" s="57">
        <v>-0.12585512590364367</v>
      </c>
      <c r="I229" s="64">
        <v>20521</v>
      </c>
      <c r="J229" s="57">
        <v>0.32976931052358727</v>
      </c>
      <c r="K229" s="64">
        <v>39854</v>
      </c>
      <c r="L229" s="57">
        <v>5.2334178284748623E-2</v>
      </c>
      <c r="M229" s="64">
        <v>0</v>
      </c>
      <c r="N229" s="57" t="s">
        <v>143</v>
      </c>
    </row>
    <row r="230" spans="2:14" hidden="1" outlineLevel="1">
      <c r="B230" s="63" t="s">
        <v>88</v>
      </c>
      <c r="C230" s="64">
        <v>242555</v>
      </c>
      <c r="D230" s="57">
        <v>0.11779588375715466</v>
      </c>
      <c r="E230" s="64">
        <v>116952</v>
      </c>
      <c r="F230" s="57">
        <v>-2.7199680590906827E-2</v>
      </c>
      <c r="G230" s="64">
        <v>61158</v>
      </c>
      <c r="H230" s="57">
        <v>0.30526091132216404</v>
      </c>
      <c r="I230" s="64">
        <v>17116</v>
      </c>
      <c r="J230" s="57">
        <v>0.49956194147538113</v>
      </c>
      <c r="K230" s="64">
        <v>47329</v>
      </c>
      <c r="L230" s="57">
        <v>0.22922889125522694</v>
      </c>
      <c r="M230" s="64">
        <v>0</v>
      </c>
      <c r="N230" s="57" t="s">
        <v>143</v>
      </c>
    </row>
    <row r="231" spans="2:14" hidden="1" outlineLevel="1">
      <c r="B231" s="63" t="s">
        <v>87</v>
      </c>
      <c r="C231" s="64">
        <v>264244</v>
      </c>
      <c r="D231" s="57">
        <v>0.23722480779855593</v>
      </c>
      <c r="E231" s="64">
        <v>127651</v>
      </c>
      <c r="F231" s="57">
        <v>0.18555427594917906</v>
      </c>
      <c r="G231" s="64">
        <v>63594</v>
      </c>
      <c r="H231" s="57">
        <v>0.27945436986962813</v>
      </c>
      <c r="I231" s="64">
        <v>18130</v>
      </c>
      <c r="J231" s="57">
        <v>0.33269626580417522</v>
      </c>
      <c r="K231" s="64">
        <v>54869</v>
      </c>
      <c r="L231" s="57">
        <v>0.28806516737875021</v>
      </c>
      <c r="M231" s="64">
        <v>0</v>
      </c>
      <c r="N231" s="57" t="s">
        <v>143</v>
      </c>
    </row>
    <row r="232" spans="2:14" hidden="1" outlineLevel="1">
      <c r="B232" s="63" t="s">
        <v>86</v>
      </c>
      <c r="C232" s="64">
        <v>265098</v>
      </c>
      <c r="D232" s="57">
        <v>0.22971944928934573</v>
      </c>
      <c r="E232" s="64">
        <v>126108</v>
      </c>
      <c r="F232" s="57">
        <v>0.14289339411460844</v>
      </c>
      <c r="G232" s="64">
        <v>70460</v>
      </c>
      <c r="H232" s="57">
        <v>0.25213249928916692</v>
      </c>
      <c r="I232" s="64">
        <v>21163</v>
      </c>
      <c r="J232" s="57">
        <v>0.71360323886639687</v>
      </c>
      <c r="K232" s="64">
        <v>47367</v>
      </c>
      <c r="L232" s="57">
        <v>0.29372080954852109</v>
      </c>
      <c r="M232" s="64">
        <v>0</v>
      </c>
      <c r="N232" s="57" t="s">
        <v>143</v>
      </c>
    </row>
    <row r="233" spans="2:14" hidden="1" outlineLevel="1">
      <c r="B233" s="63" t="s">
        <v>85</v>
      </c>
      <c r="C233" s="64">
        <v>266873</v>
      </c>
      <c r="D233" s="57">
        <v>0.29287659021984513</v>
      </c>
      <c r="E233" s="64">
        <v>132960</v>
      </c>
      <c r="F233" s="57">
        <v>0.23012018096533349</v>
      </c>
      <c r="G233" s="64">
        <v>66169</v>
      </c>
      <c r="H233" s="57">
        <v>0.40378903598099125</v>
      </c>
      <c r="I233" s="64">
        <v>18299</v>
      </c>
      <c r="J233" s="57">
        <v>0.59900384480950719</v>
      </c>
      <c r="K233" s="64">
        <v>49445</v>
      </c>
      <c r="L233" s="57">
        <v>0.24386807879047079</v>
      </c>
      <c r="M233" s="64">
        <v>0</v>
      </c>
      <c r="N233" s="57" t="s">
        <v>143</v>
      </c>
    </row>
    <row r="234" spans="2:14" hidden="1" outlineLevel="1">
      <c r="B234" s="63" t="s">
        <v>84</v>
      </c>
      <c r="C234" s="64">
        <v>230259</v>
      </c>
      <c r="D234" s="57">
        <v>0.4080363476261526</v>
      </c>
      <c r="E234" s="64">
        <v>103444</v>
      </c>
      <c r="F234" s="57">
        <v>0.22379831296508801</v>
      </c>
      <c r="G234" s="64">
        <v>57415</v>
      </c>
      <c r="H234" s="57">
        <v>0.54208745165449068</v>
      </c>
      <c r="I234" s="64">
        <v>18444</v>
      </c>
      <c r="J234" s="57">
        <v>0.42303834580665067</v>
      </c>
      <c r="K234" s="64">
        <v>50956</v>
      </c>
      <c r="L234" s="57">
        <v>0.76856865195057611</v>
      </c>
      <c r="M234" s="64">
        <v>0</v>
      </c>
      <c r="N234" s="57" t="s">
        <v>143</v>
      </c>
    </row>
    <row r="235" spans="2:14" hidden="1" outlineLevel="1">
      <c r="B235" s="63" t="s">
        <v>83</v>
      </c>
      <c r="C235" s="64">
        <v>227227</v>
      </c>
      <c r="D235" s="57">
        <v>0.37058773855767613</v>
      </c>
      <c r="E235" s="64">
        <v>105962</v>
      </c>
      <c r="F235" s="57">
        <v>0.22700849950207269</v>
      </c>
      <c r="G235" s="64">
        <v>60320</v>
      </c>
      <c r="H235" s="57">
        <v>0.51851572137049073</v>
      </c>
      <c r="I235" s="64">
        <v>17332</v>
      </c>
      <c r="J235" s="57">
        <v>0.59683066150727848</v>
      </c>
      <c r="K235" s="64">
        <v>43613</v>
      </c>
      <c r="L235" s="57">
        <v>0.51155859009461757</v>
      </c>
      <c r="M235" s="64">
        <v>0</v>
      </c>
      <c r="N235" s="57" t="s">
        <v>143</v>
      </c>
    </row>
    <row r="236" spans="2:14" hidden="1" outlineLevel="1">
      <c r="B236" s="63" t="s">
        <v>82</v>
      </c>
      <c r="C236" s="64">
        <v>213380</v>
      </c>
      <c r="D236" s="57">
        <v>0.16983366410456036</v>
      </c>
      <c r="E236" s="64">
        <v>119248</v>
      </c>
      <c r="F236" s="57">
        <v>0.15706232231396933</v>
      </c>
      <c r="G236" s="64">
        <v>40075</v>
      </c>
      <c r="H236" s="57">
        <v>0.27270706300813008</v>
      </c>
      <c r="I236" s="64">
        <v>15399</v>
      </c>
      <c r="J236" s="57">
        <v>0.42781641168289286</v>
      </c>
      <c r="K236" s="64">
        <v>38658</v>
      </c>
      <c r="L236" s="57">
        <v>5.186112320417946E-2</v>
      </c>
      <c r="M236" s="64">
        <v>0</v>
      </c>
      <c r="N236" s="57">
        <v>-1</v>
      </c>
    </row>
    <row r="237" spans="2:14" hidden="1" outlineLevel="1">
      <c r="B237" s="63" t="s">
        <v>81</v>
      </c>
      <c r="C237" s="64">
        <v>228611</v>
      </c>
      <c r="D237" s="57">
        <v>0.25006014873140847</v>
      </c>
      <c r="E237" s="64">
        <v>117663</v>
      </c>
      <c r="F237" s="57">
        <v>0.14568504688367212</v>
      </c>
      <c r="G237" s="64">
        <v>40506</v>
      </c>
      <c r="H237" s="57">
        <v>0.19177356714134408</v>
      </c>
      <c r="I237" s="64">
        <v>18779</v>
      </c>
      <c r="J237" s="57">
        <v>0.49264764327160004</v>
      </c>
      <c r="K237" s="64">
        <v>51663</v>
      </c>
      <c r="L237" s="57">
        <v>0.56270417422867514</v>
      </c>
      <c r="M237" s="64">
        <v>0</v>
      </c>
      <c r="N237" s="57">
        <v>-1</v>
      </c>
    </row>
    <row r="238" spans="2:14" hidden="1" outlineLevel="1">
      <c r="B238" s="63" t="s">
        <v>80</v>
      </c>
      <c r="C238" s="64">
        <v>197464</v>
      </c>
      <c r="D238" s="57">
        <v>0.20118497971300142</v>
      </c>
      <c r="E238" s="64">
        <v>105411</v>
      </c>
      <c r="F238" s="57">
        <v>0.11947621626788152</v>
      </c>
      <c r="G238" s="64">
        <v>37579</v>
      </c>
      <c r="H238" s="57">
        <v>0.27145080525104892</v>
      </c>
      <c r="I238" s="64">
        <v>15128</v>
      </c>
      <c r="J238" s="57">
        <v>0.49856364536899456</v>
      </c>
      <c r="K238" s="64">
        <v>39346</v>
      </c>
      <c r="L238" s="57">
        <v>0.30848021283671434</v>
      </c>
      <c r="M238" s="64">
        <v>0</v>
      </c>
      <c r="N238" s="57">
        <v>-1</v>
      </c>
    </row>
    <row r="239" spans="2:14" hidden="1" outlineLevel="1">
      <c r="B239" s="63" t="s">
        <v>79</v>
      </c>
      <c r="C239" s="64">
        <v>190593</v>
      </c>
      <c r="D239" s="57">
        <v>0.22698829618756999</v>
      </c>
      <c r="E239" s="64">
        <v>99286</v>
      </c>
      <c r="F239" s="57">
        <v>8.7839244431296537E-2</v>
      </c>
      <c r="G239" s="64">
        <v>41595</v>
      </c>
      <c r="H239" s="57">
        <v>0.44477249044807232</v>
      </c>
      <c r="I239" s="64">
        <v>14617</v>
      </c>
      <c r="J239" s="57">
        <v>0.40534563984232275</v>
      </c>
      <c r="K239" s="64">
        <v>35095</v>
      </c>
      <c r="L239" s="57">
        <v>0.43649461749416729</v>
      </c>
      <c r="M239" s="64">
        <v>0</v>
      </c>
      <c r="N239" s="57">
        <v>-1</v>
      </c>
    </row>
    <row r="240" spans="2:14" collapsed="1">
      <c r="B240" s="65">
        <v>1994</v>
      </c>
      <c r="C240" s="66">
        <v>2736487</v>
      </c>
      <c r="D240" s="67">
        <v>0.2044041835033914</v>
      </c>
      <c r="E240" s="66">
        <v>1367124</v>
      </c>
      <c r="F240" s="67">
        <v>0.11418868422746953</v>
      </c>
      <c r="G240" s="66">
        <v>614201</v>
      </c>
      <c r="H240" s="67">
        <v>0.29115198654614249</v>
      </c>
      <c r="I240" s="66">
        <v>212905</v>
      </c>
      <c r="J240" s="67">
        <v>0.44505983045210518</v>
      </c>
      <c r="K240" s="66">
        <v>542257</v>
      </c>
      <c r="L240" s="67">
        <v>0.29046437079221232</v>
      </c>
      <c r="M240" s="66">
        <v>0</v>
      </c>
      <c r="N240" s="67">
        <v>-1</v>
      </c>
    </row>
    <row r="241" spans="2:14" hidden="1" outlineLevel="1">
      <c r="B241" s="63" t="s">
        <v>90</v>
      </c>
      <c r="C241" s="64">
        <v>202746</v>
      </c>
      <c r="D241" s="68"/>
      <c r="E241" s="64">
        <v>110712</v>
      </c>
      <c r="F241" s="68"/>
      <c r="G241" s="64">
        <v>33734</v>
      </c>
      <c r="H241" s="68"/>
      <c r="I241" s="64">
        <v>15412</v>
      </c>
      <c r="J241" s="68"/>
      <c r="K241" s="64">
        <v>42888</v>
      </c>
      <c r="L241" s="68"/>
      <c r="M241" s="64">
        <v>0</v>
      </c>
      <c r="N241" s="68"/>
    </row>
    <row r="242" spans="2:14" hidden="1" outlineLevel="1">
      <c r="B242" s="63" t="s">
        <v>89</v>
      </c>
      <c r="C242" s="64">
        <v>202428</v>
      </c>
      <c r="D242" s="68"/>
      <c r="E242" s="64">
        <v>107902</v>
      </c>
      <c r="F242" s="68"/>
      <c r="G242" s="64">
        <v>41222</v>
      </c>
      <c r="H242" s="68"/>
      <c r="I242" s="64">
        <v>15432</v>
      </c>
      <c r="J242" s="68"/>
      <c r="K242" s="64">
        <v>37872</v>
      </c>
      <c r="L242" s="68"/>
      <c r="M242" s="64">
        <v>0</v>
      </c>
      <c r="N242" s="68"/>
    </row>
    <row r="243" spans="2:14" hidden="1" outlineLevel="1">
      <c r="B243" s="63" t="s">
        <v>88</v>
      </c>
      <c r="C243" s="64">
        <v>216994</v>
      </c>
      <c r="D243" s="68"/>
      <c r="E243" s="64">
        <v>120222</v>
      </c>
      <c r="F243" s="68"/>
      <c r="G243" s="64">
        <v>46855</v>
      </c>
      <c r="H243" s="68"/>
      <c r="I243" s="64">
        <v>11414</v>
      </c>
      <c r="J243" s="68"/>
      <c r="K243" s="64">
        <v>38503</v>
      </c>
      <c r="L243" s="68"/>
      <c r="M243" s="64">
        <v>0</v>
      </c>
      <c r="N243" s="68"/>
    </row>
    <row r="244" spans="2:14" hidden="1" outlineLevel="1">
      <c r="B244" s="63" t="s">
        <v>87</v>
      </c>
      <c r="C244" s="64">
        <v>213578</v>
      </c>
      <c r="D244" s="68"/>
      <c r="E244" s="64">
        <v>107672</v>
      </c>
      <c r="F244" s="68"/>
      <c r="G244" s="64">
        <v>49704</v>
      </c>
      <c r="H244" s="68"/>
      <c r="I244" s="64">
        <v>13604</v>
      </c>
      <c r="J244" s="68"/>
      <c r="K244" s="64">
        <v>42598</v>
      </c>
      <c r="L244" s="68"/>
      <c r="M244" s="64">
        <v>0</v>
      </c>
      <c r="N244" s="68"/>
    </row>
    <row r="245" spans="2:14" hidden="1" outlineLevel="1">
      <c r="B245" s="63" t="s">
        <v>86</v>
      </c>
      <c r="C245" s="64">
        <v>215576</v>
      </c>
      <c r="D245" s="68"/>
      <c r="E245" s="64">
        <v>110341</v>
      </c>
      <c r="F245" s="68"/>
      <c r="G245" s="64">
        <v>56272</v>
      </c>
      <c r="H245" s="68"/>
      <c r="I245" s="64">
        <v>12350</v>
      </c>
      <c r="J245" s="68"/>
      <c r="K245" s="64">
        <v>36613</v>
      </c>
      <c r="L245" s="68"/>
      <c r="M245" s="64">
        <v>0</v>
      </c>
      <c r="N245" s="68"/>
    </row>
    <row r="246" spans="2:14" hidden="1" outlineLevel="1">
      <c r="B246" s="63" t="s">
        <v>85</v>
      </c>
      <c r="C246" s="64">
        <v>206418</v>
      </c>
      <c r="D246" s="68"/>
      <c r="E246" s="64">
        <v>108087</v>
      </c>
      <c r="F246" s="68"/>
      <c r="G246" s="64">
        <v>47136</v>
      </c>
      <c r="H246" s="68"/>
      <c r="I246" s="64">
        <v>11444</v>
      </c>
      <c r="J246" s="68"/>
      <c r="K246" s="64">
        <v>39751</v>
      </c>
      <c r="L246" s="68"/>
      <c r="M246" s="64">
        <v>0</v>
      </c>
      <c r="N246" s="68"/>
    </row>
    <row r="247" spans="2:14" hidden="1" outlineLevel="1">
      <c r="B247" s="63" t="s">
        <v>84</v>
      </c>
      <c r="C247" s="64">
        <v>163532</v>
      </c>
      <c r="D247" s="68"/>
      <c r="E247" s="64">
        <v>84527</v>
      </c>
      <c r="F247" s="68"/>
      <c r="G247" s="64">
        <v>37232</v>
      </c>
      <c r="H247" s="68"/>
      <c r="I247" s="64">
        <v>12961</v>
      </c>
      <c r="J247" s="68"/>
      <c r="K247" s="64">
        <v>28812</v>
      </c>
      <c r="L247" s="68"/>
      <c r="M247" s="64">
        <v>0</v>
      </c>
      <c r="N247" s="68"/>
    </row>
    <row r="248" spans="2:14" hidden="1" outlineLevel="1">
      <c r="B248" s="63" t="s">
        <v>83</v>
      </c>
      <c r="C248" s="64">
        <v>165788</v>
      </c>
      <c r="D248" s="68"/>
      <c r="E248" s="64">
        <v>86358</v>
      </c>
      <c r="F248" s="68"/>
      <c r="G248" s="64">
        <v>39723</v>
      </c>
      <c r="H248" s="68"/>
      <c r="I248" s="64">
        <v>10854</v>
      </c>
      <c r="J248" s="68"/>
      <c r="K248" s="64">
        <v>28853</v>
      </c>
      <c r="L248" s="68"/>
      <c r="M248" s="64">
        <v>0</v>
      </c>
      <c r="N248" s="68"/>
    </row>
    <row r="249" spans="2:14" hidden="1" outlineLevel="1">
      <c r="B249" s="63" t="s">
        <v>82</v>
      </c>
      <c r="C249" s="64">
        <v>182402</v>
      </c>
      <c r="D249" s="68"/>
      <c r="E249" s="64">
        <v>103061</v>
      </c>
      <c r="F249" s="68"/>
      <c r="G249" s="64">
        <v>31488</v>
      </c>
      <c r="H249" s="68"/>
      <c r="I249" s="64">
        <v>10785</v>
      </c>
      <c r="J249" s="68"/>
      <c r="K249" s="64">
        <v>36752</v>
      </c>
      <c r="L249" s="68"/>
      <c r="M249" s="64">
        <v>316</v>
      </c>
      <c r="N249" s="68"/>
    </row>
    <row r="250" spans="2:14" hidden="1" outlineLevel="1">
      <c r="B250" s="63" t="s">
        <v>81</v>
      </c>
      <c r="C250" s="64">
        <v>182880</v>
      </c>
      <c r="D250" s="68"/>
      <c r="E250" s="64">
        <v>102701</v>
      </c>
      <c r="F250" s="68"/>
      <c r="G250" s="64">
        <v>33988</v>
      </c>
      <c r="H250" s="68"/>
      <c r="I250" s="64">
        <v>12581</v>
      </c>
      <c r="J250" s="68"/>
      <c r="K250" s="64">
        <v>33060</v>
      </c>
      <c r="L250" s="68"/>
      <c r="M250" s="64">
        <v>550</v>
      </c>
      <c r="N250" s="68"/>
    </row>
    <row r="251" spans="2:14" hidden="1" outlineLevel="1">
      <c r="B251" s="63" t="s">
        <v>80</v>
      </c>
      <c r="C251" s="64">
        <v>164391</v>
      </c>
      <c r="D251" s="68"/>
      <c r="E251" s="64">
        <v>94161</v>
      </c>
      <c r="F251" s="68"/>
      <c r="G251" s="64">
        <v>29556</v>
      </c>
      <c r="H251" s="68"/>
      <c r="I251" s="64">
        <v>10095</v>
      </c>
      <c r="J251" s="68"/>
      <c r="K251" s="64">
        <v>30070</v>
      </c>
      <c r="L251" s="68"/>
      <c r="M251" s="64">
        <v>509</v>
      </c>
      <c r="N251" s="68"/>
    </row>
    <row r="252" spans="2:14" hidden="1" outlineLevel="1">
      <c r="B252" s="63" t="s">
        <v>79</v>
      </c>
      <c r="C252" s="64">
        <v>155334</v>
      </c>
      <c r="D252" s="68"/>
      <c r="E252" s="64">
        <v>91269</v>
      </c>
      <c r="F252" s="68"/>
      <c r="G252" s="64">
        <v>28790</v>
      </c>
      <c r="H252" s="68"/>
      <c r="I252" s="64">
        <v>10401</v>
      </c>
      <c r="J252" s="68"/>
      <c r="K252" s="64">
        <v>24431</v>
      </c>
      <c r="L252" s="68"/>
      <c r="M252" s="64">
        <v>443</v>
      </c>
      <c r="N252" s="68"/>
    </row>
    <row r="253" spans="2:14" collapsed="1">
      <c r="B253" s="65">
        <v>1993</v>
      </c>
      <c r="C253" s="66">
        <v>2272067</v>
      </c>
      <c r="D253" s="67"/>
      <c r="E253" s="66">
        <v>1227013</v>
      </c>
      <c r="F253" s="67"/>
      <c r="G253" s="66">
        <v>475700</v>
      </c>
      <c r="H253" s="67"/>
      <c r="I253" s="66">
        <v>147333</v>
      </c>
      <c r="J253" s="67"/>
      <c r="K253" s="66">
        <v>420203</v>
      </c>
      <c r="L253" s="67"/>
      <c r="M253" s="66">
        <v>1818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7.1143304318327161E-2</v>
      </c>
      <c r="D7" s="72">
        <v>0.113309453406095</v>
      </c>
      <c r="E7" s="72">
        <v>-2.0350786690740308E-2</v>
      </c>
      <c r="F7" s="72">
        <v>-8.1154011769771772E-2</v>
      </c>
      <c r="G7" s="72">
        <v>0.12574870280461159</v>
      </c>
      <c r="H7" s="72">
        <v>0.36719478098788438</v>
      </c>
    </row>
    <row r="8" spans="2:10" ht="15" customHeight="1">
      <c r="B8" s="63" t="s">
        <v>89</v>
      </c>
      <c r="C8" s="72">
        <v>1.7801660087357174E-2</v>
      </c>
      <c r="D8" s="72">
        <v>6.1146193256284898E-2</v>
      </c>
      <c r="E8" s="72">
        <v>-0.15146188008882311</v>
      </c>
      <c r="F8" s="72">
        <v>3.1194888548382371E-2</v>
      </c>
      <c r="G8" s="72">
        <v>4.2076948157808935E-2</v>
      </c>
      <c r="H8" s="72">
        <v>-4.5961002785515293E-2</v>
      </c>
    </row>
    <row r="9" spans="2:10" ht="15" customHeight="1">
      <c r="B9" s="63" t="s">
        <v>88</v>
      </c>
      <c r="C9" s="72">
        <v>7.776889610270743E-2</v>
      </c>
      <c r="D9" s="72">
        <v>5.4493168559538452E-2</v>
      </c>
      <c r="E9" s="72">
        <v>7.4204428801877054E-2</v>
      </c>
      <c r="F9" s="72">
        <v>0.16096725771648379</v>
      </c>
      <c r="G9" s="72">
        <v>8.82210435048707E-2</v>
      </c>
      <c r="H9" s="72">
        <v>-0.39872262773722633</v>
      </c>
    </row>
    <row r="10" spans="2:10" ht="15" customHeight="1">
      <c r="B10" s="63" t="s">
        <v>87</v>
      </c>
      <c r="C10" s="72">
        <v>0.16978517481299837</v>
      </c>
      <c r="D10" s="72">
        <v>0.29095695669343158</v>
      </c>
      <c r="E10" s="72">
        <v>8.8263732216032009E-2</v>
      </c>
      <c r="F10" s="72">
        <v>4.0980726761694397E-2</v>
      </c>
      <c r="G10" s="72">
        <v>0.11324905216029824</v>
      </c>
      <c r="H10" s="72">
        <v>-0.49912587412587417</v>
      </c>
    </row>
    <row r="11" spans="2:10" ht="15" customHeight="1">
      <c r="B11" s="63" t="s">
        <v>86</v>
      </c>
      <c r="C11" s="72">
        <v>0.1522296544035675</v>
      </c>
      <c r="D11" s="72">
        <v>0.2254010212290869</v>
      </c>
      <c r="E11" s="72">
        <v>6.6148168723463296E-2</v>
      </c>
      <c r="F11" s="72">
        <v>0.24822561057886916</v>
      </c>
      <c r="G11" s="72">
        <v>5.7615217334346491E-2</v>
      </c>
      <c r="H11" s="72">
        <v>-0.48153310104529612</v>
      </c>
    </row>
    <row r="12" spans="2:10" ht="15" customHeight="1">
      <c r="B12" s="63" t="s">
        <v>85</v>
      </c>
      <c r="C12" s="72">
        <v>0.12719702261047949</v>
      </c>
      <c r="D12" s="72">
        <v>0.19563842989720492</v>
      </c>
      <c r="E12" s="72">
        <v>0.10985391311787485</v>
      </c>
      <c r="F12" s="72">
        <v>0.15639109251842975</v>
      </c>
      <c r="G12" s="72">
        <v>2.3891121575975838E-2</v>
      </c>
      <c r="H12" s="72">
        <v>-0.48807495741056217</v>
      </c>
    </row>
    <row r="13" spans="2:10" ht="15" customHeight="1">
      <c r="B13" s="63" t="s">
        <v>84</v>
      </c>
      <c r="C13" s="72">
        <v>0.15098068061182701</v>
      </c>
      <c r="D13" s="72">
        <v>0.14709149156867607</v>
      </c>
      <c r="E13" s="72">
        <v>0.10187614474530959</v>
      </c>
      <c r="F13" s="72">
        <v>0.1308701093758502</v>
      </c>
      <c r="G13" s="72">
        <v>0.21134517845474066</v>
      </c>
      <c r="H13" s="72">
        <v>-0.49210526315789471</v>
      </c>
    </row>
    <row r="14" spans="2:10" ht="15" customHeight="1">
      <c r="B14" s="63" t="s">
        <v>83</v>
      </c>
      <c r="C14" s="72">
        <v>0.17157307350108408</v>
      </c>
      <c r="D14" s="72">
        <v>0.28795255930087382</v>
      </c>
      <c r="E14" s="72">
        <v>1.1689003078489968E-2</v>
      </c>
      <c r="F14" s="72">
        <v>0.1743056237118461</v>
      </c>
      <c r="G14" s="72">
        <v>0.11052535902563165</v>
      </c>
      <c r="H14" s="72">
        <v>-0.4183583406884378</v>
      </c>
    </row>
    <row r="15" spans="2:10" ht="15" customHeight="1">
      <c r="B15" s="63" t="s">
        <v>82</v>
      </c>
      <c r="C15" s="72">
        <v>0.49809179449826191</v>
      </c>
      <c r="D15" s="72">
        <v>0.54933236892446202</v>
      </c>
      <c r="E15" s="72">
        <v>0.33911519929916767</v>
      </c>
      <c r="F15" s="72">
        <v>0.76120112651329497</v>
      </c>
      <c r="G15" s="72">
        <v>0.39033541785105164</v>
      </c>
      <c r="H15" s="72">
        <v>2.1925643469971501E-2</v>
      </c>
    </row>
    <row r="16" spans="2:10" ht="15" customHeight="1">
      <c r="B16" s="63" t="s">
        <v>81</v>
      </c>
      <c r="C16" s="72">
        <v>5.1955888684355855E-2</v>
      </c>
      <c r="D16" s="72">
        <v>7.5226769105728453E-2</v>
      </c>
      <c r="E16" s="72">
        <v>-0.12425349677824926</v>
      </c>
      <c r="F16" s="72">
        <v>0.14623505332327902</v>
      </c>
      <c r="G16" s="72">
        <v>9.3037271156704904E-2</v>
      </c>
      <c r="H16" s="72">
        <v>-0.28917609046849757</v>
      </c>
      <c r="J16" s="73"/>
    </row>
    <row r="17" spans="2:10" ht="15" customHeight="1">
      <c r="B17" s="63" t="s">
        <v>80</v>
      </c>
      <c r="C17" s="72">
        <v>0.10264291835478434</v>
      </c>
      <c r="D17" s="72">
        <v>7.7479855755128835E-2</v>
      </c>
      <c r="E17" s="72">
        <v>7.7293455277303691E-2</v>
      </c>
      <c r="F17" s="72">
        <v>0.33112772273686475</v>
      </c>
      <c r="G17" s="72">
        <v>5.47734953954917E-2</v>
      </c>
      <c r="H17" s="72">
        <v>0.76489707475622959</v>
      </c>
    </row>
    <row r="18" spans="2:10" ht="15" customHeight="1">
      <c r="B18" s="63" t="s">
        <v>79</v>
      </c>
      <c r="C18" s="72">
        <v>0.10730784539083849</v>
      </c>
      <c r="D18" s="72">
        <v>2.6153819329415295E-3</v>
      </c>
      <c r="E18" s="72">
        <v>0.16319485078993567</v>
      </c>
      <c r="F18" s="72">
        <v>0.59723259170772991</v>
      </c>
      <c r="G18" s="72">
        <v>0.11274592705338526</v>
      </c>
      <c r="H18" s="72">
        <v>8.3392226148409909E-2</v>
      </c>
    </row>
    <row r="19" spans="2:10" ht="30" customHeight="1">
      <c r="B19" s="58" t="s">
        <v>290</v>
      </c>
      <c r="C19" s="27">
        <v>0.13583635581045517</v>
      </c>
      <c r="D19" s="27">
        <v>0.16391663168511328</v>
      </c>
      <c r="E19" s="27">
        <v>5.2739919807225144E-2</v>
      </c>
      <c r="F19" s="27">
        <v>0.19537266243474427</v>
      </c>
      <c r="G19" s="27">
        <v>0.11425324898914879</v>
      </c>
      <c r="H19" s="27">
        <v>-0.17942857142857138</v>
      </c>
    </row>
    <row r="20" spans="2:10" ht="15" customHeight="1" outlineLevel="1">
      <c r="B20" s="63" t="s">
        <v>90</v>
      </c>
      <c r="C20" s="72">
        <v>2.4151695835474829E-3</v>
      </c>
      <c r="D20" s="72">
        <v>1.5179987797437455E-2</v>
      </c>
      <c r="E20" s="72">
        <v>-4.8939040843861137E-2</v>
      </c>
      <c r="F20" s="72">
        <v>0.26751082487355826</v>
      </c>
      <c r="G20" s="72">
        <v>-9.8854342073610768E-2</v>
      </c>
      <c r="H20" s="72">
        <v>-2.0985401459854058E-2</v>
      </c>
    </row>
    <row r="21" spans="2:10" ht="15" customHeight="1" outlineLevel="1">
      <c r="B21" s="63" t="s">
        <v>89</v>
      </c>
      <c r="C21" s="72">
        <v>5.1325143402687345E-2</v>
      </c>
      <c r="D21" s="72">
        <v>8.3042273876911876E-2</v>
      </c>
      <c r="E21" s="72">
        <v>-7.0559401470524974E-2</v>
      </c>
      <c r="F21" s="72">
        <v>0.3651037966690347</v>
      </c>
      <c r="G21" s="72">
        <v>-3.7849199253368493E-2</v>
      </c>
      <c r="H21" s="72">
        <v>-0.12171253822629968</v>
      </c>
    </row>
    <row r="22" spans="2:10" ht="15" customHeight="1" outlineLevel="1">
      <c r="B22" s="63" t="s">
        <v>88</v>
      </c>
      <c r="C22" s="72">
        <v>0.19108807988894627</v>
      </c>
      <c r="D22" s="72">
        <v>0.17816550869782621</v>
      </c>
      <c r="E22" s="72">
        <v>0.12275956155619316</v>
      </c>
      <c r="F22" s="72">
        <v>0.47452879128480019</v>
      </c>
      <c r="G22" s="72">
        <v>0.13295966716745644</v>
      </c>
      <c r="H22" s="72">
        <v>1.0679245283018868</v>
      </c>
    </row>
    <row r="23" spans="2:10" ht="15" customHeight="1" outlineLevel="1">
      <c r="B23" s="63" t="s">
        <v>87</v>
      </c>
      <c r="C23" s="72">
        <v>0.28745498956178173</v>
      </c>
      <c r="D23" s="72">
        <v>0.12260981784866365</v>
      </c>
      <c r="E23" s="72">
        <v>0.31846051113944029</v>
      </c>
      <c r="F23" s="72">
        <v>0.47546932276817122</v>
      </c>
      <c r="G23" s="72">
        <v>0.4820973093224401</v>
      </c>
      <c r="H23" s="72">
        <v>1.234375</v>
      </c>
    </row>
    <row r="24" spans="2:10" ht="15" customHeight="1" outlineLevel="1">
      <c r="B24" s="63" t="s">
        <v>86</v>
      </c>
      <c r="C24" s="72">
        <v>0.30386198250252106</v>
      </c>
      <c r="D24" s="72">
        <v>0.23206230403560224</v>
      </c>
      <c r="E24" s="72">
        <v>0.28021336042672096</v>
      </c>
      <c r="F24" s="72">
        <v>0.44616165164110377</v>
      </c>
      <c r="G24" s="72">
        <v>0.3863029620616385</v>
      </c>
      <c r="H24" s="72">
        <v>0.17622950819672134</v>
      </c>
    </row>
    <row r="25" spans="2:10" ht="15" customHeight="1" outlineLevel="1">
      <c r="B25" s="63" t="s">
        <v>85</v>
      </c>
      <c r="C25" s="72">
        <v>0.28533882684592871</v>
      </c>
      <c r="D25" s="72">
        <v>0.18558446846313292</v>
      </c>
      <c r="E25" s="72">
        <v>0.38396187318690433</v>
      </c>
      <c r="F25" s="72">
        <v>0.43943455112906182</v>
      </c>
      <c r="G25" s="72">
        <v>0.34410366025417982</v>
      </c>
      <c r="H25" s="72">
        <v>2.7121609798775204E-2</v>
      </c>
    </row>
    <row r="26" spans="2:10" ht="15" customHeight="1" outlineLevel="1">
      <c r="B26" s="63" t="s">
        <v>84</v>
      </c>
      <c r="C26" s="72">
        <v>0.25184908665571659</v>
      </c>
      <c r="D26" s="72">
        <v>0.1526716749550312</v>
      </c>
      <c r="E26" s="72">
        <v>0.15240023959610949</v>
      </c>
      <c r="F26" s="72">
        <v>0.71355307939764101</v>
      </c>
      <c r="G26" s="72">
        <v>0.31922579585804889</v>
      </c>
      <c r="H26" s="72">
        <v>-2.6473099914602893E-2</v>
      </c>
    </row>
    <row r="27" spans="2:10" ht="15" customHeight="1" outlineLevel="1">
      <c r="B27" s="63" t="s">
        <v>83</v>
      </c>
      <c r="C27" s="72">
        <v>0.15283960206733793</v>
      </c>
      <c r="D27" s="72">
        <v>-8.4179252290170758E-3</v>
      </c>
      <c r="E27" s="72">
        <v>0.39270171819090294</v>
      </c>
      <c r="F27" s="72">
        <v>0.28996455097906826</v>
      </c>
      <c r="G27" s="72">
        <v>0.25666638976574174</v>
      </c>
      <c r="H27" s="72">
        <v>9.6805421103581812E-2</v>
      </c>
    </row>
    <row r="28" spans="2:10" ht="15" customHeight="1" outlineLevel="1">
      <c r="B28" s="63" t="s">
        <v>82</v>
      </c>
      <c r="C28" s="72">
        <v>-7.9324731856385E-2</v>
      </c>
      <c r="D28" s="72">
        <v>-7.6557336708148793E-2</v>
      </c>
      <c r="E28" s="72">
        <v>-0.10113391779096015</v>
      </c>
      <c r="F28" s="72">
        <v>-0.12120725122139364</v>
      </c>
      <c r="G28" s="72">
        <v>-4.8836634428205072E-2</v>
      </c>
      <c r="H28" s="72">
        <v>-0.19739862280030607</v>
      </c>
    </row>
    <row r="29" spans="2:10" ht="15" customHeight="1" outlineLevel="1">
      <c r="B29" s="63" t="s">
        <v>81</v>
      </c>
      <c r="C29" s="72">
        <v>0.10885941764214979</v>
      </c>
      <c r="D29" s="72">
        <v>3.4496708177996327E-2</v>
      </c>
      <c r="E29" s="72">
        <v>0.12165348258158337</v>
      </c>
      <c r="F29" s="72">
        <v>0.39909570459683508</v>
      </c>
      <c r="G29" s="72">
        <v>0.12726641404610572</v>
      </c>
      <c r="H29" s="72">
        <v>3.7430167597765296E-2</v>
      </c>
      <c r="J29" s="73"/>
    </row>
    <row r="30" spans="2:10" ht="15" customHeight="1" outlineLevel="1">
      <c r="B30" s="63" t="s">
        <v>80</v>
      </c>
      <c r="C30" s="72">
        <v>6.3237911091338361E-2</v>
      </c>
      <c r="D30" s="72">
        <v>2.7324051014348871E-2</v>
      </c>
      <c r="E30" s="72">
        <v>9.1264332356419953E-3</v>
      </c>
      <c r="F30" s="72">
        <v>0.2448352626892254</v>
      </c>
      <c r="G30" s="72">
        <v>0.10851034577576124</v>
      </c>
      <c r="H30" s="72">
        <v>-0.33644859813084116</v>
      </c>
    </row>
    <row r="31" spans="2:10" ht="15" customHeight="1" outlineLevel="1">
      <c r="B31" s="63" t="s">
        <v>79</v>
      </c>
      <c r="C31" s="72">
        <v>-2.5766480919123591E-2</v>
      </c>
      <c r="D31" s="72">
        <v>2.3411430916650211E-2</v>
      </c>
      <c r="E31" s="72">
        <v>1.6142937836311155E-2</v>
      </c>
      <c r="F31" s="72">
        <v>-0.26035415822994512</v>
      </c>
      <c r="G31" s="72">
        <v>-3.7336517067346864E-2</v>
      </c>
      <c r="H31" s="72">
        <v>4.0441176470588314E-2</v>
      </c>
    </row>
    <row r="32" spans="2:10" ht="15" customHeight="1">
      <c r="B32" s="60">
        <v>2010</v>
      </c>
      <c r="C32" s="62">
        <v>0.12703950153422694</v>
      </c>
      <c r="D32" s="62">
        <v>7.9080774572402035E-2</v>
      </c>
      <c r="E32" s="62">
        <v>0.11906014799546716</v>
      </c>
      <c r="F32" s="62">
        <v>0.29930800806315494</v>
      </c>
      <c r="G32" s="62">
        <v>0.14798130310734892</v>
      </c>
      <c r="H32" s="62">
        <v>4.8421201014942294E-2</v>
      </c>
    </row>
    <row r="33" spans="2:8" ht="15" hidden="1" customHeight="1" outlineLevel="1">
      <c r="B33" s="63" t="s">
        <v>90</v>
      </c>
      <c r="C33" s="72">
        <v>-2.1984293154143297E-2</v>
      </c>
      <c r="D33" s="72">
        <v>-4.801548886737661E-2</v>
      </c>
      <c r="E33" s="72">
        <v>-9.4795043744726248E-2</v>
      </c>
      <c r="F33" s="72">
        <v>-0.18816648450654294</v>
      </c>
      <c r="G33" s="72">
        <v>0.20878162256469901</v>
      </c>
      <c r="H33" s="72">
        <v>-0.29833546734955185</v>
      </c>
    </row>
    <row r="34" spans="2:8" ht="15" hidden="1" customHeight="1" outlineLevel="1">
      <c r="B34" s="63" t="s">
        <v>89</v>
      </c>
      <c r="C34" s="72">
        <v>-3.5713470536767211E-2</v>
      </c>
      <c r="D34" s="72">
        <v>-6.3184023468351613E-2</v>
      </c>
      <c r="E34" s="72">
        <v>6.9754605459856123E-2</v>
      </c>
      <c r="F34" s="72">
        <v>-0.25977212971078001</v>
      </c>
      <c r="G34" s="72">
        <v>6.9663260683545669E-2</v>
      </c>
      <c r="H34" s="72">
        <v>0.10772357723577231</v>
      </c>
    </row>
    <row r="35" spans="2:8" ht="15" hidden="1" customHeight="1" outlineLevel="1">
      <c r="B35" s="63" t="s">
        <v>88</v>
      </c>
      <c r="C35" s="72">
        <v>-6.1840100095117645E-2</v>
      </c>
      <c r="D35" s="72">
        <v>-5.8905136023383875E-3</v>
      </c>
      <c r="E35" s="72">
        <v>-0.10009948563808391</v>
      </c>
      <c r="F35" s="72">
        <v>-0.14920849761666566</v>
      </c>
      <c r="G35" s="72">
        <v>-8.9768707840791051E-2</v>
      </c>
      <c r="H35" s="72">
        <v>-0.57532051282051277</v>
      </c>
    </row>
    <row r="36" spans="2:8" ht="15" hidden="1" customHeight="1" outlineLevel="1">
      <c r="B36" s="63" t="s">
        <v>87</v>
      </c>
      <c r="C36" s="72">
        <v>-0.14816936597165031</v>
      </c>
      <c r="D36" s="72">
        <v>-6.6352105810178141E-2</v>
      </c>
      <c r="E36" s="72">
        <v>-0.35657370517928288</v>
      </c>
      <c r="F36" s="72">
        <v>-7.6494323621939531E-2</v>
      </c>
      <c r="G36" s="72">
        <v>-0.13961124678239056</v>
      </c>
      <c r="H36" s="72">
        <v>-0.67717528373266078</v>
      </c>
    </row>
    <row r="37" spans="2:8" ht="15" hidden="1" customHeight="1" outlineLevel="1">
      <c r="B37" s="63" t="s">
        <v>86</v>
      </c>
      <c r="C37" s="72">
        <v>-0.21208997691523057</v>
      </c>
      <c r="D37" s="72">
        <v>-0.19724267840179277</v>
      </c>
      <c r="E37" s="72">
        <v>-0.26525203889293247</v>
      </c>
      <c r="F37" s="72">
        <v>-0.24887872658517285</v>
      </c>
      <c r="G37" s="72">
        <v>-0.18170604844702032</v>
      </c>
      <c r="H37" s="72">
        <v>-2.8662420382165599E-2</v>
      </c>
    </row>
    <row r="38" spans="2:8" ht="15" hidden="1" customHeight="1" outlineLevel="1">
      <c r="B38" s="63" t="s">
        <v>85</v>
      </c>
      <c r="C38" s="72">
        <v>-0.19598927404535171</v>
      </c>
      <c r="D38" s="72">
        <v>-9.7156893051389859E-2</v>
      </c>
      <c r="E38" s="72">
        <v>-0.34089046708549575</v>
      </c>
      <c r="F38" s="72">
        <v>-0.26011953273566968</v>
      </c>
      <c r="G38" s="72">
        <v>-0.22374141434929129</v>
      </c>
      <c r="H38" s="72">
        <v>-0.10563380281690138</v>
      </c>
    </row>
    <row r="39" spans="2:8" ht="15" hidden="1" customHeight="1" outlineLevel="1">
      <c r="B39" s="63" t="s">
        <v>84</v>
      </c>
      <c r="C39" s="72">
        <v>-0.22265599306654493</v>
      </c>
      <c r="D39" s="72">
        <v>-9.673041450430564E-2</v>
      </c>
      <c r="E39" s="72">
        <v>-0.35883321141185076</v>
      </c>
      <c r="F39" s="72">
        <v>-0.30619440401099784</v>
      </c>
      <c r="G39" s="72">
        <v>-0.26913383936875579</v>
      </c>
      <c r="H39" s="72">
        <v>-0.25366475462077753</v>
      </c>
    </row>
    <row r="40" spans="2:8" ht="15" hidden="1" customHeight="1" outlineLevel="1">
      <c r="B40" s="63" t="s">
        <v>83</v>
      </c>
      <c r="C40" s="72">
        <v>-0.22768576449641797</v>
      </c>
      <c r="D40" s="72">
        <v>-0.12695439152676702</v>
      </c>
      <c r="E40" s="72">
        <v>-0.35286632176234978</v>
      </c>
      <c r="F40" s="72">
        <v>-0.23853594267167966</v>
      </c>
      <c r="G40" s="72">
        <v>-0.29879132080966941</v>
      </c>
      <c r="H40" s="72">
        <v>-0.19922480620155036</v>
      </c>
    </row>
    <row r="41" spans="2:8" ht="15" hidden="1" customHeight="1" outlineLevel="1">
      <c r="B41" s="63" t="s">
        <v>82</v>
      </c>
      <c r="C41" s="72">
        <v>-0.1287705451415857</v>
      </c>
      <c r="D41" s="72">
        <v>-0.15363215757449533</v>
      </c>
      <c r="E41" s="72">
        <v>-0.21390694315485403</v>
      </c>
      <c r="F41" s="72">
        <v>-5.2359050897018089E-2</v>
      </c>
      <c r="G41" s="72">
        <v>-5.8695209563421669E-2</v>
      </c>
      <c r="H41" s="72">
        <v>-2.3168908819133027E-2</v>
      </c>
    </row>
    <row r="42" spans="2:8" ht="15" hidden="1" customHeight="1" outlineLevel="1">
      <c r="B42" s="63" t="s">
        <v>81</v>
      </c>
      <c r="C42" s="72">
        <v>-0.20655581239281184</v>
      </c>
      <c r="D42" s="72">
        <v>-0.17060847483273356</v>
      </c>
      <c r="E42" s="72">
        <v>-0.30364266863070033</v>
      </c>
      <c r="F42" s="72">
        <v>-0.19852630307422847</v>
      </c>
      <c r="G42" s="72">
        <v>-0.20136243067277548</v>
      </c>
      <c r="H42" s="72">
        <v>-0.12512218963831867</v>
      </c>
    </row>
    <row r="43" spans="2:8" ht="15" hidden="1" customHeight="1" outlineLevel="1">
      <c r="B43" s="63" t="s">
        <v>80</v>
      </c>
      <c r="C43" s="72">
        <v>-0.24313858805627053</v>
      </c>
      <c r="D43" s="72">
        <v>-0.26592498617481541</v>
      </c>
      <c r="E43" s="72">
        <v>-0.23021511547366957</v>
      </c>
      <c r="F43" s="72">
        <v>-0.25208125208125209</v>
      </c>
      <c r="G43" s="72">
        <v>-0.20204056444645579</v>
      </c>
      <c r="H43" s="72">
        <v>-0.17103694874851016</v>
      </c>
    </row>
    <row r="44" spans="2:8" ht="15" hidden="1" customHeight="1" outlineLevel="1">
      <c r="B44" s="63" t="s">
        <v>79</v>
      </c>
      <c r="C44" s="72">
        <v>-0.15029560826444444</v>
      </c>
      <c r="D44" s="72">
        <v>-0.13822850991849911</v>
      </c>
      <c r="E44" s="72">
        <v>-0.21676058305779355</v>
      </c>
      <c r="F44" s="72">
        <v>-5.1968448973893633E-2</v>
      </c>
      <c r="G44" s="72">
        <v>-0.17318276996709547</v>
      </c>
      <c r="H44" s="72">
        <v>-0.15159076731129129</v>
      </c>
    </row>
    <row r="45" spans="2:8" ht="15" customHeight="1" collapsed="1">
      <c r="B45" s="65">
        <v>2009</v>
      </c>
      <c r="C45" s="67">
        <v>-0.15626278137646399</v>
      </c>
      <c r="D45" s="67">
        <v>-0.12299730964280653</v>
      </c>
      <c r="E45" s="67">
        <v>-0.23862856154898604</v>
      </c>
      <c r="F45" s="67">
        <v>-0.1925342699995114</v>
      </c>
      <c r="G45" s="67">
        <v>-0.139440745154781</v>
      </c>
      <c r="H45" s="67">
        <v>-0.20870050195203571</v>
      </c>
    </row>
    <row r="46" spans="2:8" ht="15" hidden="1" customHeight="1" outlineLevel="1">
      <c r="B46" s="63" t="s">
        <v>90</v>
      </c>
      <c r="C46" s="72">
        <v>-0.15314006260281776</v>
      </c>
      <c r="D46" s="72">
        <v>-9.4583981937257255E-2</v>
      </c>
      <c r="E46" s="72">
        <v>-0.23356819496919567</v>
      </c>
      <c r="F46" s="72">
        <v>-3.6789392818528444E-2</v>
      </c>
      <c r="G46" s="72">
        <v>-0.25810670513840384</v>
      </c>
      <c r="H46" s="72">
        <v>-0.11300397501419646</v>
      </c>
    </row>
    <row r="47" spans="2:8" ht="15" hidden="1" customHeight="1" outlineLevel="1">
      <c r="B47" s="63" t="s">
        <v>89</v>
      </c>
      <c r="C47" s="72">
        <v>-0.1294542323486555</v>
      </c>
      <c r="D47" s="72">
        <v>-0.15744085612624603</v>
      </c>
      <c r="E47" s="72">
        <v>-0.1811641965311388</v>
      </c>
      <c r="F47" s="72">
        <v>0.2090706792412842</v>
      </c>
      <c r="G47" s="72">
        <v>-0.16860562437227988</v>
      </c>
      <c r="H47" s="72">
        <v>-7.2864321608040239E-2</v>
      </c>
    </row>
    <row r="48" spans="2:8" ht="15" hidden="1" customHeight="1" outlineLevel="1">
      <c r="B48" s="63" t="s">
        <v>88</v>
      </c>
      <c r="C48" s="72">
        <v>-0.13114015989668037</v>
      </c>
      <c r="D48" s="72">
        <v>-0.13010396700935123</v>
      </c>
      <c r="E48" s="72">
        <v>-0.31970624235006118</v>
      </c>
      <c r="F48" s="72">
        <v>-0.13012541592014337</v>
      </c>
      <c r="G48" s="72">
        <v>2.598313659359186E-2</v>
      </c>
      <c r="H48" s="72" t="s">
        <v>143</v>
      </c>
    </row>
    <row r="49" spans="2:8" ht="15" hidden="1" customHeight="1" outlineLevel="1">
      <c r="B49" s="63" t="s">
        <v>87</v>
      </c>
      <c r="C49" s="72">
        <v>-0.10009988507845813</v>
      </c>
      <c r="D49" s="72">
        <v>-5.9953137293894843E-2</v>
      </c>
      <c r="E49" s="72">
        <v>-0.19659836194182068</v>
      </c>
      <c r="F49" s="72">
        <v>-0.17504019859516484</v>
      </c>
      <c r="G49" s="72">
        <v>-6.0126238736992299E-2</v>
      </c>
      <c r="H49" s="72" t="s">
        <v>143</v>
      </c>
    </row>
    <row r="50" spans="2:8" ht="15" hidden="1" customHeight="1" outlineLevel="1">
      <c r="B50" s="63" t="s">
        <v>86</v>
      </c>
      <c r="C50" s="72">
        <v>-4.9859385786232391E-2</v>
      </c>
      <c r="D50" s="72">
        <v>-1.2127531582113549E-2</v>
      </c>
      <c r="E50" s="72">
        <v>-9.0194413787248462E-2</v>
      </c>
      <c r="F50" s="72">
        <v>-7.5027114967462061E-2</v>
      </c>
      <c r="G50" s="72">
        <v>-8.5944822527405318E-2</v>
      </c>
      <c r="H50" s="72" t="s">
        <v>143</v>
      </c>
    </row>
    <row r="51" spans="2:8" ht="15" hidden="1" customHeight="1" outlineLevel="1">
      <c r="B51" s="63" t="s">
        <v>85</v>
      </c>
      <c r="C51" s="72">
        <v>-1.5641625877846344E-2</v>
      </c>
      <c r="D51" s="72">
        <v>-2.5057841851605644E-4</v>
      </c>
      <c r="E51" s="72">
        <v>-0.25683297809097105</v>
      </c>
      <c r="F51" s="72">
        <v>7.2865053920139866E-2</v>
      </c>
      <c r="G51" s="72">
        <v>0.13766864701922787</v>
      </c>
      <c r="H51" s="72" t="s">
        <v>143</v>
      </c>
    </row>
    <row r="52" spans="2:8" ht="15" hidden="1" customHeight="1" outlineLevel="1">
      <c r="B52" s="63" t="s">
        <v>84</v>
      </c>
      <c r="C52" s="72">
        <v>-2.2063052427654717E-2</v>
      </c>
      <c r="D52" s="72">
        <v>-0.10586315042856287</v>
      </c>
      <c r="E52" s="72">
        <v>-1.5058721809928621E-2</v>
      </c>
      <c r="F52" s="72">
        <v>-9.3029396233057615E-2</v>
      </c>
      <c r="G52" s="72">
        <v>0.15598175733088238</v>
      </c>
      <c r="H52" s="72" t="s">
        <v>143</v>
      </c>
    </row>
    <row r="53" spans="2:8" ht="15" hidden="1" customHeight="1" outlineLevel="1">
      <c r="B53" s="63" t="s">
        <v>83</v>
      </c>
      <c r="C53" s="72">
        <v>1.987214683504579E-2</v>
      </c>
      <c r="D53" s="72">
        <v>2.2610681820274925E-2</v>
      </c>
      <c r="E53" s="72">
        <v>-1.4392630972941856E-2</v>
      </c>
      <c r="F53" s="72">
        <v>-9.724115923529919E-2</v>
      </c>
      <c r="G53" s="72">
        <v>8.490267947421648E-2</v>
      </c>
      <c r="H53" s="72" t="s">
        <v>143</v>
      </c>
    </row>
    <row r="54" spans="2:8" ht="15" hidden="1" customHeight="1" outlineLevel="1">
      <c r="B54" s="63" t="s">
        <v>82</v>
      </c>
      <c r="C54" s="72">
        <v>3.7374426572208241E-2</v>
      </c>
      <c r="D54" s="72">
        <v>5.9484592954527571E-2</v>
      </c>
      <c r="E54" s="72">
        <v>-6.0937802751404813E-2</v>
      </c>
      <c r="F54" s="72">
        <v>0.13897658282740677</v>
      </c>
      <c r="G54" s="72">
        <v>8.0778760024042828E-3</v>
      </c>
      <c r="H54" s="72" t="s">
        <v>143</v>
      </c>
    </row>
    <row r="55" spans="2:8" ht="15" hidden="1" customHeight="1" outlineLevel="1">
      <c r="B55" s="63" t="s">
        <v>81</v>
      </c>
      <c r="C55" s="72">
        <v>2.2494731609428609E-2</v>
      </c>
      <c r="D55" s="72">
        <v>-8.8350306476183582E-2</v>
      </c>
      <c r="E55" s="72">
        <v>0.29985240735569829</v>
      </c>
      <c r="F55" s="72">
        <v>3.2135398809338245E-2</v>
      </c>
      <c r="G55" s="72">
        <v>5.0618159708147648E-2</v>
      </c>
      <c r="H55" s="72" t="s">
        <v>143</v>
      </c>
    </row>
    <row r="56" spans="2:8" ht="15" hidden="1" customHeight="1" outlineLevel="1">
      <c r="B56" s="63" t="s">
        <v>80</v>
      </c>
      <c r="C56" s="72">
        <v>0.10160998088281459</v>
      </c>
      <c r="D56" s="72">
        <v>8.5265023406223328E-2</v>
      </c>
      <c r="E56" s="72">
        <v>0.1182146097501604</v>
      </c>
      <c r="F56" s="72">
        <v>2.2994379151762834E-2</v>
      </c>
      <c r="G56" s="72">
        <v>0.13578804728750993</v>
      </c>
      <c r="H56" s="72" t="s">
        <v>143</v>
      </c>
    </row>
    <row r="57" spans="2:8" ht="15" hidden="1" customHeight="1" outlineLevel="1">
      <c r="B57" s="63" t="s">
        <v>79</v>
      </c>
      <c r="C57" s="72">
        <v>5.3041732452293155E-2</v>
      </c>
      <c r="D57" s="72">
        <v>-9.11951362593999E-3</v>
      </c>
      <c r="E57" s="72">
        <v>4.0211343339411343E-3</v>
      </c>
      <c r="F57" s="72">
        <v>6.3627589279085406E-2</v>
      </c>
      <c r="G57" s="72">
        <v>0.20368703416987732</v>
      </c>
      <c r="H57" s="72" t="s">
        <v>143</v>
      </c>
    </row>
    <row r="58" spans="2:8" ht="15" customHeight="1" collapsed="1">
      <c r="B58" s="65">
        <v>2008</v>
      </c>
      <c r="C58" s="67">
        <v>-3.4342072749940389E-2</v>
      </c>
      <c r="D58" s="67">
        <v>-4.4801615032223019E-2</v>
      </c>
      <c r="E58" s="67">
        <v>-9.7836862573358108E-2</v>
      </c>
      <c r="F58" s="67">
        <v>-1.5261164173359987E-2</v>
      </c>
      <c r="G58" s="67">
        <v>1.0866001132284531E-2</v>
      </c>
      <c r="H58" s="67">
        <v>4.3474500447360569</v>
      </c>
    </row>
    <row r="59" spans="2:8" ht="15" hidden="1" customHeight="1" outlineLevel="1">
      <c r="B59" s="63" t="s">
        <v>90</v>
      </c>
      <c r="C59" s="72">
        <v>3.6078337743644884E-2</v>
      </c>
      <c r="D59" s="72">
        <v>-9.3143925423814999E-2</v>
      </c>
      <c r="E59" s="72">
        <v>0.35094495792523106</v>
      </c>
      <c r="F59" s="72">
        <v>9.7695046536323327E-2</v>
      </c>
      <c r="G59" s="72">
        <v>7.813408535876265E-2</v>
      </c>
      <c r="H59" s="72" t="s">
        <v>143</v>
      </c>
    </row>
    <row r="60" spans="2:8" ht="15" hidden="1" customHeight="1" outlineLevel="1">
      <c r="B60" s="63" t="s">
        <v>89</v>
      </c>
      <c r="C60" s="72">
        <v>5.0825633797915382E-2</v>
      </c>
      <c r="D60" s="72">
        <v>7.3922016174315042E-2</v>
      </c>
      <c r="E60" s="72">
        <v>0.14380183091006993</v>
      </c>
      <c r="F60" s="72">
        <v>-0.11086335228164945</v>
      </c>
      <c r="G60" s="72">
        <v>-3.7521887767865136E-3</v>
      </c>
      <c r="H60" s="72" t="s">
        <v>143</v>
      </c>
    </row>
    <row r="61" spans="2:8" ht="15" hidden="1" customHeight="1" outlineLevel="1">
      <c r="B61" s="63" t="s">
        <v>88</v>
      </c>
      <c r="C61" s="72">
        <v>-5.1438606350098337E-2</v>
      </c>
      <c r="D61" s="72">
        <v>-8.8994061967193838E-2</v>
      </c>
      <c r="E61" s="72">
        <v>5.444965760184628E-2</v>
      </c>
      <c r="F61" s="72">
        <v>4.1755546075085359E-2</v>
      </c>
      <c r="G61" s="72">
        <v>-0.10093757201596176</v>
      </c>
      <c r="H61" s="72" t="s">
        <v>143</v>
      </c>
    </row>
    <row r="62" spans="2:8" ht="15" hidden="1" customHeight="1" outlineLevel="1">
      <c r="B62" s="63" t="s">
        <v>87</v>
      </c>
      <c r="C62" s="72">
        <v>-8.0697077409162765E-2</v>
      </c>
      <c r="D62" s="72">
        <v>-0.19246908666904061</v>
      </c>
      <c r="E62" s="72">
        <v>0.1072235155137069</v>
      </c>
      <c r="F62" s="72">
        <v>-2.0014928261410492E-2</v>
      </c>
      <c r="G62" s="72">
        <v>-3.5899046081157904E-2</v>
      </c>
      <c r="H62" s="72" t="s">
        <v>143</v>
      </c>
    </row>
    <row r="63" spans="2:8" ht="15" hidden="1" customHeight="1" outlineLevel="1">
      <c r="B63" s="63" t="s">
        <v>86</v>
      </c>
      <c r="C63" s="72">
        <v>-7.7271857241922426E-2</v>
      </c>
      <c r="D63" s="72">
        <v>-0.1001378573645425</v>
      </c>
      <c r="E63" s="72">
        <v>2.7411720638812476E-3</v>
      </c>
      <c r="F63" s="72">
        <v>-0.11104683394798376</v>
      </c>
      <c r="G63" s="72">
        <v>-7.8900942156825971E-2</v>
      </c>
      <c r="H63" s="72" t="s">
        <v>143</v>
      </c>
    </row>
    <row r="64" spans="2:8" ht="15" hidden="1" customHeight="1" outlineLevel="1">
      <c r="B64" s="63" t="s">
        <v>85</v>
      </c>
      <c r="C64" s="72">
        <v>-8.5545148654077918E-2</v>
      </c>
      <c r="D64" s="72">
        <v>-0.11753606203333111</v>
      </c>
      <c r="E64" s="72">
        <v>-3.7620529422435545E-2</v>
      </c>
      <c r="F64" s="72">
        <v>-0.11111686831265055</v>
      </c>
      <c r="G64" s="72">
        <v>-5.9495465242702439E-2</v>
      </c>
      <c r="H64" s="72" t="s">
        <v>143</v>
      </c>
    </row>
    <row r="65" spans="2:8" ht="15" hidden="1" customHeight="1" outlineLevel="1">
      <c r="B65" s="63" t="s">
        <v>84</v>
      </c>
      <c r="C65" s="72">
        <v>-9.7620519053943755E-2</v>
      </c>
      <c r="D65" s="72">
        <v>-0.10861003831592742</v>
      </c>
      <c r="E65" s="72">
        <v>3.2855813953488466E-2</v>
      </c>
      <c r="F65" s="72">
        <v>1.9989417367276552E-3</v>
      </c>
      <c r="G65" s="72">
        <v>-0.21896416285180265</v>
      </c>
      <c r="H65" s="72" t="s">
        <v>143</v>
      </c>
    </row>
    <row r="66" spans="2:8" ht="15" hidden="1" customHeight="1" outlineLevel="1">
      <c r="B66" s="63" t="s">
        <v>83</v>
      </c>
      <c r="C66" s="72">
        <v>-6.0791796201617787E-2</v>
      </c>
      <c r="D66" s="72">
        <v>-8.1234081081767218E-2</v>
      </c>
      <c r="E66" s="72">
        <v>-0.13100343053173247</v>
      </c>
      <c r="F66" s="72">
        <v>-2.8767046094894666E-2</v>
      </c>
      <c r="G66" s="72">
        <v>2.342878393454817E-2</v>
      </c>
      <c r="H66" s="72" t="s">
        <v>143</v>
      </c>
    </row>
    <row r="67" spans="2:8" ht="15" hidden="1" customHeight="1" outlineLevel="1">
      <c r="B67" s="63" t="s">
        <v>82</v>
      </c>
      <c r="C67" s="72">
        <v>-0.10714193130265715</v>
      </c>
      <c r="D67" s="72">
        <v>-0.13523202006365298</v>
      </c>
      <c r="E67" s="72">
        <v>-5.3027522935779836E-2</v>
      </c>
      <c r="F67" s="72">
        <v>-0.1563743853898385</v>
      </c>
      <c r="G67" s="72">
        <v>-6.8143007418134172E-2</v>
      </c>
      <c r="H67" s="72" t="s">
        <v>143</v>
      </c>
    </row>
    <row r="68" spans="2:8" ht="15" hidden="1" customHeight="1" outlineLevel="1">
      <c r="B68" s="63" t="s">
        <v>81</v>
      </c>
      <c r="C68" s="72">
        <v>-8.9885860192451261E-4</v>
      </c>
      <c r="D68" s="72">
        <v>3.0647314805657189E-2</v>
      </c>
      <c r="E68" s="72">
        <v>-1.9976544175136834E-2</v>
      </c>
      <c r="F68" s="72">
        <v>-8.5719985181385572E-2</v>
      </c>
      <c r="G68" s="72">
        <v>-1.5255653822645265E-2</v>
      </c>
      <c r="H68" s="72" t="s">
        <v>143</v>
      </c>
    </row>
    <row r="69" spans="2:8" ht="15" hidden="1" customHeight="1" outlineLevel="1">
      <c r="B69" s="63" t="s">
        <v>80</v>
      </c>
      <c r="C69" s="72">
        <v>-1.0921713608398664E-2</v>
      </c>
      <c r="D69" s="72">
        <v>1.188145692525322E-2</v>
      </c>
      <c r="E69" s="72">
        <v>-7.2113508962854955E-2</v>
      </c>
      <c r="F69" s="72">
        <v>8.2085451298254952E-3</v>
      </c>
      <c r="G69" s="72">
        <v>-2.2621747933443959E-2</v>
      </c>
      <c r="H69" s="72" t="s">
        <v>143</v>
      </c>
    </row>
    <row r="70" spans="2:8" ht="15" hidden="1" customHeight="1" outlineLevel="1">
      <c r="B70" s="63" t="s">
        <v>79</v>
      </c>
      <c r="C70" s="72">
        <v>-5.8031419149670582E-2</v>
      </c>
      <c r="D70" s="72">
        <v>-7.0955785014561457E-3</v>
      </c>
      <c r="E70" s="72">
        <v>-0.13263712866267874</v>
      </c>
      <c r="F70" s="72">
        <v>-4.8093572211032165E-2</v>
      </c>
      <c r="G70" s="72">
        <v>-0.11100797029544507</v>
      </c>
      <c r="H70" s="72">
        <v>-1</v>
      </c>
    </row>
    <row r="71" spans="2:8" ht="15" customHeight="1" collapsed="1">
      <c r="B71" s="65">
        <v>2007</v>
      </c>
      <c r="C71" s="67">
        <v>-4.5725745993637434E-2</v>
      </c>
      <c r="D71" s="67">
        <v>-6.7201386877003499E-2</v>
      </c>
      <c r="E71" s="67">
        <v>1.4657655779441336E-2</v>
      </c>
      <c r="F71" s="67">
        <v>-4.5630077862573337E-2</v>
      </c>
      <c r="G71" s="67">
        <v>-5.3028267864972056E-2</v>
      </c>
      <c r="H71" s="67">
        <v>123.18518518518519</v>
      </c>
    </row>
    <row r="72" spans="2:8" ht="15" hidden="1" customHeight="1" outlineLevel="1">
      <c r="B72" s="63" t="s">
        <v>90</v>
      </c>
      <c r="C72" s="72">
        <v>-3.2586518843592427E-2</v>
      </c>
      <c r="D72" s="72">
        <v>6.9472457532158138E-3</v>
      </c>
      <c r="E72" s="72">
        <v>-0.13613251767696832</v>
      </c>
      <c r="F72" s="72">
        <v>-1.5376099391106512E-2</v>
      </c>
      <c r="G72" s="72">
        <v>-5.3507794334145098E-2</v>
      </c>
      <c r="H72" s="72" t="s">
        <v>143</v>
      </c>
    </row>
    <row r="73" spans="2:8" ht="15" hidden="1" customHeight="1" outlineLevel="1">
      <c r="B73" s="63" t="s">
        <v>89</v>
      </c>
      <c r="C73" s="72">
        <v>1.5194980463091756E-2</v>
      </c>
      <c r="D73" s="72">
        <v>-8.7393378632355523E-3</v>
      </c>
      <c r="E73" s="72">
        <v>-1.2044859653976281E-2</v>
      </c>
      <c r="F73" s="72">
        <v>-4.4387755102040849E-2</v>
      </c>
      <c r="G73" s="72">
        <v>0.11730819992857477</v>
      </c>
      <c r="H73" s="72" t="s">
        <v>143</v>
      </c>
    </row>
    <row r="74" spans="2:8" ht="15" hidden="1" customHeight="1" outlineLevel="1">
      <c r="B74" s="63" t="s">
        <v>88</v>
      </c>
      <c r="C74" s="72">
        <v>7.6700708681705088E-3</v>
      </c>
      <c r="D74" s="72">
        <v>8.8135512799221161E-3</v>
      </c>
      <c r="E74" s="72">
        <v>-8.0155870275706032E-2</v>
      </c>
      <c r="F74" s="72">
        <v>0.11912150871329663</v>
      </c>
      <c r="G74" s="72">
        <v>3.736930181058673E-2</v>
      </c>
      <c r="H74" s="72" t="s">
        <v>143</v>
      </c>
    </row>
    <row r="75" spans="2:8" ht="15" hidden="1" customHeight="1" outlineLevel="1">
      <c r="B75" s="63" t="s">
        <v>87</v>
      </c>
      <c r="C75" s="72">
        <v>-4.1453719477569595E-2</v>
      </c>
      <c r="D75" s="72">
        <v>-1.8065515775617436E-2</v>
      </c>
      <c r="E75" s="72">
        <v>-1.1946857084005669E-2</v>
      </c>
      <c r="F75" s="72">
        <v>0.15076032321689881</v>
      </c>
      <c r="G75" s="72">
        <v>-0.17865651479798605</v>
      </c>
      <c r="H75" s="72" t="s">
        <v>143</v>
      </c>
    </row>
    <row r="76" spans="2:8" ht="15" hidden="1" customHeight="1" outlineLevel="1">
      <c r="B76" s="63" t="s">
        <v>86</v>
      </c>
      <c r="C76" s="72">
        <v>2.1573071165490676E-2</v>
      </c>
      <c r="D76" s="72">
        <v>-4.5450610336772446E-4</v>
      </c>
      <c r="E76" s="72">
        <v>-0.11079149760794527</v>
      </c>
      <c r="F76" s="72">
        <v>0.14566994366508346</v>
      </c>
      <c r="G76" s="72">
        <v>0.1242983949245291</v>
      </c>
      <c r="H76" s="72" t="s">
        <v>143</v>
      </c>
    </row>
    <row r="77" spans="2:8" ht="15" hidden="1" customHeight="1" outlineLevel="1">
      <c r="B77" s="63" t="s">
        <v>85</v>
      </c>
      <c r="C77" s="72">
        <v>1.5655749558307619E-3</v>
      </c>
      <c r="D77" s="72">
        <v>-9.6870610633666421E-2</v>
      </c>
      <c r="E77" s="72">
        <v>0.12078511104160161</v>
      </c>
      <c r="F77" s="72">
        <v>0.16948947129222836</v>
      </c>
      <c r="G77" s="72">
        <v>2.4433228062260337E-2</v>
      </c>
      <c r="H77" s="72" t="s">
        <v>143</v>
      </c>
    </row>
    <row r="78" spans="2:8" ht="15" hidden="1" customHeight="1" outlineLevel="1">
      <c r="B78" s="63" t="s">
        <v>84</v>
      </c>
      <c r="C78" s="72">
        <v>5.9148786900185435E-2</v>
      </c>
      <c r="D78" s="72">
        <v>0.152098362382181</v>
      </c>
      <c r="E78" s="72">
        <v>6.9314349943798703E-3</v>
      </c>
      <c r="F78" s="72">
        <v>-3.8361299013148775E-3</v>
      </c>
      <c r="G78" s="72">
        <v>-1.6176313825818189E-2</v>
      </c>
      <c r="H78" s="72" t="s">
        <v>143</v>
      </c>
    </row>
    <row r="79" spans="2:8" ht="15" hidden="1" customHeight="1" outlineLevel="1">
      <c r="B79" s="63" t="s">
        <v>83</v>
      </c>
      <c r="C79" s="72">
        <v>1.3090724542496268E-2</v>
      </c>
      <c r="D79" s="72">
        <v>-1.466615528281745E-2</v>
      </c>
      <c r="E79" s="72">
        <v>-2.5881124358193341E-2</v>
      </c>
      <c r="F79" s="72">
        <v>0.22873463735502853</v>
      </c>
      <c r="G79" s="72">
        <v>2.3824959481362207E-3</v>
      </c>
      <c r="H79" s="72" t="s">
        <v>143</v>
      </c>
    </row>
    <row r="80" spans="2:8" ht="15" hidden="1" customHeight="1" outlineLevel="1">
      <c r="B80" s="63" t="s">
        <v>82</v>
      </c>
      <c r="C80" s="72">
        <v>7.1862734882428558E-2</v>
      </c>
      <c r="D80" s="72">
        <v>8.8000935009935333E-3</v>
      </c>
      <c r="E80" s="72">
        <v>0.11429155591903495</v>
      </c>
      <c r="F80" s="72">
        <v>0.1329288106369575</v>
      </c>
      <c r="G80" s="72">
        <v>0.16142800476001584</v>
      </c>
      <c r="H80" s="72">
        <v>-1</v>
      </c>
    </row>
    <row r="81" spans="2:8" ht="15" hidden="1" customHeight="1" outlineLevel="1">
      <c r="B81" s="63" t="s">
        <v>81</v>
      </c>
      <c r="C81" s="72">
        <v>-2.1064499964206451E-2</v>
      </c>
      <c r="D81" s="72">
        <v>4.7405700078987811E-2</v>
      </c>
      <c r="E81" s="72">
        <v>-2.7709148960431751E-2</v>
      </c>
      <c r="F81" s="72">
        <v>-0.12676371780515117</v>
      </c>
      <c r="G81" s="72">
        <v>-7.9883388616617146E-2</v>
      </c>
      <c r="H81" s="72">
        <v>-1</v>
      </c>
    </row>
    <row r="82" spans="2:8" ht="15" hidden="1" customHeight="1" outlineLevel="1">
      <c r="B82" s="63" t="s">
        <v>80</v>
      </c>
      <c r="C82" s="72">
        <v>-2.8127099932802158E-2</v>
      </c>
      <c r="D82" s="72">
        <v>5.1346130368901122E-3</v>
      </c>
      <c r="E82" s="72">
        <v>-2.7458263439571806E-2</v>
      </c>
      <c r="F82" s="72">
        <v>-8.5035510024511374E-2</v>
      </c>
      <c r="G82" s="72">
        <v>-5.6910685828320373E-2</v>
      </c>
      <c r="H82" s="72">
        <v>-1</v>
      </c>
    </row>
    <row r="83" spans="2:8" ht="15" hidden="1" customHeight="1" outlineLevel="1">
      <c r="B83" s="63" t="s">
        <v>79</v>
      </c>
      <c r="C83" s="72">
        <v>-1.7753570913288108E-2</v>
      </c>
      <c r="D83" s="72">
        <v>4.5912715994683273E-2</v>
      </c>
      <c r="E83" s="72">
        <v>-7.8534324900033647E-2</v>
      </c>
      <c r="F83" s="72">
        <v>-7.8658635845678004E-2</v>
      </c>
      <c r="G83" s="72">
        <v>-5.000684192121152E-2</v>
      </c>
      <c r="H83" s="72">
        <v>-0.96800947867298581</v>
      </c>
    </row>
    <row r="84" spans="2:8" ht="15" customHeight="1" collapsed="1">
      <c r="B84" s="65">
        <v>2006</v>
      </c>
      <c r="C84" s="67">
        <v>3.1132394735413627E-3</v>
      </c>
      <c r="D84" s="67">
        <v>8.722375804539606E-3</v>
      </c>
      <c r="E84" s="67">
        <v>-2.3788372175938544E-2</v>
      </c>
      <c r="F84" s="67">
        <v>4.5186352660665285E-2</v>
      </c>
      <c r="G84" s="67">
        <v>-2.8399800540396258E-3</v>
      </c>
      <c r="H84" s="67">
        <v>-0.99085675584151711</v>
      </c>
    </row>
    <row r="85" spans="2:8" ht="15" hidden="1" customHeight="1" outlineLevel="1">
      <c r="B85" s="63" t="s">
        <v>90</v>
      </c>
      <c r="C85" s="72">
        <v>-6.3661322007220966E-2</v>
      </c>
      <c r="D85" s="72">
        <v>-1.3710308939803517E-2</v>
      </c>
      <c r="E85" s="72">
        <v>-4.9571487899724431E-2</v>
      </c>
      <c r="F85" s="72">
        <v>-0.16857150162358414</v>
      </c>
      <c r="G85" s="72">
        <v>-0.10951972555746137</v>
      </c>
      <c r="H85" s="72">
        <v>-1</v>
      </c>
    </row>
    <row r="86" spans="2:8" ht="15" hidden="1" customHeight="1" outlineLevel="1">
      <c r="B86" s="63" t="s">
        <v>89</v>
      </c>
      <c r="C86" s="72">
        <v>-3.0972163737885139E-2</v>
      </c>
      <c r="D86" s="72">
        <v>1.9990728937304691E-3</v>
      </c>
      <c r="E86" s="72">
        <v>-0.15157259957389957</v>
      </c>
      <c r="F86" s="72">
        <v>3.2218091697645557E-2</v>
      </c>
      <c r="G86" s="72">
        <v>-1.6808133854421148E-2</v>
      </c>
      <c r="H86" s="72">
        <v>-1</v>
      </c>
    </row>
    <row r="87" spans="2:8" ht="15" hidden="1" customHeight="1" outlineLevel="1">
      <c r="B87" s="63" t="s">
        <v>88</v>
      </c>
      <c r="C87" s="72">
        <v>-3.4928710782733186E-2</v>
      </c>
      <c r="D87" s="72">
        <v>-4.1706926146116374E-2</v>
      </c>
      <c r="E87" s="72">
        <v>-5.898588439397523E-2</v>
      </c>
      <c r="F87" s="72">
        <v>-5.4588540638135785E-2</v>
      </c>
      <c r="G87" s="72">
        <v>1.2458757436400569E-2</v>
      </c>
      <c r="H87" s="72" t="s">
        <v>143</v>
      </c>
    </row>
    <row r="88" spans="2:8" ht="15" hidden="1" customHeight="1" outlineLevel="1">
      <c r="B88" s="63" t="s">
        <v>87</v>
      </c>
      <c r="C88" s="72">
        <v>-1.7216842927700426E-2</v>
      </c>
      <c r="D88" s="72">
        <v>0.14278327091527343</v>
      </c>
      <c r="E88" s="72">
        <v>-0.16815877775398014</v>
      </c>
      <c r="F88" s="72">
        <v>-0.18478176301252625</v>
      </c>
      <c r="G88" s="72">
        <v>-5.6485719251491817E-2</v>
      </c>
      <c r="H88" s="72" t="s">
        <v>143</v>
      </c>
    </row>
    <row r="89" spans="2:8" ht="15" hidden="1" customHeight="1" outlineLevel="1">
      <c r="B89" s="63" t="s">
        <v>86</v>
      </c>
      <c r="C89" s="72">
        <v>-5.9130980278614742E-2</v>
      </c>
      <c r="D89" s="72">
        <v>-3.1929582326544192E-3</v>
      </c>
      <c r="E89" s="72">
        <v>-0.17294400480817385</v>
      </c>
      <c r="F89" s="72">
        <v>-2.1493524386883012E-3</v>
      </c>
      <c r="G89" s="72">
        <v>-6.9042287091240051E-2</v>
      </c>
      <c r="H89" s="72" t="s">
        <v>143</v>
      </c>
    </row>
    <row r="90" spans="2:8" ht="15" hidden="1" customHeight="1" outlineLevel="1">
      <c r="B90" s="63" t="s">
        <v>85</v>
      </c>
      <c r="C90" s="72">
        <v>-7.283389976740251E-2</v>
      </c>
      <c r="D90" s="72">
        <v>6.7352026592322201E-3</v>
      </c>
      <c r="E90" s="72">
        <v>-9.6471519210931667E-2</v>
      </c>
      <c r="F90" s="72">
        <v>-6.514657980456029E-2</v>
      </c>
      <c r="G90" s="72">
        <v>-0.19210880014579579</v>
      </c>
      <c r="H90" s="72" t="s">
        <v>143</v>
      </c>
    </row>
    <row r="91" spans="2:8" ht="15" hidden="1" customHeight="1" outlineLevel="1">
      <c r="B91" s="63" t="s">
        <v>84</v>
      </c>
      <c r="C91" s="72">
        <v>-3.4786675928220601E-2</v>
      </c>
      <c r="D91" s="72">
        <v>-6.4805239572561235E-2</v>
      </c>
      <c r="E91" s="72">
        <v>-0.12441564832280816</v>
      </c>
      <c r="F91" s="72">
        <v>-6.6788730084988979E-2</v>
      </c>
      <c r="G91" s="72">
        <v>0.11863345704959083</v>
      </c>
      <c r="H91" s="72" t="s">
        <v>143</v>
      </c>
    </row>
    <row r="92" spans="2:8" ht="15" hidden="1" customHeight="1" outlineLevel="1">
      <c r="B92" s="63" t="s">
        <v>83</v>
      </c>
      <c r="C92" s="72">
        <v>-3.8878687019396341E-2</v>
      </c>
      <c r="D92" s="72">
        <v>5.2725820467133033E-2</v>
      </c>
      <c r="E92" s="72">
        <v>-0.16514094739901186</v>
      </c>
      <c r="F92" s="72">
        <v>-4.9679223556506003E-2</v>
      </c>
      <c r="G92" s="72">
        <v>-6.0482397368741614E-2</v>
      </c>
      <c r="H92" s="72" t="s">
        <v>143</v>
      </c>
    </row>
    <row r="93" spans="2:8" ht="15" hidden="1" customHeight="1" outlineLevel="1">
      <c r="B93" s="63" t="s">
        <v>82</v>
      </c>
      <c r="C93" s="72">
        <v>-0.15788457657309829</v>
      </c>
      <c r="D93" s="72">
        <v>-0.11567971789883269</v>
      </c>
      <c r="E93" s="72">
        <v>-0.15650599292920586</v>
      </c>
      <c r="F93" s="72">
        <v>-0.13631547295168822</v>
      </c>
      <c r="G93" s="72">
        <v>-0.24900502847882555</v>
      </c>
      <c r="H93" s="72">
        <v>-0.37735849056603776</v>
      </c>
    </row>
    <row r="94" spans="2:8" ht="15" hidden="1" customHeight="1" outlineLevel="1">
      <c r="B94" s="63" t="s">
        <v>81</v>
      </c>
      <c r="C94" s="72">
        <v>-2.8612324016098256E-2</v>
      </c>
      <c r="D94" s="72">
        <v>-2.9500656617383658E-2</v>
      </c>
      <c r="E94" s="72">
        <v>-0.17963829123791708</v>
      </c>
      <c r="F94" s="72">
        <v>-0.12290466212676798</v>
      </c>
      <c r="G94" s="72">
        <v>0.15629727936297289</v>
      </c>
      <c r="H94" s="72">
        <v>0.28994082840236679</v>
      </c>
    </row>
    <row r="95" spans="2:8" ht="15" hidden="1" customHeight="1" outlineLevel="1">
      <c r="B95" s="63" t="s">
        <v>80</v>
      </c>
      <c r="C95" s="72">
        <v>-9.0745855492446625E-2</v>
      </c>
      <c r="D95" s="72">
        <v>-0.13021399392871869</v>
      </c>
      <c r="E95" s="72">
        <v>-6.6529965514027456E-2</v>
      </c>
      <c r="F95" s="72">
        <v>-0.10692635832959141</v>
      </c>
      <c r="G95" s="72">
        <v>-1.5449636728578242E-2</v>
      </c>
      <c r="H95" s="72">
        <v>0.31428571428571428</v>
      </c>
    </row>
    <row r="96" spans="2:8" ht="15" hidden="1" customHeight="1" outlineLevel="1">
      <c r="B96" s="63" t="s">
        <v>79</v>
      </c>
      <c r="C96" s="72">
        <v>-0.12646749302094029</v>
      </c>
      <c r="D96" s="72">
        <v>-0.19288879806894088</v>
      </c>
      <c r="E96" s="72">
        <v>6.5458889110093565E-2</v>
      </c>
      <c r="F96" s="72">
        <v>-9.3016388601801281E-2</v>
      </c>
      <c r="G96" s="72">
        <v>-0.13241171892519354</v>
      </c>
      <c r="H96" s="72">
        <v>-3.6529680365296802E-2</v>
      </c>
    </row>
    <row r="97" spans="2:8" ht="15" customHeight="1" collapsed="1">
      <c r="B97" s="65">
        <v>2005</v>
      </c>
      <c r="C97" s="67">
        <v>-6.3702056325551148E-2</v>
      </c>
      <c r="D97" s="67">
        <v>-3.8037674936350685E-2</v>
      </c>
      <c r="E97" s="67">
        <v>-0.11532835587471102</v>
      </c>
      <c r="F97" s="67">
        <v>-8.8196549151105863E-2</v>
      </c>
      <c r="G97" s="67">
        <v>-5.7221792801548932E-2</v>
      </c>
      <c r="H97" s="67">
        <v>-0.34841129744042365</v>
      </c>
    </row>
    <row r="98" spans="2:8" ht="15" hidden="1" customHeight="1" outlineLevel="1">
      <c r="B98" s="63" t="s">
        <v>90</v>
      </c>
      <c r="C98" s="72">
        <v>-4.9019900884151868E-3</v>
      </c>
      <c r="D98" s="72">
        <v>-1.1997448963485535E-4</v>
      </c>
      <c r="E98" s="72">
        <v>-0.14390988865366283</v>
      </c>
      <c r="F98" s="72">
        <v>-2.8660126660871699E-2</v>
      </c>
      <c r="G98" s="72">
        <v>0.11056684899447577</v>
      </c>
      <c r="H98" s="72">
        <v>0.56419529837251359</v>
      </c>
    </row>
    <row r="99" spans="2:8" ht="15" hidden="1" customHeight="1" outlineLevel="1">
      <c r="B99" s="63" t="s">
        <v>89</v>
      </c>
      <c r="C99" s="72">
        <v>-4.7298950108120241E-2</v>
      </c>
      <c r="D99" s="72">
        <v>-5.8804281137091796E-2</v>
      </c>
      <c r="E99" s="72">
        <v>-1.2445617288353139E-2</v>
      </c>
      <c r="F99" s="72">
        <v>-7.3983763160159532E-2</v>
      </c>
      <c r="G99" s="72">
        <v>-3.7880234419752412E-2</v>
      </c>
      <c r="H99" s="72">
        <v>-2.2547914317925577E-2</v>
      </c>
    </row>
    <row r="100" spans="2:8" ht="15" hidden="1" customHeight="1" outlineLevel="1">
      <c r="B100" s="63" t="s">
        <v>88</v>
      </c>
      <c r="C100" s="72">
        <v>-6.1130878931152433E-2</v>
      </c>
      <c r="D100" s="72">
        <v>-3.2062496561588771E-2</v>
      </c>
      <c r="E100" s="72">
        <v>3.175851594706014E-2</v>
      </c>
      <c r="F100" s="72">
        <v>-0.13948971912703612</v>
      </c>
      <c r="G100" s="72">
        <v>-0.15679513620348884</v>
      </c>
      <c r="H100" s="72" t="s">
        <v>143</v>
      </c>
    </row>
    <row r="101" spans="2:8" ht="15" hidden="1" customHeight="1" outlineLevel="1">
      <c r="B101" s="63" t="s">
        <v>87</v>
      </c>
      <c r="C101" s="72">
        <v>-5.5581746043365632E-2</v>
      </c>
      <c r="D101" s="72">
        <v>-0.14454996950422583</v>
      </c>
      <c r="E101" s="72">
        <v>-0.1479823355515274</v>
      </c>
      <c r="F101" s="72">
        <v>3.5391101205660469E-2</v>
      </c>
      <c r="G101" s="72">
        <v>0.18430441584104074</v>
      </c>
      <c r="H101" s="72" t="s">
        <v>143</v>
      </c>
    </row>
    <row r="102" spans="2:8" ht="15" hidden="1" customHeight="1" outlineLevel="1">
      <c r="B102" s="63" t="s">
        <v>86</v>
      </c>
      <c r="C102" s="72">
        <v>-8.8452561286402775E-2</v>
      </c>
      <c r="D102" s="72">
        <v>-0.19037693445276382</v>
      </c>
      <c r="E102" s="72">
        <v>-1.9772936483583914E-2</v>
      </c>
      <c r="F102" s="72">
        <v>-2.5797965155297864E-2</v>
      </c>
      <c r="G102" s="72">
        <v>4.2258711764465051E-2</v>
      </c>
      <c r="H102" s="72" t="s">
        <v>143</v>
      </c>
    </row>
    <row r="103" spans="2:8" ht="15" hidden="1" customHeight="1" outlineLevel="1">
      <c r="B103" s="63" t="s">
        <v>85</v>
      </c>
      <c r="C103" s="72">
        <v>-6.6623863144807394E-2</v>
      </c>
      <c r="D103" s="72">
        <v>-2.2310167015024196E-2</v>
      </c>
      <c r="E103" s="72">
        <v>-0.11143617689158991</v>
      </c>
      <c r="F103" s="72">
        <v>-0.21369710467706016</v>
      </c>
      <c r="G103" s="72">
        <v>-2.8913370498185986E-2</v>
      </c>
      <c r="H103" s="72" t="s">
        <v>143</v>
      </c>
    </row>
    <row r="104" spans="2:8" ht="15" hidden="1" customHeight="1" outlineLevel="1">
      <c r="B104" s="63" t="s">
        <v>84</v>
      </c>
      <c r="C104" s="72">
        <v>-9.6346133222304231E-2</v>
      </c>
      <c r="D104" s="72">
        <v>-6.8015971361696237E-2</v>
      </c>
      <c r="E104" s="72">
        <v>-0.24383558245683667</v>
      </c>
      <c r="F104" s="72">
        <v>0.13084458728638082</v>
      </c>
      <c r="G104" s="72">
        <v>-8.4946192561070388E-2</v>
      </c>
      <c r="H104" s="72" t="s">
        <v>143</v>
      </c>
    </row>
    <row r="105" spans="2:8" ht="15" hidden="1" customHeight="1" outlineLevel="1">
      <c r="B105" s="63" t="s">
        <v>83</v>
      </c>
      <c r="C105" s="72">
        <v>-0.14293794341501798</v>
      </c>
      <c r="D105" s="72">
        <v>-0.21949331360298152</v>
      </c>
      <c r="E105" s="72">
        <v>-2.2651423702336193E-2</v>
      </c>
      <c r="F105" s="72">
        <v>-5.172682744204915E-2</v>
      </c>
      <c r="G105" s="72">
        <v>-0.14578563995837668</v>
      </c>
      <c r="H105" s="72" t="s">
        <v>143</v>
      </c>
    </row>
    <row r="106" spans="2:8" ht="15" hidden="1" customHeight="1" outlineLevel="1">
      <c r="B106" s="63" t="s">
        <v>82</v>
      </c>
      <c r="C106" s="72">
        <v>-1.0001650532948436E-2</v>
      </c>
      <c r="D106" s="72">
        <v>6.868350494007025E-3</v>
      </c>
      <c r="E106" s="72">
        <v>-5.526500154781111E-2</v>
      </c>
      <c r="F106" s="72">
        <v>-0.17322126198650412</v>
      </c>
      <c r="G106" s="72">
        <v>8.004941957735956E-2</v>
      </c>
      <c r="H106" s="72">
        <v>-0.13114754098360659</v>
      </c>
    </row>
    <row r="107" spans="2:8" ht="15" hidden="1" customHeight="1" outlineLevel="1">
      <c r="B107" s="63" t="s">
        <v>81</v>
      </c>
      <c r="C107" s="72">
        <v>3.5574225489460654E-2</v>
      </c>
      <c r="D107" s="72">
        <v>7.3655308268850694E-2</v>
      </c>
      <c r="E107" s="72">
        <v>-9.2760757022829488E-2</v>
      </c>
      <c r="F107" s="72">
        <v>0.21228798983938835</v>
      </c>
      <c r="G107" s="72">
        <v>-4.7549861312904396E-3</v>
      </c>
      <c r="H107" s="72">
        <v>-0.19810201660735471</v>
      </c>
    </row>
    <row r="108" spans="2:8" ht="15" hidden="1" customHeight="1" outlineLevel="1">
      <c r="B108" s="63" t="s">
        <v>80</v>
      </c>
      <c r="C108" s="72">
        <v>7.6994361286066848E-3</v>
      </c>
      <c r="D108" s="72">
        <v>6.2990087045434962E-2</v>
      </c>
      <c r="E108" s="72">
        <v>-6.1592555015218875E-2</v>
      </c>
      <c r="F108" s="72">
        <v>2.5971782320760139E-2</v>
      </c>
      <c r="G108" s="72">
        <v>-5.5964771817453962E-2</v>
      </c>
      <c r="H108" s="72">
        <v>-0.25112612612612617</v>
      </c>
    </row>
    <row r="109" spans="2:8" ht="15" hidden="1" customHeight="1" outlineLevel="1">
      <c r="B109" s="63" t="s">
        <v>79</v>
      </c>
      <c r="C109" s="72">
        <v>1.2604856651265983E-4</v>
      </c>
      <c r="D109" s="72">
        <v>5.4127371985164041E-2</v>
      </c>
      <c r="E109" s="72">
        <v>-7.1156477680387575E-2</v>
      </c>
      <c r="F109" s="72">
        <v>-8.6926042762004885E-2</v>
      </c>
      <c r="G109" s="72">
        <v>-9.2528457728348057E-3</v>
      </c>
      <c r="H109" s="72">
        <v>-0.20145852324521418</v>
      </c>
    </row>
    <row r="110" spans="2:8" ht="15" customHeight="1" collapsed="1">
      <c r="B110" s="65">
        <v>2004</v>
      </c>
      <c r="C110" s="67">
        <v>-4.4765658055271884E-2</v>
      </c>
      <c r="D110" s="67">
        <v>-4.5190604060259876E-2</v>
      </c>
      <c r="E110" s="67">
        <v>-8.2572424494894436E-2</v>
      </c>
      <c r="F110" s="67">
        <v>-3.9285967148116718E-2</v>
      </c>
      <c r="G110" s="67">
        <v>-1.2539350782265535E-2</v>
      </c>
      <c r="H110" s="67">
        <v>-8.2405345211581271E-2</v>
      </c>
    </row>
    <row r="111" spans="2:8" ht="15" hidden="1" customHeight="1" outlineLevel="1">
      <c r="B111" s="63" t="s">
        <v>90</v>
      </c>
      <c r="C111" s="72">
        <v>4.1124281530949824E-2</v>
      </c>
      <c r="D111" s="72">
        <v>5.6914421479054234E-2</v>
      </c>
      <c r="E111" s="72">
        <v>-2.3497664436308519E-2</v>
      </c>
      <c r="F111" s="72">
        <v>0.23187297313834665</v>
      </c>
      <c r="G111" s="72">
        <v>-1.5788839339520355E-2</v>
      </c>
      <c r="H111" s="72">
        <v>-0.28828828828828834</v>
      </c>
    </row>
    <row r="112" spans="2:8" ht="15" hidden="1" customHeight="1" outlineLevel="1">
      <c r="B112" s="63" t="s">
        <v>89</v>
      </c>
      <c r="C112" s="72">
        <v>-4.491294962011827E-2</v>
      </c>
      <c r="D112" s="72">
        <v>-8.4948973226538937E-2</v>
      </c>
      <c r="E112" s="72">
        <v>-5.461533274897179E-2</v>
      </c>
      <c r="F112" s="72">
        <v>1.8494711622742965E-2</v>
      </c>
      <c r="G112" s="72">
        <v>4.0340448940299201E-2</v>
      </c>
      <c r="H112" s="72">
        <v>-0.4843023255813953</v>
      </c>
    </row>
    <row r="113" spans="2:8" ht="15" hidden="1" customHeight="1" outlineLevel="1">
      <c r="B113" s="63" t="s">
        <v>88</v>
      </c>
      <c r="C113" s="72">
        <v>3.8569034468610042E-2</v>
      </c>
      <c r="D113" s="72">
        <v>4.761740092675848E-2</v>
      </c>
      <c r="E113" s="72">
        <v>9.7214995755401379E-3</v>
      </c>
      <c r="F113" s="72">
        <v>3.7280701754385248E-3</v>
      </c>
      <c r="G113" s="72">
        <v>6.0983531825175241E-2</v>
      </c>
      <c r="H113" s="72" t="s">
        <v>143</v>
      </c>
    </row>
    <row r="114" spans="2:8" ht="15" hidden="1" customHeight="1" outlineLevel="1">
      <c r="B114" s="63" t="s">
        <v>87</v>
      </c>
      <c r="C114" s="72">
        <v>2.9485097397734528E-3</v>
      </c>
      <c r="D114" s="72">
        <v>1.3724597604310329E-2</v>
      </c>
      <c r="E114" s="72">
        <v>-5.6723508755823882E-2</v>
      </c>
      <c r="F114" s="72">
        <v>8.6281830644926005E-2</v>
      </c>
      <c r="G114" s="72">
        <v>1.3476114317502175E-2</v>
      </c>
      <c r="H114" s="72" t="s">
        <v>143</v>
      </c>
    </row>
    <row r="115" spans="2:8" ht="15" hidden="1" customHeight="1" outlineLevel="1">
      <c r="B115" s="63" t="s">
        <v>86</v>
      </c>
      <c r="C115" s="72">
        <v>-1.7974851673170367E-3</v>
      </c>
      <c r="D115" s="72">
        <v>3.6786188579017276E-2</v>
      </c>
      <c r="E115" s="72">
        <v>1.1785013536000699E-2</v>
      </c>
      <c r="F115" s="72">
        <v>4.5554058605591141E-2</v>
      </c>
      <c r="G115" s="72">
        <v>-0.1128668991572217</v>
      </c>
      <c r="H115" s="72" t="s">
        <v>143</v>
      </c>
    </row>
    <row r="116" spans="2:8" ht="15" hidden="1" customHeight="1" outlineLevel="1">
      <c r="B116" s="63" t="s">
        <v>85</v>
      </c>
      <c r="C116" s="72">
        <v>4.4544410848659899E-2</v>
      </c>
      <c r="D116" s="72">
        <v>-3.603768288144793E-3</v>
      </c>
      <c r="E116" s="72">
        <v>-4.4681948492808932E-2</v>
      </c>
      <c r="F116" s="72">
        <v>5.5353155482430472E-2</v>
      </c>
      <c r="G116" s="72">
        <v>0.24168051530675316</v>
      </c>
      <c r="H116" s="72" t="s">
        <v>143</v>
      </c>
    </row>
    <row r="117" spans="2:8" ht="15" hidden="1" customHeight="1" outlineLevel="1">
      <c r="B117" s="63" t="s">
        <v>84</v>
      </c>
      <c r="C117" s="72">
        <v>1.7971531963125731E-2</v>
      </c>
      <c r="D117" s="72">
        <v>-4.9428496640781749E-2</v>
      </c>
      <c r="E117" s="72">
        <v>9.3191956719230973E-2</v>
      </c>
      <c r="F117" s="72">
        <v>-3.6877195071135183E-2</v>
      </c>
      <c r="G117" s="72">
        <v>0.10158362882384764</v>
      </c>
      <c r="H117" s="72" t="s">
        <v>143</v>
      </c>
    </row>
    <row r="118" spans="2:8" ht="15" hidden="1" customHeight="1" outlineLevel="1">
      <c r="B118" s="63" t="s">
        <v>83</v>
      </c>
      <c r="C118" s="72">
        <v>3.0880530847257726E-2</v>
      </c>
      <c r="D118" s="72">
        <v>5.7792786590624257E-2</v>
      </c>
      <c r="E118" s="72">
        <v>4.8325864610162528E-2</v>
      </c>
      <c r="F118" s="72">
        <v>-0.11294072065091054</v>
      </c>
      <c r="G118" s="72">
        <v>3.5072366206664318E-2</v>
      </c>
      <c r="H118" s="72" t="s">
        <v>143</v>
      </c>
    </row>
    <row r="119" spans="2:8" ht="15" hidden="1" customHeight="1" outlineLevel="1">
      <c r="B119" s="63" t="s">
        <v>82</v>
      </c>
      <c r="C119" s="72">
        <v>0.13255805564027634</v>
      </c>
      <c r="D119" s="72">
        <v>0.13253513217462443</v>
      </c>
      <c r="E119" s="72">
        <v>2.9335549797093741E-4</v>
      </c>
      <c r="F119" s="72">
        <v>0.36053216506136643</v>
      </c>
      <c r="G119" s="72">
        <v>0.14818098531193669</v>
      </c>
      <c r="H119" s="72">
        <v>0.10726072607260728</v>
      </c>
    </row>
    <row r="120" spans="2:8" ht="15" hidden="1" customHeight="1" outlineLevel="1">
      <c r="B120" s="63" t="s">
        <v>81</v>
      </c>
      <c r="C120" s="72">
        <v>-5.9098044087090074E-2</v>
      </c>
      <c r="D120" s="72">
        <v>-0.1947512236461123</v>
      </c>
      <c r="E120" s="72">
        <v>0.19480826756350234</v>
      </c>
      <c r="F120" s="72">
        <v>8.0016003200640062E-2</v>
      </c>
      <c r="G120" s="72">
        <v>1.1881690969112846E-2</v>
      </c>
      <c r="H120" s="72">
        <v>-0.26182136602451844</v>
      </c>
    </row>
    <row r="121" spans="2:8" ht="15" hidden="1" customHeight="1" outlineLevel="1">
      <c r="B121" s="63" t="s">
        <v>80</v>
      </c>
      <c r="C121" s="72">
        <v>5.3911425553962777E-2</v>
      </c>
      <c r="D121" s="72">
        <v>2.682083762280385E-2</v>
      </c>
      <c r="E121" s="72">
        <v>6.4603236679888987E-2</v>
      </c>
      <c r="F121" s="72">
        <v>4.5706371191135631E-2</v>
      </c>
      <c r="G121" s="72">
        <v>0.10787516816226361</v>
      </c>
      <c r="H121" s="72">
        <v>8.0291970802919721E-2</v>
      </c>
    </row>
    <row r="122" spans="2:8" ht="15" hidden="1" customHeight="1" outlineLevel="1">
      <c r="B122" s="63" t="s">
        <v>79</v>
      </c>
      <c r="C122" s="72">
        <v>7.4087236714289073E-2</v>
      </c>
      <c r="D122" s="72">
        <v>7.2102824646738783E-2</v>
      </c>
      <c r="E122" s="72">
        <v>9.618308231812378E-2</v>
      </c>
      <c r="F122" s="72">
        <v>-2.90345995644814E-3</v>
      </c>
      <c r="G122" s="72">
        <v>0.10548139158576042</v>
      </c>
      <c r="H122" s="72">
        <v>-3.5180299032541829E-2</v>
      </c>
    </row>
    <row r="123" spans="2:8" ht="15" customHeight="1" collapsed="1">
      <c r="B123" s="65">
        <v>2003</v>
      </c>
      <c r="C123" s="67">
        <v>2.58452528779336E-2</v>
      </c>
      <c r="D123" s="67">
        <v>4.9506215877122006E-3</v>
      </c>
      <c r="E123" s="67">
        <v>2.2360802770077015E-2</v>
      </c>
      <c r="F123" s="67">
        <v>5.9502795456942925E-2</v>
      </c>
      <c r="G123" s="67">
        <v>5.8191846424156868E-2</v>
      </c>
      <c r="H123" s="67">
        <v>-0.20390070921985815</v>
      </c>
    </row>
    <row r="124" spans="2:8" ht="15" hidden="1" customHeight="1" outlineLevel="1">
      <c r="B124" s="63" t="s">
        <v>90</v>
      </c>
      <c r="C124" s="72">
        <v>5.4354495253907009E-2</v>
      </c>
      <c r="D124" s="72">
        <v>4.7957085507266628E-2</v>
      </c>
      <c r="E124" s="72">
        <v>7.2289156626506035E-2</v>
      </c>
      <c r="F124" s="72">
        <v>5.7799352750809163E-2</v>
      </c>
      <c r="G124" s="72">
        <v>5.2488407165710571E-2</v>
      </c>
      <c r="H124" s="72">
        <v>-8.5882352941176521E-2</v>
      </c>
    </row>
    <row r="125" spans="2:8" ht="15" hidden="1" customHeight="1" outlineLevel="1">
      <c r="B125" s="63" t="s">
        <v>89</v>
      </c>
      <c r="C125" s="72">
        <v>1.3068038374147939E-2</v>
      </c>
      <c r="D125" s="72">
        <v>1.4344378990261974E-2</v>
      </c>
      <c r="E125" s="72">
        <v>0.10491516269020873</v>
      </c>
      <c r="F125" s="72">
        <v>9.5617657415410173E-2</v>
      </c>
      <c r="G125" s="72">
        <v>-9.9709730227951154E-2</v>
      </c>
      <c r="H125" s="72">
        <v>0.41215106732348117</v>
      </c>
    </row>
    <row r="126" spans="2:8" ht="15" hidden="1" customHeight="1" outlineLevel="1">
      <c r="B126" s="63" t="s">
        <v>88</v>
      </c>
      <c r="C126" s="72">
        <v>5.493236045567107E-2</v>
      </c>
      <c r="D126" s="72">
        <v>4.3782710702039429E-2</v>
      </c>
      <c r="E126" s="72">
        <v>-3.3801214462421791E-2</v>
      </c>
      <c r="F126" s="72">
        <v>1.0638297872340496E-2</v>
      </c>
      <c r="G126" s="72">
        <v>0.19615300725230389</v>
      </c>
      <c r="H126" s="72" t="s">
        <v>143</v>
      </c>
    </row>
    <row r="127" spans="2:8" ht="15" hidden="1" customHeight="1" outlineLevel="1">
      <c r="B127" s="63" t="s">
        <v>87</v>
      </c>
      <c r="C127" s="72">
        <v>-1.6174095443920899E-2</v>
      </c>
      <c r="D127" s="72">
        <v>-6.793786294638049E-2</v>
      </c>
      <c r="E127" s="72">
        <v>4.9119934506753893E-2</v>
      </c>
      <c r="F127" s="72">
        <v>-4.7720896641759936E-2</v>
      </c>
      <c r="G127" s="72">
        <v>4.0036449368644922E-2</v>
      </c>
      <c r="H127" s="72" t="s">
        <v>143</v>
      </c>
    </row>
    <row r="128" spans="2:8" ht="15" hidden="1" customHeight="1" outlineLevel="1">
      <c r="B128" s="63" t="s">
        <v>86</v>
      </c>
      <c r="C128" s="72">
        <v>-1.5816169440438177E-2</v>
      </c>
      <c r="D128" s="72">
        <v>-1.5910898965791898E-3</v>
      </c>
      <c r="E128" s="72">
        <v>-2.3323509078339355E-2</v>
      </c>
      <c r="F128" s="72">
        <v>-0.11507414122848414</v>
      </c>
      <c r="G128" s="72">
        <v>1.1810830678755213E-2</v>
      </c>
      <c r="H128" s="72" t="s">
        <v>143</v>
      </c>
    </row>
    <row r="129" spans="2:8" ht="15" hidden="1" customHeight="1" outlineLevel="1">
      <c r="B129" s="63" t="s">
        <v>85</v>
      </c>
      <c r="C129" s="72">
        <v>-1.6866285030997408E-2</v>
      </c>
      <c r="D129" s="72">
        <v>-3.7549717560273699E-2</v>
      </c>
      <c r="E129" s="72">
        <v>-8.3375481033534871E-2</v>
      </c>
      <c r="F129" s="72">
        <v>0.17245845619643396</v>
      </c>
      <c r="G129" s="72">
        <v>1.766670859714603E-2</v>
      </c>
      <c r="H129" s="72" t="s">
        <v>143</v>
      </c>
    </row>
    <row r="130" spans="2:8" ht="15" hidden="1" customHeight="1" outlineLevel="1">
      <c r="B130" s="63" t="s">
        <v>84</v>
      </c>
      <c r="C130" s="72">
        <v>-5.383449235471216E-2</v>
      </c>
      <c r="D130" s="72">
        <v>-0.12757306064969587</v>
      </c>
      <c r="E130" s="72">
        <v>8.8212143419363898E-4</v>
      </c>
      <c r="F130" s="72">
        <v>5.3863187503739862E-3</v>
      </c>
      <c r="G130" s="72">
        <v>3.3317807793820764E-2</v>
      </c>
      <c r="H130" s="72" t="s">
        <v>143</v>
      </c>
    </row>
    <row r="131" spans="2:8" ht="15" hidden="1" customHeight="1" outlineLevel="1">
      <c r="B131" s="63" t="s">
        <v>83</v>
      </c>
      <c r="C131" s="72">
        <v>-3.6803823837328165E-2</v>
      </c>
      <c r="D131" s="72">
        <v>-2.7793825473093836E-2</v>
      </c>
      <c r="E131" s="72">
        <v>-4.7828983740413666E-2</v>
      </c>
      <c r="F131" s="72">
        <v>-7.0029597220435003E-2</v>
      </c>
      <c r="G131" s="72">
        <v>-2.6450657334224581E-2</v>
      </c>
      <c r="H131" s="72" t="s">
        <v>143</v>
      </c>
    </row>
    <row r="132" spans="2:8" ht="15" hidden="1" customHeight="1" outlineLevel="1">
      <c r="B132" s="63" t="s">
        <v>82</v>
      </c>
      <c r="C132" s="72">
        <v>-3.3824675695029782E-2</v>
      </c>
      <c r="D132" s="72">
        <v>-2.851658528371781E-2</v>
      </c>
      <c r="E132" s="72">
        <v>-5.7769383148293163E-2</v>
      </c>
      <c r="F132" s="72">
        <v>-1.5757767913760268E-2</v>
      </c>
      <c r="G132" s="72">
        <v>-3.1152469577666375E-2</v>
      </c>
      <c r="H132" s="72">
        <v>-9.8039215686274161E-3</v>
      </c>
    </row>
    <row r="133" spans="2:8" ht="15" hidden="1" customHeight="1" outlineLevel="1">
      <c r="B133" s="63" t="s">
        <v>81</v>
      </c>
      <c r="C133" s="72">
        <v>5.5843373853115219E-2</v>
      </c>
      <c r="D133" s="72">
        <v>0.10275027107333057</v>
      </c>
      <c r="E133" s="72">
        <v>3.2760847558208628E-2</v>
      </c>
      <c r="F133" s="72">
        <v>4.7952679032905454E-3</v>
      </c>
      <c r="G133" s="72">
        <v>-5.938778763883712E-3</v>
      </c>
      <c r="H133" s="72">
        <v>-1.2964563526361328E-2</v>
      </c>
    </row>
    <row r="134" spans="2:8" ht="15" hidden="1" customHeight="1" outlineLevel="1">
      <c r="B134" s="63" t="s">
        <v>80</v>
      </c>
      <c r="C134" s="72">
        <v>3.6234643502842223E-2</v>
      </c>
      <c r="D134" s="72">
        <v>3.8156646801523086E-2</v>
      </c>
      <c r="E134" s="72">
        <v>-2.8583316750185439E-2</v>
      </c>
      <c r="F134" s="72">
        <v>5.626053493623373E-2</v>
      </c>
      <c r="G134" s="72">
        <v>7.9214397396215608E-2</v>
      </c>
      <c r="H134" s="72">
        <v>2.1118012422360222E-2</v>
      </c>
    </row>
    <row r="135" spans="2:8" ht="15" hidden="1" customHeight="1" outlineLevel="1">
      <c r="B135" s="63" t="s">
        <v>79</v>
      </c>
      <c r="C135" s="72">
        <v>1.1039514343498036E-2</v>
      </c>
      <c r="D135" s="72">
        <v>4.5157981279086323E-2</v>
      </c>
      <c r="E135" s="72">
        <v>-0.18721167787004089</v>
      </c>
      <c r="F135" s="72">
        <v>3.7457466391476624E-2</v>
      </c>
      <c r="G135" s="72">
        <v>0.10967535070140277</v>
      </c>
      <c r="H135" s="72">
        <v>0.58136300417246178</v>
      </c>
    </row>
    <row r="136" spans="2:8" ht="15" customHeight="1" collapsed="1">
      <c r="B136" s="65">
        <v>2002</v>
      </c>
      <c r="C136" s="67">
        <v>3.7605501576596367E-3</v>
      </c>
      <c r="D136" s="67">
        <v>-1.7726206238433129E-4</v>
      </c>
      <c r="E136" s="67">
        <v>-1.9593838449025514E-2</v>
      </c>
      <c r="F136" s="67">
        <v>1.2707961408439994E-2</v>
      </c>
      <c r="G136" s="67">
        <v>2.9608056703686492E-2</v>
      </c>
      <c r="H136" s="67">
        <v>0.15724678231673206</v>
      </c>
    </row>
    <row r="137" spans="2:8" ht="15" hidden="1" customHeight="1" outlineLevel="1">
      <c r="B137" s="63" t="s">
        <v>90</v>
      </c>
      <c r="C137" s="72">
        <v>3.9360922127304132E-2</v>
      </c>
      <c r="D137" s="72">
        <v>-5.7083316846700649E-2</v>
      </c>
      <c r="E137" s="72">
        <v>0.17160983346550363</v>
      </c>
      <c r="F137" s="72">
        <v>1.4278680452978865E-2</v>
      </c>
      <c r="G137" s="72">
        <v>0.18487282686751616</v>
      </c>
      <c r="H137" s="72">
        <v>4.5510455104551095E-2</v>
      </c>
    </row>
    <row r="138" spans="2:8" ht="15" hidden="1" customHeight="1" outlineLevel="1">
      <c r="B138" s="63" t="s">
        <v>89</v>
      </c>
      <c r="C138" s="72">
        <v>6.5902424584914243E-2</v>
      </c>
      <c r="D138" s="72">
        <v>0.14640427106152698</v>
      </c>
      <c r="E138" s="72">
        <v>1.6894259360972663E-2</v>
      </c>
      <c r="F138" s="72">
        <v>-8.3577798638817202E-2</v>
      </c>
      <c r="G138" s="72">
        <v>1.1521923660298139E-2</v>
      </c>
      <c r="H138" s="72">
        <v>0.79117647058823537</v>
      </c>
    </row>
    <row r="139" spans="2:8" ht="15" hidden="1" customHeight="1" outlineLevel="1">
      <c r="B139" s="63" t="s">
        <v>88</v>
      </c>
      <c r="C139" s="72">
        <v>2.9095463433258972E-2</v>
      </c>
      <c r="D139" s="72">
        <v>5.5569314003771852E-2</v>
      </c>
      <c r="E139" s="72">
        <v>-0.12550181056723397</v>
      </c>
      <c r="F139" s="72">
        <v>0.24134136276098195</v>
      </c>
      <c r="G139" s="72">
        <v>6.1668716983862781E-2</v>
      </c>
      <c r="H139" s="72" t="s">
        <v>143</v>
      </c>
    </row>
    <row r="140" spans="2:8" ht="15" hidden="1" customHeight="1" outlineLevel="1">
      <c r="B140" s="63" t="s">
        <v>87</v>
      </c>
      <c r="C140" s="72">
        <v>-1.3206326035450688E-2</v>
      </c>
      <c r="D140" s="72">
        <v>-5.9735264170154956E-2</v>
      </c>
      <c r="E140" s="72">
        <v>4.4501414854765109E-3</v>
      </c>
      <c r="F140" s="72">
        <v>9.8529232271451272E-2</v>
      </c>
      <c r="G140" s="72">
        <v>2.6776962604330601E-2</v>
      </c>
      <c r="H140" s="72" t="s">
        <v>143</v>
      </c>
    </row>
    <row r="141" spans="2:8" ht="15" hidden="1" customHeight="1" outlineLevel="1">
      <c r="B141" s="63" t="s">
        <v>86</v>
      </c>
      <c r="C141" s="72">
        <v>4.5894572706189463E-2</v>
      </c>
      <c r="D141" s="72">
        <v>8.6217054872540055E-2</v>
      </c>
      <c r="E141" s="72">
        <v>-2.5287274790750436E-2</v>
      </c>
      <c r="F141" s="72">
        <v>5.4670718289935527E-2</v>
      </c>
      <c r="G141" s="72">
        <v>3.9864443057165744E-2</v>
      </c>
      <c r="H141" s="72" t="s">
        <v>143</v>
      </c>
    </row>
    <row r="142" spans="2:8" ht="15" hidden="1" customHeight="1" outlineLevel="1">
      <c r="B142" s="63" t="s">
        <v>85</v>
      </c>
      <c r="C142" s="72">
        <v>3.9698953716021945E-2</v>
      </c>
      <c r="D142" s="72">
        <v>7.944464038633714E-2</v>
      </c>
      <c r="E142" s="72">
        <v>-5.0447892088283819E-2</v>
      </c>
      <c r="F142" s="72">
        <v>0.10197698077682293</v>
      </c>
      <c r="G142" s="72">
        <v>5.032369823397298E-2</v>
      </c>
      <c r="H142" s="72" t="s">
        <v>143</v>
      </c>
    </row>
    <row r="143" spans="2:8" ht="15" hidden="1" customHeight="1" outlineLevel="1">
      <c r="B143" s="63" t="s">
        <v>84</v>
      </c>
      <c r="C143" s="72">
        <v>1.8220232810648884E-2</v>
      </c>
      <c r="D143" s="72">
        <v>0.10769695606959151</v>
      </c>
      <c r="E143" s="72">
        <v>-5.7820171849427116E-2</v>
      </c>
      <c r="F143" s="72">
        <v>6.8213783403656914E-2</v>
      </c>
      <c r="G143" s="72">
        <v>-9.8643977665514471E-2</v>
      </c>
      <c r="H143" s="72" t="s">
        <v>143</v>
      </c>
    </row>
    <row r="144" spans="2:8" ht="15" hidden="1" customHeight="1" outlineLevel="1">
      <c r="B144" s="63" t="s">
        <v>83</v>
      </c>
      <c r="C144" s="72">
        <v>9.654131412659317E-2</v>
      </c>
      <c r="D144" s="72">
        <v>0.11598760869907054</v>
      </c>
      <c r="E144" s="72">
        <v>-6.2439361518321079E-2</v>
      </c>
      <c r="F144" s="72">
        <v>6.8648752715971373E-2</v>
      </c>
      <c r="G144" s="72">
        <v>0.27159238641288042</v>
      </c>
      <c r="H144" s="72" t="s">
        <v>143</v>
      </c>
    </row>
    <row r="145" spans="2:8" ht="15" hidden="1" customHeight="1" outlineLevel="1">
      <c r="B145" s="63" t="s">
        <v>82</v>
      </c>
      <c r="C145" s="72">
        <v>0.11466342672878116</v>
      </c>
      <c r="D145" s="72">
        <v>0.1032307440816751</v>
      </c>
      <c r="E145" s="72">
        <v>0.15900475198889419</v>
      </c>
      <c r="F145" s="72">
        <v>5.2736982643524666E-2</v>
      </c>
      <c r="G145" s="72">
        <v>0.11931927440548673</v>
      </c>
      <c r="H145" s="72" t="s">
        <v>143</v>
      </c>
    </row>
    <row r="146" spans="2:8" ht="15" hidden="1" customHeight="1" outlineLevel="1">
      <c r="B146" s="63" t="s">
        <v>81</v>
      </c>
      <c r="C146" s="72">
        <v>0.11390984433937201</v>
      </c>
      <c r="D146" s="72">
        <v>0.13690942401601891</v>
      </c>
      <c r="E146" s="72">
        <v>0.10925248301097756</v>
      </c>
      <c r="F146" s="72">
        <v>2.0273041542157477E-2</v>
      </c>
      <c r="G146" s="72">
        <v>9.7905362039792276E-2</v>
      </c>
      <c r="H146" s="72" t="s">
        <v>143</v>
      </c>
    </row>
    <row r="147" spans="2:8" ht="15" hidden="1" customHeight="1" outlineLevel="1">
      <c r="B147" s="63" t="s">
        <v>80</v>
      </c>
      <c r="C147" s="72">
        <v>6.9786475039820273E-2</v>
      </c>
      <c r="D147" s="72">
        <v>3.5836302585081858E-2</v>
      </c>
      <c r="E147" s="72">
        <v>9.7223049286409013E-2</v>
      </c>
      <c r="F147" s="72">
        <v>9.089962876869162E-2</v>
      </c>
      <c r="G147" s="72">
        <v>0.10205014593663186</v>
      </c>
      <c r="H147" s="72" t="s">
        <v>143</v>
      </c>
    </row>
    <row r="148" spans="2:8" ht="15" hidden="1" customHeight="1" outlineLevel="1">
      <c r="B148" s="63" t="s">
        <v>79</v>
      </c>
      <c r="C148" s="72">
        <v>0.16939249998999562</v>
      </c>
      <c r="D148" s="72">
        <v>0.18917731056257181</v>
      </c>
      <c r="E148" s="72">
        <v>3.3404842169782345E-2</v>
      </c>
      <c r="F148" s="72">
        <v>0.38678734431809381</v>
      </c>
      <c r="G148" s="72">
        <v>0.15902038389356532</v>
      </c>
      <c r="H148" s="72" t="s">
        <v>143</v>
      </c>
    </row>
    <row r="149" spans="2:8" ht="15" customHeight="1" collapsed="1">
      <c r="B149" s="65">
        <v>2001</v>
      </c>
      <c r="C149" s="67">
        <v>6.1746697612803603E-2</v>
      </c>
      <c r="D149" s="67">
        <v>7.3039139321186886E-2</v>
      </c>
      <c r="E149" s="67">
        <v>5.2409067716305824E-3</v>
      </c>
      <c r="F149" s="67">
        <v>8.6896053463379364E-2</v>
      </c>
      <c r="G149" s="67">
        <v>7.9053013812859341E-2</v>
      </c>
      <c r="H149" s="67">
        <v>2.5907568653717346</v>
      </c>
    </row>
    <row r="150" spans="2:8" ht="15" hidden="1" customHeight="1" outlineLevel="1">
      <c r="B150" s="63" t="s">
        <v>90</v>
      </c>
      <c r="C150" s="72">
        <v>0.12953860850673715</v>
      </c>
      <c r="D150" s="72">
        <v>0.26529488334835283</v>
      </c>
      <c r="E150" s="72">
        <v>9.6950980818581112E-2</v>
      </c>
      <c r="F150" s="72">
        <v>-1.0820381664371492E-3</v>
      </c>
      <c r="G150" s="72">
        <v>-5.3775165133845282E-2</v>
      </c>
      <c r="H150" s="72" t="s">
        <v>143</v>
      </c>
    </row>
    <row r="151" spans="2:8" ht="15" hidden="1" customHeight="1" outlineLevel="1">
      <c r="B151" s="63" t="s">
        <v>89</v>
      </c>
      <c r="C151" s="72">
        <v>3.2034992709852217E-2</v>
      </c>
      <c r="D151" s="72">
        <v>-2.4963278655311116E-3</v>
      </c>
      <c r="E151" s="72">
        <v>-0.11785541242711306</v>
      </c>
      <c r="F151" s="72">
        <v>0.12076278152227515</v>
      </c>
      <c r="G151" s="72">
        <v>0.20597761331789433</v>
      </c>
      <c r="H151" s="72" t="s">
        <v>143</v>
      </c>
    </row>
    <row r="152" spans="2:8" ht="15" hidden="1" customHeight="1" outlineLevel="1">
      <c r="B152" s="63" t="s">
        <v>88</v>
      </c>
      <c r="C152" s="72">
        <v>6.7606251408913964E-2</v>
      </c>
      <c r="D152" s="72">
        <v>-1.1487109956123009E-2</v>
      </c>
      <c r="E152" s="72">
        <v>0.15395500967892661</v>
      </c>
      <c r="F152" s="72">
        <v>0.20681004906481726</v>
      </c>
      <c r="G152" s="72">
        <v>0.10534314509678455</v>
      </c>
      <c r="H152" s="72" t="s">
        <v>143</v>
      </c>
    </row>
    <row r="153" spans="2:8" ht="15" hidden="1" customHeight="1" outlineLevel="1">
      <c r="B153" s="63" t="s">
        <v>87</v>
      </c>
      <c r="C153" s="72">
        <v>9.3570916347083255E-2</v>
      </c>
      <c r="D153" s="72">
        <v>0.23142859237859192</v>
      </c>
      <c r="E153" s="72">
        <v>8.5864129771924258E-3</v>
      </c>
      <c r="F153" s="72">
        <v>3.639986085196556E-2</v>
      </c>
      <c r="G153" s="72">
        <v>-4.8148148148148162E-2</v>
      </c>
      <c r="H153" s="72" t="s">
        <v>143</v>
      </c>
    </row>
    <row r="154" spans="2:8" ht="15" hidden="1" customHeight="1" outlineLevel="1">
      <c r="B154" s="63" t="s">
        <v>86</v>
      </c>
      <c r="C154" s="72">
        <v>9.2988647345232378E-2</v>
      </c>
      <c r="D154" s="72">
        <v>9.8009617665451909E-2</v>
      </c>
      <c r="E154" s="72">
        <v>-0.10131316136160806</v>
      </c>
      <c r="F154" s="72">
        <v>0.31643561624939642</v>
      </c>
      <c r="G154" s="72">
        <v>0.2732124318712692</v>
      </c>
      <c r="H154" s="72" t="s">
        <v>143</v>
      </c>
    </row>
    <row r="155" spans="2:8" ht="15" hidden="1" customHeight="1" outlineLevel="1">
      <c r="B155" s="63" t="s">
        <v>85</v>
      </c>
      <c r="C155" s="72">
        <v>5.741894266091685E-2</v>
      </c>
      <c r="D155" s="72">
        <v>1.0174941154916795E-4</v>
      </c>
      <c r="E155" s="72">
        <v>0.18787593169049899</v>
      </c>
      <c r="F155" s="72">
        <v>0.19602644195844832</v>
      </c>
      <c r="G155" s="72">
        <v>-2.6676763924213365E-2</v>
      </c>
      <c r="H155" s="72" t="s">
        <v>143</v>
      </c>
    </row>
    <row r="156" spans="2:8" ht="15" hidden="1" customHeight="1" outlineLevel="1">
      <c r="B156" s="63" t="s">
        <v>84</v>
      </c>
      <c r="C156" s="72">
        <v>0.10338695529000574</v>
      </c>
      <c r="D156" s="72">
        <v>0.12890073453587814</v>
      </c>
      <c r="E156" s="72">
        <v>4.163447963559852E-2</v>
      </c>
      <c r="F156" s="72">
        <v>-5.2861035422343328E-2</v>
      </c>
      <c r="G156" s="72">
        <v>0.21530978418000313</v>
      </c>
      <c r="H156" s="72" t="s">
        <v>143</v>
      </c>
    </row>
    <row r="157" spans="2:8" ht="15" hidden="1" customHeight="1" outlineLevel="1">
      <c r="B157" s="63" t="s">
        <v>83</v>
      </c>
      <c r="C157" s="72">
        <v>5.8196860656202221E-2</v>
      </c>
      <c r="D157" s="72">
        <v>9.5137639167534926E-2</v>
      </c>
      <c r="E157" s="72">
        <v>-8.3321150097465879E-2</v>
      </c>
      <c r="F157" s="72">
        <v>0.35693226348199292</v>
      </c>
      <c r="G157" s="72">
        <v>4.6355074991279999E-2</v>
      </c>
      <c r="H157" s="72" t="s">
        <v>143</v>
      </c>
    </row>
    <row r="158" spans="2:8" ht="15" hidden="1" customHeight="1" outlineLevel="1">
      <c r="B158" s="63" t="s">
        <v>82</v>
      </c>
      <c r="C158" s="72">
        <v>2.068530434939353E-2</v>
      </c>
      <c r="D158" s="72">
        <v>1.4832409606756469E-2</v>
      </c>
      <c r="E158" s="72">
        <v>0.11473295770176972</v>
      </c>
      <c r="F158" s="72">
        <v>0.13390356521080915</v>
      </c>
      <c r="G158" s="72">
        <v>-8.1672896371074555E-2</v>
      </c>
      <c r="H158" s="72" t="s">
        <v>143</v>
      </c>
    </row>
    <row r="159" spans="2:8" ht="15" hidden="1" customHeight="1" outlineLevel="1">
      <c r="B159" s="63" t="s">
        <v>81</v>
      </c>
      <c r="C159" s="72">
        <v>2.0676659877248316E-2</v>
      </c>
      <c r="D159" s="72">
        <v>7.7510732763365509E-2</v>
      </c>
      <c r="E159" s="72">
        <v>-0.16935769193657324</v>
      </c>
      <c r="F159" s="72">
        <v>-1.8122195374525418E-2</v>
      </c>
      <c r="G159" s="72">
        <v>0.10831608898085876</v>
      </c>
      <c r="H159" s="72" t="s">
        <v>143</v>
      </c>
    </row>
    <row r="160" spans="2:8" ht="15" hidden="1" customHeight="1" outlineLevel="1">
      <c r="B160" s="63" t="s">
        <v>80</v>
      </c>
      <c r="C160" s="72">
        <v>3.1867878012110884E-2</v>
      </c>
      <c r="D160" s="72">
        <v>8.6550946763002568E-2</v>
      </c>
      <c r="E160" s="72">
        <v>-3.5291639538891695E-2</v>
      </c>
      <c r="F160" s="72">
        <v>1.0694999649344172E-2</v>
      </c>
      <c r="G160" s="72">
        <v>-1.5782369432042365E-2</v>
      </c>
      <c r="H160" s="72" t="s">
        <v>143</v>
      </c>
    </row>
    <row r="161" spans="2:8" ht="15" hidden="1" customHeight="1" outlineLevel="1">
      <c r="B161" s="63" t="s">
        <v>79</v>
      </c>
      <c r="C161" s="72">
        <v>-6.0086208193539603E-2</v>
      </c>
      <c r="D161" s="72">
        <v>-0.16000753437558868</v>
      </c>
      <c r="E161" s="72">
        <v>0.12670490513917398</v>
      </c>
      <c r="F161" s="72">
        <v>-5.3937353629976537E-2</v>
      </c>
      <c r="G161" s="72">
        <v>2.4401147412733692E-3</v>
      </c>
      <c r="H161" s="72" t="s">
        <v>143</v>
      </c>
    </row>
    <row r="162" spans="2:8" ht="15" customHeight="1" collapsed="1">
      <c r="B162" s="65">
        <v>2000</v>
      </c>
      <c r="C162" s="67">
        <v>5.5286034063702694E-2</v>
      </c>
      <c r="D162" s="67">
        <v>6.4789987177065855E-2</v>
      </c>
      <c r="E162" s="67">
        <v>1.4236322459973527E-2</v>
      </c>
      <c r="F162" s="67">
        <v>9.7802440599612517E-2</v>
      </c>
      <c r="G162" s="67">
        <v>5.7319344691723728E-2</v>
      </c>
      <c r="H162" s="67" t="s">
        <v>143</v>
      </c>
    </row>
    <row r="163" spans="2:8" ht="15" hidden="1" customHeight="1" outlineLevel="1">
      <c r="B163" s="63" t="s">
        <v>90</v>
      </c>
      <c r="C163" s="72">
        <v>-4.8950792766917717E-2</v>
      </c>
      <c r="D163" s="72">
        <v>-1.1506198500482512E-2</v>
      </c>
      <c r="E163" s="72">
        <v>-0.12793961462600512</v>
      </c>
      <c r="F163" s="72">
        <v>-5.8471227463571251E-2</v>
      </c>
      <c r="G163" s="72">
        <v>-4.9948205197495876E-2</v>
      </c>
      <c r="H163" s="72" t="s">
        <v>143</v>
      </c>
    </row>
    <row r="164" spans="2:8" ht="15" hidden="1" customHeight="1" outlineLevel="1">
      <c r="B164" s="63" t="s">
        <v>89</v>
      </c>
      <c r="C164" s="72">
        <v>4.7353800956965619E-2</v>
      </c>
      <c r="D164" s="72">
        <v>0.1102336902820511</v>
      </c>
      <c r="E164" s="72">
        <v>-6.5001405942450075E-2</v>
      </c>
      <c r="F164" s="72">
        <v>0.10841836734693877</v>
      </c>
      <c r="G164" s="72">
        <v>8.2570514881303847E-3</v>
      </c>
      <c r="H164" s="72" t="s">
        <v>143</v>
      </c>
    </row>
    <row r="165" spans="2:8" ht="15" hidden="1" customHeight="1" outlineLevel="1">
      <c r="B165" s="63" t="s">
        <v>88</v>
      </c>
      <c r="C165" s="72">
        <v>6.2360984443380119E-2</v>
      </c>
      <c r="D165" s="72">
        <v>0.10552174486304944</v>
      </c>
      <c r="E165" s="72">
        <v>8.345989730237946E-2</v>
      </c>
      <c r="F165" s="72">
        <v>0.20288440204126923</v>
      </c>
      <c r="G165" s="72">
        <v>-9.470086460339755E-2</v>
      </c>
      <c r="H165" s="72" t="s">
        <v>143</v>
      </c>
    </row>
    <row r="166" spans="2:8" ht="15" hidden="1" customHeight="1" outlineLevel="1">
      <c r="B166" s="63" t="s">
        <v>87</v>
      </c>
      <c r="C166" s="72">
        <v>9.2881092574419455E-2</v>
      </c>
      <c r="D166" s="72">
        <v>4.8649770860886399E-2</v>
      </c>
      <c r="E166" s="72">
        <v>9.0249059213063365E-2</v>
      </c>
      <c r="F166" s="72">
        <v>8.5811414051232715E-2</v>
      </c>
      <c r="G166" s="72">
        <v>0.19705558845926041</v>
      </c>
      <c r="H166" s="72" t="s">
        <v>143</v>
      </c>
    </row>
    <row r="167" spans="2:8" ht="15" hidden="1" customHeight="1" outlineLevel="1">
      <c r="B167" s="63" t="s">
        <v>86</v>
      </c>
      <c r="C167" s="72">
        <v>8.4909894821464382E-2</v>
      </c>
      <c r="D167" s="72">
        <v>8.606112650767006E-2</v>
      </c>
      <c r="E167" s="72">
        <v>8.5916679165176424E-2</v>
      </c>
      <c r="F167" s="72">
        <v>0.23369495851946387</v>
      </c>
      <c r="G167" s="72">
        <v>2.2982592967492499E-2</v>
      </c>
      <c r="H167" s="72" t="s">
        <v>143</v>
      </c>
    </row>
    <row r="168" spans="2:8" ht="15" hidden="1" customHeight="1" outlineLevel="1">
      <c r="B168" s="63" t="s">
        <v>85</v>
      </c>
      <c r="C168" s="72">
        <v>6.6257069964400506E-2</v>
      </c>
      <c r="D168" s="72">
        <v>0.1127204933314212</v>
      </c>
      <c r="E168" s="72">
        <v>7.0354293603068996E-2</v>
      </c>
      <c r="F168" s="72">
        <v>2.2696036551391074E-2</v>
      </c>
      <c r="G168" s="72">
        <v>-8.696883852691184E-3</v>
      </c>
      <c r="H168" s="72" t="s">
        <v>143</v>
      </c>
    </row>
    <row r="169" spans="2:8" ht="15" hidden="1" customHeight="1" outlineLevel="1">
      <c r="B169" s="63" t="s">
        <v>84</v>
      </c>
      <c r="C169" s="72">
        <v>7.0302082686413359E-2</v>
      </c>
      <c r="D169" s="72">
        <v>8.3450788958025379E-2</v>
      </c>
      <c r="E169" s="72">
        <v>-4.8305933352768893E-2</v>
      </c>
      <c r="F169" s="72">
        <v>0.39886498390648817</v>
      </c>
      <c r="G169" s="72">
        <v>7.1566554891383527E-2</v>
      </c>
      <c r="H169" s="72" t="s">
        <v>143</v>
      </c>
    </row>
    <row r="170" spans="2:8" ht="15" hidden="1" customHeight="1" outlineLevel="1">
      <c r="B170" s="63" t="s">
        <v>83</v>
      </c>
      <c r="C170" s="72">
        <v>3.6435582506809228E-2</v>
      </c>
      <c r="D170" s="72">
        <v>-6.7996147981702948E-2</v>
      </c>
      <c r="E170" s="72">
        <v>0.15431673393618062</v>
      </c>
      <c r="F170" s="72">
        <v>0.21607515657620047</v>
      </c>
      <c r="G170" s="72">
        <v>4.874256973022395E-2</v>
      </c>
      <c r="H170" s="72" t="s">
        <v>143</v>
      </c>
    </row>
    <row r="171" spans="2:8" ht="15" hidden="1" customHeight="1" outlineLevel="1">
      <c r="B171" s="63" t="s">
        <v>82</v>
      </c>
      <c r="C171" s="72">
        <v>9.1547633101168646E-2</v>
      </c>
      <c r="D171" s="72">
        <v>0.13073617434900497</v>
      </c>
      <c r="E171" s="72">
        <v>8.6831834745671355E-2</v>
      </c>
      <c r="F171" s="72">
        <v>3.3279887372414052E-2</v>
      </c>
      <c r="G171" s="72">
        <v>4.705701078582436E-2</v>
      </c>
      <c r="H171" s="72" t="s">
        <v>143</v>
      </c>
    </row>
    <row r="172" spans="2:8" ht="15" hidden="1" customHeight="1" outlineLevel="1">
      <c r="B172" s="63" t="s">
        <v>81</v>
      </c>
      <c r="C172" s="72">
        <v>0.12576305588621306</v>
      </c>
      <c r="D172" s="72">
        <v>8.5206186388034899E-2</v>
      </c>
      <c r="E172" s="72">
        <v>0.16629154475204433</v>
      </c>
      <c r="F172" s="72">
        <v>0.42510453390177916</v>
      </c>
      <c r="G172" s="72">
        <v>5.1472088121302884E-2</v>
      </c>
      <c r="H172" s="72" t="s">
        <v>143</v>
      </c>
    </row>
    <row r="173" spans="2:8" ht="15" hidden="1" customHeight="1" outlineLevel="1">
      <c r="B173" s="63" t="s">
        <v>80</v>
      </c>
      <c r="C173" s="72">
        <v>0.10843439240724173</v>
      </c>
      <c r="D173" s="72">
        <v>8.0429992770337799E-2</v>
      </c>
      <c r="E173" s="72">
        <v>0.2025514668631696</v>
      </c>
      <c r="F173" s="72">
        <v>0.2530427523177643</v>
      </c>
      <c r="G173" s="72">
        <v>3.4590181544741583E-2</v>
      </c>
      <c r="H173" s="72" t="s">
        <v>143</v>
      </c>
    </row>
    <row r="174" spans="2:8" ht="15" hidden="1" customHeight="1" outlineLevel="1">
      <c r="B174" s="63" t="s">
        <v>79</v>
      </c>
      <c r="C174" s="72">
        <v>8.3932306212058716E-2</v>
      </c>
      <c r="D174" s="72">
        <v>9.0412421952021038E-2</v>
      </c>
      <c r="E174" s="72">
        <v>0.17542672890031352</v>
      </c>
      <c r="F174" s="72">
        <v>0.27036072889550011</v>
      </c>
      <c r="G174" s="72">
        <v>-6.9566724436741723E-2</v>
      </c>
      <c r="H174" s="72" t="s">
        <v>143</v>
      </c>
    </row>
    <row r="175" spans="2:8" ht="15" customHeight="1" collapsed="1">
      <c r="B175" s="65">
        <v>1999</v>
      </c>
      <c r="C175" s="67">
        <v>6.775503021771323E-2</v>
      </c>
      <c r="D175" s="67">
        <v>7.1520770826912106E-2</v>
      </c>
      <c r="E175" s="67">
        <v>6.7092844990125577E-2</v>
      </c>
      <c r="F175" s="67">
        <v>0.16975317846101845</v>
      </c>
      <c r="G175" s="67">
        <v>1.8631774351852037E-2</v>
      </c>
      <c r="H175" s="67" t="s">
        <v>143</v>
      </c>
    </row>
    <row r="176" spans="2:8" ht="15" hidden="1" customHeight="1" outlineLevel="1">
      <c r="B176" s="63" t="s">
        <v>90</v>
      </c>
      <c r="C176" s="72">
        <v>0.15170539888275703</v>
      </c>
      <c r="D176" s="72">
        <v>2.8224677935052789E-2</v>
      </c>
      <c r="E176" s="72">
        <v>9.8728901854552964E-2</v>
      </c>
      <c r="F176" s="72">
        <v>0.313384422008677</v>
      </c>
      <c r="G176" s="72">
        <v>0.43405528763348267</v>
      </c>
      <c r="H176" s="72" t="s">
        <v>143</v>
      </c>
    </row>
    <row r="177" spans="2:8" ht="15" hidden="1" customHeight="1" outlineLevel="1">
      <c r="B177" s="63" t="s">
        <v>89</v>
      </c>
      <c r="C177" s="72">
        <v>0.14666655548931229</v>
      </c>
      <c r="D177" s="72">
        <v>3.1197448535807526E-2</v>
      </c>
      <c r="E177" s="72">
        <v>0.41021743440618597</v>
      </c>
      <c r="F177" s="72">
        <v>0.26931260986215189</v>
      </c>
      <c r="G177" s="72">
        <v>0.13370163626249254</v>
      </c>
      <c r="H177" s="72" t="s">
        <v>143</v>
      </c>
    </row>
    <row r="178" spans="2:8" ht="15" hidden="1" customHeight="1" outlineLevel="1">
      <c r="B178" s="63" t="s">
        <v>88</v>
      </c>
      <c r="C178" s="72">
        <v>0.20020001889942352</v>
      </c>
      <c r="D178" s="72">
        <v>0.17895916680984048</v>
      </c>
      <c r="E178" s="72">
        <v>0.28044376122830728</v>
      </c>
      <c r="F178" s="72">
        <v>0.19106765327695552</v>
      </c>
      <c r="G178" s="72">
        <v>0.17362409491110586</v>
      </c>
      <c r="H178" s="72" t="s">
        <v>143</v>
      </c>
    </row>
    <row r="179" spans="2:8" ht="15" hidden="1" customHeight="1" outlineLevel="1">
      <c r="B179" s="63" t="s">
        <v>87</v>
      </c>
      <c r="C179" s="72">
        <v>0.14259017006167074</v>
      </c>
      <c r="D179" s="72">
        <v>0.11573239992450368</v>
      </c>
      <c r="E179" s="72">
        <v>6.7420833747320996E-2</v>
      </c>
      <c r="F179" s="72">
        <v>0.53168884447483311</v>
      </c>
      <c r="G179" s="72">
        <v>0.16282959464777647</v>
      </c>
      <c r="H179" s="72" t="s">
        <v>143</v>
      </c>
    </row>
    <row r="180" spans="2:8" ht="15" hidden="1" customHeight="1" outlineLevel="1">
      <c r="B180" s="63" t="s">
        <v>86</v>
      </c>
      <c r="C180" s="72">
        <v>0.16575748464413032</v>
      </c>
      <c r="D180" s="72">
        <v>5.0243098543048426E-2</v>
      </c>
      <c r="E180" s="72">
        <v>0.29837622457233581</v>
      </c>
      <c r="F180" s="72">
        <v>0.30416689785274365</v>
      </c>
      <c r="G180" s="72">
        <v>0.22130798694850329</v>
      </c>
      <c r="H180" s="72" t="s">
        <v>143</v>
      </c>
    </row>
    <row r="181" spans="2:8" ht="15" hidden="1" customHeight="1" outlineLevel="1">
      <c r="B181" s="63" t="s">
        <v>85</v>
      </c>
      <c r="C181" s="72">
        <v>0.21866344181294251</v>
      </c>
      <c r="D181" s="72">
        <v>0.21977425057081823</v>
      </c>
      <c r="E181" s="72">
        <v>0.19606566747110388</v>
      </c>
      <c r="F181" s="72">
        <v>0.29222867565881061</v>
      </c>
      <c r="G181" s="72">
        <v>0.21470724867087632</v>
      </c>
      <c r="H181" s="72" t="s">
        <v>143</v>
      </c>
    </row>
    <row r="182" spans="2:8" ht="15" hidden="1" customHeight="1" outlineLevel="1">
      <c r="B182" s="63" t="s">
        <v>84</v>
      </c>
      <c r="C182" s="72">
        <v>0.1876494144904397</v>
      </c>
      <c r="D182" s="72">
        <v>0.20869258097355248</v>
      </c>
      <c r="E182" s="72">
        <v>9.5325364099573706E-2</v>
      </c>
      <c r="F182" s="72">
        <v>0.4643100775193798</v>
      </c>
      <c r="G182" s="72">
        <v>0.1911863670899816</v>
      </c>
      <c r="H182" s="72" t="s">
        <v>143</v>
      </c>
    </row>
    <row r="183" spans="2:8" ht="15" hidden="1" customHeight="1" outlineLevel="1">
      <c r="B183" s="63" t="s">
        <v>83</v>
      </c>
      <c r="C183" s="72">
        <v>0.15726022276407559</v>
      </c>
      <c r="D183" s="72">
        <v>0.16315538919640438</v>
      </c>
      <c r="E183" s="72">
        <v>0.2181070663811564</v>
      </c>
      <c r="F183" s="72">
        <v>0.25693097547062171</v>
      </c>
      <c r="G183" s="72">
        <v>4.4013748329196023E-2</v>
      </c>
      <c r="H183" s="72" t="s">
        <v>143</v>
      </c>
    </row>
    <row r="184" spans="2:8" ht="15" hidden="1" customHeight="1" outlineLevel="1">
      <c r="B184" s="63" t="s">
        <v>82</v>
      </c>
      <c r="C184" s="72">
        <v>0.22929646685499794</v>
      </c>
      <c r="D184" s="72">
        <v>0.10131182331233046</v>
      </c>
      <c r="E184" s="72">
        <v>0.25737447131547553</v>
      </c>
      <c r="F184" s="72">
        <v>0.36385940583497778</v>
      </c>
      <c r="G184" s="72">
        <v>0.45509169992377019</v>
      </c>
      <c r="H184" s="72" t="s">
        <v>143</v>
      </c>
    </row>
    <row r="185" spans="2:8" ht="15" hidden="1" customHeight="1" outlineLevel="1">
      <c r="B185" s="63" t="s">
        <v>81</v>
      </c>
      <c r="C185" s="72">
        <v>0.17644629768439768</v>
      </c>
      <c r="D185" s="72">
        <v>0.10977948649962443</v>
      </c>
      <c r="E185" s="72">
        <v>0.24540995094604057</v>
      </c>
      <c r="F185" s="72">
        <v>0.432749911899448</v>
      </c>
      <c r="G185" s="72">
        <v>0.18100056211354687</v>
      </c>
      <c r="H185" s="72" t="s">
        <v>143</v>
      </c>
    </row>
    <row r="186" spans="2:8" ht="15" hidden="1" customHeight="1" outlineLevel="1">
      <c r="B186" s="63" t="s">
        <v>80</v>
      </c>
      <c r="C186" s="72">
        <v>0.20979610491836587</v>
      </c>
      <c r="D186" s="72">
        <v>0.1180631068428295</v>
      </c>
      <c r="E186" s="72">
        <v>0.2870395068314513</v>
      </c>
      <c r="F186" s="72">
        <v>0.40418311944718655</v>
      </c>
      <c r="G186" s="72">
        <v>0.29751202174367553</v>
      </c>
      <c r="H186" s="72" t="s">
        <v>143</v>
      </c>
    </row>
    <row r="187" spans="2:8" ht="15" hidden="1" customHeight="1" outlineLevel="1">
      <c r="B187" s="63" t="s">
        <v>79</v>
      </c>
      <c r="C187" s="72">
        <v>0.18148494248665736</v>
      </c>
      <c r="D187" s="72">
        <v>0.12945281110523443</v>
      </c>
      <c r="E187" s="72">
        <v>0.31105330061784975</v>
      </c>
      <c r="F187" s="72">
        <v>0.18217288564049028</v>
      </c>
      <c r="G187" s="72">
        <v>0.20683524711886392</v>
      </c>
      <c r="H187" s="72" t="s">
        <v>143</v>
      </c>
    </row>
    <row r="188" spans="2:8" ht="15" customHeight="1" collapsed="1">
      <c r="B188" s="65">
        <v>1998</v>
      </c>
      <c r="C188" s="67">
        <v>0.17958663220085991</v>
      </c>
      <c r="D188" s="67">
        <v>0.11875569272292208</v>
      </c>
      <c r="E188" s="67">
        <v>0.21643542028197404</v>
      </c>
      <c r="F188" s="67">
        <v>0.33005883519534618</v>
      </c>
      <c r="G188" s="67">
        <v>0.22045565261493083</v>
      </c>
      <c r="H188" s="67" t="s">
        <v>143</v>
      </c>
    </row>
    <row r="189" spans="2:8" ht="15" hidden="1" customHeight="1" outlineLevel="1">
      <c r="B189" s="63" t="s">
        <v>90</v>
      </c>
      <c r="C189" s="72">
        <v>0.14305832195959467</v>
      </c>
      <c r="D189" s="72">
        <v>7.9721624467744112E-2</v>
      </c>
      <c r="E189" s="72">
        <v>0.19149887032301316</v>
      </c>
      <c r="F189" s="72">
        <v>0.74592949171740064</v>
      </c>
      <c r="G189" s="72">
        <v>6.1887016757733004E-2</v>
      </c>
      <c r="H189" s="72" t="s">
        <v>143</v>
      </c>
    </row>
    <row r="190" spans="2:8" ht="15" hidden="1" customHeight="1" outlineLevel="1">
      <c r="B190" s="63" t="s">
        <v>89</v>
      </c>
      <c r="C190" s="72">
        <v>8.4388605323001409E-2</v>
      </c>
      <c r="D190" s="72">
        <v>-2.7809097351974787E-2</v>
      </c>
      <c r="E190" s="72">
        <v>0.22547987365351907</v>
      </c>
      <c r="F190" s="72">
        <v>0.25642217830989189</v>
      </c>
      <c r="G190" s="72">
        <v>0.2186974004114457</v>
      </c>
      <c r="H190" s="72" t="s">
        <v>143</v>
      </c>
    </row>
    <row r="191" spans="2:8" ht="15" hidden="1" customHeight="1" outlineLevel="1">
      <c r="B191" s="63" t="s">
        <v>88</v>
      </c>
      <c r="C191" s="72">
        <v>0.11094780676429927</v>
      </c>
      <c r="D191" s="72">
        <v>0.1122546477027655</v>
      </c>
      <c r="E191" s="72">
        <v>0.13762878995385686</v>
      </c>
      <c r="F191" s="72">
        <v>3.4473614425882815E-3</v>
      </c>
      <c r="G191" s="72">
        <v>0.12272198156594083</v>
      </c>
      <c r="H191" s="72" t="s">
        <v>143</v>
      </c>
    </row>
    <row r="192" spans="2:8" ht="15" hidden="1" customHeight="1" outlineLevel="1">
      <c r="B192" s="63" t="s">
        <v>87</v>
      </c>
      <c r="C192" s="72">
        <v>0.1493520441039593</v>
      </c>
      <c r="D192" s="72">
        <v>0.19442964298889209</v>
      </c>
      <c r="E192" s="72">
        <v>0.11823058853406132</v>
      </c>
      <c r="F192" s="72">
        <v>0.16544072575701851</v>
      </c>
      <c r="G192" s="72">
        <v>9.1354206932096282E-2</v>
      </c>
      <c r="H192" s="72" t="s">
        <v>143</v>
      </c>
    </row>
    <row r="193" spans="2:8" ht="15" hidden="1" customHeight="1" outlineLevel="1">
      <c r="B193" s="63" t="s">
        <v>86</v>
      </c>
      <c r="C193" s="72">
        <v>0.12455264417482326</v>
      </c>
      <c r="D193" s="72">
        <v>0.15820410798902262</v>
      </c>
      <c r="E193" s="72">
        <v>0.24509017662308596</v>
      </c>
      <c r="F193" s="72">
        <v>0.10529866306880908</v>
      </c>
      <c r="G193" s="72">
        <v>-6.0079623597538934E-2</v>
      </c>
      <c r="H193" s="72" t="s">
        <v>143</v>
      </c>
    </row>
    <row r="194" spans="2:8" ht="15" hidden="1" customHeight="1" outlineLevel="1">
      <c r="B194" s="63" t="s">
        <v>85</v>
      </c>
      <c r="C194" s="72">
        <v>0.18014950048750156</v>
      </c>
      <c r="D194" s="72">
        <v>0.12428448695256145</v>
      </c>
      <c r="E194" s="72">
        <v>0.13998190045248871</v>
      </c>
      <c r="F194" s="72">
        <v>0.1406592203241348</v>
      </c>
      <c r="G194" s="72">
        <v>0.37779726910677036</v>
      </c>
      <c r="H194" s="72" t="s">
        <v>143</v>
      </c>
    </row>
    <row r="195" spans="2:8" ht="15" hidden="1" customHeight="1" outlineLevel="1">
      <c r="B195" s="63" t="s">
        <v>84</v>
      </c>
      <c r="C195" s="72">
        <v>0.21153805719091667</v>
      </c>
      <c r="D195" s="72">
        <v>9.5462976660559695E-2</v>
      </c>
      <c r="E195" s="72">
        <v>0.51342662632375191</v>
      </c>
      <c r="F195" s="72">
        <v>5.9391629984889338E-2</v>
      </c>
      <c r="G195" s="72">
        <v>0.16472819216182044</v>
      </c>
      <c r="H195" s="72" t="s">
        <v>143</v>
      </c>
    </row>
    <row r="196" spans="2:8" ht="15" hidden="1" customHeight="1" outlineLevel="1">
      <c r="B196" s="63" t="s">
        <v>83</v>
      </c>
      <c r="C196" s="72">
        <v>0.19837912409576597</v>
      </c>
      <c r="D196" s="72">
        <v>0.20713706224365613</v>
      </c>
      <c r="E196" s="72">
        <v>0.28271330945527251</v>
      </c>
      <c r="F196" s="72">
        <v>6.0367771594483477E-2</v>
      </c>
      <c r="G196" s="72">
        <v>0.14725727304591651</v>
      </c>
      <c r="H196" s="72" t="s">
        <v>143</v>
      </c>
    </row>
    <row r="197" spans="2:8" ht="15" hidden="1" customHeight="1" outlineLevel="1">
      <c r="B197" s="63" t="s">
        <v>82</v>
      </c>
      <c r="C197" s="72">
        <v>-1.7830588034074335E-2</v>
      </c>
      <c r="D197" s="72">
        <v>5.2958501680322456E-3</v>
      </c>
      <c r="E197" s="72">
        <v>-0.14075385547220798</v>
      </c>
      <c r="F197" s="72">
        <v>8.0384925665552664E-2</v>
      </c>
      <c r="G197" s="72">
        <v>7.5221938602634264E-3</v>
      </c>
      <c r="H197" s="72" t="s">
        <v>143</v>
      </c>
    </row>
    <row r="198" spans="2:8" ht="15" hidden="1" customHeight="1" outlineLevel="1">
      <c r="B198" s="63" t="s">
        <v>81</v>
      </c>
      <c r="C198" s="72">
        <v>-4.209250031171663E-2</v>
      </c>
      <c r="D198" s="72">
        <v>-9.6516864699118465E-2</v>
      </c>
      <c r="E198" s="72">
        <v>6.0440921476343723E-2</v>
      </c>
      <c r="F198" s="72">
        <v>-9.0248463799091683E-2</v>
      </c>
      <c r="G198" s="72">
        <v>3.2030829155098806E-2</v>
      </c>
      <c r="H198" s="72" t="s">
        <v>143</v>
      </c>
    </row>
    <row r="199" spans="2:8" ht="15" hidden="1" customHeight="1" outlineLevel="1">
      <c r="B199" s="63" t="s">
        <v>80</v>
      </c>
      <c r="C199" s="72">
        <v>-7.1181947680726054E-2</v>
      </c>
      <c r="D199" s="72">
        <v>7.0841570725277414E-3</v>
      </c>
      <c r="E199" s="72">
        <v>-0.13453547427281587</v>
      </c>
      <c r="F199" s="72">
        <v>-6.8291561278454815E-2</v>
      </c>
      <c r="G199" s="72">
        <v>-0.17905637348386605</v>
      </c>
      <c r="H199" s="72" t="s">
        <v>143</v>
      </c>
    </row>
    <row r="200" spans="2:8" ht="15" hidden="1" customHeight="1" outlineLevel="1">
      <c r="B200" s="63" t="s">
        <v>79</v>
      </c>
      <c r="C200" s="72">
        <v>3.8269184604305062E-2</v>
      </c>
      <c r="D200" s="72">
        <v>7.3332270979821867E-2</v>
      </c>
      <c r="E200" s="72">
        <v>-0.1604745241108877</v>
      </c>
      <c r="F200" s="72">
        <v>-5.4946767073487446E-2</v>
      </c>
      <c r="G200" s="72">
        <v>0.19533476673833694</v>
      </c>
      <c r="H200" s="72" t="s">
        <v>143</v>
      </c>
    </row>
    <row r="201" spans="2:8" ht="15" customHeight="1" collapsed="1">
      <c r="B201" s="65">
        <v>1997</v>
      </c>
      <c r="C201" s="67">
        <v>9.0506514119617298E-2</v>
      </c>
      <c r="D201" s="67">
        <v>7.062136756839088E-2</v>
      </c>
      <c r="E201" s="67">
        <v>0.13200356311308892</v>
      </c>
      <c r="F201" s="67">
        <v>0.10392422060483408</v>
      </c>
      <c r="G201" s="67">
        <v>8.9164034931514369E-2</v>
      </c>
      <c r="H201" s="67" t="s">
        <v>143</v>
      </c>
    </row>
    <row r="202" spans="2:8" ht="15" hidden="1" customHeight="1" outlineLevel="1">
      <c r="B202" s="63" t="s">
        <v>90</v>
      </c>
      <c r="C202" s="72">
        <v>-2.1186100633977967E-2</v>
      </c>
      <c r="D202" s="72">
        <v>-5.0259166492729435E-2</v>
      </c>
      <c r="E202" s="72">
        <v>0.1709451405645841</v>
      </c>
      <c r="F202" s="72">
        <v>-0.23614340561293468</v>
      </c>
      <c r="G202" s="72">
        <v>-5.0497008848350289E-3</v>
      </c>
      <c r="H202" s="72" t="s">
        <v>143</v>
      </c>
    </row>
    <row r="203" spans="2:8" ht="15" hidden="1" customHeight="1" outlineLevel="1">
      <c r="B203" s="63" t="s">
        <v>89</v>
      </c>
      <c r="C203" s="72">
        <v>8.3626868377089991E-2</v>
      </c>
      <c r="D203" s="72">
        <v>0.23453205937621169</v>
      </c>
      <c r="E203" s="72">
        <v>-5.4787179748902681E-2</v>
      </c>
      <c r="F203" s="72">
        <v>-0.13698149169885143</v>
      </c>
      <c r="G203" s="72">
        <v>-3.6945313731229001E-2</v>
      </c>
      <c r="H203" s="72" t="s">
        <v>143</v>
      </c>
    </row>
    <row r="204" spans="2:8" ht="15" hidden="1" customHeight="1" outlineLevel="1">
      <c r="B204" s="63" t="s">
        <v>88</v>
      </c>
      <c r="C204" s="72">
        <v>-3.6323552348153099E-2</v>
      </c>
      <c r="D204" s="72">
        <v>-3.3610341643582675E-2</v>
      </c>
      <c r="E204" s="72">
        <v>-0.205673640167364</v>
      </c>
      <c r="F204" s="72">
        <v>1.9519844273818476E-2</v>
      </c>
      <c r="G204" s="72">
        <v>0.15756571681024956</v>
      </c>
      <c r="H204" s="72" t="s">
        <v>143</v>
      </c>
    </row>
    <row r="205" spans="2:8" ht="15" hidden="1" customHeight="1" outlineLevel="1">
      <c r="B205" s="63" t="s">
        <v>87</v>
      </c>
      <c r="C205" s="72">
        <v>-0.1000281905682413</v>
      </c>
      <c r="D205" s="72">
        <v>-0.20060944641950229</v>
      </c>
      <c r="E205" s="72">
        <v>7.51168902085253E-2</v>
      </c>
      <c r="F205" s="72">
        <v>-0.20997578692493946</v>
      </c>
      <c r="G205" s="72">
        <v>-8.8122605363984974E-3</v>
      </c>
      <c r="H205" s="72" t="s">
        <v>143</v>
      </c>
    </row>
    <row r="206" spans="2:8" ht="15" hidden="1" customHeight="1" outlineLevel="1">
      <c r="B206" s="63" t="s">
        <v>86</v>
      </c>
      <c r="C206" s="72">
        <v>-0.10537770427144266</v>
      </c>
      <c r="D206" s="72">
        <v>-9.5650307011894031E-2</v>
      </c>
      <c r="E206" s="72">
        <v>-0.10159182305630032</v>
      </c>
      <c r="F206" s="72">
        <v>-0.28710706947055475</v>
      </c>
      <c r="G206" s="72">
        <v>-5.5010530484402298E-2</v>
      </c>
      <c r="H206" s="72" t="s">
        <v>143</v>
      </c>
    </row>
    <row r="207" spans="2:8" ht="15" hidden="1" customHeight="1" outlineLevel="1">
      <c r="B207" s="63" t="s">
        <v>85</v>
      </c>
      <c r="C207" s="72">
        <v>-0.15535336335715078</v>
      </c>
      <c r="D207" s="72">
        <v>-0.14639770980225841</v>
      </c>
      <c r="E207" s="72">
        <v>-0.19704104173933268</v>
      </c>
      <c r="F207" s="72">
        <v>-7.7156283159011685E-2</v>
      </c>
      <c r="G207" s="72">
        <v>-0.14915589261582529</v>
      </c>
      <c r="H207" s="72" t="s">
        <v>143</v>
      </c>
    </row>
    <row r="208" spans="2:8" ht="15" hidden="1" customHeight="1" outlineLevel="1">
      <c r="B208" s="63" t="s">
        <v>84</v>
      </c>
      <c r="C208" s="72">
        <v>-0.19017516974224724</v>
      </c>
      <c r="D208" s="72">
        <v>-0.15412603836787342</v>
      </c>
      <c r="E208" s="72">
        <v>-0.17995726790268107</v>
      </c>
      <c r="F208" s="72">
        <v>-0.21232664044711236</v>
      </c>
      <c r="G208" s="72">
        <v>-0.26303432340774424</v>
      </c>
      <c r="H208" s="72" t="s">
        <v>143</v>
      </c>
    </row>
    <row r="209" spans="2:8" ht="15" hidden="1" customHeight="1" outlineLevel="1">
      <c r="B209" s="63" t="s">
        <v>83</v>
      </c>
      <c r="C209" s="72">
        <v>-0.13634325208399278</v>
      </c>
      <c r="D209" s="72">
        <v>-0.10626384692849955</v>
      </c>
      <c r="E209" s="72">
        <v>-0.21929252727647019</v>
      </c>
      <c r="F209" s="72">
        <v>-0.27424382106326006</v>
      </c>
      <c r="G209" s="72">
        <v>-3.035452556450069E-2</v>
      </c>
      <c r="H209" s="72" t="s">
        <v>143</v>
      </c>
    </row>
    <row r="210" spans="2:8" ht="15" hidden="1" customHeight="1" outlineLevel="1">
      <c r="B210" s="63" t="s">
        <v>82</v>
      </c>
      <c r="C210" s="72">
        <v>-5.6265973187463625E-2</v>
      </c>
      <c r="D210" s="72">
        <v>-4.1226569641677258E-2</v>
      </c>
      <c r="E210" s="72">
        <v>-2.0982529763262314E-2</v>
      </c>
      <c r="F210" s="72">
        <v>-0.20449232179692867</v>
      </c>
      <c r="G210" s="72">
        <v>-5.573567680559699E-2</v>
      </c>
      <c r="H210" s="72" t="s">
        <v>143</v>
      </c>
    </row>
    <row r="211" spans="2:8" ht="15" hidden="1" customHeight="1" outlineLevel="1">
      <c r="B211" s="63" t="s">
        <v>81</v>
      </c>
      <c r="C211" s="72">
        <v>-2.5487501361735609E-2</v>
      </c>
      <c r="D211" s="72">
        <v>3.119133098382787E-2</v>
      </c>
      <c r="E211" s="72">
        <v>2.4931451203412225E-2</v>
      </c>
      <c r="F211" s="72">
        <v>-0.18353546810924004</v>
      </c>
      <c r="G211" s="72">
        <v>-0.1210300116550117</v>
      </c>
      <c r="H211" s="72" t="s">
        <v>143</v>
      </c>
    </row>
    <row r="212" spans="2:8" ht="15" hidden="1" customHeight="1" outlineLevel="1">
      <c r="B212" s="63" t="s">
        <v>80</v>
      </c>
      <c r="C212" s="72">
        <v>6.9214553010358948E-2</v>
      </c>
      <c r="D212" s="72">
        <v>1.7442491051972597E-2</v>
      </c>
      <c r="E212" s="72">
        <v>4.2350676434415258E-2</v>
      </c>
      <c r="F212" s="72">
        <v>-4.5486968449931386E-2</v>
      </c>
      <c r="G212" s="72">
        <v>0.2716073333980018</v>
      </c>
      <c r="H212" s="72" t="s">
        <v>143</v>
      </c>
    </row>
    <row r="213" spans="2:8" ht="15" hidden="1" customHeight="1" outlineLevel="1">
      <c r="B213" s="63" t="s">
        <v>79</v>
      </c>
      <c r="C213" s="72">
        <v>2.1163588821702994E-2</v>
      </c>
      <c r="D213" s="72">
        <v>2.5314775291799041E-2</v>
      </c>
      <c r="E213" s="72">
        <v>-1.2523282031173366E-2</v>
      </c>
      <c r="F213" s="72">
        <v>8.1559287760489818E-2</v>
      </c>
      <c r="G213" s="72">
        <v>1.8434587767989008E-2</v>
      </c>
      <c r="H213" s="72" t="s">
        <v>143</v>
      </c>
    </row>
    <row r="214" spans="2:8" ht="15" customHeight="1" collapsed="1">
      <c r="B214" s="65">
        <v>1996</v>
      </c>
      <c r="C214" s="67">
        <v>-5.9876289325505705E-2</v>
      </c>
      <c r="D214" s="67">
        <v>-4.6594118340181456E-2</v>
      </c>
      <c r="E214" s="67">
        <v>-7.6675922319385248E-2</v>
      </c>
      <c r="F214" s="67">
        <v>-0.15450873281613786</v>
      </c>
      <c r="G214" s="67">
        <v>-3.2480147114409275E-2</v>
      </c>
      <c r="H214" s="67" t="s">
        <v>143</v>
      </c>
    </row>
    <row r="215" spans="2:8" ht="15" hidden="1" customHeight="1" outlineLevel="1">
      <c r="B215" s="63" t="s">
        <v>90</v>
      </c>
      <c r="C215" s="72">
        <v>5.2627083254241924E-3</v>
      </c>
      <c r="D215" s="72">
        <v>5.1109303154680763E-2</v>
      </c>
      <c r="E215" s="72">
        <v>-0.12466917752442996</v>
      </c>
      <c r="F215" s="72">
        <v>2.870334316070533E-2</v>
      </c>
      <c r="G215" s="72">
        <v>-2.2468340066270631E-3</v>
      </c>
      <c r="H215" s="72" t="s">
        <v>143</v>
      </c>
    </row>
    <row r="216" spans="2:8" ht="15" hidden="1" customHeight="1" outlineLevel="1">
      <c r="B216" s="63" t="s">
        <v>89</v>
      </c>
      <c r="C216" s="72">
        <v>2.3393747963199818E-2</v>
      </c>
      <c r="D216" s="72">
        <v>-2.394076431884784E-2</v>
      </c>
      <c r="E216" s="72">
        <v>8.7528445357162754E-2</v>
      </c>
      <c r="F216" s="72">
        <v>-2.8458652112470118E-2</v>
      </c>
      <c r="G216" s="72">
        <v>0.11449289908164806</v>
      </c>
      <c r="H216" s="72" t="s">
        <v>143</v>
      </c>
    </row>
    <row r="217" spans="2:8" ht="15" hidden="1" customHeight="1" outlineLevel="1">
      <c r="B217" s="63" t="s">
        <v>88</v>
      </c>
      <c r="C217" s="72">
        <v>-2.1957906454206255E-2</v>
      </c>
      <c r="D217" s="72">
        <v>-2.7678021752513882E-2</v>
      </c>
      <c r="E217" s="72">
        <v>-2.3022335589783838E-2</v>
      </c>
      <c r="F217" s="72">
        <v>8.0509464828230959E-2</v>
      </c>
      <c r="G217" s="72">
        <v>-4.3503982758984927E-2</v>
      </c>
      <c r="H217" s="72" t="s">
        <v>143</v>
      </c>
    </row>
    <row r="218" spans="2:8" ht="15" hidden="1" customHeight="1" outlineLevel="1">
      <c r="B218" s="63" t="s">
        <v>87</v>
      </c>
      <c r="C218" s="72">
        <v>-6.0300328484279686E-2</v>
      </c>
      <c r="D218" s="72">
        <v>-4.3658099035651876E-2</v>
      </c>
      <c r="E218" s="72">
        <v>-7.8497971506745867E-2</v>
      </c>
      <c r="F218" s="72">
        <v>0.13899613899613894</v>
      </c>
      <c r="G218" s="72">
        <v>-0.14377881864076258</v>
      </c>
      <c r="H218" s="72" t="s">
        <v>143</v>
      </c>
    </row>
    <row r="219" spans="2:8" ht="15" hidden="1" customHeight="1" outlineLevel="1">
      <c r="B219" s="63" t="s">
        <v>86</v>
      </c>
      <c r="C219" s="72">
        <v>-3.9785286950486221E-2</v>
      </c>
      <c r="D219" s="72">
        <v>-7.6624797792368415E-2</v>
      </c>
      <c r="E219" s="72">
        <v>-0.15299460686914557</v>
      </c>
      <c r="F219" s="72">
        <v>8.0801398667485813E-2</v>
      </c>
      <c r="G219" s="72">
        <v>0.17282074017776083</v>
      </c>
      <c r="H219" s="72" t="s">
        <v>143</v>
      </c>
    </row>
    <row r="220" spans="2:8" ht="15" hidden="1" customHeight="1" outlineLevel="1">
      <c r="B220" s="63" t="s">
        <v>85</v>
      </c>
      <c r="C220" s="72">
        <v>-5.8143761264721427E-2</v>
      </c>
      <c r="D220" s="72">
        <v>-0.14878158844765343</v>
      </c>
      <c r="E220" s="72">
        <v>3.9882724538681247E-2</v>
      </c>
      <c r="F220" s="72">
        <v>8.1534510082518219E-2</v>
      </c>
      <c r="G220" s="72">
        <v>2.7100819091920858E-3</v>
      </c>
      <c r="H220" s="72" t="s">
        <v>143</v>
      </c>
    </row>
    <row r="221" spans="2:8" ht="15" hidden="1" customHeight="1" outlineLevel="1">
      <c r="B221" s="63" t="s">
        <v>84</v>
      </c>
      <c r="C221" s="72">
        <v>2.0220707985355579E-2</v>
      </c>
      <c r="D221" s="72">
        <v>4.3018444762383812E-3</v>
      </c>
      <c r="E221" s="72">
        <v>1.0815988853087211E-2</v>
      </c>
      <c r="F221" s="72">
        <v>4.7711993060073787E-2</v>
      </c>
      <c r="G221" s="72">
        <v>5.3183138393908536E-2</v>
      </c>
      <c r="H221" s="72" t="s">
        <v>143</v>
      </c>
    </row>
    <row r="222" spans="2:8" ht="15" hidden="1" customHeight="1" outlineLevel="1">
      <c r="B222" s="63" t="s">
        <v>83</v>
      </c>
      <c r="C222" s="72">
        <v>9.7259568625207571E-4</v>
      </c>
      <c r="D222" s="72">
        <v>-6.2871595477624109E-2</v>
      </c>
      <c r="E222" s="72">
        <v>-3.3620689655172398E-2</v>
      </c>
      <c r="F222" s="72">
        <v>0.31427417493653365</v>
      </c>
      <c r="G222" s="72">
        <v>7.9425859262146625E-2</v>
      </c>
      <c r="H222" s="72" t="s">
        <v>143</v>
      </c>
    </row>
    <row r="223" spans="2:8" ht="15" hidden="1" customHeight="1" outlineLevel="1">
      <c r="B223" s="63" t="s">
        <v>82</v>
      </c>
      <c r="C223" s="72">
        <v>4.5224482144530898E-2</v>
      </c>
      <c r="D223" s="72">
        <v>-7.3468737421172658E-2</v>
      </c>
      <c r="E223" s="72">
        <v>9.4098565190268157E-2</v>
      </c>
      <c r="F223" s="72">
        <v>0.41665043184622386</v>
      </c>
      <c r="G223" s="72">
        <v>0.21273733767913505</v>
      </c>
      <c r="H223" s="72" t="s">
        <v>143</v>
      </c>
    </row>
    <row r="224" spans="2:8" ht="15" hidden="1" customHeight="1" outlineLevel="1">
      <c r="B224" s="63" t="s">
        <v>81</v>
      </c>
      <c r="C224" s="72">
        <v>4.398301044131725E-2</v>
      </c>
      <c r="D224" s="72">
        <v>3.2134145823240923E-2</v>
      </c>
      <c r="E224" s="72">
        <v>-2.7600849256900206E-2</v>
      </c>
      <c r="F224" s="72">
        <v>0.22061877629266724</v>
      </c>
      <c r="G224" s="72">
        <v>6.288833401080085E-2</v>
      </c>
      <c r="H224" s="72" t="s">
        <v>143</v>
      </c>
    </row>
    <row r="225" spans="2:8" ht="15" hidden="1" customHeight="1" outlineLevel="1">
      <c r="B225" s="63" t="s">
        <v>80</v>
      </c>
      <c r="C225" s="72">
        <v>4.1425272454724826E-3</v>
      </c>
      <c r="D225" s="72">
        <v>-3.7870810446727576E-2</v>
      </c>
      <c r="E225" s="72">
        <v>-4.7100774368663556E-3</v>
      </c>
      <c r="F225" s="72">
        <v>0.20471972501322044</v>
      </c>
      <c r="G225" s="72">
        <v>4.8035378437452314E-2</v>
      </c>
      <c r="H225" s="72" t="s">
        <v>143</v>
      </c>
    </row>
    <row r="226" spans="2:8" ht="15" hidden="1" customHeight="1" outlineLevel="1">
      <c r="B226" s="63" t="s">
        <v>79</v>
      </c>
      <c r="C226" s="72">
        <v>2.7361970271730929E-2</v>
      </c>
      <c r="D226" s="72">
        <v>-1.368773039502047E-2</v>
      </c>
      <c r="E226" s="72">
        <v>-1.9016708739031163E-2</v>
      </c>
      <c r="F226" s="72">
        <v>0.21796538277348287</v>
      </c>
      <c r="G226" s="72">
        <v>0.11907679156575002</v>
      </c>
      <c r="H226" s="72" t="s">
        <v>143</v>
      </c>
    </row>
    <row r="227" spans="2:8" ht="15" customHeight="1" collapsed="1">
      <c r="B227" s="65">
        <v>1995</v>
      </c>
      <c r="C227" s="67">
        <v>-3.9956338181033058E-3</v>
      </c>
      <c r="D227" s="67">
        <v>-3.7801252849046563E-2</v>
      </c>
      <c r="E227" s="67">
        <v>-2.6063129171069455E-2</v>
      </c>
      <c r="F227" s="67">
        <v>0.14185199971818419</v>
      </c>
      <c r="G227" s="67">
        <v>4.8965711830368353E-2</v>
      </c>
      <c r="H227" s="67" t="s">
        <v>143</v>
      </c>
    </row>
    <row r="228" spans="2:8" ht="15" hidden="1" customHeight="1" outlineLevel="1">
      <c r="B228" s="63" t="s">
        <v>90</v>
      </c>
      <c r="C228" s="72">
        <v>3.9369457350576509E-2</v>
      </c>
      <c r="D228" s="72">
        <v>-1.1913794349302731E-2</v>
      </c>
      <c r="E228" s="72">
        <v>0.16487816446315295</v>
      </c>
      <c r="F228" s="72">
        <v>0.16642875681287306</v>
      </c>
      <c r="G228" s="72">
        <v>2.7373624323820289E-2</v>
      </c>
      <c r="H228" s="72" t="s">
        <v>143</v>
      </c>
    </row>
    <row r="229" spans="2:8" ht="15" hidden="1" customHeight="1" outlineLevel="1">
      <c r="B229" s="63" t="s">
        <v>89</v>
      </c>
      <c r="C229" s="72">
        <v>-1.46867034204754E-2</v>
      </c>
      <c r="D229" s="72">
        <v>-4.5003799744212314E-2</v>
      </c>
      <c r="E229" s="72">
        <v>-0.12585512590364367</v>
      </c>
      <c r="F229" s="72">
        <v>0.32976931052358727</v>
      </c>
      <c r="G229" s="72">
        <v>5.2334178284748623E-2</v>
      </c>
      <c r="H229" s="72" t="s">
        <v>143</v>
      </c>
    </row>
    <row r="230" spans="2:8" ht="15" hidden="1" customHeight="1" outlineLevel="1">
      <c r="B230" s="63" t="s">
        <v>88</v>
      </c>
      <c r="C230" s="72">
        <v>0.11779588375715466</v>
      </c>
      <c r="D230" s="72">
        <v>-2.7199680590906827E-2</v>
      </c>
      <c r="E230" s="72">
        <v>0.30526091132216404</v>
      </c>
      <c r="F230" s="72">
        <v>0.49956194147538113</v>
      </c>
      <c r="G230" s="72">
        <v>0.22922889125522694</v>
      </c>
      <c r="H230" s="72" t="s">
        <v>143</v>
      </c>
    </row>
    <row r="231" spans="2:8" ht="15" hidden="1" customHeight="1" outlineLevel="1">
      <c r="B231" s="63" t="s">
        <v>87</v>
      </c>
      <c r="C231" s="72">
        <v>0.23722480779855593</v>
      </c>
      <c r="D231" s="72">
        <v>0.18555427594917906</v>
      </c>
      <c r="E231" s="72">
        <v>0.27945436986962813</v>
      </c>
      <c r="F231" s="72">
        <v>0.33269626580417522</v>
      </c>
      <c r="G231" s="72">
        <v>0.28806516737875021</v>
      </c>
      <c r="H231" s="72" t="s">
        <v>143</v>
      </c>
    </row>
    <row r="232" spans="2:8" ht="15" hidden="1" customHeight="1" outlineLevel="1">
      <c r="B232" s="63" t="s">
        <v>86</v>
      </c>
      <c r="C232" s="72">
        <v>0.22971944928934573</v>
      </c>
      <c r="D232" s="72">
        <v>0.14289339411460844</v>
      </c>
      <c r="E232" s="72">
        <v>0.25213249928916692</v>
      </c>
      <c r="F232" s="72">
        <v>0.71360323886639687</v>
      </c>
      <c r="G232" s="72">
        <v>0.29372080954852109</v>
      </c>
      <c r="H232" s="72" t="s">
        <v>143</v>
      </c>
    </row>
    <row r="233" spans="2:8" ht="15" hidden="1" customHeight="1" outlineLevel="1">
      <c r="B233" s="63" t="s">
        <v>85</v>
      </c>
      <c r="C233" s="72">
        <v>0.29287659021984513</v>
      </c>
      <c r="D233" s="72">
        <v>0.23012018096533349</v>
      </c>
      <c r="E233" s="72">
        <v>0.40378903598099125</v>
      </c>
      <c r="F233" s="72">
        <v>0.59900384480950719</v>
      </c>
      <c r="G233" s="72">
        <v>0.24386807879047079</v>
      </c>
      <c r="H233" s="72" t="s">
        <v>143</v>
      </c>
    </row>
    <row r="234" spans="2:8" ht="15" hidden="1" customHeight="1" outlineLevel="1">
      <c r="B234" s="63" t="s">
        <v>84</v>
      </c>
      <c r="C234" s="72">
        <v>0.4080363476261526</v>
      </c>
      <c r="D234" s="72">
        <v>0.22379831296508801</v>
      </c>
      <c r="E234" s="72">
        <v>0.54208745165449068</v>
      </c>
      <c r="F234" s="72">
        <v>0.42303834580665067</v>
      </c>
      <c r="G234" s="72">
        <v>0.76856865195057611</v>
      </c>
      <c r="H234" s="72" t="s">
        <v>143</v>
      </c>
    </row>
    <row r="235" spans="2:8" ht="15" hidden="1" customHeight="1" outlineLevel="1">
      <c r="B235" s="63" t="s">
        <v>83</v>
      </c>
      <c r="C235" s="72">
        <v>0.37058773855767613</v>
      </c>
      <c r="D235" s="72">
        <v>0.22700849950207269</v>
      </c>
      <c r="E235" s="72">
        <v>0.51851572137049073</v>
      </c>
      <c r="F235" s="72">
        <v>0.59683066150727848</v>
      </c>
      <c r="G235" s="72">
        <v>0.51155859009461757</v>
      </c>
      <c r="H235" s="72" t="s">
        <v>143</v>
      </c>
    </row>
    <row r="236" spans="2:8" ht="15" hidden="1" customHeight="1" outlineLevel="1">
      <c r="B236" s="63" t="s">
        <v>82</v>
      </c>
      <c r="C236" s="72">
        <v>0.16983366410456036</v>
      </c>
      <c r="D236" s="72">
        <v>0.15706232231396933</v>
      </c>
      <c r="E236" s="72">
        <v>0.27270706300813008</v>
      </c>
      <c r="F236" s="72">
        <v>0.42781641168289286</v>
      </c>
      <c r="G236" s="72">
        <v>5.186112320417946E-2</v>
      </c>
      <c r="H236" s="72">
        <v>-1</v>
      </c>
    </row>
    <row r="237" spans="2:8" ht="15" hidden="1" customHeight="1" outlineLevel="1">
      <c r="B237" s="63" t="s">
        <v>81</v>
      </c>
      <c r="C237" s="72">
        <v>0.25006014873140847</v>
      </c>
      <c r="D237" s="72">
        <v>0.14568504688367212</v>
      </c>
      <c r="E237" s="72">
        <v>0.19177356714134408</v>
      </c>
      <c r="F237" s="72">
        <v>0.49264764327160004</v>
      </c>
      <c r="G237" s="72">
        <v>0.56270417422867514</v>
      </c>
      <c r="H237" s="72">
        <v>-1</v>
      </c>
    </row>
    <row r="238" spans="2:8" ht="15" hidden="1" customHeight="1" outlineLevel="1">
      <c r="B238" s="63" t="s">
        <v>80</v>
      </c>
      <c r="C238" s="72">
        <v>0.20118497971300142</v>
      </c>
      <c r="D238" s="72">
        <v>0.11947621626788152</v>
      </c>
      <c r="E238" s="72">
        <v>0.27145080525104892</v>
      </c>
      <c r="F238" s="72">
        <v>0.49856364536899456</v>
      </c>
      <c r="G238" s="72">
        <v>0.30848021283671434</v>
      </c>
      <c r="H238" s="72">
        <v>-1</v>
      </c>
    </row>
    <row r="239" spans="2:8" ht="15" hidden="1" customHeight="1" outlineLevel="1">
      <c r="B239" s="63" t="s">
        <v>79</v>
      </c>
      <c r="C239" s="72">
        <v>0.22698829618756999</v>
      </c>
      <c r="D239" s="72">
        <v>8.7839244431296537E-2</v>
      </c>
      <c r="E239" s="72">
        <v>0.44477249044807232</v>
      </c>
      <c r="F239" s="72">
        <v>0.40534563984232275</v>
      </c>
      <c r="G239" s="72">
        <v>0.43649461749416729</v>
      </c>
      <c r="H239" s="72">
        <v>-1</v>
      </c>
    </row>
    <row r="240" spans="2:8" ht="15" customHeight="1" collapsed="1">
      <c r="B240" s="65">
        <v>1994</v>
      </c>
      <c r="C240" s="67">
        <v>0.2044041835033914</v>
      </c>
      <c r="D240" s="67">
        <v>0.11418868422746953</v>
      </c>
      <c r="E240" s="67">
        <v>0.29115198654614249</v>
      </c>
      <c r="F240" s="67">
        <v>0.44505983045210518</v>
      </c>
      <c r="G240" s="67">
        <v>0.29046437079221232</v>
      </c>
      <c r="H240" s="67">
        <v>-1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0.45223379280833181</v>
      </c>
      <c r="E7" s="40">
        <v>0.1605525854631642</v>
      </c>
      <c r="F7" s="40">
        <v>0.12781491350463037</v>
      </c>
      <c r="G7" s="40">
        <v>0.25473890371324548</v>
      </c>
      <c r="H7" s="40">
        <v>4.6598045106281136E-3</v>
      </c>
    </row>
    <row r="8" spans="2:8" ht="15" customHeight="1">
      <c r="B8" s="46">
        <v>2009</v>
      </c>
      <c r="C8" s="74">
        <v>1</v>
      </c>
      <c r="D8" s="74">
        <v>0.47233289706750986</v>
      </c>
      <c r="E8" s="74">
        <v>0.16169739063138269</v>
      </c>
      <c r="F8" s="74">
        <v>0.11086859736948303</v>
      </c>
      <c r="G8" s="74">
        <v>0.25009188414935757</v>
      </c>
      <c r="H8" s="74">
        <v>5.009230782266871E-3</v>
      </c>
    </row>
    <row r="9" spans="2:8" ht="15" customHeight="1">
      <c r="B9" s="46">
        <v>2008</v>
      </c>
      <c r="C9" s="74">
        <v>1</v>
      </c>
      <c r="D9" s="74">
        <v>0.45441690113153815</v>
      </c>
      <c r="E9" s="74">
        <v>0.17918994559024826</v>
      </c>
      <c r="F9" s="74">
        <v>0.11584883234259823</v>
      </c>
      <c r="G9" s="74">
        <v>0.24520313917308498</v>
      </c>
      <c r="H9" s="74">
        <v>5.3411817625304038E-3</v>
      </c>
    </row>
    <row r="10" spans="2:8" ht="15" customHeight="1">
      <c r="B10" s="46">
        <v>2007</v>
      </c>
      <c r="C10" s="74">
        <v>1</v>
      </c>
      <c r="D10" s="74">
        <v>0.45939282327082182</v>
      </c>
      <c r="E10" s="74">
        <v>0.19180144284802403</v>
      </c>
      <c r="F10" s="74">
        <v>0.11360407373431494</v>
      </c>
      <c r="G10" s="74">
        <v>0.2342371341640396</v>
      </c>
      <c r="H10" s="74">
        <v>9.6452598279962221E-4</v>
      </c>
    </row>
    <row r="11" spans="2:8" ht="15" customHeight="1">
      <c r="B11" s="46">
        <v>2006</v>
      </c>
      <c r="C11" s="74">
        <v>1</v>
      </c>
      <c r="D11" s="74">
        <v>0.4699693348116456</v>
      </c>
      <c r="E11" s="74">
        <v>0.18038712638554028</v>
      </c>
      <c r="F11" s="74">
        <v>0.11359268581317102</v>
      </c>
      <c r="G11" s="74">
        <v>0.23604344129789154</v>
      </c>
      <c r="H11" s="74">
        <v>7.4116917515831508E-6</v>
      </c>
    </row>
    <row r="12" spans="2:8" ht="15" customHeight="1">
      <c r="B12" s="46">
        <v>2005</v>
      </c>
      <c r="C12" s="74">
        <v>1</v>
      </c>
      <c r="D12" s="74">
        <v>0.46735600716711456</v>
      </c>
      <c r="E12" s="74">
        <v>0.18535808174222454</v>
      </c>
      <c r="F12" s="74">
        <v>0.10902010608585172</v>
      </c>
      <c r="G12" s="74">
        <v>0.23745266188032946</v>
      </c>
      <c r="H12" s="74">
        <v>8.1314312447973848E-4</v>
      </c>
    </row>
    <row r="13" spans="2:8" ht="15" customHeight="1">
      <c r="B13" s="46">
        <v>2004</v>
      </c>
      <c r="C13" s="74">
        <v>1</v>
      </c>
      <c r="D13" s="74">
        <v>0.45488732466265464</v>
      </c>
      <c r="E13" s="74">
        <v>0.19617492199637709</v>
      </c>
      <c r="F13" s="74">
        <v>0.11194879889116516</v>
      </c>
      <c r="G13" s="74">
        <v>0.23582051148513433</v>
      </c>
      <c r="H13" s="74">
        <v>1.1684429646687804E-3</v>
      </c>
    </row>
    <row r="14" spans="2:8" ht="15" customHeight="1">
      <c r="B14" s="46">
        <v>2003</v>
      </c>
      <c r="C14" s="74">
        <v>1</v>
      </c>
      <c r="D14" s="74">
        <v>0.45508977611752832</v>
      </c>
      <c r="E14" s="74">
        <v>0.20425919987863367</v>
      </c>
      <c r="F14" s="74">
        <v>0.11131026880377812</v>
      </c>
      <c r="G14" s="74">
        <v>0.22812438276302485</v>
      </c>
      <c r="H14" s="74">
        <v>1.2163724370350558E-3</v>
      </c>
    </row>
    <row r="15" spans="2:8" ht="15" customHeight="1">
      <c r="B15" s="46">
        <v>2002</v>
      </c>
      <c r="C15" s="74">
        <v>1</v>
      </c>
      <c r="D15" s="74">
        <v>0.46455186596717901</v>
      </c>
      <c r="E15" s="74">
        <v>0.20495536407929493</v>
      </c>
      <c r="F15" s="74">
        <v>0.10777424216202833</v>
      </c>
      <c r="G15" s="74">
        <v>0.22115112294047576</v>
      </c>
      <c r="H15" s="74">
        <v>1.567404851022009E-3</v>
      </c>
    </row>
    <row r="16" spans="2:8" ht="15" customHeight="1">
      <c r="B16" s="46">
        <v>2001</v>
      </c>
      <c r="C16" s="74">
        <v>1</v>
      </c>
      <c r="D16" s="74">
        <v>0.46638150830800351</v>
      </c>
      <c r="E16" s="74">
        <v>0.20983763370126488</v>
      </c>
      <c r="F16" s="74">
        <v>0.10682204221533911</v>
      </c>
      <c r="G16" s="74">
        <v>0.21559929663079661</v>
      </c>
      <c r="H16" s="74">
        <v>1.3595191445959305E-3</v>
      </c>
    </row>
    <row r="17" spans="2:10" ht="15" customHeight="1">
      <c r="B17" s="46">
        <v>2000</v>
      </c>
      <c r="C17" s="74">
        <v>1</v>
      </c>
      <c r="D17" s="74">
        <v>0.4614734058880231</v>
      </c>
      <c r="E17" s="74">
        <v>0.22163285747365361</v>
      </c>
      <c r="F17" s="74">
        <v>0.10435031960322888</v>
      </c>
      <c r="G17" s="74">
        <v>0.21214142240938291</v>
      </c>
      <c r="H17" s="74">
        <v>4.0199462571150087E-4</v>
      </c>
    </row>
    <row r="18" spans="2:10" ht="15" customHeight="1">
      <c r="B18" s="46">
        <v>1999</v>
      </c>
      <c r="C18" s="74">
        <v>1</v>
      </c>
      <c r="D18" s="74">
        <v>0.45735445129092805</v>
      </c>
      <c r="E18" s="74">
        <v>0.23060311882175571</v>
      </c>
      <c r="F18" s="74">
        <v>0.10030897259367064</v>
      </c>
      <c r="G18" s="74">
        <v>0.21173345729364557</v>
      </c>
      <c r="H18" s="74">
        <v>0</v>
      </c>
    </row>
    <row r="19" spans="2:10" ht="15" customHeight="1">
      <c r="B19" s="46">
        <v>1998</v>
      </c>
      <c r="C19" s="74">
        <v>1</v>
      </c>
      <c r="D19" s="74">
        <v>0.45574712992403099</v>
      </c>
      <c r="E19" s="74">
        <v>0.23074621975194776</v>
      </c>
      <c r="F19" s="74">
        <v>9.1562401398024323E-2</v>
      </c>
      <c r="G19" s="74">
        <v>0.22194424892599693</v>
      </c>
      <c r="H19" s="74">
        <v>0</v>
      </c>
    </row>
    <row r="20" spans="2:10" ht="15" customHeight="1">
      <c r="B20" s="46">
        <v>1997</v>
      </c>
      <c r="C20" s="74">
        <v>1</v>
      </c>
      <c r="D20" s="74">
        <v>0.48052780926089023</v>
      </c>
      <c r="E20" s="74">
        <v>0.2237563554234438</v>
      </c>
      <c r="F20" s="74">
        <v>8.1203764708240117E-2</v>
      </c>
      <c r="G20" s="74">
        <v>0.21451207060742586</v>
      </c>
      <c r="H20" s="74">
        <v>0</v>
      </c>
    </row>
    <row r="21" spans="2:10" ht="15" customHeight="1">
      <c r="B21" s="46">
        <v>1996</v>
      </c>
      <c r="C21" s="74">
        <v>1</v>
      </c>
      <c r="D21" s="74">
        <v>0.48945287483360045</v>
      </c>
      <c r="E21" s="74">
        <v>0.21555388261666894</v>
      </c>
      <c r="F21" s="74">
        <v>8.0216769169947827E-2</v>
      </c>
      <c r="G21" s="74">
        <v>0.21477647337978276</v>
      </c>
      <c r="H21" s="74">
        <v>0</v>
      </c>
    </row>
    <row r="22" spans="2:10" ht="15" customHeight="1">
      <c r="B22" s="46">
        <v>1995</v>
      </c>
      <c r="C22" s="74">
        <v>1</v>
      </c>
      <c r="D22" s="74">
        <v>0.48263416635082862</v>
      </c>
      <c r="E22" s="74">
        <v>0.21947582747427768</v>
      </c>
      <c r="F22" s="74">
        <v>8.9195110129944272E-2</v>
      </c>
      <c r="G22" s="74">
        <v>0.20869489604494942</v>
      </c>
      <c r="H22" s="74">
        <v>0</v>
      </c>
    </row>
    <row r="23" spans="2:10" ht="15" customHeight="1">
      <c r="B23" s="46">
        <v>1994</v>
      </c>
      <c r="C23" s="74">
        <v>1</v>
      </c>
      <c r="D23" s="74">
        <v>0.4995908988422017</v>
      </c>
      <c r="E23" s="74">
        <v>0.22444871837505531</v>
      </c>
      <c r="F23" s="74">
        <v>7.7802306387715348E-2</v>
      </c>
      <c r="G23" s="74">
        <v>0.19815807639502764</v>
      </c>
      <c r="H23" s="74">
        <v>0</v>
      </c>
    </row>
    <row r="24" spans="2:10" ht="15" customHeight="1">
      <c r="B24" s="46">
        <v>1993</v>
      </c>
      <c r="C24" s="74">
        <v>1</v>
      </c>
      <c r="D24" s="74">
        <v>0.54004261317998103</v>
      </c>
      <c r="E24" s="74">
        <v>0.2093688258312805</v>
      </c>
      <c r="F24" s="74">
        <v>6.484535887365997E-2</v>
      </c>
      <c r="G24" s="74">
        <v>0.1849430496547857</v>
      </c>
      <c r="H24" s="74">
        <v>8.0015246029276424E-4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1499301</v>
      </c>
      <c r="D7" s="83">
        <v>1</v>
      </c>
      <c r="E7" s="82">
        <v>1658315</v>
      </c>
      <c r="F7" s="83">
        <v>1</v>
      </c>
      <c r="G7" s="83">
        <v>0.10605875671396205</v>
      </c>
    </row>
    <row r="8" spans="2:7" ht="15" customHeight="1">
      <c r="B8" s="84" t="s">
        <v>111</v>
      </c>
      <c r="C8" s="85">
        <v>700991</v>
      </c>
      <c r="D8" s="86">
        <v>0.46754520940091415</v>
      </c>
      <c r="E8" s="85">
        <v>798991</v>
      </c>
      <c r="F8" s="86">
        <v>0.48180894462149831</v>
      </c>
      <c r="G8" s="87">
        <v>0.13980208019789128</v>
      </c>
    </row>
    <row r="9" spans="2:7" ht="15" customHeight="1">
      <c r="B9" s="84" t="s">
        <v>112</v>
      </c>
      <c r="C9" s="85">
        <v>798310</v>
      </c>
      <c r="D9" s="86">
        <v>0.53245479059908585</v>
      </c>
      <c r="E9" s="85">
        <v>859324</v>
      </c>
      <c r="F9" s="86">
        <v>0.51819105537850163</v>
      </c>
      <c r="G9" s="87">
        <v>7.6428956169908926E-2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62641</v>
      </c>
      <c r="D8" s="72">
        <v>4.6510850861219311E-2</v>
      </c>
      <c r="E8" s="97">
        <v>66608</v>
      </c>
      <c r="F8" s="57">
        <v>1.879808501200686E-2</v>
      </c>
      <c r="G8" s="36">
        <v>129249</v>
      </c>
      <c r="H8" s="72">
        <v>3.2043501868472379E-2</v>
      </c>
    </row>
    <row r="9" spans="2:8">
      <c r="B9" s="63" t="s">
        <v>89</v>
      </c>
      <c r="C9" s="36">
        <v>64999</v>
      </c>
      <c r="D9" s="72">
        <v>0.12532894736842115</v>
      </c>
      <c r="E9" s="97">
        <v>63934</v>
      </c>
      <c r="F9" s="57">
        <v>-1.1762887394698218E-2</v>
      </c>
      <c r="G9" s="36">
        <v>128933</v>
      </c>
      <c r="H9" s="72">
        <v>5.2901065697603222E-2</v>
      </c>
    </row>
    <row r="10" spans="2:8">
      <c r="B10" s="63" t="s">
        <v>88</v>
      </c>
      <c r="C10" s="36">
        <v>86549</v>
      </c>
      <c r="D10" s="72">
        <v>0.11118386421702686</v>
      </c>
      <c r="E10" s="97">
        <v>78801</v>
      </c>
      <c r="F10" s="57">
        <v>2.7834661588427956E-2</v>
      </c>
      <c r="G10" s="36">
        <v>165350</v>
      </c>
      <c r="H10" s="72">
        <v>6.9838763943166127E-2</v>
      </c>
    </row>
    <row r="11" spans="2:8">
      <c r="B11" s="63" t="s">
        <v>87</v>
      </c>
      <c r="C11" s="36">
        <v>73002</v>
      </c>
      <c r="D11" s="72">
        <v>0.35954261025029788</v>
      </c>
      <c r="E11" s="97">
        <v>81929</v>
      </c>
      <c r="F11" s="57">
        <v>0.3377910584239574</v>
      </c>
      <c r="G11" s="36">
        <v>154931</v>
      </c>
      <c r="H11" s="72">
        <v>0.34795280934068806</v>
      </c>
    </row>
    <row r="12" spans="2:8">
      <c r="B12" s="63" t="s">
        <v>86</v>
      </c>
      <c r="C12" s="36">
        <v>67326</v>
      </c>
      <c r="D12" s="72">
        <v>0.2679334827397879</v>
      </c>
      <c r="E12" s="97">
        <v>86882</v>
      </c>
      <c r="F12" s="57">
        <v>0.21491197404667672</v>
      </c>
      <c r="G12" s="36">
        <v>154208</v>
      </c>
      <c r="H12" s="72">
        <v>0.23750521619105713</v>
      </c>
    </row>
    <row r="13" spans="2:8">
      <c r="B13" s="63" t="s">
        <v>85</v>
      </c>
      <c r="C13" s="36">
        <v>69274</v>
      </c>
      <c r="D13" s="72">
        <v>0.21862576082749885</v>
      </c>
      <c r="E13" s="97">
        <v>88501</v>
      </c>
      <c r="F13" s="57">
        <v>0.11439760249823716</v>
      </c>
      <c r="G13" s="36">
        <v>157775</v>
      </c>
      <c r="H13" s="72">
        <v>0.15787967298292993</v>
      </c>
    </row>
    <row r="14" spans="2:8">
      <c r="B14" s="63" t="s">
        <v>84</v>
      </c>
      <c r="C14" s="36">
        <v>58021</v>
      </c>
      <c r="D14" s="72">
        <v>0.11718494271685764</v>
      </c>
      <c r="E14" s="97">
        <v>76431</v>
      </c>
      <c r="F14" s="57">
        <v>0.11911385732692992</v>
      </c>
      <c r="G14" s="36">
        <v>134452</v>
      </c>
      <c r="H14" s="72">
        <v>0.11828064309537467</v>
      </c>
    </row>
    <row r="15" spans="2:8">
      <c r="B15" s="63" t="s">
        <v>83</v>
      </c>
      <c r="C15" s="36">
        <v>62798</v>
      </c>
      <c r="D15" s="72">
        <v>0.18475615507970944</v>
      </c>
      <c r="E15" s="97">
        <v>60117</v>
      </c>
      <c r="F15" s="57">
        <v>6.4601816926101119E-2</v>
      </c>
      <c r="G15" s="36">
        <v>122915</v>
      </c>
      <c r="H15" s="72">
        <v>0.12277801121727538</v>
      </c>
    </row>
    <row r="16" spans="2:8">
      <c r="B16" s="63" t="s">
        <v>82</v>
      </c>
      <c r="C16" s="36">
        <v>69942</v>
      </c>
      <c r="D16" s="72">
        <v>2.6309997211991343E-2</v>
      </c>
      <c r="E16" s="97">
        <v>75493</v>
      </c>
      <c r="F16" s="57">
        <v>6.6571537559514615E-2</v>
      </c>
      <c r="G16" s="36">
        <v>145435</v>
      </c>
      <c r="H16" s="72">
        <v>4.6822140646368693E-2</v>
      </c>
    </row>
    <row r="17" spans="2:12">
      <c r="B17" s="63" t="s">
        <v>81</v>
      </c>
      <c r="C17" s="36">
        <v>69266</v>
      </c>
      <c r="D17" s="72">
        <v>0.16509394291096879</v>
      </c>
      <c r="E17" s="97">
        <v>64173</v>
      </c>
      <c r="F17" s="57">
        <v>-2.6206373292868013E-2</v>
      </c>
      <c r="G17" s="36">
        <v>133439</v>
      </c>
      <c r="H17" s="72">
        <v>6.4522819921659869E-2</v>
      </c>
    </row>
    <row r="18" spans="2:12">
      <c r="B18" s="63" t="s">
        <v>80</v>
      </c>
      <c r="C18" s="36">
        <v>58782</v>
      </c>
      <c r="D18" s="72">
        <v>8.3219695573655716E-2</v>
      </c>
      <c r="E18" s="97">
        <v>62929</v>
      </c>
      <c r="F18" s="57">
        <v>8.1756141165145291E-2</v>
      </c>
      <c r="G18" s="36">
        <v>121711</v>
      </c>
      <c r="H18" s="72">
        <v>8.2462490772774677E-2</v>
      </c>
    </row>
    <row r="19" spans="2:12">
      <c r="B19" s="63" t="s">
        <v>79</v>
      </c>
      <c r="C19" s="36">
        <v>56391</v>
      </c>
      <c r="D19" s="72">
        <v>2.4583015371198114E-2</v>
      </c>
      <c r="E19" s="97">
        <v>53526</v>
      </c>
      <c r="F19" s="57">
        <v>-0.10460195051774035</v>
      </c>
      <c r="G19" s="36">
        <v>109917</v>
      </c>
      <c r="H19" s="72">
        <v>-4.2676607122638655E-2</v>
      </c>
    </row>
    <row r="20" spans="2:12" ht="30" customHeight="1">
      <c r="B20" s="98" t="s">
        <v>290</v>
      </c>
      <c r="C20" s="99">
        <v>798991</v>
      </c>
      <c r="D20" s="100">
        <v>0.1398020801978912</v>
      </c>
      <c r="E20" s="99">
        <v>859324</v>
      </c>
      <c r="F20" s="100">
        <v>7.6428956169908968E-2</v>
      </c>
      <c r="G20" s="99">
        <v>1658315</v>
      </c>
      <c r="H20" s="100">
        <v>0.10605875671396214</v>
      </c>
      <c r="J20" s="101"/>
      <c r="K20" s="101"/>
      <c r="L20" s="101"/>
    </row>
    <row r="21" spans="2:12" outlineLevel="1">
      <c r="B21" s="63" t="s">
        <v>90</v>
      </c>
      <c r="C21" s="36">
        <v>59857</v>
      </c>
      <c r="D21" s="72">
        <v>8.6925730887960739E-2</v>
      </c>
      <c r="E21" s="97">
        <v>65379</v>
      </c>
      <c r="F21" s="57">
        <v>0.12007880760664724</v>
      </c>
      <c r="G21" s="36">
        <v>125236</v>
      </c>
      <c r="H21" s="72">
        <v>0.10398448519040904</v>
      </c>
    </row>
    <row r="22" spans="2:12" outlineLevel="1">
      <c r="B22" s="63" t="s">
        <v>89</v>
      </c>
      <c r="C22" s="36">
        <v>57760</v>
      </c>
      <c r="D22" s="72">
        <v>0.11188111188111183</v>
      </c>
      <c r="E22" s="97">
        <v>64695</v>
      </c>
      <c r="F22" s="57">
        <v>9.1567118849969598E-2</v>
      </c>
      <c r="G22" s="36">
        <v>122455</v>
      </c>
      <c r="H22" s="72">
        <v>0.10105560351028631</v>
      </c>
    </row>
    <row r="23" spans="2:12" outlineLevel="1">
      <c r="B23" s="63" t="s">
        <v>88</v>
      </c>
      <c r="C23" s="36">
        <v>77889</v>
      </c>
      <c r="D23" s="72">
        <v>0.24403449928126508</v>
      </c>
      <c r="E23" s="97">
        <v>76667</v>
      </c>
      <c r="F23" s="57">
        <v>-3.5683739182934215E-2</v>
      </c>
      <c r="G23" s="36">
        <v>154556</v>
      </c>
      <c r="H23" s="72">
        <v>8.7549432146023509E-2</v>
      </c>
    </row>
    <row r="24" spans="2:12" outlineLevel="1">
      <c r="B24" s="63" t="s">
        <v>87</v>
      </c>
      <c r="C24" s="36">
        <v>53696</v>
      </c>
      <c r="D24" s="72">
        <v>8.465811534188461E-2</v>
      </c>
      <c r="E24" s="97">
        <v>61242</v>
      </c>
      <c r="F24" s="57">
        <v>-7.0047832358970497E-2</v>
      </c>
      <c r="G24" s="36">
        <v>114938</v>
      </c>
      <c r="H24" s="72">
        <v>-3.6581137309292799E-3</v>
      </c>
    </row>
    <row r="25" spans="2:12" outlineLevel="1">
      <c r="B25" s="63" t="s">
        <v>86</v>
      </c>
      <c r="C25" s="36">
        <v>53099</v>
      </c>
      <c r="D25" s="72">
        <v>0.24010929982717544</v>
      </c>
      <c r="E25" s="97">
        <v>71513</v>
      </c>
      <c r="F25" s="57">
        <v>-1.1350125805292155E-2</v>
      </c>
      <c r="G25" s="36">
        <v>124612</v>
      </c>
      <c r="H25" s="72">
        <v>8.2152285674586656E-2</v>
      </c>
    </row>
    <row r="26" spans="2:12" outlineLevel="1">
      <c r="B26" s="63" t="s">
        <v>85</v>
      </c>
      <c r="C26" s="36">
        <v>56846</v>
      </c>
      <c r="D26" s="72">
        <v>0.13981513043129556</v>
      </c>
      <c r="E26" s="97">
        <v>79416</v>
      </c>
      <c r="F26" s="57">
        <v>6.8252132038417068E-2</v>
      </c>
      <c r="G26" s="36">
        <v>136262</v>
      </c>
      <c r="H26" s="72">
        <v>9.6985066215835358E-2</v>
      </c>
    </row>
    <row r="27" spans="2:12" outlineLevel="1">
      <c r="B27" s="63" t="s">
        <v>84</v>
      </c>
      <c r="C27" s="36">
        <v>51935</v>
      </c>
      <c r="D27" s="72">
        <v>0.1666067658025967</v>
      </c>
      <c r="E27" s="97">
        <v>68296</v>
      </c>
      <c r="F27" s="57">
        <v>4.407380795866267E-2</v>
      </c>
      <c r="G27" s="36">
        <v>120231</v>
      </c>
      <c r="H27" s="72">
        <v>9.3695136039879667E-2</v>
      </c>
    </row>
    <row r="28" spans="2:12" outlineLevel="1">
      <c r="B28" s="63" t="s">
        <v>83</v>
      </c>
      <c r="C28" s="36">
        <v>53005</v>
      </c>
      <c r="D28" s="72">
        <v>3.4950698037684358E-2</v>
      </c>
      <c r="E28" s="97">
        <v>56469</v>
      </c>
      <c r="F28" s="57">
        <v>-8.5537076322650618E-2</v>
      </c>
      <c r="G28" s="36">
        <v>109474</v>
      </c>
      <c r="H28" s="72">
        <v>-3.0911955809712621E-2</v>
      </c>
    </row>
    <row r="29" spans="2:12" outlineLevel="1">
      <c r="B29" s="63" t="s">
        <v>82</v>
      </c>
      <c r="C29" s="36">
        <v>68149</v>
      </c>
      <c r="D29" s="72">
        <v>0.1949047042940053</v>
      </c>
      <c r="E29" s="97">
        <v>70781</v>
      </c>
      <c r="F29" s="57">
        <v>3.5460889155463304E-2</v>
      </c>
      <c r="G29" s="36">
        <v>138930</v>
      </c>
      <c r="H29" s="72">
        <v>0.10798309275061801</v>
      </c>
    </row>
    <row r="30" spans="2:12" outlineLevel="1">
      <c r="B30" s="63" t="s">
        <v>81</v>
      </c>
      <c r="C30" s="36">
        <v>59451</v>
      </c>
      <c r="D30" s="72">
        <v>2.7213352685050873E-2</v>
      </c>
      <c r="E30" s="97">
        <v>65900</v>
      </c>
      <c r="F30" s="57">
        <v>-3.1665564616853992E-2</v>
      </c>
      <c r="G30" s="36">
        <v>125351</v>
      </c>
      <c r="H30" s="72">
        <v>-4.6056967704536378E-3</v>
      </c>
    </row>
    <row r="31" spans="2:12" outlineLevel="1">
      <c r="B31" s="63" t="s">
        <v>80</v>
      </c>
      <c r="C31" s="36">
        <v>54266</v>
      </c>
      <c r="D31" s="72">
        <v>-4.5117015660742554E-2</v>
      </c>
      <c r="E31" s="97">
        <v>58173</v>
      </c>
      <c r="F31" s="57">
        <v>-7.1682757520146856E-2</v>
      </c>
      <c r="G31" s="36">
        <v>112439</v>
      </c>
      <c r="H31" s="72">
        <v>-5.9048495752960339E-2</v>
      </c>
    </row>
    <row r="32" spans="2:12" outlineLevel="1">
      <c r="B32" s="63" t="s">
        <v>79</v>
      </c>
      <c r="C32" s="36">
        <v>55038</v>
      </c>
      <c r="D32" s="72">
        <v>8.3105382269015093E-2</v>
      </c>
      <c r="E32" s="97">
        <v>59779</v>
      </c>
      <c r="F32" s="57">
        <v>-7.1581661179101697E-2</v>
      </c>
      <c r="G32" s="36">
        <v>114817</v>
      </c>
      <c r="H32" s="72">
        <v>-3.3506071890488931E-3</v>
      </c>
    </row>
    <row r="33" spans="2:12" ht="15" customHeight="1">
      <c r="B33" s="102">
        <v>2010</v>
      </c>
      <c r="C33" s="103">
        <v>700991</v>
      </c>
      <c r="D33" s="104">
        <v>0.11248811717300611</v>
      </c>
      <c r="E33" s="103">
        <v>798310</v>
      </c>
      <c r="F33" s="104">
        <v>-2.4890603797066424E-3</v>
      </c>
      <c r="G33" s="103">
        <v>1499301</v>
      </c>
      <c r="H33" s="104">
        <v>4.8159517565905752E-2</v>
      </c>
      <c r="J33" s="101"/>
      <c r="K33" s="101"/>
      <c r="L33" s="101"/>
    </row>
    <row r="34" spans="2:12" hidden="1" outlineLevel="1">
      <c r="B34" s="63" t="s">
        <v>90</v>
      </c>
      <c r="C34" s="36">
        <v>55070</v>
      </c>
      <c r="D34" s="72">
        <v>-0.11495749160278357</v>
      </c>
      <c r="E34" s="97">
        <v>58370</v>
      </c>
      <c r="F34" s="57">
        <v>-0.13782661999084211</v>
      </c>
      <c r="G34" s="36">
        <v>113440</v>
      </c>
      <c r="H34" s="72">
        <v>-0.12687417259320832</v>
      </c>
    </row>
    <row r="35" spans="2:12" hidden="1" outlineLevel="1">
      <c r="B35" s="63" t="s">
        <v>89</v>
      </c>
      <c r="C35" s="36">
        <v>51948</v>
      </c>
      <c r="D35" s="72">
        <v>-0.10562470946748614</v>
      </c>
      <c r="E35" s="97">
        <v>59268</v>
      </c>
      <c r="F35" s="57">
        <v>-0.16137704639678518</v>
      </c>
      <c r="G35" s="36">
        <v>111216</v>
      </c>
      <c r="H35" s="72">
        <v>-0.13622666128180438</v>
      </c>
    </row>
    <row r="36" spans="2:12" hidden="1" outlineLevel="1">
      <c r="B36" s="63" t="s">
        <v>88</v>
      </c>
      <c r="C36" s="36">
        <v>62610</v>
      </c>
      <c r="D36" s="72">
        <v>-4.7959369868012858E-2</v>
      </c>
      <c r="E36" s="97">
        <v>79504</v>
      </c>
      <c r="F36" s="57">
        <v>-8.1080456315953731E-2</v>
      </c>
      <c r="G36" s="36">
        <v>142114</v>
      </c>
      <c r="H36" s="72">
        <v>-6.6776987582330305E-2</v>
      </c>
    </row>
    <row r="37" spans="2:12" hidden="1" outlineLevel="1">
      <c r="B37" s="63" t="s">
        <v>87</v>
      </c>
      <c r="C37" s="36">
        <v>49505</v>
      </c>
      <c r="D37" s="72">
        <v>-0.12061461941557861</v>
      </c>
      <c r="E37" s="97">
        <v>65855</v>
      </c>
      <c r="F37" s="57">
        <v>-7.1611638775818109E-3</v>
      </c>
      <c r="G37" s="36">
        <v>115360</v>
      </c>
      <c r="H37" s="72">
        <v>-5.9245667686034675E-2</v>
      </c>
    </row>
    <row r="38" spans="2:12" hidden="1" outlineLevel="1">
      <c r="B38" s="63" t="s">
        <v>86</v>
      </c>
      <c r="C38" s="36">
        <v>42818</v>
      </c>
      <c r="D38" s="72">
        <v>-0.19106005932251424</v>
      </c>
      <c r="E38" s="97">
        <v>72334</v>
      </c>
      <c r="F38" s="57">
        <v>-0.18361680755730614</v>
      </c>
      <c r="G38" s="36">
        <v>115152</v>
      </c>
      <c r="H38" s="72">
        <v>-0.18640044088346264</v>
      </c>
    </row>
    <row r="39" spans="2:12" hidden="1" outlineLevel="1">
      <c r="B39" s="63" t="s">
        <v>85</v>
      </c>
      <c r="C39" s="36">
        <v>49873</v>
      </c>
      <c r="D39" s="72">
        <v>-0.13615893580905536</v>
      </c>
      <c r="E39" s="97">
        <v>74342</v>
      </c>
      <c r="F39" s="57">
        <v>-8.9202798230890834E-2</v>
      </c>
      <c r="G39" s="36">
        <v>124215</v>
      </c>
      <c r="H39" s="72">
        <v>-0.10865618519342413</v>
      </c>
    </row>
    <row r="40" spans="2:12" hidden="1" outlineLevel="1">
      <c r="B40" s="63" t="s">
        <v>84</v>
      </c>
      <c r="C40" s="36">
        <v>44518</v>
      </c>
      <c r="D40" s="72">
        <v>-0.18857538641003213</v>
      </c>
      <c r="E40" s="97">
        <v>65413</v>
      </c>
      <c r="F40" s="57">
        <v>-9.9503035475833168E-2</v>
      </c>
      <c r="G40" s="36">
        <v>109931</v>
      </c>
      <c r="H40" s="72">
        <v>-0.13782988902395987</v>
      </c>
    </row>
    <row r="41" spans="2:12" hidden="1" outlineLevel="1">
      <c r="B41" s="63" t="s">
        <v>83</v>
      </c>
      <c r="C41" s="36">
        <v>51215</v>
      </c>
      <c r="D41" s="72">
        <v>-0.16453238935743297</v>
      </c>
      <c r="E41" s="97">
        <v>61751</v>
      </c>
      <c r="F41" s="57">
        <v>-0.14628380246640493</v>
      </c>
      <c r="G41" s="36">
        <v>112966</v>
      </c>
      <c r="H41" s="72">
        <v>-0.15465491308284629</v>
      </c>
    </row>
    <row r="42" spans="2:12" hidden="1" outlineLevel="1">
      <c r="B42" s="63" t="s">
        <v>82</v>
      </c>
      <c r="C42" s="36">
        <v>57033</v>
      </c>
      <c r="D42" s="72">
        <v>-0.1179963812381114</v>
      </c>
      <c r="E42" s="97">
        <v>68357</v>
      </c>
      <c r="F42" s="57">
        <v>-0.12004067866429802</v>
      </c>
      <c r="G42" s="36">
        <v>125390</v>
      </c>
      <c r="H42" s="72">
        <v>-0.11911201657943726</v>
      </c>
    </row>
    <row r="43" spans="2:12" hidden="1" outlineLevel="1">
      <c r="B43" s="63" t="s">
        <v>81</v>
      </c>
      <c r="C43" s="36">
        <v>57876</v>
      </c>
      <c r="D43" s="72">
        <v>-0.19141623705939059</v>
      </c>
      <c r="E43" s="97">
        <v>68055</v>
      </c>
      <c r="F43" s="57">
        <v>-0.18094836923817548</v>
      </c>
      <c r="G43" s="36">
        <v>125931</v>
      </c>
      <c r="H43" s="72">
        <v>-0.18579270303296758</v>
      </c>
    </row>
    <row r="44" spans="2:12" hidden="1" outlineLevel="1">
      <c r="B44" s="63" t="s">
        <v>80</v>
      </c>
      <c r="C44" s="36">
        <v>56830</v>
      </c>
      <c r="D44" s="72">
        <v>-0.22144285831712196</v>
      </c>
      <c r="E44" s="97">
        <v>62665</v>
      </c>
      <c r="F44" s="57">
        <v>-0.30469564831458185</v>
      </c>
      <c r="G44" s="36">
        <v>119495</v>
      </c>
      <c r="H44" s="72">
        <v>-0.26744114762138305</v>
      </c>
    </row>
    <row r="45" spans="2:12" hidden="1" outlineLevel="1">
      <c r="B45" s="63" t="s">
        <v>79</v>
      </c>
      <c r="C45" s="36">
        <v>50815</v>
      </c>
      <c r="D45" s="72">
        <v>-0.17874747474747477</v>
      </c>
      <c r="E45" s="97">
        <v>64388</v>
      </c>
      <c r="F45" s="57">
        <v>-0.10206813839653028</v>
      </c>
      <c r="G45" s="36">
        <v>115203</v>
      </c>
      <c r="H45" s="72">
        <v>-0.137585902292225</v>
      </c>
    </row>
    <row r="46" spans="2:12" collapsed="1">
      <c r="B46" s="105">
        <v>2009</v>
      </c>
      <c r="C46" s="66">
        <v>630111</v>
      </c>
      <c r="D46" s="67">
        <v>-0.14884831096414441</v>
      </c>
      <c r="E46" s="66">
        <v>800302</v>
      </c>
      <c r="F46" s="67">
        <v>-0.13855894392735624</v>
      </c>
      <c r="G46" s="66">
        <v>1430413</v>
      </c>
      <c r="H46" s="67">
        <v>-0.14312200516254714</v>
      </c>
    </row>
    <row r="47" spans="2:12" hidden="1" outlineLevel="1">
      <c r="B47" s="63" t="s">
        <v>90</v>
      </c>
      <c r="C47" s="36">
        <v>62223</v>
      </c>
      <c r="D47" s="72">
        <v>-0.11576120166550607</v>
      </c>
      <c r="E47" s="97">
        <v>67701</v>
      </c>
      <c r="F47" s="57">
        <v>-8.5554129803471324E-2</v>
      </c>
      <c r="G47" s="36">
        <v>129924</v>
      </c>
      <c r="H47" s="72">
        <v>-0.10027423063073049</v>
      </c>
    </row>
    <row r="48" spans="2:12" hidden="1" outlineLevel="1">
      <c r="B48" s="63" t="s">
        <v>89</v>
      </c>
      <c r="C48" s="36">
        <v>58083</v>
      </c>
      <c r="D48" s="72">
        <v>-0.2381957924557998</v>
      </c>
      <c r="E48" s="97">
        <v>70673</v>
      </c>
      <c r="F48" s="57">
        <v>-0.18753592532131602</v>
      </c>
      <c r="G48" s="36">
        <v>128756</v>
      </c>
      <c r="H48" s="72">
        <v>-0.21119892176683208</v>
      </c>
    </row>
    <row r="49" spans="2:8" hidden="1" outlineLevel="1">
      <c r="B49" s="63" t="s">
        <v>88</v>
      </c>
      <c r="C49" s="36">
        <v>65764</v>
      </c>
      <c r="D49" s="72">
        <v>-0.13942867611457888</v>
      </c>
      <c r="E49" s="97">
        <v>86519</v>
      </c>
      <c r="F49" s="57">
        <v>-2.6815743000798586E-2</v>
      </c>
      <c r="G49" s="36">
        <v>152283</v>
      </c>
      <c r="H49" s="72">
        <v>-7.8870325788461315E-2</v>
      </c>
    </row>
    <row r="50" spans="2:8" hidden="1" outlineLevel="1">
      <c r="B50" s="63" t="s">
        <v>87</v>
      </c>
      <c r="C50" s="36">
        <v>56295</v>
      </c>
      <c r="D50" s="72">
        <v>2.6359378061160399E-3</v>
      </c>
      <c r="E50" s="97">
        <v>66330</v>
      </c>
      <c r="F50" s="57">
        <v>-6.9405277999915804E-2</v>
      </c>
      <c r="G50" s="36">
        <v>122625</v>
      </c>
      <c r="H50" s="72">
        <v>-3.7661664992466148E-2</v>
      </c>
    </row>
    <row r="51" spans="2:8" hidden="1" outlineLevel="1">
      <c r="B51" s="63" t="s">
        <v>86</v>
      </c>
      <c r="C51" s="36">
        <v>52931</v>
      </c>
      <c r="D51" s="72">
        <v>-1.0469050868370355E-2</v>
      </c>
      <c r="E51" s="97">
        <v>88603</v>
      </c>
      <c r="F51" s="57">
        <v>-3.4478625213856806E-2</v>
      </c>
      <c r="G51" s="36">
        <v>141534</v>
      </c>
      <c r="H51" s="72">
        <v>-2.5637142188382089E-2</v>
      </c>
    </row>
    <row r="52" spans="2:8" hidden="1" outlineLevel="1">
      <c r="B52" s="63" t="s">
        <v>85</v>
      </c>
      <c r="C52" s="36">
        <v>57734</v>
      </c>
      <c r="D52" s="72">
        <v>9.6000151868937067E-2</v>
      </c>
      <c r="E52" s="97">
        <v>81623</v>
      </c>
      <c r="F52" s="57">
        <v>7.7175849554602438E-2</v>
      </c>
      <c r="G52" s="36">
        <v>139357</v>
      </c>
      <c r="H52" s="72">
        <v>8.4895525176719611E-2</v>
      </c>
    </row>
    <row r="53" spans="2:8" hidden="1" outlineLevel="1">
      <c r="B53" s="63" t="s">
        <v>84</v>
      </c>
      <c r="C53" s="36">
        <v>54864</v>
      </c>
      <c r="D53" s="72">
        <v>-5.6070746520310411E-2</v>
      </c>
      <c r="E53" s="97">
        <v>72641</v>
      </c>
      <c r="F53" s="57">
        <v>-6.8955793952910072E-2</v>
      </c>
      <c r="G53" s="36">
        <v>127505</v>
      </c>
      <c r="H53" s="72">
        <v>-6.3454871312727645E-2</v>
      </c>
    </row>
    <row r="54" spans="2:8" hidden="1" outlineLevel="1">
      <c r="B54" s="63" t="s">
        <v>83</v>
      </c>
      <c r="C54" s="36">
        <v>61301</v>
      </c>
      <c r="D54" s="72">
        <v>0.12441762353718033</v>
      </c>
      <c r="E54" s="97">
        <v>72332</v>
      </c>
      <c r="F54" s="57">
        <v>3.2576730906495266E-2</v>
      </c>
      <c r="G54" s="36">
        <v>133633</v>
      </c>
      <c r="H54" s="72">
        <v>7.2771498298118242E-2</v>
      </c>
    </row>
    <row r="55" spans="2:8" hidden="1" outlineLevel="1">
      <c r="B55" s="63" t="s">
        <v>82</v>
      </c>
      <c r="C55" s="36">
        <v>64663</v>
      </c>
      <c r="D55" s="72">
        <v>9.9916651074180463E-2</v>
      </c>
      <c r="E55" s="97">
        <v>77682</v>
      </c>
      <c r="F55" s="57">
        <v>3.8002084502525513E-2</v>
      </c>
      <c r="G55" s="36">
        <v>142345</v>
      </c>
      <c r="H55" s="72">
        <v>6.5241306023483325E-2</v>
      </c>
    </row>
    <row r="56" spans="2:8" hidden="1" outlineLevel="1">
      <c r="B56" s="63" t="s">
        <v>81</v>
      </c>
      <c r="C56" s="36">
        <v>71577</v>
      </c>
      <c r="D56" s="72">
        <v>-5.9162964326086365E-2</v>
      </c>
      <c r="E56" s="97">
        <v>83090</v>
      </c>
      <c r="F56" s="57">
        <v>-0.17492502929319009</v>
      </c>
      <c r="G56" s="36">
        <v>154667</v>
      </c>
      <c r="H56" s="72">
        <v>-0.12510747578966419</v>
      </c>
    </row>
    <row r="57" spans="2:8" hidden="1" outlineLevel="1">
      <c r="B57" s="63" t="s">
        <v>80</v>
      </c>
      <c r="C57" s="36">
        <v>72994</v>
      </c>
      <c r="D57" s="72">
        <v>7.5735023211259245E-2</v>
      </c>
      <c r="E57" s="97">
        <v>90126</v>
      </c>
      <c r="F57" s="57">
        <v>8.2841729644002937E-2</v>
      </c>
      <c r="G57" s="36">
        <v>163120</v>
      </c>
      <c r="H57" s="72">
        <v>7.9650000661874776E-2</v>
      </c>
    </row>
    <row r="58" spans="2:8" hidden="1" outlineLevel="1">
      <c r="B58" s="63" t="s">
        <v>79</v>
      </c>
      <c r="C58" s="36">
        <v>61875</v>
      </c>
      <c r="D58" s="72">
        <v>-4.9071740333189839E-2</v>
      </c>
      <c r="E58" s="97">
        <v>71707</v>
      </c>
      <c r="F58" s="57">
        <v>-2.2732538330494045E-2</v>
      </c>
      <c r="G58" s="36">
        <v>133582</v>
      </c>
      <c r="H58" s="72">
        <v>-3.5111923318622118E-2</v>
      </c>
    </row>
    <row r="59" spans="2:8" collapsed="1">
      <c r="B59" s="105">
        <v>2008</v>
      </c>
      <c r="C59" s="66">
        <v>740304</v>
      </c>
      <c r="D59" s="67">
        <v>-3.326551559329205E-2</v>
      </c>
      <c r="E59" s="66">
        <v>929027</v>
      </c>
      <c r="F59" s="67">
        <v>-4.1216185534240668E-2</v>
      </c>
      <c r="G59" s="66">
        <v>1669331</v>
      </c>
      <c r="H59" s="67">
        <v>-3.7706471625175375E-2</v>
      </c>
    </row>
    <row r="60" spans="2:8" hidden="1" outlineLevel="1">
      <c r="B60" s="63" t="s">
        <v>90</v>
      </c>
      <c r="C60" s="36">
        <v>70369</v>
      </c>
      <c r="D60" s="72">
        <v>-7.9397681781313012E-2</v>
      </c>
      <c r="E60" s="97">
        <v>74035</v>
      </c>
      <c r="F60" s="57">
        <v>-0.16930344239486561</v>
      </c>
      <c r="G60" s="36">
        <v>144404</v>
      </c>
      <c r="H60" s="72">
        <v>-0.12779502542854038</v>
      </c>
    </row>
    <row r="61" spans="2:8" hidden="1" outlineLevel="1">
      <c r="B61" s="63" t="s">
        <v>89</v>
      </c>
      <c r="C61" s="36">
        <v>76244</v>
      </c>
      <c r="D61" s="72">
        <v>0.10396154291671489</v>
      </c>
      <c r="E61" s="97">
        <v>86986</v>
      </c>
      <c r="F61" s="57">
        <v>4.9187050706807511E-2</v>
      </c>
      <c r="G61" s="36">
        <v>163230</v>
      </c>
      <c r="H61" s="72">
        <v>7.4079435685521E-2</v>
      </c>
    </row>
    <row r="62" spans="2:8" hidden="1" outlineLevel="1">
      <c r="B62" s="63" t="s">
        <v>88</v>
      </c>
      <c r="C62" s="36">
        <v>76419</v>
      </c>
      <c r="D62" s="72">
        <v>-2.8909446717665932E-2</v>
      </c>
      <c r="E62" s="97">
        <v>88903</v>
      </c>
      <c r="F62" s="57">
        <v>-0.14934313134502586</v>
      </c>
      <c r="G62" s="36">
        <v>165322</v>
      </c>
      <c r="H62" s="72">
        <v>-9.7611964738953616E-2</v>
      </c>
    </row>
    <row r="63" spans="2:8" hidden="1" outlineLevel="1">
      <c r="B63" s="63" t="s">
        <v>87</v>
      </c>
      <c r="C63" s="36">
        <v>56147</v>
      </c>
      <c r="D63" s="72">
        <v>-0.17789946849788429</v>
      </c>
      <c r="E63" s="97">
        <v>71277</v>
      </c>
      <c r="F63" s="57">
        <v>-0.28005211963273835</v>
      </c>
      <c r="G63" s="36">
        <v>127424</v>
      </c>
      <c r="H63" s="72">
        <v>-0.23835026897788403</v>
      </c>
    </row>
    <row r="64" spans="2:8" hidden="1" outlineLevel="1">
      <c r="B64" s="63" t="s">
        <v>86</v>
      </c>
      <c r="C64" s="36">
        <v>53491</v>
      </c>
      <c r="D64" s="72">
        <v>-3.2327508231122737E-2</v>
      </c>
      <c r="E64" s="97">
        <v>91767</v>
      </c>
      <c r="F64" s="57">
        <v>-0.12174603782252502</v>
      </c>
      <c r="G64" s="36">
        <v>145258</v>
      </c>
      <c r="H64" s="72">
        <v>-9.0807806416884684E-2</v>
      </c>
    </row>
    <row r="65" spans="2:10" hidden="1" outlineLevel="1">
      <c r="B65" s="63" t="s">
        <v>85</v>
      </c>
      <c r="C65" s="36">
        <v>52677</v>
      </c>
      <c r="D65" s="72">
        <v>-6.1718499519076597E-2</v>
      </c>
      <c r="E65" s="97">
        <v>75775</v>
      </c>
      <c r="F65" s="57">
        <v>-0.19935969907969953</v>
      </c>
      <c r="G65" s="36">
        <v>128452</v>
      </c>
      <c r="H65" s="72">
        <v>-0.14811154955731676</v>
      </c>
    </row>
    <row r="66" spans="2:10" hidden="1" outlineLevel="1">
      <c r="B66" s="63" t="s">
        <v>84</v>
      </c>
      <c r="C66" s="36">
        <v>58123</v>
      </c>
      <c r="D66" s="72">
        <v>-6.45389728485668E-2</v>
      </c>
      <c r="E66" s="97">
        <v>78021</v>
      </c>
      <c r="F66" s="57">
        <v>-0.19146709224120961</v>
      </c>
      <c r="G66" s="36">
        <v>136144</v>
      </c>
      <c r="H66" s="72">
        <v>-0.14175124503561742</v>
      </c>
    </row>
    <row r="67" spans="2:10" ht="16.5" hidden="1" outlineLevel="1" thickBot="1">
      <c r="B67" s="63" t="s">
        <v>83</v>
      </c>
      <c r="C67" s="36">
        <v>54518</v>
      </c>
      <c r="D67" s="72">
        <v>-0.11971194213007819</v>
      </c>
      <c r="E67" s="97">
        <v>70050</v>
      </c>
      <c r="F67" s="57">
        <v>-0.11925567360281641</v>
      </c>
      <c r="G67" s="36">
        <v>124568</v>
      </c>
      <c r="H67" s="72">
        <v>-0.1194554206988202</v>
      </c>
      <c r="J67" s="48" t="s">
        <v>92</v>
      </c>
    </row>
    <row r="68" spans="2:10" hidden="1" outlineLevel="1">
      <c r="B68" s="63" t="s">
        <v>82</v>
      </c>
      <c r="C68" s="36">
        <v>58789</v>
      </c>
      <c r="D68" s="72">
        <v>-7.5862611019413606E-2</v>
      </c>
      <c r="E68" s="97">
        <v>74838</v>
      </c>
      <c r="F68" s="57">
        <v>-0.13991173631223275</v>
      </c>
      <c r="G68" s="36">
        <v>133627</v>
      </c>
      <c r="H68" s="72">
        <v>-0.11286157196252999</v>
      </c>
    </row>
    <row r="69" spans="2:10" hidden="1" outlineLevel="1">
      <c r="B69" s="63" t="s">
        <v>81</v>
      </c>
      <c r="C69" s="36">
        <v>76078</v>
      </c>
      <c r="D69" s="72">
        <v>5.1745351489596914E-2</v>
      </c>
      <c r="E69" s="97">
        <v>100706</v>
      </c>
      <c r="F69" s="57">
        <v>2.4778418862126061E-2</v>
      </c>
      <c r="G69" s="36">
        <v>176784</v>
      </c>
      <c r="H69" s="72">
        <v>3.6212091016728509E-2</v>
      </c>
    </row>
    <row r="70" spans="2:10" hidden="1" outlineLevel="1">
      <c r="B70" s="63" t="s">
        <v>80</v>
      </c>
      <c r="C70" s="36">
        <v>67855</v>
      </c>
      <c r="D70" s="72">
        <v>5.5599632861965453E-2</v>
      </c>
      <c r="E70" s="97">
        <v>83231</v>
      </c>
      <c r="F70" s="57">
        <v>1.4443117275674711E-2</v>
      </c>
      <c r="G70" s="36">
        <v>151086</v>
      </c>
      <c r="H70" s="72">
        <v>3.2523047694547058E-2</v>
      </c>
    </row>
    <row r="71" spans="2:10" hidden="1" outlineLevel="1">
      <c r="B71" s="63" t="s">
        <v>79</v>
      </c>
      <c r="C71" s="36">
        <v>65068</v>
      </c>
      <c r="D71" s="72">
        <v>3.3822218122558922E-4</v>
      </c>
      <c r="E71" s="97">
        <v>73375</v>
      </c>
      <c r="F71" s="57">
        <v>-6.7401306591423293E-2</v>
      </c>
      <c r="G71" s="36">
        <v>138443</v>
      </c>
      <c r="H71" s="72">
        <v>-3.6744037182377287E-2</v>
      </c>
    </row>
    <row r="72" spans="2:10" collapsed="1">
      <c r="B72" s="105">
        <v>2007</v>
      </c>
      <c r="C72" s="66">
        <v>765778</v>
      </c>
      <c r="D72" s="67">
        <v>-3.4638294117276258E-2</v>
      </c>
      <c r="E72" s="66">
        <v>968964</v>
      </c>
      <c r="F72" s="67">
        <v>-0.11648594531309842</v>
      </c>
      <c r="G72" s="66">
        <v>1734742</v>
      </c>
      <c r="H72" s="67">
        <v>-8.2133006273641285E-2</v>
      </c>
    </row>
    <row r="73" spans="2:10" hidden="1" outlineLevel="1">
      <c r="B73" s="63" t="s">
        <v>90</v>
      </c>
      <c r="C73" s="36">
        <v>76438</v>
      </c>
      <c r="D73" s="72">
        <v>0.14417866658683343</v>
      </c>
      <c r="E73" s="97">
        <v>89124</v>
      </c>
      <c r="F73" s="57">
        <v>1.5924401837518642E-2</v>
      </c>
      <c r="G73" s="36">
        <v>165562</v>
      </c>
      <c r="H73" s="72">
        <v>7.136986921887245E-2</v>
      </c>
    </row>
    <row r="74" spans="2:10" hidden="1" outlineLevel="1">
      <c r="B74" s="63" t="s">
        <v>89</v>
      </c>
      <c r="C74" s="36">
        <v>69064</v>
      </c>
      <c r="D74" s="72">
        <v>8.8856656366273601E-2</v>
      </c>
      <c r="E74" s="97">
        <v>82908</v>
      </c>
      <c r="F74" s="57">
        <v>-1.5344418052256503E-2</v>
      </c>
      <c r="G74" s="36">
        <v>151972</v>
      </c>
      <c r="H74" s="72">
        <v>2.9425312271384785E-2</v>
      </c>
    </row>
    <row r="75" spans="2:10" hidden="1" outlineLevel="1">
      <c r="B75" s="63" t="s">
        <v>88</v>
      </c>
      <c r="C75" s="36">
        <v>78694</v>
      </c>
      <c r="D75" s="72">
        <v>0.11526197191082899</v>
      </c>
      <c r="E75" s="97">
        <v>104511</v>
      </c>
      <c r="F75" s="57">
        <v>1.8208920325013089E-2</v>
      </c>
      <c r="G75" s="36">
        <v>183205</v>
      </c>
      <c r="H75" s="72">
        <v>5.7747267657026757E-2</v>
      </c>
    </row>
    <row r="76" spans="2:10" hidden="1" outlineLevel="1">
      <c r="B76" s="63" t="s">
        <v>87</v>
      </c>
      <c r="C76" s="36">
        <v>68297</v>
      </c>
      <c r="D76" s="72">
        <v>5.260156587140119E-2</v>
      </c>
      <c r="E76" s="97">
        <v>99003</v>
      </c>
      <c r="F76" s="57">
        <v>-3.3636248279631853E-2</v>
      </c>
      <c r="G76" s="36">
        <v>167300</v>
      </c>
      <c r="H76" s="72">
        <v>-1.9721154823015841E-4</v>
      </c>
    </row>
    <row r="77" spans="2:10" hidden="1" outlineLevel="1">
      <c r="B77" s="63" t="s">
        <v>86</v>
      </c>
      <c r="C77" s="36">
        <v>55278</v>
      </c>
      <c r="D77" s="72">
        <v>6.2139727922527088E-2</v>
      </c>
      <c r="E77" s="97">
        <v>104488</v>
      </c>
      <c r="F77" s="57">
        <v>2.7762088474903024E-4</v>
      </c>
      <c r="G77" s="36">
        <v>159766</v>
      </c>
      <c r="H77" s="72">
        <v>2.0849440585803514E-2</v>
      </c>
    </row>
    <row r="78" spans="2:10" hidden="1" outlineLevel="1">
      <c r="B78" s="63" t="s">
        <v>85</v>
      </c>
      <c r="C78" s="36">
        <v>56142</v>
      </c>
      <c r="D78" s="72">
        <v>1.4950736689867128E-2</v>
      </c>
      <c r="E78" s="97">
        <v>94643</v>
      </c>
      <c r="F78" s="57">
        <v>-0.16694099939265372</v>
      </c>
      <c r="G78" s="36">
        <v>150785</v>
      </c>
      <c r="H78" s="72">
        <v>-0.10737965002012739</v>
      </c>
    </row>
    <row r="79" spans="2:10" hidden="1" outlineLevel="1">
      <c r="B79" s="63" t="s">
        <v>84</v>
      </c>
      <c r="C79" s="36">
        <v>62133</v>
      </c>
      <c r="D79" s="72">
        <v>0.22862905617844209</v>
      </c>
      <c r="E79" s="97">
        <v>96497</v>
      </c>
      <c r="F79" s="57">
        <v>0.1577324535092981</v>
      </c>
      <c r="G79" s="36">
        <v>158630</v>
      </c>
      <c r="H79" s="72">
        <v>0.18450429730960782</v>
      </c>
    </row>
    <row r="80" spans="2:10" hidden="1" outlineLevel="1">
      <c r="B80" s="63" t="s">
        <v>83</v>
      </c>
      <c r="C80" s="36">
        <v>61932</v>
      </c>
      <c r="D80" s="72">
        <v>0.10846219931271484</v>
      </c>
      <c r="E80" s="97">
        <v>79535</v>
      </c>
      <c r="F80" s="57">
        <v>-3.738623160340826E-2</v>
      </c>
      <c r="G80" s="36">
        <v>141467</v>
      </c>
      <c r="H80" s="72">
        <v>2.1451883086876178E-2</v>
      </c>
    </row>
    <row r="81" spans="2:8" hidden="1" outlineLevel="1">
      <c r="B81" s="63" t="s">
        <v>82</v>
      </c>
      <c r="C81" s="36">
        <v>63615</v>
      </c>
      <c r="D81" s="72">
        <v>2.2059059798849701E-2</v>
      </c>
      <c r="E81" s="97">
        <v>87012</v>
      </c>
      <c r="F81" s="57">
        <v>-0.11166014966972604</v>
      </c>
      <c r="G81" s="36">
        <v>150627</v>
      </c>
      <c r="H81" s="72">
        <v>-5.9703728673895506E-2</v>
      </c>
    </row>
    <row r="82" spans="2:8" hidden="1" outlineLevel="1">
      <c r="B82" s="63" t="s">
        <v>81</v>
      </c>
      <c r="C82" s="36">
        <v>72335</v>
      </c>
      <c r="D82" s="72">
        <v>0.19017062375569704</v>
      </c>
      <c r="E82" s="97">
        <v>98271</v>
      </c>
      <c r="F82" s="57">
        <v>3.2182507588727649E-2</v>
      </c>
      <c r="G82" s="36">
        <v>170606</v>
      </c>
      <c r="H82" s="72">
        <v>9.3740383629090207E-2</v>
      </c>
    </row>
    <row r="83" spans="2:8" hidden="1" outlineLevel="1">
      <c r="B83" s="63" t="s">
        <v>80</v>
      </c>
      <c r="C83" s="36">
        <v>64281</v>
      </c>
      <c r="D83" s="72">
        <v>6.7258841109081757E-2</v>
      </c>
      <c r="E83" s="97">
        <v>82046</v>
      </c>
      <c r="F83" s="57">
        <v>-4.6708340111077495E-2</v>
      </c>
      <c r="G83" s="36">
        <v>146327</v>
      </c>
      <c r="H83" s="72">
        <v>2.1189916333996806E-4</v>
      </c>
    </row>
    <row r="84" spans="2:8" hidden="1" outlineLevel="1">
      <c r="B84" s="63" t="s">
        <v>79</v>
      </c>
      <c r="C84" s="36">
        <v>65046</v>
      </c>
      <c r="D84" s="72">
        <v>0.17502754845818957</v>
      </c>
      <c r="E84" s="97">
        <v>78678</v>
      </c>
      <c r="F84" s="57">
        <v>2.9250935349676821E-2</v>
      </c>
      <c r="G84" s="36">
        <v>143724</v>
      </c>
      <c r="H84" s="72">
        <v>9.0478683449798591E-2</v>
      </c>
    </row>
    <row r="85" spans="2:8" collapsed="1">
      <c r="B85" s="105">
        <v>2006</v>
      </c>
      <c r="C85" s="66">
        <v>793255</v>
      </c>
      <c r="D85" s="67">
        <v>0.10467812395991016</v>
      </c>
      <c r="E85" s="66">
        <v>1096716</v>
      </c>
      <c r="F85" s="67">
        <v>-1.7916692038498327E-2</v>
      </c>
      <c r="G85" s="66">
        <v>1889971</v>
      </c>
      <c r="H85" s="67">
        <v>3.0063041915488808E-2</v>
      </c>
    </row>
    <row r="86" spans="2:8" hidden="1" outlineLevel="1">
      <c r="B86" s="63" t="s">
        <v>90</v>
      </c>
      <c r="C86" s="36">
        <v>66806</v>
      </c>
      <c r="D86" s="72">
        <v>-3.8767780991858514E-3</v>
      </c>
      <c r="E86" s="97">
        <v>87727</v>
      </c>
      <c r="F86" s="57">
        <v>-8.0583969145635925E-2</v>
      </c>
      <c r="G86" s="36">
        <v>154533</v>
      </c>
      <c r="H86" s="72">
        <v>-4.8922342167132316E-2</v>
      </c>
    </row>
    <row r="87" spans="2:8" hidden="1" outlineLevel="1">
      <c r="B87" s="63" t="s">
        <v>89</v>
      </c>
      <c r="C87" s="36">
        <v>63428</v>
      </c>
      <c r="D87" s="72">
        <v>0.11349472464582266</v>
      </c>
      <c r="E87" s="97">
        <v>84200</v>
      </c>
      <c r="F87" s="57">
        <v>1.6416454521661628E-3</v>
      </c>
      <c r="G87" s="36">
        <v>147628</v>
      </c>
      <c r="H87" s="72">
        <v>4.6821485552207109E-2</v>
      </c>
    </row>
    <row r="88" spans="2:8" hidden="1" outlineLevel="1">
      <c r="B88" s="63" t="s">
        <v>88</v>
      </c>
      <c r="C88" s="36">
        <v>70561</v>
      </c>
      <c r="D88" s="72">
        <v>-4.7631259279254934E-2</v>
      </c>
      <c r="E88" s="97">
        <v>102642</v>
      </c>
      <c r="F88" s="57">
        <v>-0.10432210267284481</v>
      </c>
      <c r="G88" s="36">
        <v>173203</v>
      </c>
      <c r="H88" s="72">
        <v>-8.2061827258899656E-2</v>
      </c>
    </row>
    <row r="89" spans="2:8" hidden="1" outlineLevel="1">
      <c r="B89" s="63" t="s">
        <v>87</v>
      </c>
      <c r="C89" s="36">
        <v>64884</v>
      </c>
      <c r="D89" s="72">
        <v>0.32448762962358124</v>
      </c>
      <c r="E89" s="97">
        <v>102449</v>
      </c>
      <c r="F89" s="57">
        <v>0.15900400479670562</v>
      </c>
      <c r="G89" s="36">
        <v>167333</v>
      </c>
      <c r="H89" s="72">
        <v>0.21801254895109978</v>
      </c>
    </row>
    <row r="90" spans="2:8" hidden="1" outlineLevel="1">
      <c r="B90" s="63" t="s">
        <v>86</v>
      </c>
      <c r="C90" s="36">
        <v>52044</v>
      </c>
      <c r="D90" s="72">
        <v>7.6623913942904354E-2</v>
      </c>
      <c r="E90" s="97">
        <v>104459</v>
      </c>
      <c r="F90" s="57">
        <v>1.8069294868671149E-2</v>
      </c>
      <c r="G90" s="36">
        <v>156503</v>
      </c>
      <c r="H90" s="72">
        <v>3.6821358773063029E-2</v>
      </c>
    </row>
    <row r="91" spans="2:8" hidden="1" outlineLevel="1">
      <c r="B91" s="63" t="s">
        <v>85</v>
      </c>
      <c r="C91" s="36">
        <v>55315</v>
      </c>
      <c r="D91" s="72">
        <v>5.7041849799350341E-2</v>
      </c>
      <c r="E91" s="97">
        <v>113609</v>
      </c>
      <c r="F91" s="57">
        <v>1.6017099214795438E-2</v>
      </c>
      <c r="G91" s="36">
        <v>168924</v>
      </c>
      <c r="H91" s="72">
        <v>2.9095694129687821E-2</v>
      </c>
    </row>
    <row r="92" spans="2:8" hidden="1" outlineLevel="1">
      <c r="B92" s="63" t="s">
        <v>84</v>
      </c>
      <c r="C92" s="36">
        <v>50571</v>
      </c>
      <c r="D92" s="72">
        <v>-2.1894280796085352E-2</v>
      </c>
      <c r="E92" s="97">
        <v>83350</v>
      </c>
      <c r="F92" s="57">
        <v>-0.10161891827804004</v>
      </c>
      <c r="G92" s="36">
        <v>133921</v>
      </c>
      <c r="H92" s="72">
        <v>-7.3089195119081407E-2</v>
      </c>
    </row>
    <row r="93" spans="2:8" hidden="1" outlineLevel="1">
      <c r="B93" s="63" t="s">
        <v>83</v>
      </c>
      <c r="C93" s="36">
        <v>55872</v>
      </c>
      <c r="D93" s="72">
        <v>0.10740689354448696</v>
      </c>
      <c r="E93" s="97">
        <v>82624</v>
      </c>
      <c r="F93" s="57">
        <v>-4.9741802665930646E-2</v>
      </c>
      <c r="G93" s="36">
        <v>138496</v>
      </c>
      <c r="H93" s="72">
        <v>7.962038398276583E-3</v>
      </c>
    </row>
    <row r="94" spans="2:8" hidden="1" outlineLevel="1">
      <c r="B94" s="63" t="s">
        <v>82</v>
      </c>
      <c r="C94" s="36">
        <v>62242</v>
      </c>
      <c r="D94" s="72">
        <v>-9.0115908801426947E-3</v>
      </c>
      <c r="E94" s="97">
        <v>97949</v>
      </c>
      <c r="F94" s="57">
        <v>-0.10749366719515974</v>
      </c>
      <c r="G94" s="36">
        <v>160191</v>
      </c>
      <c r="H94" s="72">
        <v>-7.1647136548558699E-2</v>
      </c>
    </row>
    <row r="95" spans="2:8" hidden="1" outlineLevel="1">
      <c r="B95" s="63" t="s">
        <v>81</v>
      </c>
      <c r="C95" s="36">
        <v>60777</v>
      </c>
      <c r="D95" s="72">
        <v>-5.1633742158973872E-2</v>
      </c>
      <c r="E95" s="97">
        <v>95207</v>
      </c>
      <c r="F95" s="57">
        <v>-1.725864222380491E-2</v>
      </c>
      <c r="G95" s="36">
        <v>155984</v>
      </c>
      <c r="H95" s="72">
        <v>-3.0944615289038024E-2</v>
      </c>
    </row>
    <row r="96" spans="2:8" hidden="1" outlineLevel="1">
      <c r="B96" s="63" t="s">
        <v>80</v>
      </c>
      <c r="C96" s="36">
        <v>60230</v>
      </c>
      <c r="D96" s="72">
        <v>-8.0963134765625E-2</v>
      </c>
      <c r="E96" s="97">
        <v>86066</v>
      </c>
      <c r="F96" s="57">
        <v>-0.13557977200823579</v>
      </c>
      <c r="G96" s="36">
        <v>146296</v>
      </c>
      <c r="H96" s="72">
        <v>-0.11389997637809579</v>
      </c>
    </row>
    <row r="97" spans="2:8" hidden="1" outlineLevel="1">
      <c r="B97" s="63" t="s">
        <v>79</v>
      </c>
      <c r="C97" s="36">
        <v>55357</v>
      </c>
      <c r="D97" s="72">
        <v>-0.17460151788509992</v>
      </c>
      <c r="E97" s="97">
        <v>76442</v>
      </c>
      <c r="F97" s="57">
        <v>-0.21733610459818364</v>
      </c>
      <c r="G97" s="36">
        <v>131799</v>
      </c>
      <c r="H97" s="72">
        <v>-0.19993808275058278</v>
      </c>
    </row>
    <row r="98" spans="2:8" collapsed="1">
      <c r="B98" s="105">
        <v>2005</v>
      </c>
      <c r="C98" s="66">
        <v>718087</v>
      </c>
      <c r="D98" s="67">
        <v>1.2202754323893839E-2</v>
      </c>
      <c r="E98" s="66">
        <v>1116724</v>
      </c>
      <c r="F98" s="67">
        <v>-5.4006936173312869E-2</v>
      </c>
      <c r="G98" s="66">
        <v>1834811</v>
      </c>
      <c r="H98" s="67">
        <v>-2.915327095287179E-2</v>
      </c>
    </row>
    <row r="99" spans="2:8" hidden="1" outlineLevel="1">
      <c r="B99" s="63" t="s">
        <v>90</v>
      </c>
      <c r="C99" s="36">
        <v>67066</v>
      </c>
      <c r="D99" s="72">
        <v>7.8803867003394146E-2</v>
      </c>
      <c r="E99" s="97">
        <v>95416</v>
      </c>
      <c r="F99" s="57">
        <v>6.5085074737074589E-3</v>
      </c>
      <c r="G99" s="36">
        <v>162482</v>
      </c>
      <c r="H99" s="72">
        <v>3.5141368194385958E-2</v>
      </c>
    </row>
    <row r="100" spans="2:8" hidden="1" outlineLevel="1">
      <c r="B100" s="63" t="s">
        <v>89</v>
      </c>
      <c r="C100" s="36">
        <v>56963</v>
      </c>
      <c r="D100" s="72">
        <v>-4.525417763102757E-2</v>
      </c>
      <c r="E100" s="97">
        <v>84062</v>
      </c>
      <c r="F100" s="57">
        <v>-6.9647501521775235E-2</v>
      </c>
      <c r="G100" s="36">
        <v>141025</v>
      </c>
      <c r="H100" s="72">
        <v>-5.9946139796557718E-2</v>
      </c>
    </row>
    <row r="101" spans="2:8" hidden="1" outlineLevel="1">
      <c r="B101" s="63" t="s">
        <v>88</v>
      </c>
      <c r="C101" s="36">
        <v>74090</v>
      </c>
      <c r="D101" s="72">
        <v>1.7649886683606786E-2</v>
      </c>
      <c r="E101" s="97">
        <v>114597</v>
      </c>
      <c r="F101" s="57">
        <v>-0.10510944345096329</v>
      </c>
      <c r="G101" s="36">
        <v>188687</v>
      </c>
      <c r="H101" s="72">
        <v>-6.0613754717169011E-2</v>
      </c>
    </row>
    <row r="102" spans="2:8" hidden="1" outlineLevel="1">
      <c r="B102" s="63" t="s">
        <v>87</v>
      </c>
      <c r="C102" s="36">
        <v>48988</v>
      </c>
      <c r="D102" s="72">
        <v>-0.11977575735796164</v>
      </c>
      <c r="E102" s="97">
        <v>88394</v>
      </c>
      <c r="F102" s="57">
        <v>-0.18073294159082065</v>
      </c>
      <c r="G102" s="36">
        <v>137382</v>
      </c>
      <c r="H102" s="72">
        <v>-0.15998972778633791</v>
      </c>
    </row>
    <row r="103" spans="2:8" hidden="1" outlineLevel="1">
      <c r="B103" s="63" t="s">
        <v>86</v>
      </c>
      <c r="C103" s="36">
        <v>48340</v>
      </c>
      <c r="D103" s="72">
        <v>-0.13157516527737856</v>
      </c>
      <c r="E103" s="97">
        <v>102605</v>
      </c>
      <c r="F103" s="57">
        <v>-0.16477406855682275</v>
      </c>
      <c r="G103" s="36">
        <v>150945</v>
      </c>
      <c r="H103" s="72">
        <v>-0.15442185635619099</v>
      </c>
    </row>
    <row r="104" spans="2:8" hidden="1" outlineLevel="1">
      <c r="B104" s="63" t="s">
        <v>85</v>
      </c>
      <c r="C104" s="36">
        <v>52330</v>
      </c>
      <c r="D104" s="72">
        <v>-3.4377133578137431E-2</v>
      </c>
      <c r="E104" s="97">
        <v>111818</v>
      </c>
      <c r="F104" s="57">
        <v>-6.6135201801742483E-4</v>
      </c>
      <c r="G104" s="36">
        <v>164148</v>
      </c>
      <c r="H104" s="72">
        <v>-1.1662702832886729E-2</v>
      </c>
    </row>
    <row r="105" spans="2:8" hidden="1" outlineLevel="1">
      <c r="B105" s="63" t="s">
        <v>84</v>
      </c>
      <c r="C105" s="36">
        <v>51703</v>
      </c>
      <c r="D105" s="72">
        <v>-2.1239943208708034E-2</v>
      </c>
      <c r="E105" s="97">
        <v>92778</v>
      </c>
      <c r="F105" s="57">
        <v>9.5734126984126977E-2</v>
      </c>
      <c r="G105" s="36">
        <v>144481</v>
      </c>
      <c r="H105" s="72">
        <v>5.0793835501865559E-2</v>
      </c>
    </row>
    <row r="106" spans="2:8" hidden="1" outlineLevel="1">
      <c r="B106" s="63" t="s">
        <v>83</v>
      </c>
      <c r="C106" s="36">
        <v>50453</v>
      </c>
      <c r="D106" s="72">
        <v>-0.11633242840879232</v>
      </c>
      <c r="E106" s="97">
        <v>86949</v>
      </c>
      <c r="F106" s="57">
        <v>-0.15540035163725019</v>
      </c>
      <c r="G106" s="36">
        <v>137402</v>
      </c>
      <c r="H106" s="72">
        <v>-0.14146286599767566</v>
      </c>
    </row>
    <row r="107" spans="2:8" hidden="1" outlineLevel="1">
      <c r="B107" s="63" t="s">
        <v>82</v>
      </c>
      <c r="C107" s="36">
        <v>62808</v>
      </c>
      <c r="D107" s="72">
        <v>4.3010395562788517E-2</v>
      </c>
      <c r="E107" s="97">
        <v>109746</v>
      </c>
      <c r="F107" s="57">
        <v>0.16028968652534759</v>
      </c>
      <c r="G107" s="36">
        <v>172554</v>
      </c>
      <c r="H107" s="72">
        <v>0.11466832038138786</v>
      </c>
    </row>
    <row r="108" spans="2:8" hidden="1" outlineLevel="1">
      <c r="B108" s="63" t="s">
        <v>81</v>
      </c>
      <c r="C108" s="36">
        <v>64086</v>
      </c>
      <c r="D108" s="72">
        <v>9.8811789517000204E-2</v>
      </c>
      <c r="E108" s="97">
        <v>96879</v>
      </c>
      <c r="F108" s="57">
        <v>0.19010122352709935</v>
      </c>
      <c r="G108" s="36">
        <v>160965</v>
      </c>
      <c r="H108" s="72">
        <v>0.1519963929662842</v>
      </c>
    </row>
    <row r="109" spans="2:8" hidden="1" outlineLevel="1">
      <c r="B109" s="63" t="s">
        <v>80</v>
      </c>
      <c r="C109" s="36">
        <v>65536</v>
      </c>
      <c r="D109" s="72">
        <v>9.8270545649550956E-2</v>
      </c>
      <c r="E109" s="97">
        <v>99565</v>
      </c>
      <c r="F109" s="57">
        <v>0.15518041536141092</v>
      </c>
      <c r="G109" s="36">
        <v>165101</v>
      </c>
      <c r="H109" s="72">
        <v>0.13189864392370865</v>
      </c>
    </row>
    <row r="110" spans="2:8" hidden="1" outlineLevel="1">
      <c r="B110" s="63" t="s">
        <v>79</v>
      </c>
      <c r="C110" s="36">
        <v>67067</v>
      </c>
      <c r="D110" s="72">
        <v>0.12547407283101197</v>
      </c>
      <c r="E110" s="97">
        <v>97669</v>
      </c>
      <c r="F110" s="57">
        <v>0.13534280333852555</v>
      </c>
      <c r="G110" s="36">
        <v>164736</v>
      </c>
      <c r="H110" s="72">
        <v>0.13130425227996922</v>
      </c>
    </row>
    <row r="111" spans="2:8" collapsed="1">
      <c r="B111" s="105">
        <v>2004</v>
      </c>
      <c r="C111" s="66">
        <v>709430</v>
      </c>
      <c r="D111" s="67">
        <v>2.2052102860841138E-3</v>
      </c>
      <c r="E111" s="66">
        <v>1180478</v>
      </c>
      <c r="F111" s="67">
        <v>-9.3901992836931125E-3</v>
      </c>
      <c r="G111" s="66">
        <v>1889908</v>
      </c>
      <c r="H111" s="67">
        <v>-5.0691300037851716E-3</v>
      </c>
    </row>
    <row r="112" spans="2:8" hidden="1" outlineLevel="1">
      <c r="B112" s="63" t="s">
        <v>90</v>
      </c>
      <c r="C112" s="36">
        <v>62167</v>
      </c>
      <c r="D112" s="72">
        <v>4.0608627240923401E-2</v>
      </c>
      <c r="E112" s="97">
        <v>94799</v>
      </c>
      <c r="F112" s="57">
        <v>9.8049435911691907E-2</v>
      </c>
      <c r="G112" s="36">
        <v>156966</v>
      </c>
      <c r="H112" s="72">
        <v>7.4557590278966357E-2</v>
      </c>
    </row>
    <row r="113" spans="2:8" hidden="1" outlineLevel="1">
      <c r="B113" s="63" t="s">
        <v>89</v>
      </c>
      <c r="C113" s="36">
        <v>59663</v>
      </c>
      <c r="D113" s="72">
        <v>-7.0698732126725061E-2</v>
      </c>
      <c r="E113" s="97">
        <v>90355</v>
      </c>
      <c r="F113" s="57">
        <v>-3.6408621186106327E-2</v>
      </c>
      <c r="G113" s="36">
        <v>150018</v>
      </c>
      <c r="H113" s="72">
        <v>-5.0344683517860922E-2</v>
      </c>
    </row>
    <row r="114" spans="2:8" hidden="1" outlineLevel="1">
      <c r="B114" s="63" t="s">
        <v>88</v>
      </c>
      <c r="C114" s="36">
        <v>72805</v>
      </c>
      <c r="D114" s="72">
        <v>0.16693380349414966</v>
      </c>
      <c r="E114" s="97">
        <v>128057</v>
      </c>
      <c r="F114" s="57">
        <v>0.21279880289426822</v>
      </c>
      <c r="G114" s="36">
        <v>200862</v>
      </c>
      <c r="H114" s="72">
        <v>0.19576373096476929</v>
      </c>
    </row>
    <row r="115" spans="2:8" hidden="1" outlineLevel="1">
      <c r="B115" s="63" t="s">
        <v>87</v>
      </c>
      <c r="C115" s="36">
        <v>55654</v>
      </c>
      <c r="D115" s="72">
        <v>0.13470752543478715</v>
      </c>
      <c r="E115" s="97">
        <v>107894</v>
      </c>
      <c r="F115" s="57">
        <v>7.659302720070249E-2</v>
      </c>
      <c r="G115" s="36">
        <v>163548</v>
      </c>
      <c r="H115" s="72">
        <v>9.5688875489900571E-2</v>
      </c>
    </row>
    <row r="116" spans="2:8" hidden="1" outlineLevel="1">
      <c r="B116" s="63" t="s">
        <v>86</v>
      </c>
      <c r="C116" s="36">
        <v>55664</v>
      </c>
      <c r="D116" s="72">
        <v>0.15258308313489999</v>
      </c>
      <c r="E116" s="97">
        <v>122847</v>
      </c>
      <c r="F116" s="57">
        <v>5.3061539384691825E-2</v>
      </c>
      <c r="G116" s="36">
        <v>178511</v>
      </c>
      <c r="H116" s="72">
        <v>8.2199670207090625E-2</v>
      </c>
    </row>
    <row r="117" spans="2:8" hidden="1" outlineLevel="1">
      <c r="B117" s="63" t="s">
        <v>85</v>
      </c>
      <c r="C117" s="36">
        <v>54193</v>
      </c>
      <c r="D117" s="72">
        <v>9.0534068499215303E-2</v>
      </c>
      <c r="E117" s="97">
        <v>111892</v>
      </c>
      <c r="F117" s="57">
        <v>6.4117926771279032E-2</v>
      </c>
      <c r="G117" s="36">
        <v>166085</v>
      </c>
      <c r="H117" s="72">
        <v>7.2595644648807856E-2</v>
      </c>
    </row>
    <row r="118" spans="2:8" hidden="1" outlineLevel="1">
      <c r="B118" s="63" t="s">
        <v>84</v>
      </c>
      <c r="C118" s="36">
        <v>52825</v>
      </c>
      <c r="D118" s="72">
        <v>5.8277906883564379E-2</v>
      </c>
      <c r="E118" s="97">
        <v>84672</v>
      </c>
      <c r="F118" s="57">
        <v>-8.770417618411408E-2</v>
      </c>
      <c r="G118" s="36">
        <v>137497</v>
      </c>
      <c r="H118" s="72">
        <v>-3.6650131719074053E-2</v>
      </c>
    </row>
    <row r="119" spans="2:8" hidden="1" outlineLevel="1">
      <c r="B119" s="63" t="s">
        <v>83</v>
      </c>
      <c r="C119" s="36">
        <v>57095</v>
      </c>
      <c r="D119" s="72">
        <v>5.4269148386143717E-2</v>
      </c>
      <c r="E119" s="97">
        <v>102947</v>
      </c>
      <c r="F119" s="57">
        <v>7.7042988816002911E-2</v>
      </c>
      <c r="G119" s="36">
        <v>160042</v>
      </c>
      <c r="H119" s="72">
        <v>6.8806389784892286E-2</v>
      </c>
    </row>
    <row r="120" spans="2:8" hidden="1" outlineLevel="1">
      <c r="B120" s="63" t="s">
        <v>82</v>
      </c>
      <c r="C120" s="36">
        <v>60218</v>
      </c>
      <c r="D120" s="72">
        <v>9.1162773841665601E-2</v>
      </c>
      <c r="E120" s="97">
        <v>94585</v>
      </c>
      <c r="F120" s="57">
        <v>0.13403112485912283</v>
      </c>
      <c r="G120" s="36">
        <v>154803</v>
      </c>
      <c r="H120" s="72">
        <v>0.11696117408527118</v>
      </c>
    </row>
    <row r="121" spans="2:8" hidden="1" outlineLevel="1">
      <c r="B121" s="63" t="s">
        <v>81</v>
      </c>
      <c r="C121" s="36">
        <v>58323</v>
      </c>
      <c r="D121" s="72">
        <v>-0.23083111333843276</v>
      </c>
      <c r="E121" s="97">
        <v>81404</v>
      </c>
      <c r="F121" s="57">
        <v>-0.26167520747358397</v>
      </c>
      <c r="G121" s="36">
        <v>139727</v>
      </c>
      <c r="H121" s="72">
        <v>-0.24910657186923979</v>
      </c>
    </row>
    <row r="122" spans="2:8" hidden="1" outlineLevel="1">
      <c r="B122" s="63" t="s">
        <v>80</v>
      </c>
      <c r="C122" s="36">
        <v>59672</v>
      </c>
      <c r="D122" s="72">
        <v>-6.4760830042003614E-2</v>
      </c>
      <c r="E122" s="97">
        <v>86190</v>
      </c>
      <c r="F122" s="57">
        <v>3.6564348595649054E-3</v>
      </c>
      <c r="G122" s="36">
        <v>145862</v>
      </c>
      <c r="H122" s="72">
        <v>-2.5507749866381602E-2</v>
      </c>
    </row>
    <row r="123" spans="2:8" hidden="1" outlineLevel="1">
      <c r="B123" s="63" t="s">
        <v>79</v>
      </c>
      <c r="C123" s="36">
        <v>59590</v>
      </c>
      <c r="D123" s="72">
        <v>-2.9146776584825451E-2</v>
      </c>
      <c r="E123" s="97">
        <v>86026</v>
      </c>
      <c r="F123" s="57">
        <v>4.3890837165843521E-2</v>
      </c>
      <c r="G123" s="36">
        <v>145616</v>
      </c>
      <c r="H123" s="72">
        <v>1.2713161042646082E-2</v>
      </c>
    </row>
    <row r="124" spans="2:8" collapsed="1">
      <c r="B124" s="105">
        <v>2003</v>
      </c>
      <c r="C124" s="66">
        <v>707869</v>
      </c>
      <c r="D124" s="67">
        <v>2.0517936615261245E-2</v>
      </c>
      <c r="E124" s="66">
        <v>1191668</v>
      </c>
      <c r="F124" s="67">
        <v>2.9023614554378518E-2</v>
      </c>
      <c r="G124" s="66">
        <v>1899537</v>
      </c>
      <c r="H124" s="67">
        <v>2.5837422381883801E-2</v>
      </c>
    </row>
    <row r="125" spans="2:8" hidden="1" outlineLevel="1">
      <c r="B125" s="63" t="s">
        <v>90</v>
      </c>
      <c r="C125" s="36">
        <v>59741</v>
      </c>
      <c r="D125" s="72">
        <v>7.1140781199952041E-3</v>
      </c>
      <c r="E125" s="97">
        <v>86334</v>
      </c>
      <c r="F125" s="57">
        <v>0.10606623534687087</v>
      </c>
      <c r="G125" s="36">
        <v>146075</v>
      </c>
      <c r="H125" s="72">
        <v>6.333804067727522E-2</v>
      </c>
    </row>
    <row r="126" spans="2:8" hidden="1" outlineLevel="1">
      <c r="B126" s="63" t="s">
        <v>89</v>
      </c>
      <c r="C126" s="36">
        <v>64202</v>
      </c>
      <c r="D126" s="72">
        <v>-3.4207834406402293E-2</v>
      </c>
      <c r="E126" s="97">
        <v>93769</v>
      </c>
      <c r="F126" s="57">
        <v>-3.0661084405851025E-2</v>
      </c>
      <c r="G126" s="36">
        <v>157971</v>
      </c>
      <c r="H126" s="72">
        <v>-3.2105679151527733E-2</v>
      </c>
    </row>
    <row r="127" spans="2:8" hidden="1" outlineLevel="1">
      <c r="B127" s="63" t="s">
        <v>88</v>
      </c>
      <c r="C127" s="36">
        <v>62390</v>
      </c>
      <c r="D127" s="72">
        <v>-2.4088847176599426E-2</v>
      </c>
      <c r="E127" s="97">
        <v>105588</v>
      </c>
      <c r="F127" s="57">
        <v>-2.2921389904224321E-2</v>
      </c>
      <c r="G127" s="36">
        <v>167978</v>
      </c>
      <c r="H127" s="72">
        <v>-2.3355330096805127E-2</v>
      </c>
    </row>
    <row r="128" spans="2:8" hidden="1" outlineLevel="1">
      <c r="B128" s="63" t="s">
        <v>87</v>
      </c>
      <c r="C128" s="36">
        <v>49047</v>
      </c>
      <c r="D128" s="72">
        <v>-0.11785971223021585</v>
      </c>
      <c r="E128" s="97">
        <v>100218</v>
      </c>
      <c r="F128" s="57">
        <v>-2.8273896096340678E-2</v>
      </c>
      <c r="G128" s="36">
        <v>149265</v>
      </c>
      <c r="H128" s="72">
        <v>-5.9653256391195342E-2</v>
      </c>
    </row>
    <row r="129" spans="2:8" hidden="1" outlineLevel="1">
      <c r="B129" s="63" t="s">
        <v>86</v>
      </c>
      <c r="C129" s="36">
        <v>48295</v>
      </c>
      <c r="D129" s="72">
        <v>-0.16476427657293069</v>
      </c>
      <c r="E129" s="97">
        <v>116657</v>
      </c>
      <c r="F129" s="57">
        <v>-1.7956056907147078E-2</v>
      </c>
      <c r="G129" s="36">
        <v>164952</v>
      </c>
      <c r="H129" s="72">
        <v>-6.6020428962924371E-2</v>
      </c>
    </row>
    <row r="130" spans="2:8" hidden="1" outlineLevel="1">
      <c r="B130" s="63" t="s">
        <v>85</v>
      </c>
      <c r="C130" s="36">
        <v>49694</v>
      </c>
      <c r="D130" s="72">
        <v>-0.11041495112956934</v>
      </c>
      <c r="E130" s="97">
        <v>105150</v>
      </c>
      <c r="F130" s="57">
        <v>-7.4448982466023494E-2</v>
      </c>
      <c r="G130" s="36">
        <v>154844</v>
      </c>
      <c r="H130" s="72">
        <v>-8.6304360653802981E-2</v>
      </c>
    </row>
    <row r="131" spans="2:8" hidden="1" outlineLevel="1">
      <c r="B131" s="63" t="s">
        <v>84</v>
      </c>
      <c r="C131" s="36">
        <v>49916</v>
      </c>
      <c r="D131" s="72">
        <v>-0.14193870008423148</v>
      </c>
      <c r="E131" s="97">
        <v>92812</v>
      </c>
      <c r="F131" s="57">
        <v>-0.23615294717956314</v>
      </c>
      <c r="G131" s="36">
        <v>142728</v>
      </c>
      <c r="H131" s="72">
        <v>-0.20565007596881102</v>
      </c>
    </row>
    <row r="132" spans="2:8" hidden="1" outlineLevel="1">
      <c r="B132" s="63" t="s">
        <v>83</v>
      </c>
      <c r="C132" s="36">
        <v>54156</v>
      </c>
      <c r="D132" s="72">
        <v>-3.9173940813285069E-2</v>
      </c>
      <c r="E132" s="97">
        <v>95583</v>
      </c>
      <c r="F132" s="57">
        <v>-8.2796401780433904E-3</v>
      </c>
      <c r="G132" s="36">
        <v>149739</v>
      </c>
      <c r="H132" s="72">
        <v>-1.9679858587842491E-2</v>
      </c>
    </row>
    <row r="133" spans="2:8" hidden="1" outlineLevel="1">
      <c r="B133" s="63" t="s">
        <v>82</v>
      </c>
      <c r="C133" s="36">
        <v>55187</v>
      </c>
      <c r="D133" s="72">
        <v>8.2140476097101844E-2</v>
      </c>
      <c r="E133" s="97">
        <v>83406</v>
      </c>
      <c r="F133" s="57">
        <v>-8.4758037967738398E-2</v>
      </c>
      <c r="G133" s="36">
        <v>138593</v>
      </c>
      <c r="H133" s="72">
        <v>-2.4871946414499635E-2</v>
      </c>
    </row>
    <row r="134" spans="2:8" hidden="1" outlineLevel="1">
      <c r="B134" s="63" t="s">
        <v>81</v>
      </c>
      <c r="C134" s="36">
        <v>75826</v>
      </c>
      <c r="D134" s="72">
        <v>0.25203923252204352</v>
      </c>
      <c r="E134" s="97">
        <v>110255</v>
      </c>
      <c r="F134" s="57">
        <v>8.9907077896401733E-2</v>
      </c>
      <c r="G134" s="36">
        <v>186081</v>
      </c>
      <c r="H134" s="72">
        <v>0.15062267347670688</v>
      </c>
    </row>
    <row r="135" spans="2:8" hidden="1" outlineLevel="1">
      <c r="B135" s="63" t="s">
        <v>80</v>
      </c>
      <c r="C135" s="36">
        <v>63804</v>
      </c>
      <c r="D135" s="72">
        <v>0.25270453340663224</v>
      </c>
      <c r="E135" s="97">
        <v>85876</v>
      </c>
      <c r="F135" s="57">
        <v>-3.2594524119944346E-4</v>
      </c>
      <c r="G135" s="36">
        <v>149680</v>
      </c>
      <c r="H135" s="72">
        <v>9.3856193865694326E-2</v>
      </c>
    </row>
    <row r="136" spans="2:8" hidden="1" outlineLevel="1">
      <c r="B136" s="63" t="s">
        <v>79</v>
      </c>
      <c r="C136" s="36">
        <v>61379</v>
      </c>
      <c r="D136" s="72">
        <v>0.16807810150912506</v>
      </c>
      <c r="E136" s="97">
        <v>82409</v>
      </c>
      <c r="F136" s="57">
        <v>9.3575846653193295E-3</v>
      </c>
      <c r="G136" s="36">
        <v>143788</v>
      </c>
      <c r="H136" s="72">
        <v>7.1509478955526395E-2</v>
      </c>
    </row>
    <row r="137" spans="2:8" collapsed="1">
      <c r="B137" s="105">
        <v>2002</v>
      </c>
      <c r="C137" s="66">
        <v>693637</v>
      </c>
      <c r="D137" s="67">
        <v>7.3353219496183897E-3</v>
      </c>
      <c r="E137" s="66">
        <v>1158057</v>
      </c>
      <c r="F137" s="67">
        <v>-3.1816391929525012E-2</v>
      </c>
      <c r="G137" s="66">
        <v>1851694</v>
      </c>
      <c r="H137" s="67">
        <v>-1.7512080178320288E-2</v>
      </c>
    </row>
    <row r="138" spans="2:8" hidden="1" outlineLevel="1">
      <c r="B138" s="63" t="s">
        <v>90</v>
      </c>
      <c r="C138" s="36">
        <v>59319</v>
      </c>
      <c r="D138" s="72">
        <v>9.6307385229540854E-2</v>
      </c>
      <c r="E138" s="97">
        <v>78055</v>
      </c>
      <c r="F138" s="57">
        <v>-0.14213962280740322</v>
      </c>
      <c r="G138" s="36">
        <v>137374</v>
      </c>
      <c r="H138" s="72">
        <v>-5.3219937145062568E-2</v>
      </c>
    </row>
    <row r="139" spans="2:8" hidden="1" outlineLevel="1">
      <c r="B139" s="63" t="s">
        <v>89</v>
      </c>
      <c r="C139" s="36">
        <v>66476</v>
      </c>
      <c r="D139" s="72">
        <v>0.28674848050791679</v>
      </c>
      <c r="E139" s="97">
        <v>96735</v>
      </c>
      <c r="F139" s="57">
        <v>0.21636404788250685</v>
      </c>
      <c r="G139" s="36">
        <v>163211</v>
      </c>
      <c r="H139" s="72">
        <v>0.24408110374266334</v>
      </c>
    </row>
    <row r="140" spans="2:8" hidden="1" outlineLevel="1">
      <c r="B140" s="63" t="s">
        <v>88</v>
      </c>
      <c r="C140" s="36">
        <v>63930</v>
      </c>
      <c r="D140" s="72">
        <v>0.22980147737765466</v>
      </c>
      <c r="E140" s="97">
        <v>108065</v>
      </c>
      <c r="F140" s="57">
        <v>2.9376744363265761E-2</v>
      </c>
      <c r="G140" s="36">
        <v>171995</v>
      </c>
      <c r="H140" s="72">
        <v>9.5753830471761114E-2</v>
      </c>
    </row>
    <row r="141" spans="2:8" hidden="1" outlineLevel="1">
      <c r="B141" s="63" t="s">
        <v>87</v>
      </c>
      <c r="C141" s="36">
        <v>55600</v>
      </c>
      <c r="D141" s="72">
        <v>9.2026210226343608E-3</v>
      </c>
      <c r="E141" s="97">
        <v>103134</v>
      </c>
      <c r="F141" s="57">
        <v>-0.10487944591990839</v>
      </c>
      <c r="G141" s="36">
        <v>158734</v>
      </c>
      <c r="H141" s="72">
        <v>-6.7975644556135584E-2</v>
      </c>
    </row>
    <row r="142" spans="2:8" hidden="1" outlineLevel="1">
      <c r="B142" s="63" t="s">
        <v>86</v>
      </c>
      <c r="C142" s="36">
        <v>57822</v>
      </c>
      <c r="D142" s="72">
        <v>0.21625544267053698</v>
      </c>
      <c r="E142" s="97">
        <v>118790</v>
      </c>
      <c r="F142" s="57">
        <v>0.13243341150450916</v>
      </c>
      <c r="G142" s="36">
        <v>176612</v>
      </c>
      <c r="H142" s="72">
        <v>0.15857490537198493</v>
      </c>
    </row>
    <row r="143" spans="2:8" hidden="1" outlineLevel="1">
      <c r="B143" s="63" t="s">
        <v>85</v>
      </c>
      <c r="C143" s="36">
        <v>55862</v>
      </c>
      <c r="D143" s="72">
        <v>0.24253747942524129</v>
      </c>
      <c r="E143" s="97">
        <v>113608</v>
      </c>
      <c r="F143" s="57">
        <v>0.15180209864652516</v>
      </c>
      <c r="G143" s="36">
        <v>169470</v>
      </c>
      <c r="H143" s="72">
        <v>0.18021073450655667</v>
      </c>
    </row>
    <row r="144" spans="2:8" hidden="1" outlineLevel="1">
      <c r="B144" s="63" t="s">
        <v>84</v>
      </c>
      <c r="C144" s="36">
        <v>58173</v>
      </c>
      <c r="D144" s="72">
        <v>0.23648691733798111</v>
      </c>
      <c r="E144" s="97">
        <v>121506</v>
      </c>
      <c r="F144" s="57">
        <v>0.16222524056396237</v>
      </c>
      <c r="G144" s="36">
        <v>179679</v>
      </c>
      <c r="H144" s="72">
        <v>0.18527240703726422</v>
      </c>
    </row>
    <row r="145" spans="2:8" hidden="1" outlineLevel="1">
      <c r="B145" s="63" t="s">
        <v>83</v>
      </c>
      <c r="C145" s="36">
        <v>56364</v>
      </c>
      <c r="D145" s="72">
        <v>0.19374788207387317</v>
      </c>
      <c r="E145" s="97">
        <v>96381</v>
      </c>
      <c r="F145" s="57">
        <v>0.1232824027131918</v>
      </c>
      <c r="G145" s="36">
        <v>152745</v>
      </c>
      <c r="H145" s="72">
        <v>0.14829460453017984</v>
      </c>
    </row>
    <row r="146" spans="2:8" hidden="1" outlineLevel="1">
      <c r="B146" s="63" t="s">
        <v>82</v>
      </c>
      <c r="C146" s="36">
        <v>50998</v>
      </c>
      <c r="D146" s="72">
        <v>0.19615339509792418</v>
      </c>
      <c r="E146" s="97">
        <v>91130</v>
      </c>
      <c r="F146" s="57">
        <v>0.16743530617473734</v>
      </c>
      <c r="G146" s="36">
        <v>142128</v>
      </c>
      <c r="H146" s="72">
        <v>0.17757985003521282</v>
      </c>
    </row>
    <row r="147" spans="2:8" hidden="1" outlineLevel="1">
      <c r="B147" s="63" t="s">
        <v>81</v>
      </c>
      <c r="C147" s="36">
        <v>60562</v>
      </c>
      <c r="D147" s="72">
        <v>0.21722876552638981</v>
      </c>
      <c r="E147" s="97">
        <v>101160</v>
      </c>
      <c r="F147" s="57">
        <v>9.5718293383014075E-2</v>
      </c>
      <c r="G147" s="36">
        <v>161722</v>
      </c>
      <c r="H147" s="72">
        <v>0.13827009297775139</v>
      </c>
    </row>
    <row r="148" spans="2:8" hidden="1" outlineLevel="1">
      <c r="B148" s="63" t="s">
        <v>80</v>
      </c>
      <c r="C148" s="36">
        <v>50933</v>
      </c>
      <c r="D148" s="72">
        <v>-7.0887830861562584E-2</v>
      </c>
      <c r="E148" s="97">
        <v>85904</v>
      </c>
      <c r="F148" s="57">
        <v>0.11544804123979069</v>
      </c>
      <c r="G148" s="36">
        <v>136837</v>
      </c>
      <c r="H148" s="72">
        <v>3.7964985739425972E-2</v>
      </c>
    </row>
    <row r="149" spans="2:8" hidden="1" outlineLevel="1">
      <c r="B149" s="63" t="s">
        <v>79</v>
      </c>
      <c r="C149" s="36">
        <v>52547</v>
      </c>
      <c r="D149" s="72">
        <v>0.20523406500149077</v>
      </c>
      <c r="E149" s="97">
        <v>81645</v>
      </c>
      <c r="F149" s="57">
        <v>0.14180826515628286</v>
      </c>
      <c r="G149" s="36">
        <v>134192</v>
      </c>
      <c r="H149" s="72">
        <v>0.16583263830970263</v>
      </c>
    </row>
    <row r="150" spans="2:8" collapsed="1">
      <c r="B150" s="105">
        <v>2001</v>
      </c>
      <c r="C150" s="66">
        <v>688586</v>
      </c>
      <c r="D150" s="67">
        <v>0.16627259423863849</v>
      </c>
      <c r="E150" s="66">
        <v>1196113</v>
      </c>
      <c r="F150" s="67">
        <v>8.3928561719187611E-2</v>
      </c>
      <c r="G150" s="66">
        <v>1884699</v>
      </c>
      <c r="H150" s="67">
        <v>0.11262968486003411</v>
      </c>
    </row>
    <row r="151" spans="2:8" hidden="1" outlineLevel="1">
      <c r="B151" s="63" t="s">
        <v>90</v>
      </c>
      <c r="C151" s="36">
        <v>54108</v>
      </c>
      <c r="D151" s="72">
        <v>0.25322524609148811</v>
      </c>
      <c r="E151" s="97">
        <v>90988</v>
      </c>
      <c r="F151" s="57">
        <v>0.2028449050816985</v>
      </c>
      <c r="G151" s="36">
        <v>145096</v>
      </c>
      <c r="H151" s="72">
        <v>0.22115149933933131</v>
      </c>
    </row>
    <row r="152" spans="2:8" hidden="1" outlineLevel="1">
      <c r="B152" s="63" t="s">
        <v>89</v>
      </c>
      <c r="C152" s="36">
        <v>51662</v>
      </c>
      <c r="D152" s="72">
        <v>-3.8202330863462031E-2</v>
      </c>
      <c r="E152" s="97">
        <v>79528</v>
      </c>
      <c r="F152" s="57">
        <v>-2.5835904382069952E-3</v>
      </c>
      <c r="G152" s="36">
        <v>131190</v>
      </c>
      <c r="H152" s="72">
        <v>-1.6920448414363687E-2</v>
      </c>
    </row>
    <row r="153" spans="2:8" hidden="1" outlineLevel="1">
      <c r="B153" s="63" t="s">
        <v>88</v>
      </c>
      <c r="C153" s="36">
        <v>51984</v>
      </c>
      <c r="D153" s="72">
        <v>-6.0880875817465818E-2</v>
      </c>
      <c r="E153" s="97">
        <v>104981</v>
      </c>
      <c r="F153" s="57">
        <v>9.8793697212229414E-3</v>
      </c>
      <c r="G153" s="36">
        <v>156965</v>
      </c>
      <c r="H153" s="72">
        <v>-1.4707359329098391E-2</v>
      </c>
    </row>
    <row r="154" spans="2:8" hidden="1" outlineLevel="1">
      <c r="B154" s="63" t="s">
        <v>87</v>
      </c>
      <c r="C154" s="36">
        <v>55093</v>
      </c>
      <c r="D154" s="72">
        <v>0.16690318344523747</v>
      </c>
      <c r="E154" s="97">
        <v>115218</v>
      </c>
      <c r="F154" s="57">
        <v>0.22071069862055803</v>
      </c>
      <c r="G154" s="36">
        <v>170311</v>
      </c>
      <c r="H154" s="72">
        <v>0.20276979357198854</v>
      </c>
    </row>
    <row r="155" spans="2:8" hidden="1" outlineLevel="1">
      <c r="B155" s="63" t="s">
        <v>86</v>
      </c>
      <c r="C155" s="36">
        <v>47541</v>
      </c>
      <c r="D155" s="72">
        <v>0.12680429475480559</v>
      </c>
      <c r="E155" s="97">
        <v>104898</v>
      </c>
      <c r="F155" s="57">
        <v>7.7778234423804049E-2</v>
      </c>
      <c r="G155" s="36">
        <v>152439</v>
      </c>
      <c r="H155" s="72">
        <v>9.2603874741074677E-2</v>
      </c>
    </row>
    <row r="156" spans="2:8" hidden="1" outlineLevel="1">
      <c r="B156" s="63" t="s">
        <v>85</v>
      </c>
      <c r="C156" s="36">
        <v>44958</v>
      </c>
      <c r="D156" s="72">
        <v>-9.5611561508636145E-3</v>
      </c>
      <c r="E156" s="97">
        <v>98635</v>
      </c>
      <c r="F156" s="57">
        <v>-4.8778606077555908E-2</v>
      </c>
      <c r="G156" s="36">
        <v>143593</v>
      </c>
      <c r="H156" s="72">
        <v>-3.6838045410336417E-2</v>
      </c>
    </row>
    <row r="157" spans="2:8" hidden="1" outlineLevel="1">
      <c r="B157" s="63" t="s">
        <v>84</v>
      </c>
      <c r="C157" s="36">
        <v>47047</v>
      </c>
      <c r="D157" s="72">
        <v>0.12663138485116976</v>
      </c>
      <c r="E157" s="97">
        <v>104546</v>
      </c>
      <c r="F157" s="57">
        <v>0.15447729054628567</v>
      </c>
      <c r="G157" s="36">
        <v>151593</v>
      </c>
      <c r="H157" s="72">
        <v>0.1456891078932252</v>
      </c>
    </row>
    <row r="158" spans="2:8" hidden="1" outlineLevel="1">
      <c r="B158" s="63" t="s">
        <v>83</v>
      </c>
      <c r="C158" s="36">
        <v>47216</v>
      </c>
      <c r="D158" s="72">
        <v>0.11300740181981039</v>
      </c>
      <c r="E158" s="97">
        <v>85803</v>
      </c>
      <c r="F158" s="57">
        <v>3.4768451519537003E-2</v>
      </c>
      <c r="G158" s="36">
        <v>133019</v>
      </c>
      <c r="H158" s="72">
        <v>6.1248424311084904E-2</v>
      </c>
    </row>
    <row r="159" spans="2:8" hidden="1" outlineLevel="1">
      <c r="B159" s="63" t="s">
        <v>82</v>
      </c>
      <c r="C159" s="36">
        <v>42635</v>
      </c>
      <c r="D159" s="72">
        <v>-4.6923148753384991E-3</v>
      </c>
      <c r="E159" s="97">
        <v>78060</v>
      </c>
      <c r="F159" s="57">
        <v>-4.8617289668368868E-2</v>
      </c>
      <c r="G159" s="36">
        <v>120695</v>
      </c>
      <c r="H159" s="72">
        <v>-3.3550866797453671E-2</v>
      </c>
    </row>
    <row r="160" spans="2:8" hidden="1" outlineLevel="1">
      <c r="B160" s="63" t="s">
        <v>81</v>
      </c>
      <c r="C160" s="36">
        <v>49754</v>
      </c>
      <c r="D160" s="72">
        <v>-1.2846762214460128E-3</v>
      </c>
      <c r="E160" s="97">
        <v>92323</v>
      </c>
      <c r="F160" s="57">
        <v>0.2317123607497833</v>
      </c>
      <c r="G160" s="36">
        <v>142077</v>
      </c>
      <c r="H160" s="72">
        <v>0.1386838498713665</v>
      </c>
    </row>
    <row r="161" spans="2:8" hidden="1" outlineLevel="1">
      <c r="B161" s="63" t="s">
        <v>80</v>
      </c>
      <c r="C161" s="36">
        <v>54819</v>
      </c>
      <c r="D161" s="72">
        <v>0.17639863516384469</v>
      </c>
      <c r="E161" s="97">
        <v>77013</v>
      </c>
      <c r="F161" s="57">
        <v>2.8513047891236321E-2</v>
      </c>
      <c r="G161" s="36">
        <v>131832</v>
      </c>
      <c r="H161" s="72">
        <v>8.5242473883945014E-2</v>
      </c>
    </row>
    <row r="162" spans="2:8" hidden="1" outlineLevel="1">
      <c r="B162" s="63" t="s">
        <v>79</v>
      </c>
      <c r="C162" s="36">
        <v>43599</v>
      </c>
      <c r="D162" s="72">
        <v>-0.11526207918180154</v>
      </c>
      <c r="E162" s="97">
        <v>71505</v>
      </c>
      <c r="F162" s="57">
        <v>-4.4893543130392954E-2</v>
      </c>
      <c r="G162" s="36">
        <v>115104</v>
      </c>
      <c r="H162" s="72">
        <v>-7.2826130734222061E-2</v>
      </c>
    </row>
    <row r="163" spans="2:8" collapsed="1">
      <c r="B163" s="105">
        <v>2000</v>
      </c>
      <c r="C163" s="66">
        <v>590416</v>
      </c>
      <c r="D163" s="67">
        <v>5.4781403192842637E-2</v>
      </c>
      <c r="E163" s="66">
        <v>1103498</v>
      </c>
      <c r="F163" s="67">
        <v>6.6218728380890601E-2</v>
      </c>
      <c r="G163" s="66">
        <v>1693914</v>
      </c>
      <c r="H163" s="67">
        <v>6.2204179302145279E-2</v>
      </c>
    </row>
    <row r="164" spans="2:8" hidden="1" outlineLevel="1">
      <c r="B164" s="63" t="s">
        <v>90</v>
      </c>
      <c r="C164" s="36">
        <v>43175</v>
      </c>
      <c r="D164" s="72">
        <v>2.2038632705236205E-2</v>
      </c>
      <c r="E164" s="97">
        <v>75644</v>
      </c>
      <c r="F164" s="57">
        <v>0.17423160509158642</v>
      </c>
      <c r="G164" s="36">
        <v>118819</v>
      </c>
      <c r="H164" s="72">
        <v>0.11395597389934742</v>
      </c>
    </row>
    <row r="165" spans="2:8" hidden="1" outlineLevel="1">
      <c r="B165" s="63" t="s">
        <v>89</v>
      </c>
      <c r="C165" s="36">
        <v>53714</v>
      </c>
      <c r="D165" s="72">
        <v>0.12984581729454581</v>
      </c>
      <c r="E165" s="97">
        <v>79734</v>
      </c>
      <c r="F165" s="57">
        <v>0.12189219231472759</v>
      </c>
      <c r="G165" s="36">
        <v>133448</v>
      </c>
      <c r="H165" s="72">
        <v>0.12508009307658585</v>
      </c>
    </row>
    <row r="166" spans="2:8" hidden="1" outlineLevel="1">
      <c r="B166" s="63" t="s">
        <v>88</v>
      </c>
      <c r="C166" s="36">
        <v>55354</v>
      </c>
      <c r="D166" s="72">
        <v>0.21707965963809062</v>
      </c>
      <c r="E166" s="97">
        <v>103954</v>
      </c>
      <c r="F166" s="57">
        <v>0.12174119475138112</v>
      </c>
      <c r="G166" s="36">
        <v>159308</v>
      </c>
      <c r="H166" s="72">
        <v>0.15312732984444777</v>
      </c>
    </row>
    <row r="167" spans="2:8" hidden="1" outlineLevel="1">
      <c r="B167" s="63" t="s">
        <v>87</v>
      </c>
      <c r="C167" s="36">
        <v>47213</v>
      </c>
      <c r="D167" s="72">
        <v>0.13047121923187444</v>
      </c>
      <c r="E167" s="97">
        <v>94386</v>
      </c>
      <c r="F167" s="57">
        <v>0.10990122295390403</v>
      </c>
      <c r="G167" s="36">
        <v>141599</v>
      </c>
      <c r="H167" s="72">
        <v>0.11667613009053346</v>
      </c>
    </row>
    <row r="168" spans="2:8" hidden="1" outlineLevel="1">
      <c r="B168" s="63" t="s">
        <v>86</v>
      </c>
      <c r="C168" s="36">
        <v>42191</v>
      </c>
      <c r="D168" s="72">
        <v>0.14902366622184693</v>
      </c>
      <c r="E168" s="97">
        <v>97328</v>
      </c>
      <c r="F168" s="57">
        <v>0.16204212235541338</v>
      </c>
      <c r="G168" s="36">
        <v>139519</v>
      </c>
      <c r="H168" s="72">
        <v>0.15807428927163314</v>
      </c>
    </row>
    <row r="169" spans="2:8" hidden="1" outlineLevel="1">
      <c r="B169" s="63" t="s">
        <v>85</v>
      </c>
      <c r="C169" s="36">
        <v>45392</v>
      </c>
      <c r="D169" s="72">
        <v>0.11290362125186948</v>
      </c>
      <c r="E169" s="97">
        <v>103693</v>
      </c>
      <c r="F169" s="57">
        <v>0.13226687049574148</v>
      </c>
      <c r="G169" s="36">
        <v>149085</v>
      </c>
      <c r="H169" s="72">
        <v>0.12630036187267213</v>
      </c>
    </row>
    <row r="170" spans="2:8" hidden="1" outlineLevel="1">
      <c r="B170" s="63" t="s">
        <v>84</v>
      </c>
      <c r="C170" s="36">
        <v>41759</v>
      </c>
      <c r="D170" s="72">
        <v>8.8182410423452762E-2</v>
      </c>
      <c r="E170" s="97">
        <v>90557</v>
      </c>
      <c r="F170" s="57">
        <v>9.9940482697469912E-2</v>
      </c>
      <c r="G170" s="36">
        <v>132316</v>
      </c>
      <c r="H170" s="72">
        <v>9.6202279957582126E-2</v>
      </c>
    </row>
    <row r="171" spans="2:8" hidden="1" outlineLevel="1">
      <c r="B171" s="63" t="s">
        <v>83</v>
      </c>
      <c r="C171" s="36">
        <v>42422</v>
      </c>
      <c r="D171" s="72">
        <v>-6.3552680956270313E-2</v>
      </c>
      <c r="E171" s="97">
        <v>82920</v>
      </c>
      <c r="F171" s="57">
        <v>4.6811089228904645E-2</v>
      </c>
      <c r="G171" s="36">
        <v>125342</v>
      </c>
      <c r="H171" s="72">
        <v>6.6579393316361646E-3</v>
      </c>
    </row>
    <row r="172" spans="2:8" hidden="1" outlineLevel="1">
      <c r="B172" s="63" t="s">
        <v>82</v>
      </c>
      <c r="C172" s="36">
        <v>42836</v>
      </c>
      <c r="D172" s="72">
        <v>4.125644631973735E-3</v>
      </c>
      <c r="E172" s="97">
        <v>82049</v>
      </c>
      <c r="F172" s="57">
        <v>0.2253251892892878</v>
      </c>
      <c r="G172" s="36">
        <v>124885</v>
      </c>
      <c r="H172" s="72">
        <v>0.13924339314547396</v>
      </c>
    </row>
    <row r="173" spans="2:8" hidden="1" outlineLevel="1">
      <c r="B173" s="63" t="s">
        <v>81</v>
      </c>
      <c r="C173" s="36">
        <v>49818</v>
      </c>
      <c r="D173" s="72">
        <v>4.747687132043743E-2</v>
      </c>
      <c r="E173" s="97">
        <v>74955</v>
      </c>
      <c r="F173" s="57">
        <v>2.2466852185300423E-2</v>
      </c>
      <c r="G173" s="36">
        <v>124773</v>
      </c>
      <c r="H173" s="72">
        <v>3.2307972333454726E-2</v>
      </c>
    </row>
    <row r="174" spans="2:8" hidden="1" outlineLevel="1">
      <c r="B174" s="63" t="s">
        <v>80</v>
      </c>
      <c r="C174" s="36">
        <v>46599</v>
      </c>
      <c r="D174" s="72">
        <v>8.6071878059012619E-2</v>
      </c>
      <c r="E174" s="97">
        <v>74878</v>
      </c>
      <c r="F174" s="57">
        <v>8.498398852390121E-2</v>
      </c>
      <c r="G174" s="36">
        <v>121477</v>
      </c>
      <c r="H174" s="72">
        <v>8.5401048972918003E-2</v>
      </c>
    </row>
    <row r="175" spans="2:8" hidden="1" outlineLevel="1">
      <c r="B175" s="63" t="s">
        <v>79</v>
      </c>
      <c r="C175" s="36">
        <v>49279</v>
      </c>
      <c r="D175" s="72">
        <v>1.9741334712881642E-2</v>
      </c>
      <c r="E175" s="97">
        <v>74866</v>
      </c>
      <c r="F175" s="57">
        <v>-8.8830639289354529E-3</v>
      </c>
      <c r="G175" s="36">
        <v>124145</v>
      </c>
      <c r="H175" s="72">
        <v>2.2848008267264408E-3</v>
      </c>
    </row>
    <row r="176" spans="2:8" collapsed="1">
      <c r="B176" s="105">
        <v>1999</v>
      </c>
      <c r="C176" s="66">
        <v>559752</v>
      </c>
      <c r="D176" s="67">
        <v>7.7144226161955043E-2</v>
      </c>
      <c r="E176" s="66">
        <v>1034964</v>
      </c>
      <c r="F176" s="67">
        <v>0.10703295222264653</v>
      </c>
      <c r="G176" s="66">
        <v>1594716</v>
      </c>
      <c r="H176" s="67">
        <v>9.6354778964389265E-2</v>
      </c>
    </row>
    <row r="177" spans="2:8" hidden="1" outlineLevel="1">
      <c r="B177" s="63" t="s">
        <v>90</v>
      </c>
      <c r="C177" s="36">
        <v>42244</v>
      </c>
      <c r="D177" s="72">
        <v>-8.9176369124622679E-2</v>
      </c>
      <c r="E177" s="97">
        <v>64420</v>
      </c>
      <c r="F177" s="57">
        <v>-4.7281009213659297E-2</v>
      </c>
      <c r="G177" s="36">
        <v>106664</v>
      </c>
      <c r="H177" s="72">
        <v>-6.4326254199671973E-2</v>
      </c>
    </row>
    <row r="178" spans="2:8" hidden="1" outlineLevel="1">
      <c r="B178" s="63" t="s">
        <v>89</v>
      </c>
      <c r="C178" s="36">
        <v>47541</v>
      </c>
      <c r="D178" s="72">
        <v>-3.3523073795486913E-2</v>
      </c>
      <c r="E178" s="97">
        <v>71071</v>
      </c>
      <c r="F178" s="57">
        <v>8.7311058074781123E-2</v>
      </c>
      <c r="G178" s="36">
        <v>118612</v>
      </c>
      <c r="H178" s="72">
        <v>3.5424341358660572E-2</v>
      </c>
    </row>
    <row r="179" spans="2:8" hidden="1" outlineLevel="1">
      <c r="B179" s="63" t="s">
        <v>88</v>
      </c>
      <c r="C179" s="36">
        <v>45481</v>
      </c>
      <c r="D179" s="72">
        <v>-1.5946168159591489E-2</v>
      </c>
      <c r="E179" s="97">
        <v>92672</v>
      </c>
      <c r="F179" s="57">
        <v>7.8999150045990563E-2</v>
      </c>
      <c r="G179" s="36">
        <v>138153</v>
      </c>
      <c r="H179" s="72">
        <v>4.5781764505506972E-2</v>
      </c>
    </row>
    <row r="180" spans="2:8" hidden="1" outlineLevel="1">
      <c r="B180" s="63" t="s">
        <v>87</v>
      </c>
      <c r="C180" s="36">
        <v>41764</v>
      </c>
      <c r="D180" s="72">
        <v>-2.8066092622760053E-2</v>
      </c>
      <c r="E180" s="97">
        <v>85040</v>
      </c>
      <c r="F180" s="57">
        <v>9.3508898261495776E-2</v>
      </c>
      <c r="G180" s="36">
        <v>126804</v>
      </c>
      <c r="H180" s="72">
        <v>5.0241017740893401E-2</v>
      </c>
    </row>
    <row r="181" spans="2:8" hidden="1" outlineLevel="1">
      <c r="B181" s="63" t="s">
        <v>86</v>
      </c>
      <c r="C181" s="36">
        <v>36719</v>
      </c>
      <c r="D181" s="72">
        <v>-0.11272472453121984</v>
      </c>
      <c r="E181" s="97">
        <v>83756</v>
      </c>
      <c r="F181" s="57">
        <v>-7.0833472004970033E-2</v>
      </c>
      <c r="G181" s="36">
        <v>120475</v>
      </c>
      <c r="H181" s="72">
        <v>-8.4014445922828362E-2</v>
      </c>
    </row>
    <row r="182" spans="2:8" hidden="1" outlineLevel="1">
      <c r="B182" s="63" t="s">
        <v>85</v>
      </c>
      <c r="C182" s="36">
        <v>40787</v>
      </c>
      <c r="D182" s="72">
        <v>1.743663939333473E-2</v>
      </c>
      <c r="E182" s="97">
        <v>91580</v>
      </c>
      <c r="F182" s="57">
        <v>0.10797894864194535</v>
      </c>
      <c r="G182" s="36">
        <v>132367</v>
      </c>
      <c r="H182" s="72">
        <v>7.8407729972381324E-2</v>
      </c>
    </row>
    <row r="183" spans="2:8" hidden="1" outlineLevel="1">
      <c r="B183" s="63" t="s">
        <v>84</v>
      </c>
      <c r="C183" s="36">
        <v>38375</v>
      </c>
      <c r="D183" s="72">
        <v>1.9933554817275656E-2</v>
      </c>
      <c r="E183" s="97">
        <v>82329</v>
      </c>
      <c r="F183" s="57">
        <v>0.13383647105810415</v>
      </c>
      <c r="G183" s="36">
        <v>120704</v>
      </c>
      <c r="H183" s="72">
        <v>9.4959904205522694E-2</v>
      </c>
    </row>
    <row r="184" spans="2:8" hidden="1" outlineLevel="1">
      <c r="B184" s="63" t="s">
        <v>83</v>
      </c>
      <c r="C184" s="36">
        <v>45301</v>
      </c>
      <c r="D184" s="72">
        <v>6.1982792976533752E-2</v>
      </c>
      <c r="E184" s="97">
        <v>79212</v>
      </c>
      <c r="F184" s="57">
        <v>-1.0270634980133475E-2</v>
      </c>
      <c r="G184" s="36">
        <v>124513</v>
      </c>
      <c r="H184" s="72">
        <v>1.4850315019031557E-2</v>
      </c>
    </row>
    <row r="185" spans="2:8" hidden="1" outlineLevel="1">
      <c r="B185" s="63" t="s">
        <v>82</v>
      </c>
      <c r="C185" s="36">
        <v>42660</v>
      </c>
      <c r="D185" s="72">
        <v>1.6435783047663577E-3</v>
      </c>
      <c r="E185" s="97">
        <v>66961</v>
      </c>
      <c r="F185" s="57">
        <v>3.8992676266137005E-2</v>
      </c>
      <c r="G185" s="36">
        <v>109621</v>
      </c>
      <c r="H185" s="72">
        <v>2.4131616808983791E-2</v>
      </c>
    </row>
    <row r="186" spans="2:8" hidden="1" outlineLevel="1">
      <c r="B186" s="63" t="s">
        <v>81</v>
      </c>
      <c r="C186" s="36">
        <v>47560</v>
      </c>
      <c r="D186" s="72">
        <v>0.25016428777961774</v>
      </c>
      <c r="E186" s="97">
        <v>73308</v>
      </c>
      <c r="F186" s="57">
        <v>0.10019209989194389</v>
      </c>
      <c r="G186" s="36">
        <v>120868</v>
      </c>
      <c r="H186" s="72">
        <v>0.15469787437305937</v>
      </c>
    </row>
    <row r="187" spans="2:8" hidden="1" outlineLevel="1">
      <c r="B187" s="63" t="s">
        <v>80</v>
      </c>
      <c r="C187" s="36">
        <v>42906</v>
      </c>
      <c r="D187" s="72">
        <v>3.4353077312504476E-2</v>
      </c>
      <c r="E187" s="97">
        <v>69013</v>
      </c>
      <c r="F187" s="57">
        <v>-0.11079472246559807</v>
      </c>
      <c r="G187" s="36">
        <v>111919</v>
      </c>
      <c r="H187" s="72">
        <v>-6.0238637031563513E-2</v>
      </c>
    </row>
    <row r="188" spans="2:8" hidden="1" outlineLevel="1">
      <c r="B188" s="63" t="s">
        <v>79</v>
      </c>
      <c r="C188" s="36">
        <v>48325</v>
      </c>
      <c r="D188" s="72">
        <v>9.6725143544470482E-2</v>
      </c>
      <c r="E188" s="97">
        <v>75537</v>
      </c>
      <c r="F188" s="57">
        <v>0.11358945630380934</v>
      </c>
      <c r="G188" s="36">
        <v>123862</v>
      </c>
      <c r="H188" s="72">
        <v>0.10694847848429334</v>
      </c>
    </row>
    <row r="189" spans="2:8" collapsed="1">
      <c r="B189" s="105">
        <v>1998</v>
      </c>
      <c r="C189" s="66">
        <v>519663</v>
      </c>
      <c r="D189" s="67">
        <v>1.3602788435094215E-2</v>
      </c>
      <c r="E189" s="66">
        <v>934899</v>
      </c>
      <c r="F189" s="67">
        <v>4.039390118639985E-2</v>
      </c>
      <c r="G189" s="66">
        <v>1454562</v>
      </c>
      <c r="H189" s="67">
        <v>3.0661309865442243E-2</v>
      </c>
    </row>
    <row r="190" spans="2:8" hidden="1" outlineLevel="1">
      <c r="B190" s="63" t="s">
        <v>90</v>
      </c>
      <c r="C190" s="36">
        <v>46380</v>
      </c>
      <c r="D190" s="72">
        <v>0.18346516968614446</v>
      </c>
      <c r="E190" s="97">
        <v>67617</v>
      </c>
      <c r="F190" s="57">
        <v>4.5585984010886316E-2</v>
      </c>
      <c r="G190" s="36">
        <v>113997</v>
      </c>
      <c r="H190" s="72">
        <v>9.7613110081937959E-2</v>
      </c>
    </row>
    <row r="191" spans="2:8" hidden="1" outlineLevel="1">
      <c r="B191" s="63" t="s">
        <v>89</v>
      </c>
      <c r="C191" s="36">
        <v>49190</v>
      </c>
      <c r="D191" s="72">
        <v>8.8105824319242521E-2</v>
      </c>
      <c r="E191" s="97">
        <v>65364</v>
      </c>
      <c r="F191" s="57">
        <v>-8.6431486554480963E-2</v>
      </c>
      <c r="G191" s="36">
        <v>114554</v>
      </c>
      <c r="H191" s="72">
        <v>-1.8851441051775053E-2</v>
      </c>
    </row>
    <row r="192" spans="2:8" hidden="1" outlineLevel="1">
      <c r="B192" s="63" t="s">
        <v>88</v>
      </c>
      <c r="C192" s="36">
        <v>46218</v>
      </c>
      <c r="D192" s="72">
        <v>0.27336345602821255</v>
      </c>
      <c r="E192" s="97">
        <v>85887</v>
      </c>
      <c r="F192" s="57">
        <v>0.12942336774278385</v>
      </c>
      <c r="G192" s="36">
        <v>132105</v>
      </c>
      <c r="H192" s="72">
        <v>0.17592864581942469</v>
      </c>
    </row>
    <row r="193" spans="2:8" hidden="1" outlineLevel="1">
      <c r="B193" s="63" t="s">
        <v>87</v>
      </c>
      <c r="C193" s="36">
        <v>42970</v>
      </c>
      <c r="D193" s="72">
        <v>0.32984649665758847</v>
      </c>
      <c r="E193" s="97">
        <v>77768</v>
      </c>
      <c r="F193" s="57">
        <v>0.12607694646761569</v>
      </c>
      <c r="G193" s="36">
        <v>120738</v>
      </c>
      <c r="H193" s="72">
        <v>0.19102719659080813</v>
      </c>
    </row>
    <row r="194" spans="2:8" hidden="1" outlineLevel="1">
      <c r="B194" s="63" t="s">
        <v>86</v>
      </c>
      <c r="C194" s="36">
        <v>41384</v>
      </c>
      <c r="D194" s="72">
        <v>0.26983737342743175</v>
      </c>
      <c r="E194" s="97">
        <v>90141</v>
      </c>
      <c r="F194" s="57">
        <v>0.10590241568415748</v>
      </c>
      <c r="G194" s="36">
        <v>131525</v>
      </c>
      <c r="H194" s="72">
        <v>0.15272701776527398</v>
      </c>
    </row>
    <row r="195" spans="2:8" hidden="1" outlineLevel="1">
      <c r="B195" s="63" t="s">
        <v>85</v>
      </c>
      <c r="C195" s="36">
        <v>40088</v>
      </c>
      <c r="D195" s="72">
        <v>0.33934716514650365</v>
      </c>
      <c r="E195" s="97">
        <v>82655</v>
      </c>
      <c r="F195" s="57">
        <v>0.14857635173630901</v>
      </c>
      <c r="G195" s="36">
        <v>122743</v>
      </c>
      <c r="H195" s="72">
        <v>0.20461459948574001</v>
      </c>
    </row>
    <row r="196" spans="2:8" hidden="1" outlineLevel="1">
      <c r="B196" s="63" t="s">
        <v>84</v>
      </c>
      <c r="C196" s="36">
        <v>37625</v>
      </c>
      <c r="D196" s="72">
        <v>0.19470993554123139</v>
      </c>
      <c r="E196" s="97">
        <v>72611</v>
      </c>
      <c r="F196" s="57">
        <v>0.13360810578739479</v>
      </c>
      <c r="G196" s="36">
        <v>110236</v>
      </c>
      <c r="H196" s="72">
        <v>0.15374793293282818</v>
      </c>
    </row>
    <row r="197" spans="2:8" hidden="1" outlineLevel="1">
      <c r="B197" s="63" t="s">
        <v>83</v>
      </c>
      <c r="C197" s="36">
        <v>42657</v>
      </c>
      <c r="D197" s="72">
        <v>0.17060922063666295</v>
      </c>
      <c r="E197" s="97">
        <v>80034</v>
      </c>
      <c r="F197" s="57">
        <v>0.16281164642296742</v>
      </c>
      <c r="G197" s="36">
        <v>122691</v>
      </c>
      <c r="H197" s="72">
        <v>0.16551088649922097</v>
      </c>
    </row>
    <row r="198" spans="2:8" hidden="1" outlineLevel="1">
      <c r="B198" s="63" t="s">
        <v>82</v>
      </c>
      <c r="C198" s="36">
        <v>42590</v>
      </c>
      <c r="D198" s="72">
        <v>9.0345869281380331E-2</v>
      </c>
      <c r="E198" s="97">
        <v>64448</v>
      </c>
      <c r="F198" s="57">
        <v>-1.7396209730290102E-2</v>
      </c>
      <c r="G198" s="36">
        <v>107038</v>
      </c>
      <c r="H198" s="72">
        <v>2.2818920210224469E-2</v>
      </c>
    </row>
    <row r="199" spans="2:8" hidden="1" outlineLevel="1">
      <c r="B199" s="63" t="s">
        <v>81</v>
      </c>
      <c r="C199" s="36">
        <v>38043</v>
      </c>
      <c r="D199" s="72">
        <v>-0.17947114140281251</v>
      </c>
      <c r="E199" s="97">
        <v>66632</v>
      </c>
      <c r="F199" s="57">
        <v>-0.14356957404693971</v>
      </c>
      <c r="G199" s="36">
        <v>104675</v>
      </c>
      <c r="H199" s="72">
        <v>-0.15697533946490982</v>
      </c>
    </row>
    <row r="200" spans="2:8" hidden="1" outlineLevel="1">
      <c r="B200" s="63" t="s">
        <v>80</v>
      </c>
      <c r="C200" s="36">
        <v>41481</v>
      </c>
      <c r="D200" s="72">
        <v>4.132044684322822E-2</v>
      </c>
      <c r="E200" s="97">
        <v>77612</v>
      </c>
      <c r="F200" s="57">
        <v>0.15336146941686968</v>
      </c>
      <c r="G200" s="36">
        <v>119093</v>
      </c>
      <c r="H200" s="72">
        <v>0.11169919814799267</v>
      </c>
    </row>
    <row r="201" spans="2:8" hidden="1" outlineLevel="1">
      <c r="B201" s="63" t="s">
        <v>79</v>
      </c>
      <c r="C201" s="36">
        <v>44063</v>
      </c>
      <c r="D201" s="72">
        <v>0.10292608445345541</v>
      </c>
      <c r="E201" s="97">
        <v>67832</v>
      </c>
      <c r="F201" s="57">
        <v>-0.1089158335851188</v>
      </c>
      <c r="G201" s="36">
        <v>111895</v>
      </c>
      <c r="H201" s="72">
        <v>-3.6002894705101873E-2</v>
      </c>
    </row>
    <row r="202" spans="2:8" collapsed="1">
      <c r="B202" s="105">
        <v>1997</v>
      </c>
      <c r="C202" s="66">
        <v>512689</v>
      </c>
      <c r="D202" s="67">
        <v>0.14268616132123824</v>
      </c>
      <c r="E202" s="66">
        <v>898601</v>
      </c>
      <c r="F202" s="67">
        <v>5.1632451005404478E-2</v>
      </c>
      <c r="G202" s="66">
        <v>1411290</v>
      </c>
      <c r="H202" s="67">
        <v>8.298187778555377E-2</v>
      </c>
    </row>
    <row r="203" spans="2:8" hidden="1" outlineLevel="1">
      <c r="B203" s="63" t="s">
        <v>90</v>
      </c>
      <c r="C203" s="36">
        <v>39190</v>
      </c>
      <c r="D203" s="72">
        <v>-8.4046183330996116E-2</v>
      </c>
      <c r="E203" s="97">
        <v>64669</v>
      </c>
      <c r="F203" s="57">
        <v>-4.0832369256325829E-2</v>
      </c>
      <c r="G203" s="36">
        <v>103859</v>
      </c>
      <c r="H203" s="72">
        <v>-5.7609247967479682E-2</v>
      </c>
    </row>
    <row r="204" spans="2:8" hidden="1" outlineLevel="1">
      <c r="B204" s="63" t="s">
        <v>89</v>
      </c>
      <c r="C204" s="36">
        <v>45207</v>
      </c>
      <c r="D204" s="72">
        <v>0.15400520753561042</v>
      </c>
      <c r="E204" s="97">
        <v>71548</v>
      </c>
      <c r="F204" s="57">
        <v>0.24537431898487405</v>
      </c>
      <c r="G204" s="36">
        <v>116755</v>
      </c>
      <c r="H204" s="72">
        <v>0.20833117723156525</v>
      </c>
    </row>
    <row r="205" spans="2:8" hidden="1" outlineLevel="1">
      <c r="B205" s="63" t="s">
        <v>88</v>
      </c>
      <c r="C205" s="36">
        <v>36296</v>
      </c>
      <c r="D205" s="72">
        <v>-6.8808045564164422E-2</v>
      </c>
      <c r="E205" s="97">
        <v>76045</v>
      </c>
      <c r="F205" s="57">
        <v>8.701534706654801E-3</v>
      </c>
      <c r="G205" s="36">
        <v>112341</v>
      </c>
      <c r="H205" s="72">
        <v>-1.7714900277177814E-2</v>
      </c>
    </row>
    <row r="206" spans="2:8" hidden="1" outlineLevel="1">
      <c r="B206" s="63" t="s">
        <v>87</v>
      </c>
      <c r="C206" s="36">
        <v>32312</v>
      </c>
      <c r="D206" s="72">
        <v>-0.13011172432359674</v>
      </c>
      <c r="E206" s="97">
        <v>69061</v>
      </c>
      <c r="F206" s="57">
        <v>-0.18304844147394572</v>
      </c>
      <c r="G206" s="36">
        <v>101373</v>
      </c>
      <c r="H206" s="72">
        <v>-0.16688856015779097</v>
      </c>
    </row>
    <row r="207" spans="2:8" hidden="1" outlineLevel="1">
      <c r="B207" s="63" t="s">
        <v>86</v>
      </c>
      <c r="C207" s="36">
        <v>32590</v>
      </c>
      <c r="D207" s="72">
        <v>-5.1099141068568943E-2</v>
      </c>
      <c r="E207" s="97">
        <v>81509</v>
      </c>
      <c r="F207" s="57">
        <v>1.8455117952818956E-2</v>
      </c>
      <c r="G207" s="36">
        <v>114099</v>
      </c>
      <c r="H207" s="72">
        <v>-2.4305585913251271E-3</v>
      </c>
    </row>
    <row r="208" spans="2:8" hidden="1" outlineLevel="1">
      <c r="B208" s="63" t="s">
        <v>85</v>
      </c>
      <c r="C208" s="36">
        <v>29931</v>
      </c>
      <c r="D208" s="72">
        <v>-0.12849406009783371</v>
      </c>
      <c r="E208" s="97">
        <v>71963</v>
      </c>
      <c r="F208" s="57">
        <v>-4.8611845584346947E-2</v>
      </c>
      <c r="G208" s="36">
        <v>101894</v>
      </c>
      <c r="H208" s="72">
        <v>-7.3556153622345022E-2</v>
      </c>
    </row>
    <row r="209" spans="2:8" hidden="1" outlineLevel="1">
      <c r="B209" s="63" t="s">
        <v>84</v>
      </c>
      <c r="C209" s="36">
        <v>31493</v>
      </c>
      <c r="D209" s="72">
        <v>-0.11099505998588566</v>
      </c>
      <c r="E209" s="97">
        <v>64053</v>
      </c>
      <c r="F209" s="57">
        <v>-0.12792549932606301</v>
      </c>
      <c r="G209" s="36">
        <v>95546</v>
      </c>
      <c r="H209" s="72">
        <v>-0.12241673861528002</v>
      </c>
    </row>
    <row r="210" spans="2:8" hidden="1" outlineLevel="1">
      <c r="B210" s="63" t="s">
        <v>83</v>
      </c>
      <c r="C210" s="36">
        <v>36440</v>
      </c>
      <c r="D210" s="72">
        <v>-4.0168576320295024E-2</v>
      </c>
      <c r="E210" s="97">
        <v>68828</v>
      </c>
      <c r="F210" s="57">
        <v>-4.1419459067992492E-2</v>
      </c>
      <c r="G210" s="36">
        <v>105268</v>
      </c>
      <c r="H210" s="72">
        <v>-4.0986817531680764E-2</v>
      </c>
    </row>
    <row r="211" spans="2:8" hidden="1" outlineLevel="1">
      <c r="B211" s="63" t="s">
        <v>82</v>
      </c>
      <c r="C211" s="36">
        <v>39061</v>
      </c>
      <c r="D211" s="72">
        <v>-6.46063843316802E-3</v>
      </c>
      <c r="E211" s="97">
        <v>65589</v>
      </c>
      <c r="F211" s="57">
        <v>5.6898385381417338E-2</v>
      </c>
      <c r="G211" s="36">
        <v>104650</v>
      </c>
      <c r="H211" s="72">
        <v>3.2326161798506448E-2</v>
      </c>
    </row>
    <row r="212" spans="2:8" hidden="1" outlineLevel="1">
      <c r="B212" s="63" t="s">
        <v>81</v>
      </c>
      <c r="C212" s="36">
        <v>46364</v>
      </c>
      <c r="D212" s="72">
        <v>5.9667165701142721E-3</v>
      </c>
      <c r="E212" s="97">
        <v>77802</v>
      </c>
      <c r="F212" s="57">
        <v>6.1100351872562131E-2</v>
      </c>
      <c r="G212" s="36">
        <v>124166</v>
      </c>
      <c r="H212" s="72">
        <v>3.9820452052155897E-2</v>
      </c>
    </row>
    <row r="213" spans="2:8" hidden="1" outlineLevel="1">
      <c r="B213" s="63" t="s">
        <v>80</v>
      </c>
      <c r="C213" s="36">
        <v>39835</v>
      </c>
      <c r="D213" s="72">
        <v>2.1934325295023038E-2</v>
      </c>
      <c r="E213" s="97">
        <v>67292</v>
      </c>
      <c r="F213" s="57">
        <v>0.125980958117899</v>
      </c>
      <c r="G213" s="36">
        <v>107127</v>
      </c>
      <c r="H213" s="72">
        <v>8.4907284567007357E-2</v>
      </c>
    </row>
    <row r="214" spans="2:8" hidden="1" outlineLevel="1">
      <c r="B214" s="63" t="s">
        <v>79</v>
      </c>
      <c r="C214" s="36">
        <v>39951</v>
      </c>
      <c r="D214" s="72">
        <v>8.424023665427316E-2</v>
      </c>
      <c r="E214" s="97">
        <v>76123</v>
      </c>
      <c r="F214" s="57">
        <v>0.4196490181085768</v>
      </c>
      <c r="G214" s="36">
        <v>116074</v>
      </c>
      <c r="H214" s="72">
        <v>0.28303930671618693</v>
      </c>
    </row>
    <row r="215" spans="2:8" collapsed="1">
      <c r="B215" s="105">
        <v>1996</v>
      </c>
      <c r="C215" s="66">
        <v>448670</v>
      </c>
      <c r="D215" s="67">
        <v>-2.7575190780961156E-2</v>
      </c>
      <c r="E215" s="66">
        <v>854482</v>
      </c>
      <c r="F215" s="67">
        <v>2.3964509804861533E-2</v>
      </c>
      <c r="G215" s="66">
        <v>1303152</v>
      </c>
      <c r="H215" s="67">
        <v>5.6139587321943907E-3</v>
      </c>
    </row>
    <row r="216" spans="2:8" hidden="1" outlineLevel="1">
      <c r="B216" s="63" t="s">
        <v>90</v>
      </c>
      <c r="C216" s="36">
        <v>42786</v>
      </c>
      <c r="D216" s="72">
        <v>0.15675354168919653</v>
      </c>
      <c r="E216" s="97">
        <v>67422</v>
      </c>
      <c r="F216" s="57">
        <v>3.049199871612629E-2</v>
      </c>
      <c r="G216" s="36">
        <v>110208</v>
      </c>
      <c r="H216" s="72">
        <v>7.6092369281843375E-2</v>
      </c>
    </row>
    <row r="217" spans="2:8" hidden="1" outlineLevel="1">
      <c r="B217" s="63" t="s">
        <v>89</v>
      </c>
      <c r="C217" s="36">
        <v>39174</v>
      </c>
      <c r="D217" s="72">
        <v>-0.10933769865629905</v>
      </c>
      <c r="E217" s="97">
        <v>57451</v>
      </c>
      <c r="F217" s="57">
        <v>-7.8956649993587313E-2</v>
      </c>
      <c r="G217" s="36">
        <v>96625</v>
      </c>
      <c r="H217" s="72">
        <v>-9.1520228659539904E-2</v>
      </c>
    </row>
    <row r="218" spans="2:8" hidden="1" outlineLevel="1">
      <c r="B218" s="63" t="s">
        <v>88</v>
      </c>
      <c r="C218" s="36">
        <v>38978</v>
      </c>
      <c r="D218" s="72">
        <v>-9.0361726954492405E-2</v>
      </c>
      <c r="E218" s="97">
        <v>75389</v>
      </c>
      <c r="F218" s="57">
        <v>0.15756905738019555</v>
      </c>
      <c r="G218" s="36">
        <v>114367</v>
      </c>
      <c r="H218" s="72">
        <v>5.9179269659279221E-2</v>
      </c>
    </row>
    <row r="219" spans="2:8" hidden="1" outlineLevel="1">
      <c r="B219" s="63" t="s">
        <v>87</v>
      </c>
      <c r="C219" s="36">
        <v>37145</v>
      </c>
      <c r="D219" s="72">
        <v>-8.3360067122374981E-2</v>
      </c>
      <c r="E219" s="97">
        <v>84535</v>
      </c>
      <c r="F219" s="57">
        <v>1.6143379171074113E-2</v>
      </c>
      <c r="G219" s="36">
        <v>121680</v>
      </c>
      <c r="H219" s="72">
        <v>-1.6449096714222233E-2</v>
      </c>
    </row>
    <row r="220" spans="2:8" hidden="1" outlineLevel="1">
      <c r="B220" s="63" t="s">
        <v>86</v>
      </c>
      <c r="C220" s="36">
        <v>34345</v>
      </c>
      <c r="D220" s="72">
        <v>-0.2524432448904077</v>
      </c>
      <c r="E220" s="97">
        <v>80032</v>
      </c>
      <c r="F220" s="57">
        <v>2.576196457409452E-2</v>
      </c>
      <c r="G220" s="36">
        <v>114377</v>
      </c>
      <c r="H220" s="72">
        <v>-7.7344411729117102E-2</v>
      </c>
    </row>
    <row r="221" spans="2:8" hidden="1" outlineLevel="1">
      <c r="B221" s="63" t="s">
        <v>85</v>
      </c>
      <c r="C221" s="36">
        <v>34344</v>
      </c>
      <c r="D221" s="72">
        <v>-0.27329665679221327</v>
      </c>
      <c r="E221" s="97">
        <v>75640</v>
      </c>
      <c r="F221" s="57">
        <v>-0.12251598009303832</v>
      </c>
      <c r="G221" s="36">
        <v>109984</v>
      </c>
      <c r="H221" s="72">
        <v>-0.17590906706828213</v>
      </c>
    </row>
    <row r="222" spans="2:8" hidden="1" outlineLevel="1">
      <c r="B222" s="63" t="s">
        <v>84</v>
      </c>
      <c r="C222" s="36">
        <v>35425</v>
      </c>
      <c r="D222" s="72">
        <v>-8.6607879537953791E-2</v>
      </c>
      <c r="E222" s="97">
        <v>73449</v>
      </c>
      <c r="F222" s="57">
        <v>0.11458617863971599</v>
      </c>
      <c r="G222" s="36">
        <v>108874</v>
      </c>
      <c r="H222" s="72">
        <v>4.0045088936015771E-2</v>
      </c>
    </row>
    <row r="223" spans="2:8" hidden="1" outlineLevel="1">
      <c r="B223" s="63" t="s">
        <v>83</v>
      </c>
      <c r="C223" s="36">
        <v>37965</v>
      </c>
      <c r="D223" s="72">
        <v>-0.15790524354538193</v>
      </c>
      <c r="E223" s="97">
        <v>71802</v>
      </c>
      <c r="F223" s="57">
        <v>0.13924412147367748</v>
      </c>
      <c r="G223" s="36">
        <v>109767</v>
      </c>
      <c r="H223" s="72">
        <v>1.5326981777818993E-2</v>
      </c>
    </row>
    <row r="224" spans="2:8" hidden="1" outlineLevel="1">
      <c r="B224" s="63" t="s">
        <v>82</v>
      </c>
      <c r="C224" s="36">
        <v>39315</v>
      </c>
      <c r="D224" s="72">
        <v>-0.11974117278284035</v>
      </c>
      <c r="E224" s="97">
        <v>62058</v>
      </c>
      <c r="F224" s="57">
        <v>-1.0933316333035847E-2</v>
      </c>
      <c r="G224" s="36">
        <v>101373</v>
      </c>
      <c r="H224" s="72">
        <v>-5.6178833781783344E-2</v>
      </c>
    </row>
    <row r="225" spans="2:8" hidden="1" outlineLevel="1">
      <c r="B225" s="63" t="s">
        <v>81</v>
      </c>
      <c r="C225" s="36">
        <v>46089</v>
      </c>
      <c r="D225" s="72">
        <v>4.2030296179063953E-2</v>
      </c>
      <c r="E225" s="97">
        <v>73322</v>
      </c>
      <c r="F225" s="57">
        <v>0.14861752956841867</v>
      </c>
      <c r="G225" s="36">
        <v>119411</v>
      </c>
      <c r="H225" s="72">
        <v>0.10499236570582515</v>
      </c>
    </row>
    <row r="226" spans="2:8" hidden="1" outlineLevel="1">
      <c r="B226" s="63" t="s">
        <v>80</v>
      </c>
      <c r="C226" s="36">
        <v>38980</v>
      </c>
      <c r="D226" s="72">
        <v>6.5589009967463863E-3</v>
      </c>
      <c r="E226" s="97">
        <v>59763</v>
      </c>
      <c r="F226" s="57">
        <v>9.8988598749540246E-2</v>
      </c>
      <c r="G226" s="36">
        <v>98743</v>
      </c>
      <c r="H226" s="72">
        <v>6.054389620432632E-2</v>
      </c>
    </row>
    <row r="227" spans="2:8" hidden="1" outlineLevel="1">
      <c r="B227" s="63" t="s">
        <v>79</v>
      </c>
      <c r="C227" s="36">
        <v>36847</v>
      </c>
      <c r="D227" s="72">
        <v>-9.5645984684861629E-2</v>
      </c>
      <c r="E227" s="97">
        <v>53621</v>
      </c>
      <c r="F227" s="57">
        <v>5.3519853822425745E-2</v>
      </c>
      <c r="G227" s="36">
        <v>90468</v>
      </c>
      <c r="H227" s="72">
        <v>-1.2799947621697672E-2</v>
      </c>
    </row>
    <row r="228" spans="2:8" collapsed="1">
      <c r="B228" s="105">
        <v>1995</v>
      </c>
      <c r="C228" s="66">
        <v>461393</v>
      </c>
      <c r="D228" s="67">
        <v>-9.4913864466493303E-2</v>
      </c>
      <c r="E228" s="66">
        <v>834484</v>
      </c>
      <c r="F228" s="67">
        <v>4.1640193477921583E-2</v>
      </c>
      <c r="G228" s="66">
        <v>1295877</v>
      </c>
      <c r="H228" s="67">
        <v>-1.1462327876280654E-2</v>
      </c>
    </row>
    <row r="229" spans="2:8" hidden="1" outlineLevel="1">
      <c r="B229" s="63" t="s">
        <v>90</v>
      </c>
      <c r="C229" s="36">
        <v>36988</v>
      </c>
      <c r="D229" s="72">
        <v>-0.16026063068994478</v>
      </c>
      <c r="E229" s="97">
        <v>65427</v>
      </c>
      <c r="F229" s="57">
        <v>0.18934394939193977</v>
      </c>
      <c r="G229" s="36">
        <v>102415</v>
      </c>
      <c r="H229" s="72">
        <v>3.3889236608855455E-2</v>
      </c>
    </row>
    <row r="230" spans="2:8" hidden="1" outlineLevel="1">
      <c r="B230" s="63" t="s">
        <v>89</v>
      </c>
      <c r="C230" s="36">
        <v>43983</v>
      </c>
      <c r="D230" s="72">
        <v>-1.336952376679601E-2</v>
      </c>
      <c r="E230" s="97">
        <v>62376</v>
      </c>
      <c r="F230" s="57">
        <v>0.23661307269879672</v>
      </c>
      <c r="G230" s="36">
        <v>106359</v>
      </c>
      <c r="H230" s="72">
        <v>0.11933277204798998</v>
      </c>
    </row>
    <row r="231" spans="2:8" hidden="1" outlineLevel="1">
      <c r="B231" s="63" t="s">
        <v>88</v>
      </c>
      <c r="C231" s="36">
        <v>42850</v>
      </c>
      <c r="D231" s="72">
        <v>-7.1908165475416896E-2</v>
      </c>
      <c r="E231" s="97">
        <v>65127</v>
      </c>
      <c r="F231" s="57">
        <v>-8.0594612908690522E-2</v>
      </c>
      <c r="G231" s="36">
        <v>107977</v>
      </c>
      <c r="H231" s="72">
        <v>-7.7166982889766311E-2</v>
      </c>
    </row>
    <row r="232" spans="2:8" hidden="1" outlineLevel="1">
      <c r="B232" s="63" t="s">
        <v>87</v>
      </c>
      <c r="C232" s="36">
        <v>40523</v>
      </c>
      <c r="D232" s="72">
        <v>7.8944565738324757E-2</v>
      </c>
      <c r="E232" s="97">
        <v>83192</v>
      </c>
      <c r="F232" s="57">
        <v>0.25081942565027826</v>
      </c>
      <c r="G232" s="36">
        <v>123715</v>
      </c>
      <c r="H232" s="72">
        <v>0.18879002190875194</v>
      </c>
    </row>
    <row r="233" spans="2:8" hidden="1" outlineLevel="1">
      <c r="B233" s="63" t="s">
        <v>86</v>
      </c>
      <c r="C233" s="36">
        <v>45943</v>
      </c>
      <c r="D233" s="72">
        <v>0.3002122541389558</v>
      </c>
      <c r="E233" s="97">
        <v>78022</v>
      </c>
      <c r="F233" s="57">
        <v>0.25732426596190416</v>
      </c>
      <c r="G233" s="36">
        <v>123965</v>
      </c>
      <c r="H233" s="72">
        <v>0.27288502808325377</v>
      </c>
    </row>
    <row r="234" spans="2:8" hidden="1" outlineLevel="1">
      <c r="B234" s="63" t="s">
        <v>85</v>
      </c>
      <c r="C234" s="36">
        <v>47260</v>
      </c>
      <c r="D234" s="72">
        <v>0.38203298631418869</v>
      </c>
      <c r="E234" s="97">
        <v>86201</v>
      </c>
      <c r="F234" s="57">
        <v>0.27841549504656826</v>
      </c>
      <c r="G234" s="36">
        <v>133461</v>
      </c>
      <c r="H234" s="72">
        <v>0.31328229552074305</v>
      </c>
    </row>
    <row r="235" spans="2:8" hidden="1" outlineLevel="1">
      <c r="B235" s="63" t="s">
        <v>84</v>
      </c>
      <c r="C235" s="36">
        <v>38784</v>
      </c>
      <c r="D235" s="72">
        <v>0.1734947049924358</v>
      </c>
      <c r="E235" s="97">
        <v>65898</v>
      </c>
      <c r="F235" s="57">
        <v>0.29971204291743914</v>
      </c>
      <c r="G235" s="36">
        <v>104682</v>
      </c>
      <c r="H235" s="72">
        <v>0.24990447989301745</v>
      </c>
    </row>
    <row r="236" spans="2:8" hidden="1" outlineLevel="1">
      <c r="B236" s="63" t="s">
        <v>83</v>
      </c>
      <c r="C236" s="36">
        <v>45084</v>
      </c>
      <c r="D236" s="72">
        <v>0.31528430142661268</v>
      </c>
      <c r="E236" s="97">
        <v>63026</v>
      </c>
      <c r="F236" s="57">
        <v>0.26097395062222395</v>
      </c>
      <c r="G236" s="36">
        <v>108110</v>
      </c>
      <c r="H236" s="72">
        <v>0.28306768416430295</v>
      </c>
    </row>
    <row r="237" spans="2:8" hidden="1" outlineLevel="1">
      <c r="B237" s="63" t="s">
        <v>82</v>
      </c>
      <c r="C237" s="36">
        <v>44663</v>
      </c>
      <c r="D237" s="72">
        <v>0.10925392410093382</v>
      </c>
      <c r="E237" s="97">
        <v>62744</v>
      </c>
      <c r="F237" s="57">
        <v>9.9807186678352311E-2</v>
      </c>
      <c r="G237" s="36">
        <v>107407</v>
      </c>
      <c r="H237" s="72">
        <v>0.10371580656431756</v>
      </c>
    </row>
    <row r="238" spans="2:8" hidden="1" outlineLevel="1">
      <c r="B238" s="63" t="s">
        <v>81</v>
      </c>
      <c r="C238" s="36">
        <v>44230</v>
      </c>
      <c r="D238" s="72">
        <v>0.17361424363838984</v>
      </c>
      <c r="E238" s="97">
        <v>63835</v>
      </c>
      <c r="F238" s="57">
        <v>0.19610635387584563</v>
      </c>
      <c r="G238" s="36">
        <v>108065</v>
      </c>
      <c r="H238" s="72">
        <v>0.18679713582850122</v>
      </c>
    </row>
    <row r="239" spans="2:8" hidden="1" outlineLevel="1">
      <c r="B239" s="63" t="s">
        <v>80</v>
      </c>
      <c r="C239" s="36">
        <v>38726</v>
      </c>
      <c r="D239" s="72">
        <v>-1.2293409508263631E-2</v>
      </c>
      <c r="E239" s="97">
        <v>54380</v>
      </c>
      <c r="F239" s="57">
        <v>0.12699991710188185</v>
      </c>
      <c r="G239" s="36">
        <v>93106</v>
      </c>
      <c r="H239" s="72">
        <v>6.4555225245826575E-2</v>
      </c>
    </row>
    <row r="240" spans="2:8" hidden="1" outlineLevel="1">
      <c r="B240" s="63" t="s">
        <v>79</v>
      </c>
      <c r="C240" s="36">
        <v>40744</v>
      </c>
      <c r="D240" s="72">
        <v>4.4423367768065436E-2</v>
      </c>
      <c r="E240" s="97">
        <v>50897</v>
      </c>
      <c r="F240" s="57">
        <v>0.13594161496228185</v>
      </c>
      <c r="G240" s="36">
        <v>91641</v>
      </c>
      <c r="H240" s="72">
        <v>9.3346218547549986E-2</v>
      </c>
    </row>
    <row r="241" spans="2:8" collapsed="1">
      <c r="B241" s="105">
        <v>1994</v>
      </c>
      <c r="C241" s="66">
        <v>509778</v>
      </c>
      <c r="D241" s="67">
        <v>9.5396899751172048E-2</v>
      </c>
      <c r="E241" s="66">
        <v>801125</v>
      </c>
      <c r="F241" s="67">
        <v>0.18432354041224586</v>
      </c>
      <c r="G241" s="66">
        <v>1310903</v>
      </c>
      <c r="H241" s="67">
        <v>0.14807899297877158</v>
      </c>
    </row>
    <row r="242" spans="2:8" hidden="1" outlineLevel="1">
      <c r="B242" s="63" t="s">
        <v>90</v>
      </c>
      <c r="C242" s="36">
        <v>44047</v>
      </c>
      <c r="D242" s="72">
        <v>0.39274647441978128</v>
      </c>
      <c r="E242" s="97">
        <v>55011</v>
      </c>
      <c r="F242" s="57">
        <v>0.41934568347179946</v>
      </c>
      <c r="G242" s="36">
        <v>99058</v>
      </c>
      <c r="H242" s="72">
        <v>0.40739372584678346</v>
      </c>
    </row>
    <row r="243" spans="2:8" hidden="1" outlineLevel="1">
      <c r="B243" s="63" t="s">
        <v>89</v>
      </c>
      <c r="C243" s="36">
        <v>44579</v>
      </c>
      <c r="D243" s="72">
        <v>9.6573438614616425E-2</v>
      </c>
      <c r="E243" s="97">
        <v>50441</v>
      </c>
      <c r="F243" s="57">
        <v>0.25406493958530163</v>
      </c>
      <c r="G243" s="36">
        <v>95020</v>
      </c>
      <c r="H243" s="72">
        <v>0.17489953632148381</v>
      </c>
    </row>
    <row r="244" spans="2:8" hidden="1" outlineLevel="1">
      <c r="B244" s="63" t="s">
        <v>88</v>
      </c>
      <c r="C244" s="36">
        <v>46170</v>
      </c>
      <c r="D244" s="72">
        <v>0.13952168225683037</v>
      </c>
      <c r="E244" s="97">
        <v>70836</v>
      </c>
      <c r="F244" s="57">
        <v>0.21908236670911774</v>
      </c>
      <c r="G244" s="36">
        <v>117006</v>
      </c>
      <c r="H244" s="72">
        <v>0.18639668231548412</v>
      </c>
    </row>
    <row r="245" spans="2:8" hidden="1" outlineLevel="1">
      <c r="B245" s="63" t="s">
        <v>87</v>
      </c>
      <c r="C245" s="36">
        <v>37558</v>
      </c>
      <c r="D245" s="72">
        <v>8.4644930256736028E-2</v>
      </c>
      <c r="E245" s="97">
        <v>66510</v>
      </c>
      <c r="F245" s="57">
        <v>0.21015283842794763</v>
      </c>
      <c r="G245" s="36">
        <v>104068</v>
      </c>
      <c r="H245" s="72">
        <v>0.16164175605835673</v>
      </c>
    </row>
    <row r="246" spans="2:8" hidden="1" outlineLevel="1">
      <c r="B246" s="63" t="s">
        <v>86</v>
      </c>
      <c r="C246" s="36">
        <v>35335</v>
      </c>
      <c r="D246" s="72">
        <v>5.977445864075337E-2</v>
      </c>
      <c r="E246" s="97">
        <v>62054</v>
      </c>
      <c r="F246" s="57">
        <v>-6.5592531245294405E-2</v>
      </c>
      <c r="G246" s="36">
        <v>97389</v>
      </c>
      <c r="H246" s="72">
        <v>-2.3688748095276324E-2</v>
      </c>
    </row>
    <row r="247" spans="2:8" hidden="1" outlineLevel="1">
      <c r="B247" s="63" t="s">
        <v>85</v>
      </c>
      <c r="C247" s="36">
        <v>34196</v>
      </c>
      <c r="D247" s="72">
        <v>-1.963819844614545E-2</v>
      </c>
      <c r="E247" s="97">
        <v>67428</v>
      </c>
      <c r="F247" s="57">
        <v>0.13174104969871925</v>
      </c>
      <c r="G247" s="36">
        <v>101624</v>
      </c>
      <c r="H247" s="72">
        <v>7.5841626085115355E-2</v>
      </c>
    </row>
    <row r="248" spans="2:8" hidden="1" outlineLevel="1">
      <c r="B248" s="63" t="s">
        <v>84</v>
      </c>
      <c r="C248" s="36">
        <v>33050</v>
      </c>
      <c r="D248" s="72">
        <v>0.10137296720874422</v>
      </c>
      <c r="E248" s="97">
        <v>50702</v>
      </c>
      <c r="F248" s="57">
        <v>0.20535374667173834</v>
      </c>
      <c r="G248" s="36">
        <v>83752</v>
      </c>
      <c r="H248" s="72">
        <v>0.16206016206016205</v>
      </c>
    </row>
    <row r="249" spans="2:8" hidden="1" outlineLevel="1">
      <c r="B249" s="63" t="s">
        <v>83</v>
      </c>
      <c r="C249" s="36">
        <v>34277</v>
      </c>
      <c r="D249" s="72">
        <v>-5.2047899554744315E-2</v>
      </c>
      <c r="E249" s="97">
        <v>49982</v>
      </c>
      <c r="F249" s="57">
        <v>7.7895190856156926E-2</v>
      </c>
      <c r="G249" s="36">
        <v>84259</v>
      </c>
      <c r="H249" s="72">
        <v>2.0962328393655527E-2</v>
      </c>
    </row>
    <row r="250" spans="2:8" hidden="1" outlineLevel="1">
      <c r="B250" s="63" t="s">
        <v>82</v>
      </c>
      <c r="C250" s="36">
        <v>40264</v>
      </c>
      <c r="D250" s="72">
        <v>0.22249210590235613</v>
      </c>
      <c r="E250" s="97">
        <v>57050</v>
      </c>
      <c r="F250" s="57">
        <v>0.2942671113228521</v>
      </c>
      <c r="G250" s="36">
        <v>97314</v>
      </c>
      <c r="H250" s="72">
        <v>0.26357203142245011</v>
      </c>
    </row>
    <row r="251" spans="2:8" hidden="1" outlineLevel="1">
      <c r="B251" s="63" t="s">
        <v>81</v>
      </c>
      <c r="C251" s="36">
        <v>37687</v>
      </c>
      <c r="D251" s="72">
        <v>9.1554191044430189E-2</v>
      </c>
      <c r="E251" s="97">
        <v>53369</v>
      </c>
      <c r="F251" s="57">
        <v>0.1286188593059403</v>
      </c>
      <c r="G251" s="36">
        <v>91056</v>
      </c>
      <c r="H251" s="72">
        <v>0.11297715521983065</v>
      </c>
    </row>
    <row r="252" spans="2:8" hidden="1" outlineLevel="1">
      <c r="B252" s="63" t="s">
        <v>80</v>
      </c>
      <c r="C252" s="36">
        <v>39208</v>
      </c>
      <c r="D252" s="72">
        <v>0.13203406958279196</v>
      </c>
      <c r="E252" s="97">
        <v>48252</v>
      </c>
      <c r="F252" s="57">
        <v>7.4176313446126407E-2</v>
      </c>
      <c r="G252" s="36">
        <v>87460</v>
      </c>
      <c r="H252" s="72">
        <v>9.9365219030859153E-2</v>
      </c>
    </row>
    <row r="253" spans="2:8" hidden="1" outlineLevel="1">
      <c r="B253" s="63" t="s">
        <v>79</v>
      </c>
      <c r="C253" s="36">
        <v>39011</v>
      </c>
      <c r="D253" s="72">
        <v>-5.2279960158394645E-2</v>
      </c>
      <c r="E253" s="97">
        <v>44806</v>
      </c>
      <c r="F253" s="57">
        <v>1.2564971751412468E-2</v>
      </c>
      <c r="G253" s="36">
        <v>83817</v>
      </c>
      <c r="H253" s="72">
        <v>-1.8685680165782759E-2</v>
      </c>
    </row>
    <row r="254" spans="2:8" collapsed="1">
      <c r="B254" s="105">
        <v>1993</v>
      </c>
      <c r="C254" s="66">
        <v>465382</v>
      </c>
      <c r="D254" s="67">
        <v>9.4828417707076174E-2</v>
      </c>
      <c r="E254" s="66">
        <v>676441</v>
      </c>
      <c r="F254" s="67">
        <v>0.15235986064854634</v>
      </c>
      <c r="G254" s="66">
        <v>1141823</v>
      </c>
      <c r="H254" s="67">
        <v>0.1281966409703601</v>
      </c>
    </row>
    <row r="255" spans="2:8" hidden="1" outlineLevel="1">
      <c r="B255" s="63" t="s">
        <v>90</v>
      </c>
      <c r="C255" s="36">
        <v>31626</v>
      </c>
      <c r="D255" s="72">
        <v>-0.21833910034602078</v>
      </c>
      <c r="E255" s="97">
        <v>38758</v>
      </c>
      <c r="F255" s="57">
        <v>-1.7466474003092758E-2</v>
      </c>
      <c r="G255" s="36">
        <v>70384</v>
      </c>
      <c r="H255" s="72">
        <v>-0.11917604214899824</v>
      </c>
    </row>
    <row r="256" spans="2:8" hidden="1" outlineLevel="1">
      <c r="B256" s="63" t="s">
        <v>89</v>
      </c>
      <c r="C256" s="36">
        <v>40653</v>
      </c>
      <c r="D256" s="72">
        <v>-4.8807880390275837E-2</v>
      </c>
      <c r="E256" s="97">
        <v>40222</v>
      </c>
      <c r="F256" s="57">
        <v>-0.12255671902268761</v>
      </c>
      <c r="G256" s="36">
        <v>80875</v>
      </c>
      <c r="H256" s="72">
        <v>-8.6973210354598707E-2</v>
      </c>
    </row>
    <row r="257" spans="2:8" hidden="1" outlineLevel="1">
      <c r="B257" s="63" t="s">
        <v>88</v>
      </c>
      <c r="C257" s="36">
        <v>40517</v>
      </c>
      <c r="D257" s="72">
        <v>3.293383518224946E-3</v>
      </c>
      <c r="E257" s="97">
        <v>58106</v>
      </c>
      <c r="F257" s="57">
        <v>0.24052092228864219</v>
      </c>
      <c r="G257" s="36">
        <v>98623</v>
      </c>
      <c r="H257" s="72">
        <v>0.1306865083004678</v>
      </c>
    </row>
    <row r="258" spans="2:8" hidden="1" outlineLevel="1">
      <c r="B258" s="63" t="s">
        <v>87</v>
      </c>
      <c r="C258" s="36">
        <v>34627</v>
      </c>
      <c r="D258" s="72">
        <v>-0.15935519895122718</v>
      </c>
      <c r="E258" s="97">
        <v>54960</v>
      </c>
      <c r="F258" s="57">
        <v>8.0613448682658184E-2</v>
      </c>
      <c r="G258" s="36">
        <v>89587</v>
      </c>
      <c r="H258" s="72">
        <v>-2.6767770040521E-2</v>
      </c>
    </row>
    <row r="259" spans="2:8" hidden="1" outlineLevel="1">
      <c r="B259" s="63" t="s">
        <v>86</v>
      </c>
      <c r="C259" s="36">
        <v>33342</v>
      </c>
      <c r="D259" s="72">
        <v>-1.0857956568173677E-2</v>
      </c>
      <c r="E259" s="97">
        <v>66410</v>
      </c>
      <c r="F259" s="57">
        <v>0.1277148533682011</v>
      </c>
      <c r="G259" s="36">
        <v>99752</v>
      </c>
      <c r="H259" s="72">
        <v>7.7270321932676023E-2</v>
      </c>
    </row>
    <row r="260" spans="2:8" hidden="1" outlineLevel="1">
      <c r="B260" s="63" t="s">
        <v>85</v>
      </c>
      <c r="C260" s="36">
        <v>34881</v>
      </c>
      <c r="D260" s="72">
        <v>1.0574805887124894E-2</v>
      </c>
      <c r="E260" s="97">
        <v>59579</v>
      </c>
      <c r="F260" s="57">
        <v>6.9084318756841068E-2</v>
      </c>
      <c r="G260" s="36">
        <v>94460</v>
      </c>
      <c r="H260" s="72">
        <v>4.6706188708515617E-2</v>
      </c>
    </row>
    <row r="261" spans="2:8" hidden="1" outlineLevel="1">
      <c r="B261" s="63" t="s">
        <v>84</v>
      </c>
      <c r="C261" s="36">
        <v>30008</v>
      </c>
      <c r="D261" s="72">
        <v>-1.9314356678322819E-2</v>
      </c>
      <c r="E261" s="97">
        <v>42064</v>
      </c>
      <c r="F261" s="57">
        <v>0.22257745742021751</v>
      </c>
      <c r="G261" s="36">
        <v>72072</v>
      </c>
      <c r="H261" s="72">
        <v>0.10871471425274981</v>
      </c>
    </row>
    <row r="262" spans="2:8" hidden="1" outlineLevel="1">
      <c r="B262" s="63" t="s">
        <v>83</v>
      </c>
      <c r="C262" s="36">
        <v>36159</v>
      </c>
      <c r="D262" s="72">
        <v>0.18220754593604926</v>
      </c>
      <c r="E262" s="97">
        <v>46370</v>
      </c>
      <c r="F262" s="57">
        <v>0.39896216738067936</v>
      </c>
      <c r="G262" s="36">
        <v>82529</v>
      </c>
      <c r="H262" s="72">
        <v>0.29493817862298366</v>
      </c>
    </row>
    <row r="263" spans="2:8" hidden="1" outlineLevel="1">
      <c r="B263" s="63" t="s">
        <v>82</v>
      </c>
      <c r="C263" s="36">
        <v>32936</v>
      </c>
      <c r="D263" s="72">
        <v>8.3242887682946964E-2</v>
      </c>
      <c r="E263" s="97">
        <v>44079</v>
      </c>
      <c r="F263" s="57">
        <v>0.46446725804844013</v>
      </c>
      <c r="G263" s="36">
        <v>77015</v>
      </c>
      <c r="H263" s="72">
        <v>0.27289104852571722</v>
      </c>
    </row>
    <row r="264" spans="2:8" hidden="1" outlineLevel="1">
      <c r="B264" s="63" t="s">
        <v>81</v>
      </c>
      <c r="C264" s="36">
        <v>34526</v>
      </c>
      <c r="D264" s="72">
        <v>6.4500215822901996E-2</v>
      </c>
      <c r="E264" s="97">
        <v>47287</v>
      </c>
      <c r="F264" s="57">
        <v>0.67619013859841903</v>
      </c>
      <c r="G264" s="36">
        <v>81813</v>
      </c>
      <c r="H264" s="72">
        <v>0.34904773682908741</v>
      </c>
    </row>
    <row r="265" spans="2:8" hidden="1" outlineLevel="1">
      <c r="B265" s="63" t="s">
        <v>80</v>
      </c>
      <c r="C265" s="36">
        <v>34635</v>
      </c>
      <c r="D265" s="72">
        <v>6.0114474610510893E-2</v>
      </c>
      <c r="E265" s="97">
        <v>44920</v>
      </c>
      <c r="F265" s="57">
        <v>0.55545552131306475</v>
      </c>
      <c r="G265" s="36">
        <v>79555</v>
      </c>
      <c r="H265" s="72">
        <v>0.29252640129975638</v>
      </c>
    </row>
    <row r="266" spans="2:8" hidden="1" outlineLevel="1">
      <c r="B266" s="63" t="s">
        <v>79</v>
      </c>
      <c r="C266" s="36">
        <v>41163</v>
      </c>
      <c r="D266" s="72">
        <v>0.25260178930071198</v>
      </c>
      <c r="E266" s="97">
        <v>44250</v>
      </c>
      <c r="F266" s="57">
        <v>0.61632026883880631</v>
      </c>
      <c r="G266" s="36">
        <v>85413</v>
      </c>
      <c r="H266" s="72">
        <v>0.41790202360596962</v>
      </c>
    </row>
    <row r="267" spans="2:8" collapsed="1">
      <c r="B267" s="105">
        <v>1992</v>
      </c>
      <c r="C267" s="66">
        <v>425073</v>
      </c>
      <c r="D267" s="67">
        <v>5.9589875874146436E-3</v>
      </c>
      <c r="E267" s="66">
        <v>587005</v>
      </c>
      <c r="F267" s="67">
        <v>0.22363322167167299</v>
      </c>
      <c r="G267" s="66">
        <v>1012078</v>
      </c>
      <c r="H267" s="67">
        <v>0.12169198406699477</v>
      </c>
    </row>
    <row r="268" spans="2:8" hidden="1" outlineLevel="1">
      <c r="B268" s="63" t="s">
        <v>90</v>
      </c>
      <c r="C268" s="36">
        <v>40460</v>
      </c>
      <c r="D268" s="72">
        <v>0.31286910247258093</v>
      </c>
      <c r="E268" s="97">
        <v>39447</v>
      </c>
      <c r="F268" s="57">
        <v>0.47957691009339487</v>
      </c>
      <c r="G268" s="36">
        <v>79907</v>
      </c>
      <c r="H268" s="72">
        <v>0.39019467979609934</v>
      </c>
    </row>
    <row r="269" spans="2:8" hidden="1" outlineLevel="1">
      <c r="B269" s="63" t="s">
        <v>89</v>
      </c>
      <c r="C269" s="36">
        <v>42739</v>
      </c>
      <c r="D269" s="72">
        <v>0.15751699482707249</v>
      </c>
      <c r="E269" s="97">
        <v>45840</v>
      </c>
      <c r="F269" s="57">
        <v>0.6811530421388492</v>
      </c>
      <c r="G269" s="36">
        <v>88579</v>
      </c>
      <c r="H269" s="72">
        <v>0.37995014799813065</v>
      </c>
    </row>
    <row r="270" spans="2:8" hidden="1" outlineLevel="1">
      <c r="B270" s="63" t="s">
        <v>88</v>
      </c>
      <c r="C270" s="36">
        <v>40384</v>
      </c>
      <c r="D270" s="72">
        <v>-1.8495564467128411E-2</v>
      </c>
      <c r="E270" s="97">
        <v>46840</v>
      </c>
      <c r="F270" s="57">
        <v>0.56839109325297166</v>
      </c>
      <c r="G270" s="36">
        <v>87224</v>
      </c>
      <c r="H270" s="72">
        <v>0.22833403745951264</v>
      </c>
    </row>
    <row r="271" spans="2:8" hidden="1" outlineLevel="1">
      <c r="B271" s="63" t="s">
        <v>87</v>
      </c>
      <c r="C271" s="36">
        <v>41191</v>
      </c>
      <c r="D271" s="72">
        <v>3.1038021576431207E-2</v>
      </c>
      <c r="E271" s="97">
        <v>50860</v>
      </c>
      <c r="F271" s="57">
        <v>0.16726338015239151</v>
      </c>
      <c r="G271" s="36">
        <v>92051</v>
      </c>
      <c r="H271" s="72">
        <v>0.10210361217868136</v>
      </c>
    </row>
    <row r="272" spans="2:8" hidden="1" outlineLevel="1">
      <c r="B272" s="63" t="s">
        <v>86</v>
      </c>
      <c r="C272" s="36">
        <v>33708</v>
      </c>
      <c r="D272" s="72">
        <v>-0.11385683114698075</v>
      </c>
      <c r="E272" s="97">
        <v>58889</v>
      </c>
      <c r="F272" s="57">
        <v>0.13043728644373642</v>
      </c>
      <c r="G272" s="36">
        <v>92597</v>
      </c>
      <c r="H272" s="72">
        <v>2.7337379206284096E-2</v>
      </c>
    </row>
    <row r="273" spans="2:8" hidden="1" outlineLevel="1">
      <c r="B273" s="63" t="s">
        <v>85</v>
      </c>
      <c r="C273" s="36">
        <v>34516</v>
      </c>
      <c r="D273" s="72">
        <v>-6.9549277550140176E-2</v>
      </c>
      <c r="E273" s="97">
        <v>55729</v>
      </c>
      <c r="F273" s="57">
        <v>6.8649446777502954E-2</v>
      </c>
      <c r="G273" s="36">
        <v>90245</v>
      </c>
      <c r="H273" s="72">
        <v>1.1205109529945689E-2</v>
      </c>
    </row>
    <row r="274" spans="2:8" hidden="1" outlineLevel="1">
      <c r="B274" s="63" t="s">
        <v>84</v>
      </c>
      <c r="C274" s="36">
        <v>30599</v>
      </c>
      <c r="D274" s="72">
        <v>-2.4173230857543748E-2</v>
      </c>
      <c r="E274" s="97">
        <v>34406</v>
      </c>
      <c r="F274" s="57">
        <v>-0.12446242715728939</v>
      </c>
      <c r="G274" s="36">
        <v>65005</v>
      </c>
      <c r="H274" s="72">
        <v>-7.995301044526848E-2</v>
      </c>
    </row>
    <row r="275" spans="2:8" hidden="1" outlineLevel="1">
      <c r="B275" s="63" t="s">
        <v>83</v>
      </c>
      <c r="C275" s="36">
        <v>30586</v>
      </c>
      <c r="D275" s="72">
        <v>-8.1777244070849631E-2</v>
      </c>
      <c r="E275" s="97">
        <v>33146</v>
      </c>
      <c r="F275" s="57">
        <v>5.6614599936244847E-2</v>
      </c>
      <c r="G275" s="36">
        <v>63732</v>
      </c>
      <c r="H275" s="72">
        <v>-1.4656771799628987E-2</v>
      </c>
    </row>
    <row r="276" spans="2:8" hidden="1" outlineLevel="1">
      <c r="B276" s="63" t="s">
        <v>82</v>
      </c>
      <c r="C276" s="36">
        <v>30405</v>
      </c>
      <c r="D276" s="72">
        <v>-1.9098622447333624E-2</v>
      </c>
      <c r="E276" s="97">
        <v>30099</v>
      </c>
      <c r="F276" s="57">
        <v>6.8401249467556546E-2</v>
      </c>
      <c r="G276" s="36">
        <v>60504</v>
      </c>
      <c r="H276" s="72">
        <v>2.2562490493332588E-2</v>
      </c>
    </row>
    <row r="277" spans="2:8" hidden="1" outlineLevel="1">
      <c r="B277" s="63" t="s">
        <v>81</v>
      </c>
      <c r="C277" s="36">
        <v>32434</v>
      </c>
      <c r="D277" s="72">
        <v>-5.2579307121574992E-2</v>
      </c>
      <c r="E277" s="97">
        <v>28211</v>
      </c>
      <c r="F277" s="57">
        <v>-0.11444894371723635</v>
      </c>
      <c r="G277" s="36">
        <v>60645</v>
      </c>
      <c r="H277" s="72">
        <v>-8.2401537274364167E-2</v>
      </c>
    </row>
    <row r="278" spans="2:8" hidden="1" outlineLevel="1">
      <c r="B278" s="63" t="s">
        <v>80</v>
      </c>
      <c r="C278" s="36">
        <v>32671</v>
      </c>
      <c r="D278" s="72">
        <v>7.8215240421108279E-2</v>
      </c>
      <c r="E278" s="97">
        <v>28879</v>
      </c>
      <c r="F278" s="57">
        <v>0.12177594779366063</v>
      </c>
      <c r="G278" s="36">
        <v>61550</v>
      </c>
      <c r="H278" s="72">
        <v>9.8224640913551653E-2</v>
      </c>
    </row>
    <row r="279" spans="2:8" hidden="1" outlineLevel="1">
      <c r="B279" s="63" t="s">
        <v>79</v>
      </c>
      <c r="C279" s="36">
        <v>32862</v>
      </c>
      <c r="D279" s="72">
        <v>-0.10472402332043806</v>
      </c>
      <c r="E279" s="97">
        <v>27377</v>
      </c>
      <c r="F279" s="57">
        <v>0.29921222475322695</v>
      </c>
      <c r="G279" s="36">
        <v>60239</v>
      </c>
      <c r="H279" s="72">
        <v>4.2594066945896403E-2</v>
      </c>
    </row>
    <row r="280" spans="2:8" collapsed="1">
      <c r="B280" s="105">
        <v>1991</v>
      </c>
      <c r="C280" s="66">
        <v>422555</v>
      </c>
      <c r="D280" s="67">
        <v>3.9869130411023246E-3</v>
      </c>
      <c r="E280" s="66">
        <v>479723</v>
      </c>
      <c r="F280" s="67">
        <v>0.17257283926476341</v>
      </c>
      <c r="G280" s="66">
        <v>902278</v>
      </c>
      <c r="H280" s="67">
        <v>8.708585693683224E-2</v>
      </c>
    </row>
    <row r="281" spans="2:8" hidden="1" outlineLevel="1">
      <c r="B281" s="63" t="s">
        <v>90</v>
      </c>
      <c r="C281" s="36">
        <v>30818</v>
      </c>
      <c r="D281" s="72">
        <v>-1.0943868545203683E-2</v>
      </c>
      <c r="E281" s="97">
        <v>26661</v>
      </c>
      <c r="F281" s="57">
        <v>-0.15383394693411201</v>
      </c>
      <c r="G281" s="36">
        <v>57479</v>
      </c>
      <c r="H281" s="72">
        <v>-8.2786793687267601E-2</v>
      </c>
    </row>
    <row r="282" spans="2:8" hidden="1" outlineLevel="1">
      <c r="B282" s="63" t="s">
        <v>89</v>
      </c>
      <c r="C282" s="36">
        <v>36923</v>
      </c>
      <c r="D282" s="72">
        <v>0.10392561365742825</v>
      </c>
      <c r="E282" s="97">
        <v>27267</v>
      </c>
      <c r="F282" s="57">
        <v>0.2944220270591027</v>
      </c>
      <c r="G282" s="36">
        <v>64190</v>
      </c>
      <c r="H282" s="72">
        <v>0.17753889051951854</v>
      </c>
    </row>
    <row r="283" spans="2:8" hidden="1" outlineLevel="1">
      <c r="B283" s="63" t="s">
        <v>88</v>
      </c>
      <c r="C283" s="36">
        <v>41145</v>
      </c>
      <c r="D283" s="72">
        <v>-6.615321470822555E-3</v>
      </c>
      <c r="E283" s="97">
        <v>29865</v>
      </c>
      <c r="F283" s="57">
        <v>-7.7899221934049634E-2</v>
      </c>
      <c r="G283" s="36">
        <v>71010</v>
      </c>
      <c r="H283" s="72">
        <v>-3.7896134512986568E-2</v>
      </c>
    </row>
    <row r="284" spans="2:8" hidden="1" outlineLevel="1">
      <c r="B284" s="63" t="s">
        <v>87</v>
      </c>
      <c r="C284" s="36">
        <v>39951</v>
      </c>
      <c r="D284" s="72">
        <v>-9.8090121004153819E-2</v>
      </c>
      <c r="E284" s="97">
        <v>43572</v>
      </c>
      <c r="F284" s="57">
        <v>-8.9575628408449792E-2</v>
      </c>
      <c r="G284" s="36">
        <v>83523</v>
      </c>
      <c r="H284" s="72">
        <v>-9.366827627366936E-2</v>
      </c>
    </row>
    <row r="285" spans="2:8" hidden="1" outlineLevel="1">
      <c r="B285" s="63" t="s">
        <v>86</v>
      </c>
      <c r="C285" s="36">
        <v>38039</v>
      </c>
      <c r="D285" s="72">
        <v>-0.19512917627642246</v>
      </c>
      <c r="E285" s="97">
        <v>52094</v>
      </c>
      <c r="F285" s="57">
        <v>0.11231156851859758</v>
      </c>
      <c r="G285" s="36">
        <v>90133</v>
      </c>
      <c r="H285" s="72">
        <v>-4.2106381848132202E-2</v>
      </c>
    </row>
    <row r="286" spans="2:8" hidden="1" outlineLevel="1">
      <c r="B286" s="63" t="s">
        <v>85</v>
      </c>
      <c r="C286" s="36">
        <v>37096</v>
      </c>
      <c r="D286" s="72">
        <v>-0.10085561238092933</v>
      </c>
      <c r="E286" s="97">
        <v>52149</v>
      </c>
      <c r="F286" s="57">
        <v>-8.2347571412270115E-3</v>
      </c>
      <c r="G286" s="36">
        <v>89245</v>
      </c>
      <c r="H286" s="72">
        <v>-4.895619092275072E-2</v>
      </c>
    </row>
    <row r="287" spans="2:8" hidden="1" outlineLevel="1">
      <c r="B287" s="63" t="s">
        <v>84</v>
      </c>
      <c r="C287" s="36">
        <v>31357</v>
      </c>
      <c r="D287" s="72">
        <v>-0.19114195062811157</v>
      </c>
      <c r="E287" s="97">
        <v>39297</v>
      </c>
      <c r="F287" s="57">
        <v>-7.1717100134646716E-2</v>
      </c>
      <c r="G287" s="36">
        <v>70654</v>
      </c>
      <c r="H287" s="72">
        <v>-0.12880394574599263</v>
      </c>
    </row>
    <row r="288" spans="2:8" hidden="1" outlineLevel="1">
      <c r="B288" s="63" t="s">
        <v>83</v>
      </c>
      <c r="C288" s="36">
        <v>33310</v>
      </c>
      <c r="D288" s="72">
        <v>-0.1798596577619106</v>
      </c>
      <c r="E288" s="97">
        <v>31370</v>
      </c>
      <c r="F288" s="57">
        <v>-4.1698487857033784E-2</v>
      </c>
      <c r="G288" s="36">
        <v>64680</v>
      </c>
      <c r="H288" s="72">
        <v>-0.11820040899795503</v>
      </c>
    </row>
    <row r="289" spans="2:8" hidden="1" outlineLevel="1">
      <c r="B289" s="63" t="s">
        <v>82</v>
      </c>
      <c r="C289" s="36">
        <v>30997</v>
      </c>
      <c r="D289" s="72">
        <v>-0.2432927275834289</v>
      </c>
      <c r="E289" s="97">
        <v>28172</v>
      </c>
      <c r="F289" s="57">
        <v>0.18758957929348274</v>
      </c>
      <c r="G289" s="36">
        <v>59169</v>
      </c>
      <c r="H289" s="72">
        <v>-8.5274793228723778E-2</v>
      </c>
    </row>
    <row r="290" spans="2:8" hidden="1" outlineLevel="1">
      <c r="B290" s="63" t="s">
        <v>81</v>
      </c>
      <c r="C290" s="36">
        <v>34234</v>
      </c>
      <c r="D290" s="72">
        <v>-0.15824932382591594</v>
      </c>
      <c r="E290" s="97">
        <v>31857</v>
      </c>
      <c r="F290" s="57">
        <v>7.0493772523234632E-3</v>
      </c>
      <c r="G290" s="36">
        <v>66091</v>
      </c>
      <c r="H290" s="72">
        <v>-8.5928855941579951E-2</v>
      </c>
    </row>
    <row r="291" spans="2:8" hidden="1" outlineLevel="1">
      <c r="B291" s="63" t="s">
        <v>80</v>
      </c>
      <c r="C291" s="36">
        <v>30301</v>
      </c>
      <c r="D291" s="72">
        <v>-0.2133900989070896</v>
      </c>
      <c r="E291" s="97">
        <v>25744</v>
      </c>
      <c r="F291" s="57">
        <v>1.5903081962037824E-2</v>
      </c>
      <c r="G291" s="36">
        <v>56045</v>
      </c>
      <c r="H291" s="72">
        <v>-0.12240455983213805</v>
      </c>
    </row>
    <row r="292" spans="2:8" hidden="1" outlineLevel="1">
      <c r="B292" s="63" t="s">
        <v>79</v>
      </c>
      <c r="C292" s="36">
        <v>36706</v>
      </c>
      <c r="D292" s="72">
        <v>-0.15103154778425387</v>
      </c>
      <c r="E292" s="97">
        <v>21072</v>
      </c>
      <c r="F292" s="57">
        <v>-9.7017483716146713E-2</v>
      </c>
      <c r="G292" s="36">
        <v>57778</v>
      </c>
      <c r="H292" s="72">
        <v>-0.13209757856155746</v>
      </c>
    </row>
    <row r="293" spans="2:8" collapsed="1">
      <c r="B293" s="105">
        <v>1990</v>
      </c>
      <c r="C293" s="66">
        <v>420877</v>
      </c>
      <c r="D293" s="67">
        <v>-0.12610592366038154</v>
      </c>
      <c r="E293" s="66">
        <v>409120</v>
      </c>
      <c r="F293" s="67">
        <v>-5.3897412583842064E-3</v>
      </c>
      <c r="G293" s="66">
        <v>829997</v>
      </c>
      <c r="H293" s="67">
        <v>-7.0497946129001954E-2</v>
      </c>
    </row>
    <row r="294" spans="2:8" hidden="1" outlineLevel="1">
      <c r="B294" s="63" t="s">
        <v>90</v>
      </c>
      <c r="C294" s="36">
        <v>31159</v>
      </c>
      <c r="D294" s="72">
        <v>-0.28012660567415215</v>
      </c>
      <c r="E294" s="97">
        <v>31508</v>
      </c>
      <c r="F294" s="57">
        <v>0.25340122523669351</v>
      </c>
      <c r="G294" s="36">
        <v>62667</v>
      </c>
      <c r="H294" s="72">
        <v>-8.4110373856361997E-2</v>
      </c>
    </row>
    <row r="295" spans="2:8" hidden="1" outlineLevel="1">
      <c r="B295" s="63" t="s">
        <v>89</v>
      </c>
      <c r="C295" s="36">
        <v>33447</v>
      </c>
      <c r="D295" s="72">
        <v>-0.23628268067130953</v>
      </c>
      <c r="E295" s="97">
        <v>21065</v>
      </c>
      <c r="F295" s="57">
        <v>-8.9277993947254664E-2</v>
      </c>
      <c r="G295" s="36">
        <v>54512</v>
      </c>
      <c r="H295" s="72">
        <v>-0.18547627941725808</v>
      </c>
    </row>
    <row r="296" spans="2:8" hidden="1" outlineLevel="1">
      <c r="B296" s="63" t="s">
        <v>88</v>
      </c>
      <c r="C296" s="36">
        <v>41419</v>
      </c>
      <c r="D296" s="72">
        <v>-0.12468564424438389</v>
      </c>
      <c r="E296" s="97">
        <v>32388</v>
      </c>
      <c r="F296" s="57">
        <v>4.6867929407201414E-2</v>
      </c>
      <c r="G296" s="36">
        <v>73807</v>
      </c>
      <c r="H296" s="72">
        <v>-5.6863922716178794E-2</v>
      </c>
    </row>
    <row r="297" spans="2:8" hidden="1" outlineLevel="1">
      <c r="B297" s="63" t="s">
        <v>87</v>
      </c>
      <c r="C297" s="36">
        <v>44296</v>
      </c>
      <c r="D297" s="72">
        <v>-0.14150047483380812</v>
      </c>
      <c r="E297" s="97">
        <v>47859</v>
      </c>
      <c r="F297" s="57">
        <v>0.23513471663053576</v>
      </c>
      <c r="G297" s="36">
        <v>92155</v>
      </c>
      <c r="H297" s="72">
        <v>2.0034312911616503E-2</v>
      </c>
    </row>
    <row r="298" spans="2:8" hidden="1" outlineLevel="1">
      <c r="B298" s="63" t="s">
        <v>86</v>
      </c>
      <c r="C298" s="36">
        <v>47261</v>
      </c>
      <c r="D298" s="72">
        <v>-2.4701803623756624E-2</v>
      </c>
      <c r="E298" s="97">
        <v>46834</v>
      </c>
      <c r="F298" s="57">
        <v>0.31092201757823434</v>
      </c>
      <c r="G298" s="36">
        <v>94095</v>
      </c>
      <c r="H298" s="72">
        <v>0.11773021001615502</v>
      </c>
    </row>
    <row r="299" spans="2:8" hidden="1" outlineLevel="1">
      <c r="B299" s="63" t="s">
        <v>85</v>
      </c>
      <c r="C299" s="36">
        <v>41257</v>
      </c>
      <c r="D299" s="72">
        <v>-0.10924714467690044</v>
      </c>
      <c r="E299" s="97">
        <v>52582</v>
      </c>
      <c r="F299" s="57">
        <v>0.27502424830261885</v>
      </c>
      <c r="G299" s="36">
        <v>93839</v>
      </c>
      <c r="H299" s="72">
        <v>7.1747547312036808E-2</v>
      </c>
    </row>
    <row r="300" spans="2:8" hidden="1" outlineLevel="1">
      <c r="B300" s="63" t="s">
        <v>84</v>
      </c>
      <c r="C300" s="36">
        <v>38767</v>
      </c>
      <c r="D300" s="72">
        <v>-0.16479231299551877</v>
      </c>
      <c r="E300" s="97">
        <v>42333</v>
      </c>
      <c r="F300" s="57">
        <v>0.52578843034781042</v>
      </c>
      <c r="G300" s="36">
        <v>81100</v>
      </c>
      <c r="H300" s="72">
        <v>9.3566699478162318E-2</v>
      </c>
    </row>
    <row r="301" spans="2:8" hidden="1" outlineLevel="1">
      <c r="B301" s="63" t="s">
        <v>83</v>
      </c>
      <c r="C301" s="36">
        <v>40615</v>
      </c>
      <c r="D301" s="72">
        <v>-0.10779403365405738</v>
      </c>
      <c r="E301" s="97">
        <v>32735</v>
      </c>
      <c r="F301" s="57">
        <v>0.42897677667190504</v>
      </c>
      <c r="G301" s="36">
        <v>73350</v>
      </c>
      <c r="H301" s="72">
        <v>7.189829022358607E-2</v>
      </c>
    </row>
    <row r="302" spans="2:8" hidden="1" outlineLevel="1">
      <c r="B302" s="63" t="s">
        <v>82</v>
      </c>
      <c r="C302" s="36">
        <v>40963</v>
      </c>
      <c r="D302" s="72">
        <v>0.12276614406315089</v>
      </c>
      <c r="E302" s="97">
        <v>23722</v>
      </c>
      <c r="F302" s="57">
        <v>0.1196488412705905</v>
      </c>
      <c r="G302" s="36">
        <v>64685</v>
      </c>
      <c r="H302" s="72">
        <v>0.12162091865929159</v>
      </c>
    </row>
    <row r="303" spans="2:8" hidden="1" outlineLevel="1">
      <c r="B303" s="63" t="s">
        <v>81</v>
      </c>
      <c r="C303" s="36">
        <v>40670</v>
      </c>
      <c r="D303" s="72">
        <v>-2.4559888713004296E-2</v>
      </c>
      <c r="E303" s="97">
        <v>31634</v>
      </c>
      <c r="F303" s="57">
        <v>0.48760874676698807</v>
      </c>
      <c r="G303" s="36">
        <v>72304</v>
      </c>
      <c r="H303" s="72">
        <v>0.14842993058974896</v>
      </c>
    </row>
    <row r="304" spans="2:8" hidden="1" outlineLevel="1">
      <c r="B304" s="63" t="s">
        <v>80</v>
      </c>
      <c r="C304" s="36">
        <v>38521</v>
      </c>
      <c r="D304" s="72">
        <v>-2.0046299829555525E-2</v>
      </c>
      <c r="E304" s="97">
        <v>25341</v>
      </c>
      <c r="F304" s="57">
        <v>0.25531282508545106</v>
      </c>
      <c r="G304" s="36">
        <v>63862</v>
      </c>
      <c r="H304" s="72">
        <v>7.3383084577114399E-2</v>
      </c>
    </row>
    <row r="305" spans="2:8" hidden="1" outlineLevel="1">
      <c r="B305" s="63" t="s">
        <v>79</v>
      </c>
      <c r="C305" s="36">
        <v>43236</v>
      </c>
      <c r="D305" s="72">
        <v>1.0186915887850478E-2</v>
      </c>
      <c r="E305" s="97">
        <v>23336</v>
      </c>
      <c r="F305" s="57">
        <v>5.3496456141934878E-2</v>
      </c>
      <c r="G305" s="36">
        <v>66572</v>
      </c>
      <c r="H305" s="72">
        <v>2.4957275484596142E-2</v>
      </c>
    </row>
    <row r="306" spans="2:8" collapsed="1">
      <c r="B306" s="105">
        <v>1989</v>
      </c>
      <c r="C306" s="66">
        <v>481611</v>
      </c>
      <c r="D306" s="67">
        <v>-9.6406157656263147E-2</v>
      </c>
      <c r="E306" s="66">
        <v>411337</v>
      </c>
      <c r="F306" s="67">
        <v>0.24510614082085458</v>
      </c>
      <c r="G306" s="66">
        <v>892948</v>
      </c>
      <c r="H306" s="67">
        <v>3.4273152041215837E-2</v>
      </c>
    </row>
    <row r="307" spans="2:8" hidden="1" outlineLevel="1">
      <c r="B307" s="63" t="s">
        <v>90</v>
      </c>
      <c r="C307" s="36">
        <v>43284</v>
      </c>
      <c r="D307" s="72">
        <v>0.12128905238070575</v>
      </c>
      <c r="E307" s="97">
        <v>25138</v>
      </c>
      <c r="F307" s="57">
        <v>0.25226661352993918</v>
      </c>
      <c r="G307" s="36">
        <v>68422</v>
      </c>
      <c r="H307" s="72">
        <v>0.16609857522666838</v>
      </c>
    </row>
    <row r="308" spans="2:8" hidden="1" outlineLevel="1">
      <c r="B308" s="63" t="s">
        <v>89</v>
      </c>
      <c r="C308" s="36">
        <v>43795</v>
      </c>
      <c r="D308" s="72">
        <v>6.5805164147866968E-2</v>
      </c>
      <c r="E308" s="97">
        <v>23130</v>
      </c>
      <c r="F308" s="57">
        <v>0.65509838998211101</v>
      </c>
      <c r="G308" s="36">
        <v>66925</v>
      </c>
      <c r="H308" s="72">
        <v>0.21535975011804021</v>
      </c>
    </row>
    <row r="309" spans="2:8" hidden="1" outlineLevel="1">
      <c r="B309" s="63" t="s">
        <v>88</v>
      </c>
      <c r="C309" s="36">
        <v>47319</v>
      </c>
      <c r="D309" s="72">
        <v>3.3481850347267805E-2</v>
      </c>
      <c r="E309" s="97">
        <v>30938</v>
      </c>
      <c r="F309" s="57">
        <v>0.28448061114340284</v>
      </c>
      <c r="G309" s="36">
        <v>78257</v>
      </c>
      <c r="H309" s="72">
        <v>0.12000515227845199</v>
      </c>
    </row>
    <row r="310" spans="2:8" hidden="1" outlineLevel="1">
      <c r="B310" s="63" t="s">
        <v>87</v>
      </c>
      <c r="C310" s="36">
        <v>51597</v>
      </c>
      <c r="D310" s="72">
        <v>7.704671648645256E-2</v>
      </c>
      <c r="E310" s="97">
        <v>38748</v>
      </c>
      <c r="F310" s="57">
        <v>0.33296639031270425</v>
      </c>
      <c r="G310" s="36">
        <v>90345</v>
      </c>
      <c r="H310" s="72">
        <v>0.17369275738876255</v>
      </c>
    </row>
    <row r="311" spans="2:8" hidden="1" outlineLevel="1">
      <c r="B311" s="63" t="s">
        <v>86</v>
      </c>
      <c r="C311" s="36">
        <v>48458</v>
      </c>
      <c r="D311" s="72">
        <v>0.11154948962036926</v>
      </c>
      <c r="E311" s="97">
        <v>35726</v>
      </c>
      <c r="F311" s="57">
        <v>0.31737895940115779</v>
      </c>
      <c r="G311" s="36">
        <v>84184</v>
      </c>
      <c r="H311" s="72">
        <v>0.19048561812370957</v>
      </c>
    </row>
    <row r="312" spans="2:8" hidden="1" outlineLevel="1">
      <c r="B312" s="63" t="s">
        <v>85</v>
      </c>
      <c r="C312" s="36">
        <v>46317</v>
      </c>
      <c r="D312" s="72">
        <v>-0.19385606126533805</v>
      </c>
      <c r="E312" s="97">
        <v>41240</v>
      </c>
      <c r="F312" s="57">
        <v>7.6256589592358592E-2</v>
      </c>
      <c r="G312" s="36">
        <v>87557</v>
      </c>
      <c r="H312" s="72">
        <v>-8.5786181909306425E-2</v>
      </c>
    </row>
    <row r="313" spans="2:8" hidden="1" outlineLevel="1">
      <c r="B313" s="63" t="s">
        <v>84</v>
      </c>
      <c r="C313" s="36">
        <v>46416</v>
      </c>
      <c r="D313" s="72">
        <v>5.5628837843984424E-2</v>
      </c>
      <c r="E313" s="97">
        <v>27745</v>
      </c>
      <c r="F313" s="57">
        <v>0.10274244833068358</v>
      </c>
      <c r="G313" s="36">
        <v>74161</v>
      </c>
      <c r="H313" s="72">
        <v>7.2775929408360973E-2</v>
      </c>
    </row>
    <row r="314" spans="2:8" hidden="1" outlineLevel="1">
      <c r="B314" s="63" t="s">
        <v>83</v>
      </c>
      <c r="C314" s="36">
        <v>45522</v>
      </c>
      <c r="D314" s="72">
        <v>-7.7886037231348904E-2</v>
      </c>
      <c r="E314" s="97">
        <v>22908</v>
      </c>
      <c r="F314" s="57">
        <v>-8.2762762762762732E-2</v>
      </c>
      <c r="G314" s="36">
        <v>68430</v>
      </c>
      <c r="H314" s="72">
        <v>-7.952436038847488E-2</v>
      </c>
    </row>
    <row r="315" spans="2:8" hidden="1" outlineLevel="1">
      <c r="B315" s="63" t="s">
        <v>82</v>
      </c>
      <c r="C315" s="36">
        <v>36484</v>
      </c>
      <c r="D315" s="72">
        <v>1.6747659445954799E-3</v>
      </c>
      <c r="E315" s="97">
        <v>21187</v>
      </c>
      <c r="F315" s="57">
        <v>0.27195773548658231</v>
      </c>
      <c r="G315" s="36">
        <v>57671</v>
      </c>
      <c r="H315" s="72">
        <v>8.6492087415222407E-2</v>
      </c>
    </row>
    <row r="316" spans="2:8" hidden="1" outlineLevel="1">
      <c r="B316" s="63" t="s">
        <v>81</v>
      </c>
      <c r="C316" s="36">
        <v>41694</v>
      </c>
      <c r="D316" s="72">
        <v>0.10911896148116629</v>
      </c>
      <c r="E316" s="97">
        <v>21265</v>
      </c>
      <c r="F316" s="57">
        <v>0.48157179683689821</v>
      </c>
      <c r="G316" s="36">
        <v>62959</v>
      </c>
      <c r="H316" s="72">
        <v>0.21203195687746645</v>
      </c>
    </row>
    <row r="317" spans="2:8" hidden="1" outlineLevel="1">
      <c r="B317" s="63" t="s">
        <v>80</v>
      </c>
      <c r="C317" s="36">
        <v>39309</v>
      </c>
      <c r="D317" s="72">
        <v>-8.3501513622603607E-3</v>
      </c>
      <c r="E317" s="97">
        <v>20187</v>
      </c>
      <c r="F317" s="57">
        <v>0.21469402491124612</v>
      </c>
      <c r="G317" s="36">
        <v>59496</v>
      </c>
      <c r="H317" s="72">
        <v>5.7537460672959062E-2</v>
      </c>
    </row>
    <row r="318" spans="2:8" hidden="1" outlineLevel="1">
      <c r="B318" s="63" t="s">
        <v>79</v>
      </c>
      <c r="C318" s="36">
        <v>42800</v>
      </c>
      <c r="D318" s="72">
        <v>7.9064138765631231E-2</v>
      </c>
      <c r="E318" s="97">
        <v>22151</v>
      </c>
      <c r="F318" s="57">
        <v>0.32680443246480984</v>
      </c>
      <c r="G318" s="36">
        <v>64951</v>
      </c>
      <c r="H318" s="72">
        <v>0.1524512500221793</v>
      </c>
    </row>
    <row r="319" spans="2:8" collapsed="1">
      <c r="B319" s="105">
        <v>1988</v>
      </c>
      <c r="C319" s="66">
        <v>532995</v>
      </c>
      <c r="D319" s="67">
        <v>2.2844378429103473E-2</v>
      </c>
      <c r="E319" s="66">
        <v>330363</v>
      </c>
      <c r="F319" s="67">
        <v>0.23685136652938965</v>
      </c>
      <c r="G319" s="66">
        <v>863358</v>
      </c>
      <c r="H319" s="67">
        <v>9.5366478429720791E-2</v>
      </c>
    </row>
    <row r="320" spans="2:8" hidden="1" outlineLevel="1">
      <c r="B320" s="63" t="s">
        <v>90</v>
      </c>
      <c r="C320" s="36">
        <v>38602</v>
      </c>
      <c r="D320" s="72">
        <v>0.19777832940300355</v>
      </c>
      <c r="E320" s="97">
        <v>20074</v>
      </c>
      <c r="F320" s="57">
        <v>0.30409926590008451</v>
      </c>
      <c r="G320" s="36">
        <v>58676</v>
      </c>
      <c r="H320" s="72">
        <v>0.23214548203523666</v>
      </c>
    </row>
    <row r="321" spans="2:8" hidden="1" outlineLevel="1">
      <c r="B321" s="63" t="s">
        <v>89</v>
      </c>
      <c r="C321" s="36">
        <v>41091</v>
      </c>
      <c r="D321" s="72">
        <v>9.3514649918833292E-2</v>
      </c>
      <c r="E321" s="97">
        <v>13975</v>
      </c>
      <c r="F321" s="57">
        <v>7.7156042688202309E-3</v>
      </c>
      <c r="G321" s="36">
        <v>55066</v>
      </c>
      <c r="H321" s="72">
        <v>7.0385848964914066E-2</v>
      </c>
    </row>
    <row r="322" spans="2:8" hidden="1" outlineLevel="1">
      <c r="B322" s="63" t="s">
        <v>88</v>
      </c>
      <c r="C322" s="36">
        <v>45786</v>
      </c>
      <c r="D322" s="72">
        <v>7.4592382335467722E-3</v>
      </c>
      <c r="E322" s="97">
        <v>24086</v>
      </c>
      <c r="F322" s="57">
        <v>0.25939869281045747</v>
      </c>
      <c r="G322" s="36">
        <v>69872</v>
      </c>
      <c r="H322" s="72">
        <v>8.2078919655578231E-2</v>
      </c>
    </row>
    <row r="323" spans="2:8" hidden="1" outlineLevel="1">
      <c r="B323" s="63" t="s">
        <v>87</v>
      </c>
      <c r="C323" s="36">
        <v>47906</v>
      </c>
      <c r="D323" s="72">
        <v>-1.9424828574352682E-2</v>
      </c>
      <c r="E323" s="97">
        <v>29069</v>
      </c>
      <c r="F323" s="57">
        <v>0.20263952670555629</v>
      </c>
      <c r="G323" s="36">
        <v>76975</v>
      </c>
      <c r="H323" s="72">
        <v>5.4076630241283841E-2</v>
      </c>
    </row>
    <row r="324" spans="2:8" hidden="1" outlineLevel="1">
      <c r="B324" s="63" t="s">
        <v>86</v>
      </c>
      <c r="C324" s="36">
        <v>43595</v>
      </c>
      <c r="D324" s="72">
        <v>-3.0144605116796397E-2</v>
      </c>
      <c r="E324" s="97">
        <v>27119</v>
      </c>
      <c r="F324" s="57">
        <v>6.4324960753532112E-2</v>
      </c>
      <c r="G324" s="36">
        <v>70714</v>
      </c>
      <c r="H324" s="72">
        <v>4.0323725685076361E-3</v>
      </c>
    </row>
    <row r="325" spans="2:8" hidden="1" outlineLevel="1">
      <c r="B325" s="63" t="s">
        <v>85</v>
      </c>
      <c r="C325" s="36">
        <v>57455</v>
      </c>
      <c r="D325" s="72">
        <v>0.27208519682947352</v>
      </c>
      <c r="E325" s="97">
        <v>38318</v>
      </c>
      <c r="F325" s="57">
        <v>0.40906082224020013</v>
      </c>
      <c r="G325" s="36">
        <v>95773</v>
      </c>
      <c r="H325" s="72">
        <v>0.32356274184632383</v>
      </c>
    </row>
    <row r="326" spans="2:8" hidden="1" outlineLevel="1">
      <c r="B326" s="63" t="s">
        <v>84</v>
      </c>
      <c r="C326" s="36">
        <v>43970</v>
      </c>
      <c r="D326" s="72">
        <v>7.4233606745177649E-3</v>
      </c>
      <c r="E326" s="97">
        <v>25160</v>
      </c>
      <c r="F326" s="57">
        <v>0.23152227116984836</v>
      </c>
      <c r="G326" s="36">
        <v>69130</v>
      </c>
      <c r="H326" s="72">
        <v>7.8875085835570236E-2</v>
      </c>
    </row>
    <row r="327" spans="2:8" hidden="1" outlineLevel="1">
      <c r="B327" s="63" t="s">
        <v>83</v>
      </c>
      <c r="C327" s="36">
        <v>49367</v>
      </c>
      <c r="D327" s="72">
        <v>0.15053136944159595</v>
      </c>
      <c r="E327" s="97">
        <v>24975</v>
      </c>
      <c r="F327" s="57">
        <v>0.45533477070100803</v>
      </c>
      <c r="G327" s="36">
        <v>74342</v>
      </c>
      <c r="H327" s="72">
        <v>0.23761008173933318</v>
      </c>
    </row>
    <row r="328" spans="2:8" hidden="1" outlineLevel="1">
      <c r="B328" s="63" t="s">
        <v>82</v>
      </c>
      <c r="C328" s="36">
        <v>36423</v>
      </c>
      <c r="D328" s="72">
        <v>9.2176676961827964E-2</v>
      </c>
      <c r="E328" s="97">
        <v>16657</v>
      </c>
      <c r="F328" s="57">
        <v>0.41328695061937903</v>
      </c>
      <c r="G328" s="36">
        <v>53080</v>
      </c>
      <c r="H328" s="72">
        <v>0.17602747313614708</v>
      </c>
    </row>
    <row r="329" spans="2:8" hidden="1" outlineLevel="1">
      <c r="B329" s="63" t="s">
        <v>81</v>
      </c>
      <c r="C329" s="36">
        <v>37592</v>
      </c>
      <c r="D329" s="72">
        <v>0.17522743614593428</v>
      </c>
      <c r="E329" s="97">
        <v>14353</v>
      </c>
      <c r="F329" s="57">
        <v>0.13921739820620682</v>
      </c>
      <c r="G329" s="36">
        <v>51945</v>
      </c>
      <c r="H329" s="72">
        <v>0.1650518099851972</v>
      </c>
    </row>
    <row r="330" spans="2:8" hidden="1" outlineLevel="1">
      <c r="B330" s="63" t="s">
        <v>80</v>
      </c>
      <c r="C330" s="36">
        <v>39640</v>
      </c>
      <c r="D330" s="72">
        <v>0.32637355283410296</v>
      </c>
      <c r="E330" s="97">
        <v>16619</v>
      </c>
      <c r="F330" s="57">
        <v>0.50985736349595712</v>
      </c>
      <c r="G330" s="36">
        <v>56259</v>
      </c>
      <c r="H330" s="72">
        <v>0.37576113271220013</v>
      </c>
    </row>
    <row r="331" spans="2:8" hidden="1" outlineLevel="1">
      <c r="B331" s="63" t="s">
        <v>79</v>
      </c>
      <c r="C331" s="36">
        <v>39664</v>
      </c>
      <c r="D331" s="72">
        <v>0.20680317643837287</v>
      </c>
      <c r="E331" s="97">
        <v>16695</v>
      </c>
      <c r="F331" s="57">
        <v>0.55998878714259015</v>
      </c>
      <c r="G331" s="36">
        <v>56359</v>
      </c>
      <c r="H331" s="72">
        <v>0.29355734581927506</v>
      </c>
    </row>
    <row r="332" spans="2:8" collapsed="1">
      <c r="B332" s="105">
        <v>1987</v>
      </c>
      <c r="C332" s="66">
        <v>521091</v>
      </c>
      <c r="D332" s="67">
        <v>0.11138576906834796</v>
      </c>
      <c r="E332" s="66">
        <v>267100</v>
      </c>
      <c r="F332" s="67">
        <v>0.2785042792318444</v>
      </c>
      <c r="G332" s="66">
        <v>788191</v>
      </c>
      <c r="H332" s="67">
        <v>0.16289750981879125</v>
      </c>
    </row>
    <row r="333" spans="2:8" hidden="1" outlineLevel="1">
      <c r="B333" s="63" t="s">
        <v>90</v>
      </c>
      <c r="C333" s="36">
        <v>32228</v>
      </c>
      <c r="D333" s="72">
        <v>6.2759546632529251E-3</v>
      </c>
      <c r="E333" s="97">
        <v>15393</v>
      </c>
      <c r="F333" s="57">
        <v>0.30581947743467941</v>
      </c>
      <c r="G333" s="36">
        <v>47621</v>
      </c>
      <c r="H333" s="72">
        <v>8.6865228802921468E-2</v>
      </c>
    </row>
    <row r="334" spans="2:8" hidden="1" outlineLevel="1">
      <c r="B334" s="63" t="s">
        <v>89</v>
      </c>
      <c r="C334" s="36">
        <v>37577</v>
      </c>
      <c r="D334" s="72">
        <v>0.1463742029958206</v>
      </c>
      <c r="E334" s="97">
        <v>13868</v>
      </c>
      <c r="F334" s="57">
        <v>0.45382115525736455</v>
      </c>
      <c r="G334" s="36">
        <v>51445</v>
      </c>
      <c r="H334" s="72">
        <v>0.21567654426012561</v>
      </c>
    </row>
    <row r="335" spans="2:8" hidden="1" outlineLevel="1">
      <c r="B335" s="63" t="s">
        <v>88</v>
      </c>
      <c r="C335" s="36">
        <v>45447</v>
      </c>
      <c r="D335" s="72">
        <v>0.14715904788348433</v>
      </c>
      <c r="E335" s="97">
        <v>19125</v>
      </c>
      <c r="F335" s="57">
        <v>0.69909381663113002</v>
      </c>
      <c r="G335" s="36">
        <v>64572</v>
      </c>
      <c r="H335" s="72">
        <v>0.26927839915082652</v>
      </c>
    </row>
    <row r="336" spans="2:8" hidden="1" outlineLevel="1">
      <c r="B336" s="63" t="s">
        <v>87</v>
      </c>
      <c r="C336" s="36">
        <v>48855</v>
      </c>
      <c r="D336" s="72">
        <v>0.49417377741077173</v>
      </c>
      <c r="E336" s="97">
        <v>24171</v>
      </c>
      <c r="F336" s="57">
        <v>0.58363362379610817</v>
      </c>
      <c r="G336" s="36">
        <v>73026</v>
      </c>
      <c r="H336" s="72">
        <v>0.5226438698915763</v>
      </c>
    </row>
    <row r="337" spans="2:8" hidden="1" outlineLevel="1">
      <c r="B337" s="63" t="s">
        <v>86</v>
      </c>
      <c r="C337" s="36">
        <v>44950</v>
      </c>
      <c r="D337" s="72">
        <v>0.48207985756206928</v>
      </c>
      <c r="E337" s="97">
        <v>25480</v>
      </c>
      <c r="F337" s="57">
        <v>0.54153306310121607</v>
      </c>
      <c r="G337" s="36">
        <v>70430</v>
      </c>
      <c r="H337" s="72">
        <v>0.50305177344316876</v>
      </c>
    </row>
    <row r="338" spans="2:8" hidden="1" outlineLevel="1">
      <c r="B338" s="63" t="s">
        <v>85</v>
      </c>
      <c r="C338" s="36">
        <v>45166</v>
      </c>
      <c r="D338" s="72">
        <v>0.49378224632887946</v>
      </c>
      <c r="E338" s="97">
        <v>27194</v>
      </c>
      <c r="F338" s="57">
        <v>0.84817180916134305</v>
      </c>
      <c r="G338" s="36">
        <v>72360</v>
      </c>
      <c r="H338" s="72">
        <v>0.60978865406006677</v>
      </c>
    </row>
    <row r="339" spans="2:8" hidden="1" outlineLevel="1">
      <c r="B339" s="63" t="s">
        <v>84</v>
      </c>
      <c r="C339" s="36">
        <v>43646</v>
      </c>
      <c r="D339" s="72">
        <v>0.80736262371112666</v>
      </c>
      <c r="E339" s="97">
        <v>20430</v>
      </c>
      <c r="F339" s="57">
        <v>1.0287984111221449</v>
      </c>
      <c r="G339" s="36">
        <v>64076</v>
      </c>
      <c r="H339" s="72">
        <v>0.87252695870715091</v>
      </c>
    </row>
    <row r="340" spans="2:8" hidden="1" outlineLevel="1">
      <c r="B340" s="63" t="s">
        <v>83</v>
      </c>
      <c r="C340" s="36">
        <v>42908</v>
      </c>
      <c r="D340" s="72">
        <v>0.40447121207161785</v>
      </c>
      <c r="E340" s="97">
        <v>17161</v>
      </c>
      <c r="F340" s="57">
        <v>0.72333801968266731</v>
      </c>
      <c r="G340" s="36">
        <v>60069</v>
      </c>
      <c r="H340" s="72">
        <v>0.48285566170480632</v>
      </c>
    </row>
    <row r="341" spans="2:8" hidden="1" outlineLevel="1">
      <c r="B341" s="63" t="s">
        <v>82</v>
      </c>
      <c r="C341" s="36">
        <v>33349</v>
      </c>
      <c r="D341" s="72">
        <v>6.9598126944417693E-2</v>
      </c>
      <c r="E341" s="97">
        <v>11786</v>
      </c>
      <c r="F341" s="57">
        <v>1.380048465266559</v>
      </c>
      <c r="G341" s="36">
        <v>45135</v>
      </c>
      <c r="H341" s="72">
        <v>0.24920428440950992</v>
      </c>
    </row>
    <row r="342" spans="2:8" hidden="1" outlineLevel="1">
      <c r="B342" s="63" t="s">
        <v>81</v>
      </c>
      <c r="C342" s="36">
        <v>31987</v>
      </c>
      <c r="D342" s="72">
        <v>-4.6365446850883396E-3</v>
      </c>
      <c r="E342" s="97">
        <v>12599</v>
      </c>
      <c r="F342" s="57">
        <v>0.75840893230983952</v>
      </c>
      <c r="G342" s="36">
        <v>44586</v>
      </c>
      <c r="H342" s="72">
        <v>0.13447494974682583</v>
      </c>
    </row>
    <row r="343" spans="2:8" hidden="1" outlineLevel="1">
      <c r="B343" s="63" t="s">
        <v>80</v>
      </c>
      <c r="C343" s="36">
        <v>29886</v>
      </c>
      <c r="D343" s="72">
        <v>1.1473246014823912E-2</v>
      </c>
      <c r="E343" s="97">
        <v>11007</v>
      </c>
      <c r="F343" s="57">
        <v>0.5457098722089595</v>
      </c>
      <c r="G343" s="36">
        <v>40893</v>
      </c>
      <c r="H343" s="72">
        <v>0.11522308279698912</v>
      </c>
    </row>
    <row r="344" spans="2:8" hidden="1" outlineLevel="1">
      <c r="B344" s="63" t="s">
        <v>79</v>
      </c>
      <c r="C344" s="36">
        <v>32867</v>
      </c>
      <c r="D344" s="72">
        <v>-1.3743435858964759E-2</v>
      </c>
      <c r="E344" s="97">
        <v>10702</v>
      </c>
      <c r="F344" s="57">
        <v>0.46322121957888984</v>
      </c>
      <c r="G344" s="36">
        <v>43569</v>
      </c>
      <c r="H344" s="72">
        <v>7.2098230763552262E-2</v>
      </c>
    </row>
    <row r="345" spans="2:8" collapsed="1">
      <c r="B345" s="105">
        <v>1986</v>
      </c>
      <c r="C345" s="66">
        <v>468866</v>
      </c>
      <c r="D345" s="67">
        <v>0.23851209281193531</v>
      </c>
      <c r="E345" s="66">
        <v>208916</v>
      </c>
      <c r="F345" s="67">
        <v>0.66243067104854814</v>
      </c>
      <c r="G345" s="66">
        <v>677782</v>
      </c>
      <c r="H345" s="67">
        <v>0.34416281103678603</v>
      </c>
    </row>
    <row r="346" spans="2:8" hidden="1" outlineLevel="1">
      <c r="B346" s="63" t="s">
        <v>90</v>
      </c>
      <c r="C346" s="36">
        <v>32027</v>
      </c>
      <c r="D346" s="72">
        <v>0.12612517580872007</v>
      </c>
      <c r="E346" s="97">
        <v>11788</v>
      </c>
      <c r="F346" s="57">
        <v>0.6431558405352662</v>
      </c>
      <c r="G346" s="36">
        <v>43815</v>
      </c>
      <c r="H346" s="72">
        <v>0.23027461110799119</v>
      </c>
    </row>
    <row r="347" spans="2:8" hidden="1" outlineLevel="1">
      <c r="B347" s="63" t="s">
        <v>89</v>
      </c>
      <c r="C347" s="36">
        <v>32779</v>
      </c>
      <c r="D347" s="72">
        <v>-6.0041847348151212E-3</v>
      </c>
      <c r="E347" s="97">
        <v>9539</v>
      </c>
      <c r="F347" s="57">
        <v>7.9316587463226895E-2</v>
      </c>
      <c r="G347" s="36">
        <v>42318</v>
      </c>
      <c r="H347" s="72">
        <v>1.2029176132966724E-2</v>
      </c>
    </row>
    <row r="348" spans="2:8" hidden="1" outlineLevel="1">
      <c r="B348" s="63" t="s">
        <v>88</v>
      </c>
      <c r="C348" s="36">
        <v>39617</v>
      </c>
      <c r="D348" s="72">
        <v>-3.7698268114357836E-2</v>
      </c>
      <c r="E348" s="97">
        <v>11256</v>
      </c>
      <c r="F348" s="57">
        <v>-9.8438125750901051E-2</v>
      </c>
      <c r="G348" s="36">
        <v>50873</v>
      </c>
      <c r="H348" s="72">
        <v>-5.1832109441980134E-2</v>
      </c>
    </row>
    <row r="349" spans="2:8" hidden="1" outlineLevel="1">
      <c r="B349" s="63" t="s">
        <v>87</v>
      </c>
      <c r="C349" s="36">
        <v>32697</v>
      </c>
      <c r="D349" s="72">
        <v>-0.11093890203116075</v>
      </c>
      <c r="E349" s="97">
        <v>15263</v>
      </c>
      <c r="F349" s="57">
        <v>8.9980718417481897E-2</v>
      </c>
      <c r="G349" s="36">
        <v>47960</v>
      </c>
      <c r="H349" s="72">
        <v>-5.5533674675068978E-2</v>
      </c>
    </row>
    <row r="350" spans="2:8" hidden="1" outlineLevel="1">
      <c r="B350" s="63" t="s">
        <v>86</v>
      </c>
      <c r="C350" s="36">
        <v>30329</v>
      </c>
      <c r="D350" s="72">
        <v>-0.24230538622963926</v>
      </c>
      <c r="E350" s="97">
        <v>16529</v>
      </c>
      <c r="F350" s="57">
        <v>0.18106466595212578</v>
      </c>
      <c r="G350" s="36">
        <v>46858</v>
      </c>
      <c r="H350" s="72">
        <v>-0.132628695185384</v>
      </c>
    </row>
    <row r="351" spans="2:8" hidden="1" outlineLevel="1">
      <c r="B351" s="63" t="s">
        <v>85</v>
      </c>
      <c r="C351" s="36">
        <v>30236</v>
      </c>
      <c r="D351" s="72">
        <v>-0.17841421661866208</v>
      </c>
      <c r="E351" s="97">
        <v>14714</v>
      </c>
      <c r="F351" s="57">
        <v>-6.8844492440605087E-3</v>
      </c>
      <c r="G351" s="36">
        <v>44950</v>
      </c>
      <c r="H351" s="72">
        <v>-0.12917974350032935</v>
      </c>
    </row>
    <row r="352" spans="2:8" hidden="1" outlineLevel="1">
      <c r="B352" s="63" t="s">
        <v>84</v>
      </c>
      <c r="C352" s="36">
        <v>24149</v>
      </c>
      <c r="D352" s="72">
        <v>-0.28018718888789529</v>
      </c>
      <c r="E352" s="97">
        <v>10070</v>
      </c>
      <c r="F352" s="57">
        <v>-0.16229930954163552</v>
      </c>
      <c r="G352" s="36">
        <v>34219</v>
      </c>
      <c r="H352" s="72">
        <v>-0.24908931314461269</v>
      </c>
    </row>
    <row r="353" spans="2:8" hidden="1" outlineLevel="1">
      <c r="B353" s="63" t="s">
        <v>83</v>
      </c>
      <c r="C353" s="36">
        <v>30551</v>
      </c>
      <c r="D353" s="72">
        <v>-0.25193437806072483</v>
      </c>
      <c r="E353" s="97">
        <v>9958</v>
      </c>
      <c r="F353" s="57">
        <v>-0.11231948653949009</v>
      </c>
      <c r="G353" s="36">
        <v>40509</v>
      </c>
      <c r="H353" s="72">
        <v>-0.22184870721118755</v>
      </c>
    </row>
    <row r="354" spans="2:8" hidden="1" outlineLevel="1">
      <c r="B354" s="63" t="s">
        <v>82</v>
      </c>
      <c r="C354" s="36">
        <v>31179</v>
      </c>
      <c r="D354" s="72">
        <v>9.7465681098204859E-2</v>
      </c>
      <c r="E354" s="97">
        <v>4952</v>
      </c>
      <c r="F354" s="57">
        <v>-0.39246718194086616</v>
      </c>
      <c r="G354" s="36">
        <v>36131</v>
      </c>
      <c r="H354" s="72">
        <v>-1.1761166270069179E-2</v>
      </c>
    </row>
    <row r="355" spans="2:8" hidden="1" outlineLevel="1">
      <c r="B355" s="63" t="s">
        <v>81</v>
      </c>
      <c r="C355" s="36">
        <v>32136</v>
      </c>
      <c r="D355" s="72">
        <v>8.4503239740820746E-2</v>
      </c>
      <c r="E355" s="97">
        <v>7165</v>
      </c>
      <c r="F355" s="57">
        <v>-9.4756790903348098E-2</v>
      </c>
      <c r="G355" s="36">
        <v>39301</v>
      </c>
      <c r="H355" s="72">
        <v>4.6714784137214638E-2</v>
      </c>
    </row>
    <row r="356" spans="2:8" hidden="1" outlineLevel="1">
      <c r="B356" s="63" t="s">
        <v>80</v>
      </c>
      <c r="C356" s="36">
        <v>29547</v>
      </c>
      <c r="D356" s="72">
        <v>6.3071166438799731E-2</v>
      </c>
      <c r="E356" s="97">
        <v>7121</v>
      </c>
      <c r="F356" s="57">
        <v>-0.23454799527034287</v>
      </c>
      <c r="G356" s="36">
        <v>36668</v>
      </c>
      <c r="H356" s="72">
        <v>-1.1564277434833015E-2</v>
      </c>
    </row>
    <row r="357" spans="2:8" hidden="1" outlineLevel="1">
      <c r="B357" s="63" t="s">
        <v>79</v>
      </c>
      <c r="C357" s="36">
        <v>33325</v>
      </c>
      <c r="D357" s="72">
        <v>0.11600415257359087</v>
      </c>
      <c r="E357" s="97">
        <v>7314</v>
      </c>
      <c r="F357" s="57">
        <v>-0.14305799648506146</v>
      </c>
      <c r="G357" s="36">
        <v>40639</v>
      </c>
      <c r="H357" s="72">
        <v>5.8417543494113877E-2</v>
      </c>
    </row>
    <row r="358" spans="2:8" collapsed="1">
      <c r="B358" s="105">
        <v>1985</v>
      </c>
      <c r="C358" s="66">
        <v>378572</v>
      </c>
      <c r="D358" s="67">
        <v>-6.8196977938805636E-2</v>
      </c>
      <c r="E358" s="66">
        <v>125669</v>
      </c>
      <c r="F358" s="67">
        <v>-2.1680913011661751E-2</v>
      </c>
      <c r="G358" s="66">
        <v>504241</v>
      </c>
      <c r="H358" s="67">
        <v>-5.7022850656308854E-2</v>
      </c>
    </row>
    <row r="359" spans="2:8" hidden="1" outlineLevel="1">
      <c r="B359" s="63" t="s">
        <v>90</v>
      </c>
      <c r="C359" s="36">
        <v>28440</v>
      </c>
      <c r="D359" s="72">
        <v>-4.3261791024692187E-2</v>
      </c>
      <c r="E359" s="97">
        <v>7174</v>
      </c>
      <c r="F359" s="57">
        <v>-1.0755653612796512E-2</v>
      </c>
      <c r="G359" s="36">
        <v>35614</v>
      </c>
      <c r="H359" s="72">
        <v>-3.6886797555303108E-2</v>
      </c>
    </row>
    <row r="360" spans="2:8" hidden="1" outlineLevel="1">
      <c r="B360" s="63" t="s">
        <v>89</v>
      </c>
      <c r="C360" s="36">
        <v>32977</v>
      </c>
      <c r="D360" s="72">
        <v>-5.1321883720261252E-2</v>
      </c>
      <c r="E360" s="97">
        <v>8838</v>
      </c>
      <c r="F360" s="57">
        <v>5.2393427006430127E-2</v>
      </c>
      <c r="G360" s="36">
        <v>41815</v>
      </c>
      <c r="H360" s="72">
        <v>-3.1140665909775489E-2</v>
      </c>
    </row>
    <row r="361" spans="2:8" hidden="1" outlineLevel="1">
      <c r="B361" s="63" t="s">
        <v>88</v>
      </c>
      <c r="C361" s="36">
        <v>41169</v>
      </c>
      <c r="D361" s="72">
        <v>0.32423043520216144</v>
      </c>
      <c r="E361" s="97">
        <v>12485</v>
      </c>
      <c r="F361" s="57">
        <v>0.54958421248603706</v>
      </c>
      <c r="G361" s="36">
        <v>53654</v>
      </c>
      <c r="H361" s="72">
        <v>0.37061257855208707</v>
      </c>
    </row>
    <row r="362" spans="2:8" hidden="1" outlineLevel="1">
      <c r="B362" s="63" t="s">
        <v>87</v>
      </c>
      <c r="C362" s="36">
        <v>36777</v>
      </c>
      <c r="D362" s="72">
        <v>0.11876007665865607</v>
      </c>
      <c r="E362" s="97">
        <v>14003</v>
      </c>
      <c r="F362" s="57">
        <v>0.365080912458569</v>
      </c>
      <c r="G362" s="36">
        <v>50780</v>
      </c>
      <c r="H362" s="72">
        <v>0.17734344207182762</v>
      </c>
    </row>
    <row r="363" spans="2:8" hidden="1" outlineLevel="1">
      <c r="B363" s="63" t="s">
        <v>86</v>
      </c>
      <c r="C363" s="36">
        <v>40028</v>
      </c>
      <c r="D363" s="72">
        <v>0.22222900763358777</v>
      </c>
      <c r="E363" s="97">
        <v>13995</v>
      </c>
      <c r="F363" s="57">
        <v>0.2304378406892913</v>
      </c>
      <c r="G363" s="36">
        <v>54023</v>
      </c>
      <c r="H363" s="72">
        <v>0.22434502764935194</v>
      </c>
    </row>
    <row r="364" spans="2:8" hidden="1" outlineLevel="1">
      <c r="B364" s="63" t="s">
        <v>85</v>
      </c>
      <c r="C364" s="36">
        <v>36802</v>
      </c>
      <c r="D364" s="72">
        <v>0.18589888183546543</v>
      </c>
      <c r="E364" s="97">
        <v>14816</v>
      </c>
      <c r="F364" s="57">
        <v>0.2892446919596241</v>
      </c>
      <c r="G364" s="36">
        <v>51618</v>
      </c>
      <c r="H364" s="72">
        <v>0.21382716049382711</v>
      </c>
    </row>
    <row r="365" spans="2:8" hidden="1" outlineLevel="1">
      <c r="B365" s="63" t="s">
        <v>84</v>
      </c>
      <c r="C365" s="36">
        <v>33549</v>
      </c>
      <c r="D365" s="72">
        <v>0.23350981689830141</v>
      </c>
      <c r="E365" s="97">
        <v>12021</v>
      </c>
      <c r="F365" s="57">
        <v>0.4735229222848738</v>
      </c>
      <c r="G365" s="36">
        <v>45570</v>
      </c>
      <c r="H365" s="72">
        <v>0.28889014594411133</v>
      </c>
    </row>
    <row r="366" spans="2:8" hidden="1" outlineLevel="1">
      <c r="B366" s="63" t="s">
        <v>83</v>
      </c>
      <c r="C366" s="36">
        <v>40840</v>
      </c>
      <c r="D366" s="72">
        <v>0.42066998295474312</v>
      </c>
      <c r="E366" s="97">
        <v>11218</v>
      </c>
      <c r="F366" s="57">
        <v>0.80527840360476333</v>
      </c>
      <c r="G366" s="36">
        <v>52058</v>
      </c>
      <c r="H366" s="72">
        <v>0.48903063413517911</v>
      </c>
    </row>
    <row r="367" spans="2:8" hidden="1" outlineLevel="1">
      <c r="B367" s="63" t="s">
        <v>82</v>
      </c>
      <c r="C367" s="36">
        <v>28410</v>
      </c>
      <c r="D367" s="72">
        <v>0.167934224049332</v>
      </c>
      <c r="E367" s="97">
        <v>8151</v>
      </c>
      <c r="F367" s="57">
        <v>0.38246268656716409</v>
      </c>
      <c r="G367" s="36">
        <v>36561</v>
      </c>
      <c r="H367" s="72">
        <v>0.20978789583402269</v>
      </c>
    </row>
    <row r="368" spans="2:8" hidden="1" outlineLevel="1">
      <c r="B368" s="63" t="s">
        <v>81</v>
      </c>
      <c r="C368" s="36">
        <v>29632</v>
      </c>
      <c r="D368" s="72">
        <v>6.858997475658124E-2</v>
      </c>
      <c r="E368" s="97">
        <v>7915</v>
      </c>
      <c r="F368" s="57">
        <v>8.5138469975322151E-2</v>
      </c>
      <c r="G368" s="36">
        <v>37547</v>
      </c>
      <c r="H368" s="72">
        <v>7.2036317953403373E-2</v>
      </c>
    </row>
    <row r="369" spans="2:8" hidden="1" outlineLevel="1">
      <c r="B369" s="63" t="s">
        <v>80</v>
      </c>
      <c r="C369" s="36">
        <v>27794</v>
      </c>
      <c r="D369" s="72">
        <v>7.9797979797979757E-2</v>
      </c>
      <c r="E369" s="97">
        <v>9303</v>
      </c>
      <c r="F369" s="57">
        <v>0.5260826771653544</v>
      </c>
      <c r="G369" s="36">
        <v>37097</v>
      </c>
      <c r="H369" s="72">
        <v>0.16525317250910909</v>
      </c>
    </row>
    <row r="370" spans="2:8" hidden="1" outlineLevel="1">
      <c r="B370" s="63" t="s">
        <v>79</v>
      </c>
      <c r="C370" s="36">
        <v>29861</v>
      </c>
      <c r="D370" s="72">
        <v>2.5552082975581314E-2</v>
      </c>
      <c r="E370" s="97">
        <v>8535</v>
      </c>
      <c r="F370" s="57">
        <v>0.2125301889472937</v>
      </c>
      <c r="G370" s="36">
        <v>38396</v>
      </c>
      <c r="H370" s="72">
        <v>6.1953755946454248E-2</v>
      </c>
    </row>
    <row r="371" spans="2:8" collapsed="1">
      <c r="B371" s="105">
        <v>1984</v>
      </c>
      <c r="C371" s="66">
        <v>406279</v>
      </c>
      <c r="D371" s="67">
        <v>0.14416104131640228</v>
      </c>
      <c r="E371" s="66">
        <v>128454</v>
      </c>
      <c r="F371" s="67">
        <v>0.31709867935362146</v>
      </c>
      <c r="G371" s="66">
        <v>534733</v>
      </c>
      <c r="H371" s="67">
        <v>0.18142491333732491</v>
      </c>
    </row>
    <row r="372" spans="2:8" hidden="1" outlineLevel="1">
      <c r="B372" s="63" t="s">
        <v>90</v>
      </c>
      <c r="C372" s="36">
        <v>29726</v>
      </c>
      <c r="D372" s="72">
        <v>9.8968538578136034E-2</v>
      </c>
      <c r="E372" s="97">
        <v>7252</v>
      </c>
      <c r="F372" s="57">
        <v>2.5887678596689723E-2</v>
      </c>
      <c r="G372" s="36">
        <v>36978</v>
      </c>
      <c r="H372" s="72">
        <v>8.3826719033941011E-2</v>
      </c>
    </row>
    <row r="373" spans="2:8" hidden="1" outlineLevel="1">
      <c r="B373" s="63" t="s">
        <v>89</v>
      </c>
      <c r="C373" s="36">
        <v>34761</v>
      </c>
      <c r="D373" s="72">
        <v>0.18987471760115016</v>
      </c>
      <c r="E373" s="97">
        <v>8398</v>
      </c>
      <c r="F373" s="57">
        <v>0.47436797752808979</v>
      </c>
      <c r="G373" s="36">
        <v>43159</v>
      </c>
      <c r="H373" s="72">
        <v>0.23629332569464334</v>
      </c>
    </row>
    <row r="374" spans="2:8" hidden="1" outlineLevel="1">
      <c r="B374" s="63" t="s">
        <v>88</v>
      </c>
      <c r="C374" s="36">
        <v>31089</v>
      </c>
      <c r="D374" s="72">
        <v>8.1996310862074928E-2</v>
      </c>
      <c r="E374" s="97">
        <v>8057</v>
      </c>
      <c r="F374" s="57">
        <v>0.31908971840209555</v>
      </c>
      <c r="G374" s="36">
        <v>39146</v>
      </c>
      <c r="H374" s="72">
        <v>0.12356132143164666</v>
      </c>
    </row>
    <row r="375" spans="2:8" hidden="1" outlineLevel="1">
      <c r="B375" s="63" t="s">
        <v>87</v>
      </c>
      <c r="C375" s="36">
        <v>32873</v>
      </c>
      <c r="D375" s="72">
        <v>-0.2385573983137218</v>
      </c>
      <c r="E375" s="97">
        <v>10258</v>
      </c>
      <c r="F375" s="57">
        <v>0.4838709677419355</v>
      </c>
      <c r="G375" s="36">
        <v>43131</v>
      </c>
      <c r="H375" s="72">
        <v>-0.13884396525905962</v>
      </c>
    </row>
    <row r="376" spans="2:8" hidden="1" outlineLevel="1">
      <c r="B376" s="63" t="s">
        <v>86</v>
      </c>
      <c r="C376" s="36">
        <v>32750</v>
      </c>
      <c r="D376" s="72">
        <v>3.9022842639593991E-2</v>
      </c>
      <c r="E376" s="97">
        <v>11374</v>
      </c>
      <c r="F376" s="57">
        <v>0.57469195625086522</v>
      </c>
      <c r="G376" s="36">
        <v>44124</v>
      </c>
      <c r="H376" s="72">
        <v>0.13888960586428523</v>
      </c>
    </row>
    <row r="377" spans="2:8" hidden="1" outlineLevel="1">
      <c r="B377" s="63" t="s">
        <v>85</v>
      </c>
      <c r="C377" s="36">
        <v>31033</v>
      </c>
      <c r="D377" s="72">
        <v>3.8657205970948461E-2</v>
      </c>
      <c r="E377" s="97">
        <v>11492</v>
      </c>
      <c r="F377" s="57">
        <v>0.41058058180925494</v>
      </c>
      <c r="G377" s="36">
        <v>42525</v>
      </c>
      <c r="H377" s="72">
        <v>0.11834319526627213</v>
      </c>
    </row>
    <row r="378" spans="2:8" hidden="1" outlineLevel="1">
      <c r="B378" s="63" t="s">
        <v>84</v>
      </c>
      <c r="C378" s="36">
        <v>27198</v>
      </c>
      <c r="D378" s="72">
        <v>4.660022318851742E-2</v>
      </c>
      <c r="E378" s="97">
        <v>8158</v>
      </c>
      <c r="F378" s="57">
        <v>0.44645390070921986</v>
      </c>
      <c r="G378" s="36">
        <v>35356</v>
      </c>
      <c r="H378" s="72">
        <v>0.11790558699845066</v>
      </c>
    </row>
    <row r="379" spans="2:8" hidden="1" outlineLevel="1">
      <c r="B379" s="63" t="s">
        <v>83</v>
      </c>
      <c r="C379" s="36">
        <v>28747</v>
      </c>
      <c r="D379" s="72">
        <v>0.16791257008206717</v>
      </c>
      <c r="E379" s="97">
        <v>6214</v>
      </c>
      <c r="F379" s="57">
        <v>0.23982442138866711</v>
      </c>
      <c r="G379" s="36">
        <v>34961</v>
      </c>
      <c r="H379" s="72">
        <v>0.18007830959292503</v>
      </c>
    </row>
    <row r="380" spans="2:8" hidden="1" outlineLevel="1">
      <c r="B380" s="63" t="s">
        <v>82</v>
      </c>
      <c r="C380" s="36">
        <v>24325</v>
      </c>
      <c r="D380" s="72">
        <v>8.0394513281671909E-3</v>
      </c>
      <c r="E380" s="97">
        <v>5896</v>
      </c>
      <c r="F380" s="57">
        <v>0.40682414698162739</v>
      </c>
      <c r="G380" s="36">
        <v>30221</v>
      </c>
      <c r="H380" s="72">
        <v>6.7050349551585287E-2</v>
      </c>
    </row>
    <row r="381" spans="2:8" hidden="1" outlineLevel="1">
      <c r="B381" s="63" t="s">
        <v>81</v>
      </c>
      <c r="C381" s="36">
        <v>27730</v>
      </c>
      <c r="D381" s="72">
        <v>-3.8080183934473544E-3</v>
      </c>
      <c r="E381" s="97">
        <v>7294</v>
      </c>
      <c r="F381" s="57">
        <v>0.49528495284952845</v>
      </c>
      <c r="G381" s="36">
        <v>35024</v>
      </c>
      <c r="H381" s="72">
        <v>7.0611970410221936E-2</v>
      </c>
    </row>
    <row r="382" spans="2:8" hidden="1" outlineLevel="1">
      <c r="B382" s="63" t="s">
        <v>80</v>
      </c>
      <c r="C382" s="36">
        <v>25740</v>
      </c>
      <c r="D382" s="72">
        <v>0.1184010427981752</v>
      </c>
      <c r="E382" s="97">
        <v>6096</v>
      </c>
      <c r="F382" s="57">
        <v>0.60590094836670172</v>
      </c>
      <c r="G382" s="36">
        <v>31836</v>
      </c>
      <c r="H382" s="72">
        <v>0.18742307261944724</v>
      </c>
    </row>
    <row r="383" spans="2:8" hidden="1" outlineLevel="1">
      <c r="B383" s="63" t="s">
        <v>79</v>
      </c>
      <c r="C383" s="36">
        <v>29117</v>
      </c>
      <c r="D383" s="72">
        <v>6.7025798885957277E-2</v>
      </c>
      <c r="E383" s="97">
        <v>7039</v>
      </c>
      <c r="F383" s="57">
        <v>0.33770429494488785</v>
      </c>
      <c r="G383" s="36">
        <v>36156</v>
      </c>
      <c r="H383" s="72">
        <v>0.11078341013824877</v>
      </c>
    </row>
    <row r="384" spans="2:8" collapsed="1">
      <c r="B384" s="105">
        <v>1983</v>
      </c>
      <c r="C384" s="66">
        <v>355089</v>
      </c>
      <c r="D384" s="67">
        <v>3.6946942065255728E-2</v>
      </c>
      <c r="E384" s="66">
        <v>97528</v>
      </c>
      <c r="F384" s="67">
        <v>0.39455208407807252</v>
      </c>
      <c r="G384" s="66">
        <v>452617</v>
      </c>
      <c r="H384" s="67">
        <v>9.7593920052767791E-2</v>
      </c>
    </row>
    <row r="385" spans="2:8" hidden="1" outlineLevel="1">
      <c r="B385" s="63" t="s">
        <v>90</v>
      </c>
      <c r="C385" s="36">
        <v>27049</v>
      </c>
      <c r="D385" s="72">
        <v>6.4125260631810788E-2</v>
      </c>
      <c r="E385" s="97">
        <v>7069</v>
      </c>
      <c r="F385" s="57">
        <v>0.10074743070694492</v>
      </c>
      <c r="G385" s="36">
        <v>34118</v>
      </c>
      <c r="H385" s="72">
        <v>7.1511573128984596E-2</v>
      </c>
    </row>
    <row r="386" spans="2:8" hidden="1" outlineLevel="1">
      <c r="B386" s="63" t="s">
        <v>89</v>
      </c>
      <c r="C386" s="36">
        <v>29214</v>
      </c>
      <c r="D386" s="72">
        <v>1.181034184185914E-2</v>
      </c>
      <c r="E386" s="97">
        <v>5696</v>
      </c>
      <c r="F386" s="57">
        <v>0.15140489185364858</v>
      </c>
      <c r="G386" s="36">
        <v>34910</v>
      </c>
      <c r="H386" s="72">
        <v>3.2229450029568341E-2</v>
      </c>
    </row>
    <row r="387" spans="2:8" hidden="1" outlineLevel="1">
      <c r="B387" s="63" t="s">
        <v>88</v>
      </c>
      <c r="C387" s="36">
        <v>28733</v>
      </c>
      <c r="D387" s="72">
        <v>-2.8404287694856811E-2</v>
      </c>
      <c r="E387" s="97">
        <v>6108</v>
      </c>
      <c r="F387" s="57">
        <v>7.7818951826363225E-2</v>
      </c>
      <c r="G387" s="36">
        <v>34841</v>
      </c>
      <c r="H387" s="72">
        <v>-1.1322360953461952E-2</v>
      </c>
    </row>
    <row r="388" spans="2:8" hidden="1" outlineLevel="1">
      <c r="B388" s="63" t="s">
        <v>87</v>
      </c>
      <c r="C388" s="36">
        <v>43172</v>
      </c>
      <c r="D388" s="72">
        <v>0.70290312401388455</v>
      </c>
      <c r="E388" s="97">
        <v>6913</v>
      </c>
      <c r="F388" s="57">
        <v>-7.3572768694719959E-2</v>
      </c>
      <c r="G388" s="36">
        <v>50085</v>
      </c>
      <c r="H388" s="72">
        <v>0.5263302249040045</v>
      </c>
    </row>
    <row r="389" spans="2:8" hidden="1" outlineLevel="1">
      <c r="B389" s="63" t="s">
        <v>86</v>
      </c>
      <c r="C389" s="36">
        <v>31520</v>
      </c>
      <c r="D389" s="72">
        <v>0.15436733199047792</v>
      </c>
      <c r="E389" s="97">
        <v>7223</v>
      </c>
      <c r="F389" s="57">
        <v>9.3234448312395912E-2</v>
      </c>
      <c r="G389" s="36">
        <v>38743</v>
      </c>
      <c r="H389" s="72">
        <v>0.1424569473932531</v>
      </c>
    </row>
    <row r="390" spans="2:8" hidden="1" outlineLevel="1">
      <c r="B390" s="63" t="s">
        <v>85</v>
      </c>
      <c r="C390" s="36">
        <v>29878</v>
      </c>
      <c r="D390" s="72">
        <v>0.15972518728408969</v>
      </c>
      <c r="E390" s="97">
        <v>8147</v>
      </c>
      <c r="F390" s="57">
        <v>0.26075518415351295</v>
      </c>
      <c r="G390" s="36">
        <v>38025</v>
      </c>
      <c r="H390" s="72">
        <v>0.1799844840961986</v>
      </c>
    </row>
    <row r="391" spans="2:8" hidden="1" outlineLevel="1">
      <c r="B391" s="63" t="s">
        <v>84</v>
      </c>
      <c r="C391" s="36">
        <v>25987</v>
      </c>
      <c r="D391" s="72">
        <v>0.14530630233583075</v>
      </c>
      <c r="E391" s="97">
        <v>5640</v>
      </c>
      <c r="F391" s="57">
        <v>0.45473304101109102</v>
      </c>
      <c r="G391" s="36">
        <v>31627</v>
      </c>
      <c r="H391" s="72">
        <v>0.19046185116874326</v>
      </c>
    </row>
    <row r="392" spans="2:8" hidden="1" outlineLevel="1">
      <c r="B392" s="63" t="s">
        <v>83</v>
      </c>
      <c r="C392" s="36">
        <v>24614</v>
      </c>
      <c r="D392" s="72">
        <v>0.19998049921996874</v>
      </c>
      <c r="E392" s="97">
        <v>5012</v>
      </c>
      <c r="F392" s="57">
        <v>0.42386363636363633</v>
      </c>
      <c r="G392" s="36">
        <v>29626</v>
      </c>
      <c r="H392" s="72">
        <v>0.2327729693741678</v>
      </c>
    </row>
    <row r="393" spans="2:8" hidden="1" outlineLevel="1">
      <c r="B393" s="63" t="s">
        <v>82</v>
      </c>
      <c r="C393" s="36">
        <v>24131</v>
      </c>
      <c r="D393" s="72">
        <v>0.39760222402409351</v>
      </c>
      <c r="E393" s="97">
        <v>4191</v>
      </c>
      <c r="F393" s="57">
        <v>-3.6551724137931063E-2</v>
      </c>
      <c r="G393" s="36">
        <v>28322</v>
      </c>
      <c r="H393" s="72">
        <v>0.31023316062176165</v>
      </c>
    </row>
    <row r="394" spans="2:8" hidden="1" outlineLevel="1">
      <c r="B394" s="63" t="s">
        <v>81</v>
      </c>
      <c r="C394" s="36">
        <v>27836</v>
      </c>
      <c r="D394" s="72">
        <v>0.43285118649302512</v>
      </c>
      <c r="E394" s="97">
        <v>4878</v>
      </c>
      <c r="F394" s="57">
        <v>-9.7168239866740724E-2</v>
      </c>
      <c r="G394" s="36">
        <v>32714</v>
      </c>
      <c r="H394" s="72">
        <v>0.31751913008457522</v>
      </c>
    </row>
    <row r="395" spans="2:8" hidden="1" outlineLevel="1">
      <c r="B395" s="63" t="s">
        <v>80</v>
      </c>
      <c r="C395" s="36">
        <v>23015</v>
      </c>
      <c r="D395" s="72">
        <v>0.20371338912133896</v>
      </c>
      <c r="E395" s="97">
        <v>3796</v>
      </c>
      <c r="F395" s="57">
        <v>-0.34596829772570636</v>
      </c>
      <c r="G395" s="36">
        <v>26811</v>
      </c>
      <c r="H395" s="72">
        <v>7.5710158883004253E-2</v>
      </c>
    </row>
    <row r="396" spans="2:8" hidden="1" outlineLevel="1">
      <c r="B396" s="63" t="s">
        <v>79</v>
      </c>
      <c r="C396" s="36">
        <v>27288</v>
      </c>
      <c r="D396" s="72">
        <v>0.41513250012964797</v>
      </c>
      <c r="E396" s="97">
        <v>5262</v>
      </c>
      <c r="F396" s="57">
        <v>5.0299401197604787E-2</v>
      </c>
      <c r="G396" s="36">
        <v>32550</v>
      </c>
      <c r="H396" s="72">
        <v>0.33989215000205819</v>
      </c>
    </row>
    <row r="397" spans="2:8" collapsed="1">
      <c r="B397" s="105">
        <v>1982</v>
      </c>
      <c r="C397" s="66">
        <v>342437</v>
      </c>
      <c r="D397" s="67">
        <v>0.22044813834052679</v>
      </c>
      <c r="E397" s="66">
        <v>69935</v>
      </c>
      <c r="F397" s="67">
        <v>6.7204834353206788E-2</v>
      </c>
      <c r="G397" s="66">
        <v>412372</v>
      </c>
      <c r="H397" s="67">
        <v>0.19143403618460964</v>
      </c>
    </row>
    <row r="398" spans="2:8" hidden="1" outlineLevel="1">
      <c r="B398" s="63" t="s">
        <v>90</v>
      </c>
      <c r="C398" s="36">
        <v>25419</v>
      </c>
      <c r="D398" s="72">
        <v>0.45742789977638898</v>
      </c>
      <c r="E398" s="97">
        <v>6422</v>
      </c>
      <c r="F398" s="57">
        <v>0.31436758084322558</v>
      </c>
      <c r="G398" s="36">
        <v>31841</v>
      </c>
      <c r="H398" s="72">
        <v>0.42612084023827657</v>
      </c>
    </row>
    <row r="399" spans="2:8" hidden="1" outlineLevel="1">
      <c r="B399" s="63" t="s">
        <v>89</v>
      </c>
      <c r="C399" s="36">
        <v>28873</v>
      </c>
      <c r="D399" s="72">
        <v>0.63985914693019819</v>
      </c>
      <c r="E399" s="97">
        <v>4947</v>
      </c>
      <c r="F399" s="57">
        <v>-4.0535298681148135E-2</v>
      </c>
      <c r="G399" s="36">
        <v>33820</v>
      </c>
      <c r="H399" s="72">
        <v>0.48574440978781364</v>
      </c>
    </row>
    <row r="400" spans="2:8" hidden="1" outlineLevel="1">
      <c r="B400" s="63" t="s">
        <v>88</v>
      </c>
      <c r="C400" s="36">
        <v>29573</v>
      </c>
      <c r="D400" s="72">
        <v>0.26770404663923175</v>
      </c>
      <c r="E400" s="97">
        <v>5667</v>
      </c>
      <c r="F400" s="57">
        <v>6.0838637214526425E-2</v>
      </c>
      <c r="G400" s="36">
        <v>35240</v>
      </c>
      <c r="H400" s="72">
        <v>0.22915940006975943</v>
      </c>
    </row>
    <row r="401" spans="2:8" hidden="1" outlineLevel="1">
      <c r="B401" s="63" t="s">
        <v>87</v>
      </c>
      <c r="C401" s="36">
        <v>25352</v>
      </c>
      <c r="D401" s="72">
        <v>-6.8215230814466343E-2</v>
      </c>
      <c r="E401" s="97">
        <v>7462</v>
      </c>
      <c r="F401" s="57">
        <v>0.14658881376767052</v>
      </c>
      <c r="G401" s="36">
        <v>32814</v>
      </c>
      <c r="H401" s="72">
        <v>-2.6752876972357287E-2</v>
      </c>
    </row>
    <row r="402" spans="2:8" hidden="1" outlineLevel="1">
      <c r="B402" s="63" t="s">
        <v>86</v>
      </c>
      <c r="C402" s="36">
        <v>27305</v>
      </c>
      <c r="D402" s="72">
        <v>-2.7703592920984232E-2</v>
      </c>
      <c r="E402" s="97">
        <v>6607</v>
      </c>
      <c r="F402" s="57">
        <v>0.17416029856051174</v>
      </c>
      <c r="G402" s="36">
        <v>33912</v>
      </c>
      <c r="H402" s="72">
        <v>5.9922871551467694E-3</v>
      </c>
    </row>
    <row r="403" spans="2:8" hidden="1" outlineLevel="1">
      <c r="B403" s="63" t="s">
        <v>85</v>
      </c>
      <c r="C403" s="36">
        <v>25763</v>
      </c>
      <c r="D403" s="72">
        <v>-1.1396776669224895E-2</v>
      </c>
      <c r="E403" s="97">
        <v>6462</v>
      </c>
      <c r="F403" s="57">
        <v>-9.9623798244391826E-2</v>
      </c>
      <c r="G403" s="36">
        <v>32225</v>
      </c>
      <c r="H403" s="72">
        <v>-3.0447994704696613E-2</v>
      </c>
    </row>
    <row r="404" spans="2:8" hidden="1" outlineLevel="1">
      <c r="B404" s="63" t="s">
        <v>84</v>
      </c>
      <c r="C404" s="36">
        <v>22690</v>
      </c>
      <c r="D404" s="72">
        <v>0.15830312930726431</v>
      </c>
      <c r="E404" s="97">
        <v>3877</v>
      </c>
      <c r="F404" s="57">
        <v>-0.21102971102971102</v>
      </c>
      <c r="G404" s="36">
        <v>26567</v>
      </c>
      <c r="H404" s="72">
        <v>8.4234583520385264E-2</v>
      </c>
    </row>
    <row r="405" spans="2:8" hidden="1" outlineLevel="1">
      <c r="B405" s="63" t="s">
        <v>83</v>
      </c>
      <c r="C405" s="36">
        <v>20512</v>
      </c>
      <c r="D405" s="72">
        <v>-5.7396259363080793E-2</v>
      </c>
      <c r="E405" s="97">
        <v>3520</v>
      </c>
      <c r="F405" s="57">
        <v>0.12640000000000007</v>
      </c>
      <c r="G405" s="36">
        <v>24032</v>
      </c>
      <c r="H405" s="72">
        <v>-3.4316483163224332E-2</v>
      </c>
    </row>
    <row r="406" spans="2:8" hidden="1" outlineLevel="1">
      <c r="B406" s="63" t="s">
        <v>82</v>
      </c>
      <c r="C406" s="36">
        <v>17266</v>
      </c>
      <c r="D406" s="72">
        <v>-8.0568720379146974E-2</v>
      </c>
      <c r="E406" s="97">
        <v>4350</v>
      </c>
      <c r="F406" s="57">
        <v>-8.7859089955965586E-2</v>
      </c>
      <c r="G406" s="36">
        <v>21616</v>
      </c>
      <c r="H406" s="72">
        <v>-8.2045184304399554E-2</v>
      </c>
    </row>
    <row r="407" spans="2:8" hidden="1" outlineLevel="1">
      <c r="B407" s="63" t="s">
        <v>81</v>
      </c>
      <c r="C407" s="36">
        <v>19427</v>
      </c>
      <c r="D407" s="72">
        <v>-6.3217282283730358E-2</v>
      </c>
      <c r="E407" s="97">
        <v>5403</v>
      </c>
      <c r="F407" s="57">
        <v>0.23187414500684</v>
      </c>
      <c r="G407" s="36">
        <v>24830</v>
      </c>
      <c r="H407" s="72">
        <v>-1.1701958286897018E-2</v>
      </c>
    </row>
    <row r="408" spans="2:8" hidden="1" outlineLevel="1">
      <c r="B408" s="63" t="s">
        <v>80</v>
      </c>
      <c r="C408" s="36">
        <v>19120</v>
      </c>
      <c r="D408" s="72">
        <v>-0.1333907446856728</v>
      </c>
      <c r="E408" s="97">
        <v>5804</v>
      </c>
      <c r="F408" s="57">
        <v>0.38026159334126031</v>
      </c>
      <c r="G408" s="36">
        <v>24924</v>
      </c>
      <c r="H408" s="72">
        <v>-5.1164915486523577E-2</v>
      </c>
    </row>
    <row r="409" spans="2:8" hidden="1" outlineLevel="1">
      <c r="B409" s="63" t="s">
        <v>79</v>
      </c>
      <c r="C409" s="36">
        <v>19283</v>
      </c>
      <c r="D409" s="72">
        <v>4.2155326163324958E-2</v>
      </c>
      <c r="E409" s="97">
        <v>5010</v>
      </c>
      <c r="F409" s="57">
        <v>0.32820784729586427</v>
      </c>
      <c r="G409" s="36">
        <v>24293</v>
      </c>
      <c r="H409" s="72">
        <v>9.0594837261503969E-2</v>
      </c>
    </row>
    <row r="410" spans="2:8" collapsed="1">
      <c r="B410" s="105">
        <v>1981</v>
      </c>
      <c r="C410" s="66">
        <v>280583</v>
      </c>
      <c r="D410" s="67">
        <v>7.4372032470516158E-2</v>
      </c>
      <c r="E410" s="66">
        <v>65531</v>
      </c>
      <c r="F410" s="67">
        <v>9.4609718208696014E-2</v>
      </c>
      <c r="G410" s="66">
        <v>346114</v>
      </c>
      <c r="H410" s="67">
        <v>7.8146074940736998E-2</v>
      </c>
    </row>
    <row r="411" spans="2:8" hidden="1" outlineLevel="1">
      <c r="B411" s="63" t="s">
        <v>90</v>
      </c>
      <c r="C411" s="36">
        <v>17441</v>
      </c>
      <c r="D411" s="72">
        <v>4.5501670314480602E-3</v>
      </c>
      <c r="E411" s="97">
        <v>4886</v>
      </c>
      <c r="F411" s="57">
        <v>0.2145165299527716</v>
      </c>
      <c r="G411" s="36">
        <v>22327</v>
      </c>
      <c r="H411" s="72">
        <v>4.4049567453822824E-2</v>
      </c>
    </row>
    <row r="412" spans="2:8" hidden="1" outlineLevel="1">
      <c r="B412" s="63" t="s">
        <v>89</v>
      </c>
      <c r="C412" s="36">
        <v>17607</v>
      </c>
      <c r="D412" s="72">
        <v>-0.11744360902255635</v>
      </c>
      <c r="E412" s="97">
        <v>5156</v>
      </c>
      <c r="F412" s="57">
        <v>0.3760341606618629</v>
      </c>
      <c r="G412" s="36">
        <v>22763</v>
      </c>
      <c r="H412" s="72">
        <v>-3.9414271848757232E-2</v>
      </c>
    </row>
    <row r="413" spans="2:8" hidden="1" outlineLevel="1">
      <c r="B413" s="63" t="s">
        <v>88</v>
      </c>
      <c r="C413" s="36">
        <v>23328</v>
      </c>
      <c r="D413" s="72">
        <v>-0.14864421006532613</v>
      </c>
      <c r="E413" s="97">
        <v>5342</v>
      </c>
      <c r="F413" s="57">
        <v>8.2472137791286704E-2</v>
      </c>
      <c r="G413" s="36">
        <v>28670</v>
      </c>
      <c r="H413" s="72">
        <v>-0.11337209302325579</v>
      </c>
    </row>
    <row r="414" spans="2:8" hidden="1" outlineLevel="1">
      <c r="B414" s="63" t="s">
        <v>87</v>
      </c>
      <c r="C414" s="36">
        <v>27208</v>
      </c>
      <c r="D414" s="72">
        <v>-1.3237587495013248E-2</v>
      </c>
      <c r="E414" s="97">
        <v>6508</v>
      </c>
      <c r="F414" s="57">
        <v>0.15615562266832472</v>
      </c>
      <c r="G414" s="36">
        <v>33716</v>
      </c>
      <c r="H414" s="72">
        <v>1.5480995120775942E-2</v>
      </c>
    </row>
    <row r="415" spans="2:8" hidden="1" outlineLevel="1">
      <c r="B415" s="63" t="s">
        <v>86</v>
      </c>
      <c r="C415" s="36">
        <v>28083</v>
      </c>
      <c r="D415" s="72">
        <v>8.4830223664387638E-2</v>
      </c>
      <c r="E415" s="97">
        <v>5627</v>
      </c>
      <c r="F415" s="57">
        <v>1.5703971119133575E-2</v>
      </c>
      <c r="G415" s="36">
        <v>33710</v>
      </c>
      <c r="H415" s="72">
        <v>7.2644541317975042E-2</v>
      </c>
    </row>
    <row r="416" spans="2:8" hidden="1" outlineLevel="1">
      <c r="B416" s="63" t="s">
        <v>85</v>
      </c>
      <c r="C416" s="36">
        <v>26060</v>
      </c>
      <c r="D416" s="72">
        <v>4.1608377632998961E-2</v>
      </c>
      <c r="E416" s="97">
        <v>7177</v>
      </c>
      <c r="F416" s="57">
        <v>0.42797453243135686</v>
      </c>
      <c r="G416" s="36">
        <v>33237</v>
      </c>
      <c r="H416" s="72">
        <v>0.10624063904143788</v>
      </c>
    </row>
    <row r="417" spans="2:8" hidden="1" outlineLevel="1">
      <c r="B417" s="63" t="s">
        <v>84</v>
      </c>
      <c r="C417" s="36">
        <v>19589</v>
      </c>
      <c r="D417" s="72">
        <v>7.4960215112769513E-2</v>
      </c>
      <c r="E417" s="97">
        <v>4914</v>
      </c>
      <c r="F417" s="57">
        <v>0.15108924806746304</v>
      </c>
      <c r="G417" s="36">
        <v>24503</v>
      </c>
      <c r="H417" s="72">
        <v>8.940956784634535E-2</v>
      </c>
    </row>
    <row r="418" spans="2:8" hidden="1" outlineLevel="1">
      <c r="B418" s="63" t="s">
        <v>83</v>
      </c>
      <c r="C418" s="36">
        <v>21761</v>
      </c>
      <c r="D418" s="72">
        <v>3.2942516732330285E-2</v>
      </c>
      <c r="E418" s="97">
        <v>3125</v>
      </c>
      <c r="F418" s="57">
        <v>-7.6263671297664759E-2</v>
      </c>
      <c r="G418" s="36">
        <v>24886</v>
      </c>
      <c r="H418" s="72">
        <v>1.783231083844572E-2</v>
      </c>
    </row>
    <row r="419" spans="2:8" hidden="1" outlineLevel="1">
      <c r="B419" s="63" t="s">
        <v>82</v>
      </c>
      <c r="C419" s="36">
        <v>18779</v>
      </c>
      <c r="D419" s="72">
        <v>-0.17502086719676668</v>
      </c>
      <c r="E419" s="97">
        <v>4769</v>
      </c>
      <c r="F419" s="57">
        <v>0.56104746317512277</v>
      </c>
      <c r="G419" s="36">
        <v>23548</v>
      </c>
      <c r="H419" s="72">
        <v>-8.792315438841114E-2</v>
      </c>
    </row>
    <row r="420" spans="2:8" hidden="1" outlineLevel="1">
      <c r="B420" s="63" t="s">
        <v>81</v>
      </c>
      <c r="C420" s="36">
        <v>20738</v>
      </c>
      <c r="D420" s="72">
        <v>-0.13226494832419766</v>
      </c>
      <c r="E420" s="97">
        <v>4386</v>
      </c>
      <c r="F420" s="57">
        <v>-0.2038482483209294</v>
      </c>
      <c r="G420" s="36">
        <v>25124</v>
      </c>
      <c r="H420" s="72">
        <v>-0.14567464635473337</v>
      </c>
    </row>
    <row r="421" spans="2:8" hidden="1" outlineLevel="1">
      <c r="B421" s="63" t="s">
        <v>80</v>
      </c>
      <c r="C421" s="36">
        <v>22063</v>
      </c>
      <c r="D421" s="72">
        <v>-6.7182479282935859E-2</v>
      </c>
      <c r="E421" s="97">
        <v>4205</v>
      </c>
      <c r="F421" s="57">
        <v>-1.3142454822811511E-2</v>
      </c>
      <c r="G421" s="36">
        <v>26268</v>
      </c>
      <c r="H421" s="72">
        <v>-5.8933113602980702E-2</v>
      </c>
    </row>
    <row r="422" spans="2:8" hidden="1" outlineLevel="1">
      <c r="B422" s="63" t="s">
        <v>79</v>
      </c>
      <c r="C422" s="36">
        <v>18503</v>
      </c>
      <c r="D422" s="72">
        <v>-0.30413689356901086</v>
      </c>
      <c r="E422" s="97">
        <v>3772</v>
      </c>
      <c r="F422" s="57">
        <v>-0.13664454108491642</v>
      </c>
      <c r="G422" s="36">
        <v>22275</v>
      </c>
      <c r="H422" s="72">
        <v>-0.28050001615039244</v>
      </c>
    </row>
    <row r="423" spans="2:8" collapsed="1">
      <c r="B423" s="105">
        <v>1980</v>
      </c>
      <c r="C423" s="66">
        <v>261160</v>
      </c>
      <c r="D423" s="67">
        <v>-6.5235910174453959E-2</v>
      </c>
      <c r="E423" s="66">
        <v>59867</v>
      </c>
      <c r="F423" s="67">
        <v>0.11388754511963683</v>
      </c>
      <c r="G423" s="66">
        <v>321027</v>
      </c>
      <c r="H423" s="67">
        <v>-3.63369475162999E-2</v>
      </c>
    </row>
    <row r="424" spans="2:8" hidden="1" outlineLevel="1">
      <c r="B424" s="63" t="s">
        <v>90</v>
      </c>
      <c r="C424" s="36">
        <v>17362</v>
      </c>
      <c r="D424" s="72">
        <v>-0.21626867692863272</v>
      </c>
      <c r="E424" s="97">
        <v>4023</v>
      </c>
      <c r="F424" s="57">
        <v>-0.34553440702781846</v>
      </c>
      <c r="G424" s="36">
        <v>21385</v>
      </c>
      <c r="H424" s="72">
        <v>-0.24434628975265016</v>
      </c>
    </row>
    <row r="425" spans="2:8" hidden="1" outlineLevel="1">
      <c r="B425" s="63" t="s">
        <v>89</v>
      </c>
      <c r="C425" s="36">
        <v>19950</v>
      </c>
      <c r="D425" s="72">
        <v>-0.23313472996348261</v>
      </c>
      <c r="E425" s="97">
        <v>3747</v>
      </c>
      <c r="F425" s="57">
        <v>-0.36641866756848152</v>
      </c>
      <c r="G425" s="36">
        <v>23697</v>
      </c>
      <c r="H425" s="72">
        <v>-0.25782204265714559</v>
      </c>
    </row>
    <row r="426" spans="2:8" hidden="1" outlineLevel="1">
      <c r="B426" s="63" t="s">
        <v>88</v>
      </c>
      <c r="C426" s="36">
        <v>27401</v>
      </c>
      <c r="D426" s="72">
        <v>3.8099424845221552E-3</v>
      </c>
      <c r="E426" s="97">
        <v>4935</v>
      </c>
      <c r="F426" s="57">
        <v>5.3586678052946146E-2</v>
      </c>
      <c r="G426" s="36">
        <v>32336</v>
      </c>
      <c r="H426" s="72">
        <v>1.1100340827366217E-2</v>
      </c>
    </row>
    <row r="427" spans="2:8" hidden="1" outlineLevel="1">
      <c r="B427" s="63" t="s">
        <v>87</v>
      </c>
      <c r="C427" s="36">
        <v>27573</v>
      </c>
      <c r="D427" s="72">
        <v>0.20907695680771754</v>
      </c>
      <c r="E427" s="97">
        <v>5629</v>
      </c>
      <c r="F427" s="57">
        <v>0.16494205298013243</v>
      </c>
      <c r="G427" s="36">
        <v>33202</v>
      </c>
      <c r="H427" s="72">
        <v>0.20136049498860231</v>
      </c>
    </row>
    <row r="428" spans="2:8" hidden="1" outlineLevel="1">
      <c r="B428" s="63" t="s">
        <v>86</v>
      </c>
      <c r="C428" s="36">
        <v>25887</v>
      </c>
      <c r="D428" s="72">
        <v>-7.5067886236958703E-2</v>
      </c>
      <c r="E428" s="97">
        <v>5540</v>
      </c>
      <c r="F428" s="57">
        <v>5.9923733430180537E-3</v>
      </c>
      <c r="G428" s="36">
        <v>31427</v>
      </c>
      <c r="H428" s="72">
        <v>-6.1740558292282421E-2</v>
      </c>
    </row>
    <row r="429" spans="2:8" hidden="1" outlineLevel="1">
      <c r="B429" s="63" t="s">
        <v>85</v>
      </c>
      <c r="C429" s="36">
        <v>25019</v>
      </c>
      <c r="D429" s="72">
        <v>3.0436573311367399E-2</v>
      </c>
      <c r="E429" s="97">
        <v>5026</v>
      </c>
      <c r="F429" s="57">
        <v>-8.3014048531289908E-2</v>
      </c>
      <c r="G429" s="36">
        <v>30045</v>
      </c>
      <c r="H429" s="72">
        <v>9.5426900977790829E-3</v>
      </c>
    </row>
    <row r="430" spans="2:8" hidden="1" outlineLevel="1">
      <c r="B430" s="63" t="s">
        <v>84</v>
      </c>
      <c r="C430" s="36">
        <v>18223</v>
      </c>
      <c r="D430" s="72">
        <v>-0.12089343431906985</v>
      </c>
      <c r="E430" s="97">
        <v>4269</v>
      </c>
      <c r="F430" s="57">
        <v>-0.13108080602483207</v>
      </c>
      <c r="G430" s="36">
        <v>22492</v>
      </c>
      <c r="H430" s="72">
        <v>-0.12284533187738866</v>
      </c>
    </row>
    <row r="431" spans="2:8" hidden="1" outlineLevel="1">
      <c r="B431" s="63" t="s">
        <v>83</v>
      </c>
      <c r="C431" s="36">
        <v>21067</v>
      </c>
      <c r="D431" s="72">
        <v>-2.395292809488514E-2</v>
      </c>
      <c r="E431" s="97">
        <v>3383</v>
      </c>
      <c r="F431" s="57">
        <v>9.7663854639844283E-2</v>
      </c>
      <c r="G431" s="36">
        <v>24450</v>
      </c>
      <c r="H431" s="72">
        <v>-8.7569934322548892E-3</v>
      </c>
    </row>
    <row r="432" spans="2:8" hidden="1" outlineLevel="1">
      <c r="B432" s="63" t="s">
        <v>82</v>
      </c>
      <c r="C432" s="36">
        <v>22763</v>
      </c>
      <c r="D432" s="72">
        <v>0.18004147226542244</v>
      </c>
      <c r="E432" s="97">
        <v>3055</v>
      </c>
      <c r="F432" s="57">
        <v>0.11212231525300331</v>
      </c>
      <c r="G432" s="36">
        <v>25818</v>
      </c>
      <c r="H432" s="72">
        <v>0.17157507827744256</v>
      </c>
    </row>
    <row r="433" spans="2:8" hidden="1" outlineLevel="1">
      <c r="B433" s="63" t="s">
        <v>81</v>
      </c>
      <c r="C433" s="36">
        <v>23899</v>
      </c>
      <c r="D433" s="72">
        <v>0.2386752358246087</v>
      </c>
      <c r="E433" s="97">
        <v>5509</v>
      </c>
      <c r="F433" s="57">
        <v>2.0932060640089838</v>
      </c>
      <c r="G433" s="36">
        <v>29408</v>
      </c>
      <c r="H433" s="72">
        <v>0.39539739027283516</v>
      </c>
    </row>
    <row r="434" spans="2:8" hidden="1" outlineLevel="1">
      <c r="B434" s="63" t="s">
        <v>80</v>
      </c>
      <c r="C434" s="36">
        <v>23652</v>
      </c>
      <c r="D434" s="72">
        <v>0.28487614080834422</v>
      </c>
      <c r="E434" s="97">
        <v>4261</v>
      </c>
      <c r="F434" s="57">
        <v>1.500586854460094</v>
      </c>
      <c r="G434" s="36">
        <v>27913</v>
      </c>
      <c r="H434" s="72">
        <v>0.38787788385043753</v>
      </c>
    </row>
    <row r="435" spans="2:8" hidden="1" outlineLevel="1">
      <c r="B435" s="63" t="s">
        <v>79</v>
      </c>
      <c r="C435" s="36">
        <v>26590</v>
      </c>
      <c r="D435" s="72">
        <v>0.48150211722754621</v>
      </c>
      <c r="E435" s="97">
        <v>4369</v>
      </c>
      <c r="F435" s="57">
        <v>1.2922350472193074</v>
      </c>
      <c r="G435" s="36">
        <v>30959</v>
      </c>
      <c r="H435" s="72">
        <v>0.55933313186259692</v>
      </c>
    </row>
    <row r="436" spans="2:8" collapsed="1">
      <c r="B436" s="105">
        <v>1979</v>
      </c>
      <c r="C436" s="66">
        <v>279386</v>
      </c>
      <c r="D436" s="67">
        <v>4.3298691890317542E-2</v>
      </c>
      <c r="E436" s="66">
        <v>53746</v>
      </c>
      <c r="F436" s="67">
        <v>0.10365928785576406</v>
      </c>
      <c r="G436" s="66">
        <v>333132</v>
      </c>
      <c r="H436" s="67">
        <v>5.2586345812966728E-2</v>
      </c>
    </row>
    <row r="437" spans="2:8" hidden="1" outlineLevel="1">
      <c r="B437" s="63" t="s">
        <v>90</v>
      </c>
      <c r="C437" s="36">
        <v>22153</v>
      </c>
      <c r="D437" s="36"/>
      <c r="E437" s="97">
        <v>6147</v>
      </c>
      <c r="F437" s="97"/>
      <c r="G437" s="36">
        <v>28300</v>
      </c>
      <c r="H437" s="36"/>
    </row>
    <row r="438" spans="2:8" hidden="1" outlineLevel="1">
      <c r="B438" s="63" t="s">
        <v>89</v>
      </c>
      <c r="C438" s="36">
        <v>26015</v>
      </c>
      <c r="D438" s="36"/>
      <c r="E438" s="97">
        <v>5914</v>
      </c>
      <c r="F438" s="97"/>
      <c r="G438" s="36">
        <v>31929</v>
      </c>
      <c r="H438" s="36"/>
    </row>
    <row r="439" spans="2:8" hidden="1" outlineLevel="1">
      <c r="B439" s="63" t="s">
        <v>88</v>
      </c>
      <c r="C439" s="36">
        <v>27297</v>
      </c>
      <c r="D439" s="36"/>
      <c r="E439" s="97">
        <v>4684</v>
      </c>
      <c r="F439" s="97"/>
      <c r="G439" s="36">
        <v>31981</v>
      </c>
      <c r="H439" s="36"/>
    </row>
    <row r="440" spans="2:8" hidden="1" outlineLevel="1">
      <c r="B440" s="63" t="s">
        <v>87</v>
      </c>
      <c r="C440" s="36">
        <v>22805</v>
      </c>
      <c r="D440" s="36"/>
      <c r="E440" s="97">
        <v>4832</v>
      </c>
      <c r="F440" s="97"/>
      <c r="G440" s="36">
        <v>27637</v>
      </c>
      <c r="H440" s="36"/>
    </row>
    <row r="441" spans="2:8" hidden="1" outlineLevel="1">
      <c r="B441" s="63" t="s">
        <v>86</v>
      </c>
      <c r="C441" s="36">
        <v>27988</v>
      </c>
      <c r="D441" s="36"/>
      <c r="E441" s="97">
        <v>5507</v>
      </c>
      <c r="F441" s="97"/>
      <c r="G441" s="36">
        <v>33495</v>
      </c>
      <c r="H441" s="36"/>
    </row>
    <row r="442" spans="2:8" hidden="1" outlineLevel="1">
      <c r="B442" s="63" t="s">
        <v>85</v>
      </c>
      <c r="C442" s="36">
        <v>24280</v>
      </c>
      <c r="D442" s="36"/>
      <c r="E442" s="97">
        <v>5481</v>
      </c>
      <c r="F442" s="97"/>
      <c r="G442" s="36">
        <v>29761</v>
      </c>
      <c r="H442" s="36"/>
    </row>
    <row r="443" spans="2:8" hidden="1" outlineLevel="1">
      <c r="B443" s="63" t="s">
        <v>84</v>
      </c>
      <c r="C443" s="36">
        <v>20729</v>
      </c>
      <c r="D443" s="36"/>
      <c r="E443" s="97">
        <v>4913</v>
      </c>
      <c r="F443" s="97"/>
      <c r="G443" s="36">
        <v>25642</v>
      </c>
      <c r="H443" s="36"/>
    </row>
    <row r="444" spans="2:8" hidden="1" outlineLevel="1">
      <c r="B444" s="63" t="s">
        <v>83</v>
      </c>
      <c r="C444" s="36">
        <v>21584</v>
      </c>
      <c r="D444" s="36"/>
      <c r="E444" s="97">
        <v>3082</v>
      </c>
      <c r="F444" s="97"/>
      <c r="G444" s="36">
        <v>24666</v>
      </c>
      <c r="H444" s="36"/>
    </row>
    <row r="445" spans="2:8" hidden="1" outlineLevel="1">
      <c r="B445" s="63" t="s">
        <v>82</v>
      </c>
      <c r="C445" s="36">
        <v>19290</v>
      </c>
      <c r="D445" s="36"/>
      <c r="E445" s="97">
        <v>2747</v>
      </c>
      <c r="F445" s="97"/>
      <c r="G445" s="36">
        <v>22037</v>
      </c>
      <c r="H445" s="36"/>
    </row>
    <row r="446" spans="2:8" hidden="1" outlineLevel="1">
      <c r="B446" s="63" t="s">
        <v>81</v>
      </c>
      <c r="C446" s="36">
        <v>19294</v>
      </c>
      <c r="D446" s="36"/>
      <c r="E446" s="97">
        <v>1781</v>
      </c>
      <c r="F446" s="97"/>
      <c r="G446" s="36">
        <v>21075</v>
      </c>
      <c r="H446" s="36"/>
    </row>
    <row r="447" spans="2:8" hidden="1" outlineLevel="1">
      <c r="B447" s="63" t="s">
        <v>80</v>
      </c>
      <c r="C447" s="36">
        <v>18408</v>
      </c>
      <c r="D447" s="36"/>
      <c r="E447" s="97">
        <v>1704</v>
      </c>
      <c r="F447" s="97"/>
      <c r="G447" s="36">
        <v>20112</v>
      </c>
      <c r="H447" s="36"/>
    </row>
    <row r="448" spans="2:8" hidden="1" outlineLevel="1">
      <c r="B448" s="63" t="s">
        <v>79</v>
      </c>
      <c r="C448" s="36">
        <v>17948</v>
      </c>
      <c r="D448" s="36"/>
      <c r="E448" s="97">
        <v>1906</v>
      </c>
      <c r="F448" s="97"/>
      <c r="G448" s="36">
        <v>19854</v>
      </c>
      <c r="H448" s="36"/>
    </row>
    <row r="449" spans="2:8" collapsed="1">
      <c r="B449" s="105">
        <v>1978</v>
      </c>
      <c r="C449" s="66">
        <v>267791</v>
      </c>
      <c r="D449" s="66"/>
      <c r="E449" s="66">
        <v>48698</v>
      </c>
      <c r="F449" s="66"/>
      <c r="G449" s="66">
        <v>316489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4.6510850861219311E-2</v>
      </c>
      <c r="D7" s="74">
        <v>1.879808501200686E-2</v>
      </c>
      <c r="E7" s="74">
        <v>3.2043501868472379E-2</v>
      </c>
    </row>
    <row r="8" spans="2:5">
      <c r="B8" s="63" t="s">
        <v>89</v>
      </c>
      <c r="C8" s="74">
        <v>0.12532894736842115</v>
      </c>
      <c r="D8" s="74">
        <v>-1.1762887394698218E-2</v>
      </c>
      <c r="E8" s="74">
        <v>5.2901065697603222E-2</v>
      </c>
    </row>
    <row r="9" spans="2:5">
      <c r="B9" s="63" t="s">
        <v>88</v>
      </c>
      <c r="C9" s="74">
        <v>0.11118386421702686</v>
      </c>
      <c r="D9" s="74">
        <v>2.7834661588427956E-2</v>
      </c>
      <c r="E9" s="74">
        <v>6.9838763943166127E-2</v>
      </c>
    </row>
    <row r="10" spans="2:5">
      <c r="B10" s="63" t="s">
        <v>87</v>
      </c>
      <c r="C10" s="74">
        <v>0.35954261025029788</v>
      </c>
      <c r="D10" s="74">
        <v>0.3377910584239574</v>
      </c>
      <c r="E10" s="74">
        <v>0.34795280934068806</v>
      </c>
    </row>
    <row r="11" spans="2:5">
      <c r="B11" s="63" t="s">
        <v>86</v>
      </c>
      <c r="C11" s="74">
        <v>0.2679334827397879</v>
      </c>
      <c r="D11" s="74">
        <v>0.21491197404667672</v>
      </c>
      <c r="E11" s="74">
        <v>0.23750521619105713</v>
      </c>
    </row>
    <row r="12" spans="2:5">
      <c r="B12" s="63" t="s">
        <v>85</v>
      </c>
      <c r="C12" s="74">
        <v>0.21862576082749885</v>
      </c>
      <c r="D12" s="74">
        <v>0.11439760249823716</v>
      </c>
      <c r="E12" s="74">
        <v>0.15787967298292993</v>
      </c>
    </row>
    <row r="13" spans="2:5">
      <c r="B13" s="63" t="s">
        <v>84</v>
      </c>
      <c r="C13" s="74">
        <v>0.11718494271685764</v>
      </c>
      <c r="D13" s="74">
        <v>0.11911385732692992</v>
      </c>
      <c r="E13" s="74">
        <v>0.11828064309537467</v>
      </c>
    </row>
    <row r="14" spans="2:5">
      <c r="B14" s="63" t="s">
        <v>83</v>
      </c>
      <c r="C14" s="74">
        <v>0.18475615507970944</v>
      </c>
      <c r="D14" s="74">
        <v>6.4601816926101119E-2</v>
      </c>
      <c r="E14" s="74">
        <v>0.12277801121727538</v>
      </c>
    </row>
    <row r="15" spans="2:5">
      <c r="B15" s="63" t="s">
        <v>82</v>
      </c>
      <c r="C15" s="74">
        <v>2.6309997211991343E-2</v>
      </c>
      <c r="D15" s="74">
        <v>6.6571537559514615E-2</v>
      </c>
      <c r="E15" s="74">
        <v>4.6822140646368693E-2</v>
      </c>
    </row>
    <row r="16" spans="2:5">
      <c r="B16" s="63" t="s">
        <v>81</v>
      </c>
      <c r="C16" s="74">
        <v>0.16509394291096879</v>
      </c>
      <c r="D16" s="74">
        <v>-2.6206373292868013E-2</v>
      </c>
      <c r="E16" s="74">
        <v>6.4522819921659869E-2</v>
      </c>
    </row>
    <row r="17" spans="2:8">
      <c r="B17" s="63" t="s">
        <v>80</v>
      </c>
      <c r="C17" s="74">
        <v>8.3219695573655716E-2</v>
      </c>
      <c r="D17" s="74">
        <v>8.1756141165145291E-2</v>
      </c>
      <c r="E17" s="74">
        <v>8.2462490772774677E-2</v>
      </c>
    </row>
    <row r="18" spans="2:8">
      <c r="B18" s="63" t="s">
        <v>79</v>
      </c>
      <c r="C18" s="74">
        <v>2.4583015371198114E-2</v>
      </c>
      <c r="D18" s="74">
        <v>-0.10460195051774035</v>
      </c>
      <c r="E18" s="74">
        <v>-4.2676607122638655E-2</v>
      </c>
      <c r="F18" s="110"/>
      <c r="G18" s="110"/>
      <c r="H18" s="110"/>
    </row>
    <row r="19" spans="2:8" ht="30" customHeight="1">
      <c r="B19" s="98" t="s">
        <v>290</v>
      </c>
      <c r="C19" s="111">
        <v>0.1398020801978912</v>
      </c>
      <c r="D19" s="111">
        <v>7.6428956169908968E-2</v>
      </c>
      <c r="E19" s="111">
        <v>0.10605875671396214</v>
      </c>
      <c r="F19" s="110"/>
      <c r="G19" s="110"/>
      <c r="H19" s="110"/>
    </row>
    <row r="20" spans="2:8" outlineLevel="1">
      <c r="B20" s="63" t="s">
        <v>90</v>
      </c>
      <c r="C20" s="74">
        <v>8.6925730887960739E-2</v>
      </c>
      <c r="D20" s="74">
        <v>0.12007880760664724</v>
      </c>
      <c r="E20" s="74">
        <v>0.10398448519040904</v>
      </c>
    </row>
    <row r="21" spans="2:8" outlineLevel="1">
      <c r="B21" s="63" t="s">
        <v>89</v>
      </c>
      <c r="C21" s="74">
        <v>0.11188111188111183</v>
      </c>
      <c r="D21" s="74">
        <v>9.1567118849969598E-2</v>
      </c>
      <c r="E21" s="74">
        <v>0.10105560351028631</v>
      </c>
    </row>
    <row r="22" spans="2:8" outlineLevel="1">
      <c r="B22" s="63" t="s">
        <v>88</v>
      </c>
      <c r="C22" s="74">
        <v>0.24403449928126508</v>
      </c>
      <c r="D22" s="74">
        <v>-3.5683739182934215E-2</v>
      </c>
      <c r="E22" s="74">
        <v>8.7549432146023509E-2</v>
      </c>
    </row>
    <row r="23" spans="2:8" outlineLevel="1">
      <c r="B23" s="63" t="s">
        <v>87</v>
      </c>
      <c r="C23" s="74">
        <v>8.465811534188461E-2</v>
      </c>
      <c r="D23" s="74">
        <v>-7.0047832358970497E-2</v>
      </c>
      <c r="E23" s="74">
        <v>-3.6581137309292799E-3</v>
      </c>
    </row>
    <row r="24" spans="2:8" outlineLevel="1">
      <c r="B24" s="63" t="s">
        <v>86</v>
      </c>
      <c r="C24" s="74">
        <v>0.24010929982717544</v>
      </c>
      <c r="D24" s="74">
        <v>-1.1350125805292155E-2</v>
      </c>
      <c r="E24" s="74">
        <v>8.2152285674586656E-2</v>
      </c>
    </row>
    <row r="25" spans="2:8" outlineLevel="1">
      <c r="B25" s="63" t="s">
        <v>85</v>
      </c>
      <c r="C25" s="74">
        <v>0.13981513043129556</v>
      </c>
      <c r="D25" s="74">
        <v>6.8252132038417068E-2</v>
      </c>
      <c r="E25" s="74">
        <v>9.6985066215835358E-2</v>
      </c>
    </row>
    <row r="26" spans="2:8" outlineLevel="1">
      <c r="B26" s="63" t="s">
        <v>84</v>
      </c>
      <c r="C26" s="74">
        <v>0.1666067658025967</v>
      </c>
      <c r="D26" s="74">
        <v>4.407380795866267E-2</v>
      </c>
      <c r="E26" s="74">
        <v>9.3695136039879667E-2</v>
      </c>
    </row>
    <row r="27" spans="2:8" outlineLevel="1">
      <c r="B27" s="63" t="s">
        <v>83</v>
      </c>
      <c r="C27" s="74">
        <v>3.4950698037684358E-2</v>
      </c>
      <c r="D27" s="74">
        <v>-8.5537076322650618E-2</v>
      </c>
      <c r="E27" s="74">
        <v>-3.0911955809712621E-2</v>
      </c>
    </row>
    <row r="28" spans="2:8" outlineLevel="1">
      <c r="B28" s="63" t="s">
        <v>82</v>
      </c>
      <c r="C28" s="74">
        <v>0.1949047042940053</v>
      </c>
      <c r="D28" s="74">
        <v>3.5460889155463304E-2</v>
      </c>
      <c r="E28" s="74">
        <v>0.10798309275061801</v>
      </c>
    </row>
    <row r="29" spans="2:8" outlineLevel="1">
      <c r="B29" s="63" t="s">
        <v>81</v>
      </c>
      <c r="C29" s="74">
        <v>2.7213352685050873E-2</v>
      </c>
      <c r="D29" s="74">
        <v>-3.1665564616853992E-2</v>
      </c>
      <c r="E29" s="74">
        <v>-4.6056967704536378E-3</v>
      </c>
    </row>
    <row r="30" spans="2:8" outlineLevel="1">
      <c r="B30" s="63" t="s">
        <v>80</v>
      </c>
      <c r="C30" s="74">
        <v>-4.5117015660742554E-2</v>
      </c>
      <c r="D30" s="74">
        <v>-7.1682757520146856E-2</v>
      </c>
      <c r="E30" s="74">
        <v>-5.9048495752960339E-2</v>
      </c>
    </row>
    <row r="31" spans="2:8" outlineLevel="1">
      <c r="B31" s="63" t="s">
        <v>79</v>
      </c>
      <c r="C31" s="74">
        <v>8.3105382269015093E-2</v>
      </c>
      <c r="D31" s="74">
        <v>-7.1581661179101697E-2</v>
      </c>
      <c r="E31" s="74">
        <v>-3.3506071890488931E-3</v>
      </c>
      <c r="F31" s="110"/>
      <c r="G31" s="110"/>
      <c r="H31" s="110"/>
    </row>
    <row r="32" spans="2:8" ht="15" customHeight="1">
      <c r="B32" s="102">
        <v>2010</v>
      </c>
      <c r="C32" s="112">
        <v>0.11248811717300611</v>
      </c>
      <c r="D32" s="112">
        <v>-2.4890603797066424E-3</v>
      </c>
      <c r="E32" s="112">
        <v>4.8159517565905752E-2</v>
      </c>
      <c r="F32" s="110"/>
      <c r="G32" s="110"/>
      <c r="H32" s="110"/>
    </row>
    <row r="33" spans="2:5" hidden="1" outlineLevel="1">
      <c r="B33" s="63" t="s">
        <v>90</v>
      </c>
      <c r="C33" s="74">
        <v>-0.11495749160278357</v>
      </c>
      <c r="D33" s="74">
        <v>-0.13782661999084211</v>
      </c>
      <c r="E33" s="74">
        <v>-0.12687417259320832</v>
      </c>
    </row>
    <row r="34" spans="2:5" hidden="1" outlineLevel="1">
      <c r="B34" s="63" t="s">
        <v>89</v>
      </c>
      <c r="C34" s="74">
        <v>-0.10562470946748614</v>
      </c>
      <c r="D34" s="74">
        <v>-0.16137704639678518</v>
      </c>
      <c r="E34" s="74">
        <v>-0.13622666128180438</v>
      </c>
    </row>
    <row r="35" spans="2:5" hidden="1" outlineLevel="1">
      <c r="B35" s="63" t="s">
        <v>88</v>
      </c>
      <c r="C35" s="74">
        <v>-4.7959369868012858E-2</v>
      </c>
      <c r="D35" s="74">
        <v>-8.1080456315953731E-2</v>
      </c>
      <c r="E35" s="74">
        <v>-6.6776987582330305E-2</v>
      </c>
    </row>
    <row r="36" spans="2:5" hidden="1" outlineLevel="1">
      <c r="B36" s="63" t="s">
        <v>87</v>
      </c>
      <c r="C36" s="74">
        <v>-0.12061461941557861</v>
      </c>
      <c r="D36" s="74">
        <v>-7.1611638775818109E-3</v>
      </c>
      <c r="E36" s="74">
        <v>-5.9245667686034675E-2</v>
      </c>
    </row>
    <row r="37" spans="2:5" hidden="1" outlineLevel="1">
      <c r="B37" s="63" t="s">
        <v>86</v>
      </c>
      <c r="C37" s="74">
        <v>-0.19106005932251424</v>
      </c>
      <c r="D37" s="74">
        <v>-0.18361680755730614</v>
      </c>
      <c r="E37" s="74">
        <v>-0.18640044088346264</v>
      </c>
    </row>
    <row r="38" spans="2:5" hidden="1" outlineLevel="1">
      <c r="B38" s="63" t="s">
        <v>85</v>
      </c>
      <c r="C38" s="74">
        <v>-0.13615893580905536</v>
      </c>
      <c r="D38" s="74">
        <v>-8.9202798230890834E-2</v>
      </c>
      <c r="E38" s="74">
        <v>-0.10865618519342413</v>
      </c>
    </row>
    <row r="39" spans="2:5" hidden="1" outlineLevel="1">
      <c r="B39" s="63" t="s">
        <v>84</v>
      </c>
      <c r="C39" s="74">
        <v>-0.18857538641003213</v>
      </c>
      <c r="D39" s="74">
        <v>-9.9503035475833168E-2</v>
      </c>
      <c r="E39" s="74">
        <v>-0.13782988902395987</v>
      </c>
    </row>
    <row r="40" spans="2:5" hidden="1" outlineLevel="1">
      <c r="B40" s="63" t="s">
        <v>83</v>
      </c>
      <c r="C40" s="74">
        <v>-0.16453238935743297</v>
      </c>
      <c r="D40" s="74">
        <v>-0.14628380246640493</v>
      </c>
      <c r="E40" s="74">
        <v>-0.15465491308284629</v>
      </c>
    </row>
    <row r="41" spans="2:5" hidden="1" outlineLevel="1">
      <c r="B41" s="63" t="s">
        <v>82</v>
      </c>
      <c r="C41" s="74">
        <v>-0.1179963812381114</v>
      </c>
      <c r="D41" s="74">
        <v>-0.12004067866429802</v>
      </c>
      <c r="E41" s="74">
        <v>-0.11911201657943726</v>
      </c>
    </row>
    <row r="42" spans="2:5" hidden="1" outlineLevel="1">
      <c r="B42" s="63" t="s">
        <v>81</v>
      </c>
      <c r="C42" s="74">
        <v>-0.19141623705939059</v>
      </c>
      <c r="D42" s="74">
        <v>-0.18094836923817548</v>
      </c>
      <c r="E42" s="74">
        <v>-0.18579270303296758</v>
      </c>
    </row>
    <row r="43" spans="2:5" hidden="1" outlineLevel="1">
      <c r="B43" s="63" t="s">
        <v>80</v>
      </c>
      <c r="C43" s="74">
        <v>-0.22144285831712196</v>
      </c>
      <c r="D43" s="74">
        <v>-0.30469564831458185</v>
      </c>
      <c r="E43" s="74">
        <v>-0.26744114762138305</v>
      </c>
    </row>
    <row r="44" spans="2:5" hidden="1" outlineLevel="1">
      <c r="B44" s="63" t="s">
        <v>79</v>
      </c>
      <c r="C44" s="74">
        <v>-0.17874747474747477</v>
      </c>
      <c r="D44" s="74">
        <v>-0.10206813839653028</v>
      </c>
      <c r="E44" s="74">
        <v>-0.137585902292225</v>
      </c>
    </row>
    <row r="45" spans="2:5" collapsed="1">
      <c r="B45" s="105">
        <v>2009</v>
      </c>
      <c r="C45" s="113">
        <v>-0.14884831096414441</v>
      </c>
      <c r="D45" s="113">
        <v>-0.13855894392735624</v>
      </c>
      <c r="E45" s="113">
        <v>-0.14312200516254714</v>
      </c>
    </row>
    <row r="46" spans="2:5" hidden="1" outlineLevel="1">
      <c r="B46" s="63" t="s">
        <v>90</v>
      </c>
      <c r="C46" s="74">
        <v>-0.11576120166550607</v>
      </c>
      <c r="D46" s="74">
        <v>-8.5554129803471324E-2</v>
      </c>
      <c r="E46" s="74">
        <v>-0.10027423063073049</v>
      </c>
    </row>
    <row r="47" spans="2:5" hidden="1" outlineLevel="1">
      <c r="B47" s="63" t="s">
        <v>89</v>
      </c>
      <c r="C47" s="74">
        <v>-0.2381957924557998</v>
      </c>
      <c r="D47" s="74">
        <v>-0.18753592532131602</v>
      </c>
      <c r="E47" s="74">
        <v>-0.21119892176683208</v>
      </c>
    </row>
    <row r="48" spans="2:5" hidden="1" outlineLevel="1">
      <c r="B48" s="63" t="s">
        <v>88</v>
      </c>
      <c r="C48" s="74">
        <v>-0.13942867611457888</v>
      </c>
      <c r="D48" s="74">
        <v>-2.6815743000798586E-2</v>
      </c>
      <c r="E48" s="74">
        <v>-7.8870325788461315E-2</v>
      </c>
    </row>
    <row r="49" spans="2:5" hidden="1" outlineLevel="1">
      <c r="B49" s="63" t="s">
        <v>87</v>
      </c>
      <c r="C49" s="74">
        <v>2.6359378061160399E-3</v>
      </c>
      <c r="D49" s="74">
        <v>-6.9405277999915804E-2</v>
      </c>
      <c r="E49" s="74">
        <v>-3.7661664992466148E-2</v>
      </c>
    </row>
    <row r="50" spans="2:5" hidden="1" outlineLevel="1">
      <c r="B50" s="63" t="s">
        <v>86</v>
      </c>
      <c r="C50" s="74">
        <v>-1.0469050868370355E-2</v>
      </c>
      <c r="D50" s="74">
        <v>-3.4478625213856806E-2</v>
      </c>
      <c r="E50" s="74">
        <v>-2.5637142188382089E-2</v>
      </c>
    </row>
    <row r="51" spans="2:5" hidden="1" outlineLevel="1">
      <c r="B51" s="63" t="s">
        <v>85</v>
      </c>
      <c r="C51" s="74">
        <v>9.6000151868937067E-2</v>
      </c>
      <c r="D51" s="74">
        <v>7.7175849554602438E-2</v>
      </c>
      <c r="E51" s="74">
        <v>8.4895525176719611E-2</v>
      </c>
    </row>
    <row r="52" spans="2:5" hidden="1" outlineLevel="1">
      <c r="B52" s="63" t="s">
        <v>84</v>
      </c>
      <c r="C52" s="74">
        <v>-5.6070746520310411E-2</v>
      </c>
      <c r="D52" s="74">
        <v>-6.8955793952910072E-2</v>
      </c>
      <c r="E52" s="74">
        <v>-6.3454871312727645E-2</v>
      </c>
    </row>
    <row r="53" spans="2:5" hidden="1" outlineLevel="1">
      <c r="B53" s="63" t="s">
        <v>83</v>
      </c>
      <c r="C53" s="74">
        <v>0.12441762353718033</v>
      </c>
      <c r="D53" s="74">
        <v>3.2576730906495266E-2</v>
      </c>
      <c r="E53" s="74">
        <v>7.2771498298118242E-2</v>
      </c>
    </row>
    <row r="54" spans="2:5" hidden="1" outlineLevel="1">
      <c r="B54" s="63" t="s">
        <v>82</v>
      </c>
      <c r="C54" s="74">
        <v>9.9916651074180463E-2</v>
      </c>
      <c r="D54" s="74">
        <v>3.8002084502525513E-2</v>
      </c>
      <c r="E54" s="74">
        <v>6.5241306023483325E-2</v>
      </c>
    </row>
    <row r="55" spans="2:5" hidden="1" outlineLevel="1">
      <c r="B55" s="63" t="s">
        <v>81</v>
      </c>
      <c r="C55" s="74">
        <v>-5.9162964326086365E-2</v>
      </c>
      <c r="D55" s="74">
        <v>-0.17492502929319009</v>
      </c>
      <c r="E55" s="74">
        <v>-0.12510747578966419</v>
      </c>
    </row>
    <row r="56" spans="2:5" hidden="1" outlineLevel="1">
      <c r="B56" s="63" t="s">
        <v>80</v>
      </c>
      <c r="C56" s="74">
        <v>7.5735023211259245E-2</v>
      </c>
      <c r="D56" s="74">
        <v>8.2841729644002937E-2</v>
      </c>
      <c r="E56" s="74">
        <v>7.9650000661874776E-2</v>
      </c>
    </row>
    <row r="57" spans="2:5" hidden="1" outlineLevel="1">
      <c r="B57" s="63" t="s">
        <v>79</v>
      </c>
      <c r="C57" s="74">
        <v>-4.9071740333189839E-2</v>
      </c>
      <c r="D57" s="74">
        <v>-2.2732538330494045E-2</v>
      </c>
      <c r="E57" s="74">
        <v>-3.5111923318622118E-2</v>
      </c>
    </row>
    <row r="58" spans="2:5" collapsed="1">
      <c r="B58" s="105">
        <v>2008</v>
      </c>
      <c r="C58" s="113">
        <v>-3.326551559329205E-2</v>
      </c>
      <c r="D58" s="113">
        <v>-4.1216185534240668E-2</v>
      </c>
      <c r="E58" s="113">
        <v>-3.7706471625175375E-2</v>
      </c>
    </row>
    <row r="59" spans="2:5" hidden="1" outlineLevel="1">
      <c r="B59" s="63" t="s">
        <v>90</v>
      </c>
      <c r="C59" s="74">
        <v>-7.9397681781313012E-2</v>
      </c>
      <c r="D59" s="74">
        <v>-0.16930344239486561</v>
      </c>
      <c r="E59" s="74">
        <v>-0.12779502542854038</v>
      </c>
    </row>
    <row r="60" spans="2:5" hidden="1" outlineLevel="1">
      <c r="B60" s="63" t="s">
        <v>89</v>
      </c>
      <c r="C60" s="74">
        <v>0.10396154291671489</v>
      </c>
      <c r="D60" s="74">
        <v>4.9187050706807511E-2</v>
      </c>
      <c r="E60" s="74">
        <v>7.4079435685521E-2</v>
      </c>
    </row>
    <row r="61" spans="2:5" hidden="1" outlineLevel="1">
      <c r="B61" s="63" t="s">
        <v>88</v>
      </c>
      <c r="C61" s="74">
        <v>-2.8909446717665932E-2</v>
      </c>
      <c r="D61" s="74">
        <v>-0.14934313134502586</v>
      </c>
      <c r="E61" s="74">
        <v>-9.7611964738953616E-2</v>
      </c>
    </row>
    <row r="62" spans="2:5" hidden="1" outlineLevel="1">
      <c r="B62" s="63" t="s">
        <v>87</v>
      </c>
      <c r="C62" s="74">
        <v>-0.17789946849788429</v>
      </c>
      <c r="D62" s="74">
        <v>-0.28005211963273835</v>
      </c>
      <c r="E62" s="74">
        <v>-0.23835026897788403</v>
      </c>
    </row>
    <row r="63" spans="2:5" hidden="1" outlineLevel="1">
      <c r="B63" s="63" t="s">
        <v>86</v>
      </c>
      <c r="C63" s="74">
        <v>-3.2327508231122737E-2</v>
      </c>
      <c r="D63" s="74">
        <v>-0.12174603782252502</v>
      </c>
      <c r="E63" s="74">
        <v>-9.0807806416884684E-2</v>
      </c>
    </row>
    <row r="64" spans="2:5" hidden="1" outlineLevel="1">
      <c r="B64" s="63" t="s">
        <v>85</v>
      </c>
      <c r="C64" s="74">
        <v>-6.1718499519076597E-2</v>
      </c>
      <c r="D64" s="74">
        <v>-0.19935969907969953</v>
      </c>
      <c r="E64" s="74">
        <v>-0.14811154955731676</v>
      </c>
    </row>
    <row r="65" spans="2:5" hidden="1" outlineLevel="1">
      <c r="B65" s="63" t="s">
        <v>84</v>
      </c>
      <c r="C65" s="74">
        <v>-6.45389728485668E-2</v>
      </c>
      <c r="D65" s="74">
        <v>-0.19146709224120961</v>
      </c>
      <c r="E65" s="74">
        <v>-0.14175124503561742</v>
      </c>
    </row>
    <row r="66" spans="2:5" hidden="1" outlineLevel="1">
      <c r="B66" s="63" t="s">
        <v>83</v>
      </c>
      <c r="C66" s="74">
        <v>-0.11971194213007819</v>
      </c>
      <c r="D66" s="74">
        <v>-0.11925567360281641</v>
      </c>
      <c r="E66" s="74">
        <v>-0.1194554206988202</v>
      </c>
    </row>
    <row r="67" spans="2:5" hidden="1" outlineLevel="1">
      <c r="B67" s="63" t="s">
        <v>82</v>
      </c>
      <c r="C67" s="74">
        <v>-7.5862611019413606E-2</v>
      </c>
      <c r="D67" s="74">
        <v>-0.13991173631223275</v>
      </c>
      <c r="E67" s="74">
        <v>-0.11286157196252999</v>
      </c>
    </row>
    <row r="68" spans="2:5" hidden="1" outlineLevel="1">
      <c r="B68" s="63" t="s">
        <v>81</v>
      </c>
      <c r="C68" s="74">
        <v>5.1745351489596914E-2</v>
      </c>
      <c r="D68" s="74">
        <v>2.4778418862126061E-2</v>
      </c>
      <c r="E68" s="74">
        <v>3.6212091016728509E-2</v>
      </c>
    </row>
    <row r="69" spans="2:5" hidden="1" outlineLevel="1">
      <c r="B69" s="63" t="s">
        <v>80</v>
      </c>
      <c r="C69" s="74">
        <v>5.5599632861965453E-2</v>
      </c>
      <c r="D69" s="74">
        <v>1.4443117275674711E-2</v>
      </c>
      <c r="E69" s="74">
        <v>3.2523047694547058E-2</v>
      </c>
    </row>
    <row r="70" spans="2:5" hidden="1" outlineLevel="1">
      <c r="B70" s="63" t="s">
        <v>79</v>
      </c>
      <c r="C70" s="74">
        <v>3.3822218122558922E-4</v>
      </c>
      <c r="D70" s="74">
        <v>-6.7401306591423293E-2</v>
      </c>
      <c r="E70" s="74">
        <v>-3.6744037182377287E-2</v>
      </c>
    </row>
    <row r="71" spans="2:5" collapsed="1">
      <c r="B71" s="105">
        <v>2007</v>
      </c>
      <c r="C71" s="113">
        <v>-3.4638294117276258E-2</v>
      </c>
      <c r="D71" s="113">
        <v>-0.11648594531309842</v>
      </c>
      <c r="E71" s="113">
        <v>-8.2133006273641285E-2</v>
      </c>
    </row>
    <row r="72" spans="2:5" hidden="1" outlineLevel="1">
      <c r="B72" s="63" t="s">
        <v>90</v>
      </c>
      <c r="C72" s="74">
        <v>0.14417866658683343</v>
      </c>
      <c r="D72" s="74">
        <v>1.5924401837518642E-2</v>
      </c>
      <c r="E72" s="74">
        <v>7.136986921887245E-2</v>
      </c>
    </row>
    <row r="73" spans="2:5" hidden="1" outlineLevel="1">
      <c r="B73" s="63" t="s">
        <v>89</v>
      </c>
      <c r="C73" s="74">
        <v>8.8856656366273601E-2</v>
      </c>
      <c r="D73" s="74">
        <v>-1.5344418052256503E-2</v>
      </c>
      <c r="E73" s="74">
        <v>2.9425312271384785E-2</v>
      </c>
    </row>
    <row r="74" spans="2:5" hidden="1" outlineLevel="1">
      <c r="B74" s="63" t="s">
        <v>88</v>
      </c>
      <c r="C74" s="74">
        <v>0.11526197191082899</v>
      </c>
      <c r="D74" s="74">
        <v>1.8208920325013089E-2</v>
      </c>
      <c r="E74" s="74">
        <v>5.7747267657026757E-2</v>
      </c>
    </row>
    <row r="75" spans="2:5" hidden="1" outlineLevel="1">
      <c r="B75" s="63" t="s">
        <v>87</v>
      </c>
      <c r="C75" s="74">
        <v>5.260156587140119E-2</v>
      </c>
      <c r="D75" s="74">
        <v>-3.3636248279631853E-2</v>
      </c>
      <c r="E75" s="74">
        <v>-1.9721154823015841E-4</v>
      </c>
    </row>
    <row r="76" spans="2:5" hidden="1" outlineLevel="1">
      <c r="B76" s="63" t="s">
        <v>86</v>
      </c>
      <c r="C76" s="74">
        <v>6.2139727922527088E-2</v>
      </c>
      <c r="D76" s="74">
        <v>2.7762088474903024E-4</v>
      </c>
      <c r="E76" s="74">
        <v>2.0849440585803514E-2</v>
      </c>
    </row>
    <row r="77" spans="2:5" hidden="1" outlineLevel="1">
      <c r="B77" s="63" t="s">
        <v>85</v>
      </c>
      <c r="C77" s="74">
        <v>1.4950736689867128E-2</v>
      </c>
      <c r="D77" s="74">
        <v>-0.16694099939265372</v>
      </c>
      <c r="E77" s="74">
        <v>-0.10737965002012739</v>
      </c>
    </row>
    <row r="78" spans="2:5" hidden="1" outlineLevel="1">
      <c r="B78" s="63" t="s">
        <v>84</v>
      </c>
      <c r="C78" s="74">
        <v>0.22862905617844209</v>
      </c>
      <c r="D78" s="74">
        <v>0.1577324535092981</v>
      </c>
      <c r="E78" s="74">
        <v>0.18450429730960782</v>
      </c>
    </row>
    <row r="79" spans="2:5" hidden="1" outlineLevel="1">
      <c r="B79" s="63" t="s">
        <v>83</v>
      </c>
      <c r="C79" s="74">
        <v>0.10846219931271484</v>
      </c>
      <c r="D79" s="74">
        <v>-3.738623160340826E-2</v>
      </c>
      <c r="E79" s="74">
        <v>2.1451883086876178E-2</v>
      </c>
    </row>
    <row r="80" spans="2:5" hidden="1" outlineLevel="1">
      <c r="B80" s="63" t="s">
        <v>82</v>
      </c>
      <c r="C80" s="74">
        <v>2.2059059798849701E-2</v>
      </c>
      <c r="D80" s="74">
        <v>-0.11166014966972604</v>
      </c>
      <c r="E80" s="74">
        <v>-5.9703728673895506E-2</v>
      </c>
    </row>
    <row r="81" spans="2:5" hidden="1" outlineLevel="1">
      <c r="B81" s="63" t="s">
        <v>81</v>
      </c>
      <c r="C81" s="74">
        <v>0.19017062375569704</v>
      </c>
      <c r="D81" s="74">
        <v>3.2182507588727649E-2</v>
      </c>
      <c r="E81" s="74">
        <v>9.3740383629090207E-2</v>
      </c>
    </row>
    <row r="82" spans="2:5" hidden="1" outlineLevel="1">
      <c r="B82" s="63" t="s">
        <v>80</v>
      </c>
      <c r="C82" s="74">
        <v>6.7258841109081757E-2</v>
      </c>
      <c r="D82" s="74">
        <v>-4.6708340111077495E-2</v>
      </c>
      <c r="E82" s="74">
        <v>2.1189916333996806E-4</v>
      </c>
    </row>
    <row r="83" spans="2:5" hidden="1" outlineLevel="1">
      <c r="B83" s="63" t="s">
        <v>79</v>
      </c>
      <c r="C83" s="74">
        <v>0.17502754845818957</v>
      </c>
      <c r="D83" s="74">
        <v>2.9250935349676821E-2</v>
      </c>
      <c r="E83" s="74">
        <v>9.0478683449798591E-2</v>
      </c>
    </row>
    <row r="84" spans="2:5" collapsed="1">
      <c r="B84" s="105">
        <v>2006</v>
      </c>
      <c r="C84" s="113">
        <v>0.10467812395991016</v>
      </c>
      <c r="D84" s="113">
        <v>-1.7916692038498327E-2</v>
      </c>
      <c r="E84" s="113">
        <v>3.0063041915488808E-2</v>
      </c>
    </row>
    <row r="85" spans="2:5" hidden="1" outlineLevel="1">
      <c r="B85" s="63" t="s">
        <v>90</v>
      </c>
      <c r="C85" s="74">
        <v>-3.8767780991858514E-3</v>
      </c>
      <c r="D85" s="74">
        <v>-8.0583969145635925E-2</v>
      </c>
      <c r="E85" s="74">
        <v>-4.8922342167132316E-2</v>
      </c>
    </row>
    <row r="86" spans="2:5" hidden="1" outlineLevel="1">
      <c r="B86" s="63" t="s">
        <v>89</v>
      </c>
      <c r="C86" s="74">
        <v>0.11349472464582266</v>
      </c>
      <c r="D86" s="74">
        <v>1.6416454521661628E-3</v>
      </c>
      <c r="E86" s="74">
        <v>4.6821485552207109E-2</v>
      </c>
    </row>
    <row r="87" spans="2:5" hidden="1" outlineLevel="1">
      <c r="B87" s="63" t="s">
        <v>88</v>
      </c>
      <c r="C87" s="74">
        <v>-4.7631259279254934E-2</v>
      </c>
      <c r="D87" s="74">
        <v>-0.10432210267284481</v>
      </c>
      <c r="E87" s="74">
        <v>-8.2061827258899656E-2</v>
      </c>
    </row>
    <row r="88" spans="2:5" hidden="1" outlineLevel="1">
      <c r="B88" s="63" t="s">
        <v>87</v>
      </c>
      <c r="C88" s="74">
        <v>0.32448762962358124</v>
      </c>
      <c r="D88" s="74">
        <v>0.15900400479670562</v>
      </c>
      <c r="E88" s="74">
        <v>0.21801254895109978</v>
      </c>
    </row>
    <row r="89" spans="2:5" hidden="1" outlineLevel="1">
      <c r="B89" s="63" t="s">
        <v>86</v>
      </c>
      <c r="C89" s="74">
        <v>7.6623913942904354E-2</v>
      </c>
      <c r="D89" s="74">
        <v>1.8069294868671149E-2</v>
      </c>
      <c r="E89" s="74">
        <v>3.6821358773063029E-2</v>
      </c>
    </row>
    <row r="90" spans="2:5" hidden="1" outlineLevel="1">
      <c r="B90" s="63" t="s">
        <v>85</v>
      </c>
      <c r="C90" s="74">
        <v>5.7041849799350341E-2</v>
      </c>
      <c r="D90" s="74">
        <v>1.6017099214795438E-2</v>
      </c>
      <c r="E90" s="74">
        <v>2.9095694129687821E-2</v>
      </c>
    </row>
    <row r="91" spans="2:5" hidden="1" outlineLevel="1">
      <c r="B91" s="63" t="s">
        <v>84</v>
      </c>
      <c r="C91" s="74">
        <v>-2.1894280796085352E-2</v>
      </c>
      <c r="D91" s="74">
        <v>-0.10161891827804004</v>
      </c>
      <c r="E91" s="74">
        <v>-7.3089195119081407E-2</v>
      </c>
    </row>
    <row r="92" spans="2:5" hidden="1" outlineLevel="1">
      <c r="B92" s="63" t="s">
        <v>83</v>
      </c>
      <c r="C92" s="74">
        <v>0.10740689354448696</v>
      </c>
      <c r="D92" s="74">
        <v>-4.9741802665930646E-2</v>
      </c>
      <c r="E92" s="74">
        <v>7.962038398276583E-3</v>
      </c>
    </row>
    <row r="93" spans="2:5" hidden="1" outlineLevel="1">
      <c r="B93" s="63" t="s">
        <v>82</v>
      </c>
      <c r="C93" s="74">
        <v>-9.0115908801426947E-3</v>
      </c>
      <c r="D93" s="74">
        <v>-0.10749366719515974</v>
      </c>
      <c r="E93" s="74">
        <v>-7.1647136548558699E-2</v>
      </c>
    </row>
    <row r="94" spans="2:5" hidden="1" outlineLevel="1">
      <c r="B94" s="63" t="s">
        <v>81</v>
      </c>
      <c r="C94" s="74">
        <v>-5.1633742158973872E-2</v>
      </c>
      <c r="D94" s="74">
        <v>-1.725864222380491E-2</v>
      </c>
      <c r="E94" s="74">
        <v>-3.0944615289038024E-2</v>
      </c>
    </row>
    <row r="95" spans="2:5" hidden="1" outlineLevel="1">
      <c r="B95" s="63" t="s">
        <v>80</v>
      </c>
      <c r="C95" s="74">
        <v>-8.0963134765625E-2</v>
      </c>
      <c r="D95" s="74">
        <v>-0.13557977200823579</v>
      </c>
      <c r="E95" s="74">
        <v>-0.11389997637809579</v>
      </c>
    </row>
    <row r="96" spans="2:5" hidden="1" outlineLevel="1">
      <c r="B96" s="63" t="s">
        <v>79</v>
      </c>
      <c r="C96" s="74">
        <v>-0.17460151788509992</v>
      </c>
      <c r="D96" s="74">
        <v>-0.21733610459818364</v>
      </c>
      <c r="E96" s="74">
        <v>-0.19993808275058278</v>
      </c>
    </row>
    <row r="97" spans="2:5" collapsed="1">
      <c r="B97" s="105">
        <v>2005</v>
      </c>
      <c r="C97" s="113">
        <v>1.2202754323893839E-2</v>
      </c>
      <c r="D97" s="113">
        <v>-5.4006936173312869E-2</v>
      </c>
      <c r="E97" s="113">
        <v>-2.915327095287179E-2</v>
      </c>
    </row>
    <row r="98" spans="2:5" hidden="1" outlineLevel="1">
      <c r="B98" s="63" t="s">
        <v>90</v>
      </c>
      <c r="C98" s="74">
        <v>7.8803867003394146E-2</v>
      </c>
      <c r="D98" s="74">
        <v>6.5085074737074589E-3</v>
      </c>
      <c r="E98" s="74">
        <v>3.5141368194385958E-2</v>
      </c>
    </row>
    <row r="99" spans="2:5" hidden="1" outlineLevel="1">
      <c r="B99" s="63" t="s">
        <v>89</v>
      </c>
      <c r="C99" s="74">
        <v>-4.525417763102757E-2</v>
      </c>
      <c r="D99" s="74">
        <v>-6.9647501521775235E-2</v>
      </c>
      <c r="E99" s="74">
        <v>-5.9946139796557718E-2</v>
      </c>
    </row>
    <row r="100" spans="2:5" hidden="1" outlineLevel="1">
      <c r="B100" s="63" t="s">
        <v>88</v>
      </c>
      <c r="C100" s="74">
        <v>1.7649886683606786E-2</v>
      </c>
      <c r="D100" s="74">
        <v>-0.10510944345096329</v>
      </c>
      <c r="E100" s="74">
        <v>-6.0613754717169011E-2</v>
      </c>
    </row>
    <row r="101" spans="2:5" hidden="1" outlineLevel="1">
      <c r="B101" s="63" t="s">
        <v>87</v>
      </c>
      <c r="C101" s="74">
        <v>-0.11977575735796164</v>
      </c>
      <c r="D101" s="74">
        <v>-0.18073294159082065</v>
      </c>
      <c r="E101" s="74">
        <v>-0.15998972778633791</v>
      </c>
    </row>
    <row r="102" spans="2:5" hidden="1" outlineLevel="1">
      <c r="B102" s="63" t="s">
        <v>86</v>
      </c>
      <c r="C102" s="74">
        <v>-0.13157516527737856</v>
      </c>
      <c r="D102" s="74">
        <v>-0.16477406855682275</v>
      </c>
      <c r="E102" s="74">
        <v>-0.15442185635619099</v>
      </c>
    </row>
    <row r="103" spans="2:5" hidden="1" outlineLevel="1">
      <c r="B103" s="63" t="s">
        <v>85</v>
      </c>
      <c r="C103" s="74">
        <v>-3.4377133578137431E-2</v>
      </c>
      <c r="D103" s="74">
        <v>-6.6135201801742483E-4</v>
      </c>
      <c r="E103" s="74">
        <v>-1.1662702832886729E-2</v>
      </c>
    </row>
    <row r="104" spans="2:5" hidden="1" outlineLevel="1">
      <c r="B104" s="63" t="s">
        <v>84</v>
      </c>
      <c r="C104" s="74">
        <v>-2.1239943208708034E-2</v>
      </c>
      <c r="D104" s="74">
        <v>9.5734126984126977E-2</v>
      </c>
      <c r="E104" s="74">
        <v>5.0793835501865559E-2</v>
      </c>
    </row>
    <row r="105" spans="2:5" hidden="1" outlineLevel="1">
      <c r="B105" s="63" t="s">
        <v>83</v>
      </c>
      <c r="C105" s="74">
        <v>-0.11633242840879232</v>
      </c>
      <c r="D105" s="74">
        <v>-0.15540035163725019</v>
      </c>
      <c r="E105" s="74">
        <v>-0.14146286599767566</v>
      </c>
    </row>
    <row r="106" spans="2:5" hidden="1" outlineLevel="1">
      <c r="B106" s="63" t="s">
        <v>82</v>
      </c>
      <c r="C106" s="74">
        <v>4.3010395562788517E-2</v>
      </c>
      <c r="D106" s="74">
        <v>0.16028968652534759</v>
      </c>
      <c r="E106" s="74">
        <v>0.11466832038138786</v>
      </c>
    </row>
    <row r="107" spans="2:5" hidden="1" outlineLevel="1">
      <c r="B107" s="63" t="s">
        <v>81</v>
      </c>
      <c r="C107" s="74">
        <v>9.8811789517000204E-2</v>
      </c>
      <c r="D107" s="74">
        <v>0.19010122352709935</v>
      </c>
      <c r="E107" s="74">
        <v>0.1519963929662842</v>
      </c>
    </row>
    <row r="108" spans="2:5" hidden="1" outlineLevel="1">
      <c r="B108" s="63" t="s">
        <v>80</v>
      </c>
      <c r="C108" s="74">
        <v>9.8270545649550956E-2</v>
      </c>
      <c r="D108" s="74">
        <v>0.15518041536141092</v>
      </c>
      <c r="E108" s="74">
        <v>0.13189864392370865</v>
      </c>
    </row>
    <row r="109" spans="2:5" hidden="1" outlineLevel="1">
      <c r="B109" s="63" t="s">
        <v>79</v>
      </c>
      <c r="C109" s="74">
        <v>0.12547407283101197</v>
      </c>
      <c r="D109" s="74">
        <v>0.13534280333852555</v>
      </c>
      <c r="E109" s="74">
        <v>0.13130425227996922</v>
      </c>
    </row>
    <row r="110" spans="2:5" collapsed="1">
      <c r="B110" s="105">
        <v>2004</v>
      </c>
      <c r="C110" s="113">
        <v>2.2052102860841138E-3</v>
      </c>
      <c r="D110" s="113">
        <v>-9.3901992836931125E-3</v>
      </c>
      <c r="E110" s="113">
        <v>-5.0691300037851716E-3</v>
      </c>
    </row>
    <row r="111" spans="2:5" hidden="1" outlineLevel="1">
      <c r="B111" s="63" t="s">
        <v>90</v>
      </c>
      <c r="C111" s="74">
        <v>4.0608627240923401E-2</v>
      </c>
      <c r="D111" s="74">
        <v>9.8049435911691907E-2</v>
      </c>
      <c r="E111" s="74">
        <v>7.4557590278966357E-2</v>
      </c>
    </row>
    <row r="112" spans="2:5" hidden="1" outlineLevel="1">
      <c r="B112" s="63" t="s">
        <v>89</v>
      </c>
      <c r="C112" s="74">
        <v>-7.0698732126725061E-2</v>
      </c>
      <c r="D112" s="74">
        <v>-3.6408621186106327E-2</v>
      </c>
      <c r="E112" s="74">
        <v>-5.0344683517860922E-2</v>
      </c>
    </row>
    <row r="113" spans="2:5" hidden="1" outlineLevel="1">
      <c r="B113" s="63" t="s">
        <v>88</v>
      </c>
      <c r="C113" s="74">
        <v>0.16693380349414966</v>
      </c>
      <c r="D113" s="74">
        <v>0.21279880289426822</v>
      </c>
      <c r="E113" s="74">
        <v>0.19576373096476929</v>
      </c>
    </row>
    <row r="114" spans="2:5" hidden="1" outlineLevel="1">
      <c r="B114" s="63" t="s">
        <v>87</v>
      </c>
      <c r="C114" s="74">
        <v>0.13470752543478715</v>
      </c>
      <c r="D114" s="74">
        <v>7.659302720070249E-2</v>
      </c>
      <c r="E114" s="74">
        <v>9.5688875489900571E-2</v>
      </c>
    </row>
    <row r="115" spans="2:5" hidden="1" outlineLevel="1">
      <c r="B115" s="63" t="s">
        <v>86</v>
      </c>
      <c r="C115" s="74">
        <v>0.15258308313489999</v>
      </c>
      <c r="D115" s="74">
        <v>5.3061539384691825E-2</v>
      </c>
      <c r="E115" s="74">
        <v>8.2199670207090625E-2</v>
      </c>
    </row>
    <row r="116" spans="2:5" hidden="1" outlineLevel="1">
      <c r="B116" s="63" t="s">
        <v>85</v>
      </c>
      <c r="C116" s="74">
        <v>9.0534068499215303E-2</v>
      </c>
      <c r="D116" s="74">
        <v>6.4117926771279032E-2</v>
      </c>
      <c r="E116" s="74">
        <v>7.2595644648807856E-2</v>
      </c>
    </row>
    <row r="117" spans="2:5" hidden="1" outlineLevel="1">
      <c r="B117" s="63" t="s">
        <v>84</v>
      </c>
      <c r="C117" s="74">
        <v>5.8277906883564379E-2</v>
      </c>
      <c r="D117" s="74">
        <v>-8.770417618411408E-2</v>
      </c>
      <c r="E117" s="74">
        <v>-3.6650131719074053E-2</v>
      </c>
    </row>
    <row r="118" spans="2:5" hidden="1" outlineLevel="1">
      <c r="B118" s="63" t="s">
        <v>83</v>
      </c>
      <c r="C118" s="74">
        <v>5.4269148386143717E-2</v>
      </c>
      <c r="D118" s="74">
        <v>7.7042988816002911E-2</v>
      </c>
      <c r="E118" s="74">
        <v>6.8806389784892286E-2</v>
      </c>
    </row>
    <row r="119" spans="2:5" hidden="1" outlineLevel="1">
      <c r="B119" s="63" t="s">
        <v>82</v>
      </c>
      <c r="C119" s="74">
        <v>9.1162773841665601E-2</v>
      </c>
      <c r="D119" s="74">
        <v>0.13403112485912283</v>
      </c>
      <c r="E119" s="74">
        <v>0.11696117408527118</v>
      </c>
    </row>
    <row r="120" spans="2:5" hidden="1" outlineLevel="1">
      <c r="B120" s="63" t="s">
        <v>81</v>
      </c>
      <c r="C120" s="74">
        <v>-0.23083111333843276</v>
      </c>
      <c r="D120" s="74">
        <v>-0.26167520747358397</v>
      </c>
      <c r="E120" s="74">
        <v>-0.24910657186923979</v>
      </c>
    </row>
    <row r="121" spans="2:5" hidden="1" outlineLevel="1">
      <c r="B121" s="63" t="s">
        <v>80</v>
      </c>
      <c r="C121" s="74">
        <v>-6.4760830042003614E-2</v>
      </c>
      <c r="D121" s="74">
        <v>3.6564348595649054E-3</v>
      </c>
      <c r="E121" s="74">
        <v>-2.5507749866381602E-2</v>
      </c>
    </row>
    <row r="122" spans="2:5" hidden="1" outlineLevel="1">
      <c r="B122" s="63" t="s">
        <v>79</v>
      </c>
      <c r="C122" s="74">
        <v>-2.9146776584825451E-2</v>
      </c>
      <c r="D122" s="74">
        <v>4.3890837165843521E-2</v>
      </c>
      <c r="E122" s="74">
        <v>1.2713161042646082E-2</v>
      </c>
    </row>
    <row r="123" spans="2:5" collapsed="1">
      <c r="B123" s="105">
        <v>2003</v>
      </c>
      <c r="C123" s="113">
        <v>2.0517936615261245E-2</v>
      </c>
      <c r="D123" s="113">
        <v>2.9023614554378518E-2</v>
      </c>
      <c r="E123" s="113">
        <v>2.5837422381883801E-2</v>
      </c>
    </row>
    <row r="124" spans="2:5" hidden="1" outlineLevel="1">
      <c r="B124" s="63" t="s">
        <v>90</v>
      </c>
      <c r="C124" s="74">
        <v>7.1140781199952041E-3</v>
      </c>
      <c r="D124" s="74">
        <v>0.10606623534687087</v>
      </c>
      <c r="E124" s="74">
        <v>6.333804067727522E-2</v>
      </c>
    </row>
    <row r="125" spans="2:5" hidden="1" outlineLevel="1">
      <c r="B125" s="63" t="s">
        <v>89</v>
      </c>
      <c r="C125" s="74">
        <v>-3.4207834406402293E-2</v>
      </c>
      <c r="D125" s="74">
        <v>-3.0661084405851025E-2</v>
      </c>
      <c r="E125" s="74">
        <v>-3.2105679151527733E-2</v>
      </c>
    </row>
    <row r="126" spans="2:5" hidden="1" outlineLevel="1">
      <c r="B126" s="63" t="s">
        <v>88</v>
      </c>
      <c r="C126" s="74">
        <v>-2.4088847176599426E-2</v>
      </c>
      <c r="D126" s="74">
        <v>-2.2921389904224321E-2</v>
      </c>
      <c r="E126" s="74">
        <v>-2.3355330096805127E-2</v>
      </c>
    </row>
    <row r="127" spans="2:5" hidden="1" outlineLevel="1">
      <c r="B127" s="63" t="s">
        <v>87</v>
      </c>
      <c r="C127" s="74">
        <v>-0.11785971223021585</v>
      </c>
      <c r="D127" s="74">
        <v>-2.8273896096340678E-2</v>
      </c>
      <c r="E127" s="74">
        <v>-5.9653256391195342E-2</v>
      </c>
    </row>
    <row r="128" spans="2:5" hidden="1" outlineLevel="1">
      <c r="B128" s="63" t="s">
        <v>86</v>
      </c>
      <c r="C128" s="74">
        <v>-0.16476427657293069</v>
      </c>
      <c r="D128" s="74">
        <v>-1.7956056907147078E-2</v>
      </c>
      <c r="E128" s="74">
        <v>-6.6020428962924371E-2</v>
      </c>
    </row>
    <row r="129" spans="2:5" hidden="1" outlineLevel="1">
      <c r="B129" s="63" t="s">
        <v>85</v>
      </c>
      <c r="C129" s="74">
        <v>-0.11041495112956934</v>
      </c>
      <c r="D129" s="74">
        <v>-7.4448982466023494E-2</v>
      </c>
      <c r="E129" s="74">
        <v>-8.6304360653802981E-2</v>
      </c>
    </row>
    <row r="130" spans="2:5" hidden="1" outlineLevel="1">
      <c r="B130" s="63" t="s">
        <v>84</v>
      </c>
      <c r="C130" s="74">
        <v>-0.14193870008423148</v>
      </c>
      <c r="D130" s="74">
        <v>-0.23615294717956314</v>
      </c>
      <c r="E130" s="74">
        <v>-0.20565007596881102</v>
      </c>
    </row>
    <row r="131" spans="2:5" hidden="1" outlineLevel="1">
      <c r="B131" s="63" t="s">
        <v>83</v>
      </c>
      <c r="C131" s="74">
        <v>-3.9173940813285069E-2</v>
      </c>
      <c r="D131" s="74">
        <v>-8.2796401780433904E-3</v>
      </c>
      <c r="E131" s="74">
        <v>-1.9679858587842491E-2</v>
      </c>
    </row>
    <row r="132" spans="2:5" hidden="1" outlineLevel="1">
      <c r="B132" s="63" t="s">
        <v>82</v>
      </c>
      <c r="C132" s="74">
        <v>8.2140476097101844E-2</v>
      </c>
      <c r="D132" s="74">
        <v>-8.4758037967738398E-2</v>
      </c>
      <c r="E132" s="74">
        <v>-2.4871946414499635E-2</v>
      </c>
    </row>
    <row r="133" spans="2:5" hidden="1" outlineLevel="1">
      <c r="B133" s="63" t="s">
        <v>81</v>
      </c>
      <c r="C133" s="74">
        <v>0.25203923252204352</v>
      </c>
      <c r="D133" s="74">
        <v>8.9907077896401733E-2</v>
      </c>
      <c r="E133" s="74">
        <v>0.15062267347670688</v>
      </c>
    </row>
    <row r="134" spans="2:5" hidden="1" outlineLevel="1">
      <c r="B134" s="63" t="s">
        <v>80</v>
      </c>
      <c r="C134" s="74">
        <v>0.25270453340663224</v>
      </c>
      <c r="D134" s="74">
        <v>-3.2594524119944346E-4</v>
      </c>
      <c r="E134" s="74">
        <v>9.3856193865694326E-2</v>
      </c>
    </row>
    <row r="135" spans="2:5" hidden="1" outlineLevel="1">
      <c r="B135" s="63" t="s">
        <v>79</v>
      </c>
      <c r="C135" s="74">
        <v>0.16807810150912506</v>
      </c>
      <c r="D135" s="74">
        <v>9.3575846653193295E-3</v>
      </c>
      <c r="E135" s="74">
        <v>7.1509478955526395E-2</v>
      </c>
    </row>
    <row r="136" spans="2:5" collapsed="1">
      <c r="B136" s="105">
        <v>2002</v>
      </c>
      <c r="C136" s="113">
        <v>7.3353219496183897E-3</v>
      </c>
      <c r="D136" s="113">
        <v>-3.1816391929525012E-2</v>
      </c>
      <c r="E136" s="113">
        <v>-1.7512080178320288E-2</v>
      </c>
    </row>
    <row r="137" spans="2:5" hidden="1" outlineLevel="1">
      <c r="B137" s="63" t="s">
        <v>90</v>
      </c>
      <c r="C137" s="74">
        <v>9.6307385229540854E-2</v>
      </c>
      <c r="D137" s="74">
        <v>-0.14213962280740322</v>
      </c>
      <c r="E137" s="74">
        <v>-5.3219937145062568E-2</v>
      </c>
    </row>
    <row r="138" spans="2:5" hidden="1" outlineLevel="1">
      <c r="B138" s="63" t="s">
        <v>89</v>
      </c>
      <c r="C138" s="74">
        <v>0.28674848050791679</v>
      </c>
      <c r="D138" s="74">
        <v>0.21636404788250685</v>
      </c>
      <c r="E138" s="74">
        <v>0.24408110374266334</v>
      </c>
    </row>
    <row r="139" spans="2:5" hidden="1" outlineLevel="1">
      <c r="B139" s="63" t="s">
        <v>88</v>
      </c>
      <c r="C139" s="74">
        <v>0.22980147737765466</v>
      </c>
      <c r="D139" s="74">
        <v>2.9376744363265761E-2</v>
      </c>
      <c r="E139" s="74">
        <v>9.5753830471761114E-2</v>
      </c>
    </row>
    <row r="140" spans="2:5" hidden="1" outlineLevel="1">
      <c r="B140" s="63" t="s">
        <v>87</v>
      </c>
      <c r="C140" s="74">
        <v>9.2026210226343608E-3</v>
      </c>
      <c r="D140" s="74">
        <v>-0.10487944591990839</v>
      </c>
      <c r="E140" s="74">
        <v>-6.7975644556135584E-2</v>
      </c>
    </row>
    <row r="141" spans="2:5" hidden="1" outlineLevel="1">
      <c r="B141" s="63" t="s">
        <v>86</v>
      </c>
      <c r="C141" s="74">
        <v>0.21625544267053698</v>
      </c>
      <c r="D141" s="74">
        <v>0.13243341150450916</v>
      </c>
      <c r="E141" s="74">
        <v>0.15857490537198493</v>
      </c>
    </row>
    <row r="142" spans="2:5" hidden="1" outlineLevel="1">
      <c r="B142" s="63" t="s">
        <v>85</v>
      </c>
      <c r="C142" s="74">
        <v>0.24253747942524129</v>
      </c>
      <c r="D142" s="74">
        <v>0.15180209864652516</v>
      </c>
      <c r="E142" s="74">
        <v>0.18021073450655667</v>
      </c>
    </row>
    <row r="143" spans="2:5" hidden="1" outlineLevel="1">
      <c r="B143" s="63" t="s">
        <v>84</v>
      </c>
      <c r="C143" s="74">
        <v>0.23648691733798111</v>
      </c>
      <c r="D143" s="74">
        <v>0.16222524056396237</v>
      </c>
      <c r="E143" s="74">
        <v>0.18527240703726422</v>
      </c>
    </row>
    <row r="144" spans="2:5" hidden="1" outlineLevel="1">
      <c r="B144" s="63" t="s">
        <v>83</v>
      </c>
      <c r="C144" s="74">
        <v>0.19374788207387317</v>
      </c>
      <c r="D144" s="74">
        <v>0.1232824027131918</v>
      </c>
      <c r="E144" s="74">
        <v>0.14829460453017984</v>
      </c>
    </row>
    <row r="145" spans="2:5" hidden="1" outlineLevel="1">
      <c r="B145" s="63" t="s">
        <v>82</v>
      </c>
      <c r="C145" s="74">
        <v>0.19615339509792418</v>
      </c>
      <c r="D145" s="74">
        <v>0.16743530617473734</v>
      </c>
      <c r="E145" s="74">
        <v>0.17757985003521282</v>
      </c>
    </row>
    <row r="146" spans="2:5" hidden="1" outlineLevel="1">
      <c r="B146" s="63" t="s">
        <v>81</v>
      </c>
      <c r="C146" s="74">
        <v>0.21722876552638981</v>
      </c>
      <c r="D146" s="74">
        <v>9.5718293383014075E-2</v>
      </c>
      <c r="E146" s="74">
        <v>0.13827009297775139</v>
      </c>
    </row>
    <row r="147" spans="2:5" hidden="1" outlineLevel="1">
      <c r="B147" s="63" t="s">
        <v>80</v>
      </c>
      <c r="C147" s="74">
        <v>-7.0887830861562584E-2</v>
      </c>
      <c r="D147" s="74">
        <v>0.11544804123979069</v>
      </c>
      <c r="E147" s="74">
        <v>3.7964985739425972E-2</v>
      </c>
    </row>
    <row r="148" spans="2:5" hidden="1" outlineLevel="1">
      <c r="B148" s="63" t="s">
        <v>79</v>
      </c>
      <c r="C148" s="74">
        <v>0.20523406500149077</v>
      </c>
      <c r="D148" s="74">
        <v>0.14180826515628286</v>
      </c>
      <c r="E148" s="74">
        <v>0.16583263830970263</v>
      </c>
    </row>
    <row r="149" spans="2:5" collapsed="1">
      <c r="B149" s="105">
        <v>2001</v>
      </c>
      <c r="C149" s="113">
        <v>0.16627259423863849</v>
      </c>
      <c r="D149" s="113">
        <v>8.3928561719187611E-2</v>
      </c>
      <c r="E149" s="113">
        <v>0.11262968486003411</v>
      </c>
    </row>
    <row r="150" spans="2:5" hidden="1" outlineLevel="1">
      <c r="B150" s="63" t="s">
        <v>90</v>
      </c>
      <c r="C150" s="74">
        <v>0.25322524609148811</v>
      </c>
      <c r="D150" s="74">
        <v>0.2028449050816985</v>
      </c>
      <c r="E150" s="74">
        <v>0.22115149933933131</v>
      </c>
    </row>
    <row r="151" spans="2:5" hidden="1" outlineLevel="1">
      <c r="B151" s="63" t="s">
        <v>89</v>
      </c>
      <c r="C151" s="74">
        <v>-3.8202330863462031E-2</v>
      </c>
      <c r="D151" s="74">
        <v>-2.5835904382069952E-3</v>
      </c>
      <c r="E151" s="74">
        <v>-1.6920448414363687E-2</v>
      </c>
    </row>
    <row r="152" spans="2:5" hidden="1" outlineLevel="1">
      <c r="B152" s="63" t="s">
        <v>88</v>
      </c>
      <c r="C152" s="74">
        <v>-6.0880875817465818E-2</v>
      </c>
      <c r="D152" s="74">
        <v>9.8793697212229414E-3</v>
      </c>
      <c r="E152" s="74">
        <v>-1.4707359329098391E-2</v>
      </c>
    </row>
    <row r="153" spans="2:5" hidden="1" outlineLevel="1">
      <c r="B153" s="63" t="s">
        <v>87</v>
      </c>
      <c r="C153" s="74">
        <v>0.16690318344523747</v>
      </c>
      <c r="D153" s="74">
        <v>0.22071069862055803</v>
      </c>
      <c r="E153" s="74">
        <v>0.20276979357198854</v>
      </c>
    </row>
    <row r="154" spans="2:5" hidden="1" outlineLevel="1">
      <c r="B154" s="63" t="s">
        <v>86</v>
      </c>
      <c r="C154" s="74">
        <v>0.12680429475480559</v>
      </c>
      <c r="D154" s="74">
        <v>7.7778234423804049E-2</v>
      </c>
      <c r="E154" s="74">
        <v>9.2603874741074677E-2</v>
      </c>
    </row>
    <row r="155" spans="2:5" hidden="1" outlineLevel="1">
      <c r="B155" s="63" t="s">
        <v>85</v>
      </c>
      <c r="C155" s="74">
        <v>-9.5611561508636145E-3</v>
      </c>
      <c r="D155" s="74">
        <v>-4.8778606077555908E-2</v>
      </c>
      <c r="E155" s="74">
        <v>-3.6838045410336417E-2</v>
      </c>
    </row>
    <row r="156" spans="2:5" hidden="1" outlineLevel="1">
      <c r="B156" s="63" t="s">
        <v>84</v>
      </c>
      <c r="C156" s="74">
        <v>0.12663138485116976</v>
      </c>
      <c r="D156" s="74">
        <v>0.15447729054628567</v>
      </c>
      <c r="E156" s="74">
        <v>0.1456891078932252</v>
      </c>
    </row>
    <row r="157" spans="2:5" hidden="1" outlineLevel="1">
      <c r="B157" s="63" t="s">
        <v>83</v>
      </c>
      <c r="C157" s="74">
        <v>0.11300740181981039</v>
      </c>
      <c r="D157" s="74">
        <v>3.4768451519537003E-2</v>
      </c>
      <c r="E157" s="74">
        <v>6.1248424311084904E-2</v>
      </c>
    </row>
    <row r="158" spans="2:5" hidden="1" outlineLevel="1">
      <c r="B158" s="63" t="s">
        <v>82</v>
      </c>
      <c r="C158" s="74">
        <v>-4.6923148753384991E-3</v>
      </c>
      <c r="D158" s="74">
        <v>-4.8617289668368868E-2</v>
      </c>
      <c r="E158" s="74">
        <v>-3.3550866797453671E-2</v>
      </c>
    </row>
    <row r="159" spans="2:5" hidden="1" outlineLevel="1">
      <c r="B159" s="63" t="s">
        <v>81</v>
      </c>
      <c r="C159" s="74">
        <v>-1.2846762214460128E-3</v>
      </c>
      <c r="D159" s="74">
        <v>0.2317123607497833</v>
      </c>
      <c r="E159" s="74">
        <v>0.1386838498713665</v>
      </c>
    </row>
    <row r="160" spans="2:5" hidden="1" outlineLevel="1">
      <c r="B160" s="63" t="s">
        <v>80</v>
      </c>
      <c r="C160" s="74">
        <v>0.17639863516384469</v>
      </c>
      <c r="D160" s="74">
        <v>2.8513047891236321E-2</v>
      </c>
      <c r="E160" s="74">
        <v>8.5242473883945014E-2</v>
      </c>
    </row>
    <row r="161" spans="2:5" hidden="1" outlineLevel="1">
      <c r="B161" s="63" t="s">
        <v>79</v>
      </c>
      <c r="C161" s="74">
        <v>-0.11526207918180154</v>
      </c>
      <c r="D161" s="74">
        <v>-4.4893543130392954E-2</v>
      </c>
      <c r="E161" s="74">
        <v>-7.2826130734222061E-2</v>
      </c>
    </row>
    <row r="162" spans="2:5" collapsed="1">
      <c r="B162" s="105">
        <v>2000</v>
      </c>
      <c r="C162" s="113">
        <v>5.4781403192842637E-2</v>
      </c>
      <c r="D162" s="113">
        <v>6.6218728380890601E-2</v>
      </c>
      <c r="E162" s="113">
        <v>6.2204179302145279E-2</v>
      </c>
    </row>
    <row r="163" spans="2:5" hidden="1" outlineLevel="1">
      <c r="B163" s="63" t="s">
        <v>90</v>
      </c>
      <c r="C163" s="74">
        <v>2.2038632705236205E-2</v>
      </c>
      <c r="D163" s="74">
        <v>0.17423160509158642</v>
      </c>
      <c r="E163" s="74">
        <v>0.11395597389934742</v>
      </c>
    </row>
    <row r="164" spans="2:5" hidden="1" outlineLevel="1">
      <c r="B164" s="63" t="s">
        <v>89</v>
      </c>
      <c r="C164" s="74">
        <v>0.12984581729454581</v>
      </c>
      <c r="D164" s="74">
        <v>0.12189219231472759</v>
      </c>
      <c r="E164" s="74">
        <v>0.12508009307658585</v>
      </c>
    </row>
    <row r="165" spans="2:5" hidden="1" outlineLevel="1">
      <c r="B165" s="63" t="s">
        <v>88</v>
      </c>
      <c r="C165" s="74">
        <v>0.21707965963809062</v>
      </c>
      <c r="D165" s="74">
        <v>0.12174119475138112</v>
      </c>
      <c r="E165" s="74">
        <v>0.15312732984444777</v>
      </c>
    </row>
    <row r="166" spans="2:5" hidden="1" outlineLevel="1">
      <c r="B166" s="63" t="s">
        <v>87</v>
      </c>
      <c r="C166" s="74">
        <v>0.13047121923187444</v>
      </c>
      <c r="D166" s="74">
        <v>0.10990122295390403</v>
      </c>
      <c r="E166" s="74">
        <v>0.11667613009053346</v>
      </c>
    </row>
    <row r="167" spans="2:5" hidden="1" outlineLevel="1">
      <c r="B167" s="63" t="s">
        <v>86</v>
      </c>
      <c r="C167" s="74">
        <v>0.14902366622184693</v>
      </c>
      <c r="D167" s="74">
        <v>0.16204212235541338</v>
      </c>
      <c r="E167" s="74">
        <v>0.15807428927163314</v>
      </c>
    </row>
    <row r="168" spans="2:5" hidden="1" outlineLevel="1">
      <c r="B168" s="63" t="s">
        <v>85</v>
      </c>
      <c r="C168" s="74">
        <v>0.11290362125186948</v>
      </c>
      <c r="D168" s="74">
        <v>0.13226687049574148</v>
      </c>
      <c r="E168" s="74">
        <v>0.12630036187267213</v>
      </c>
    </row>
    <row r="169" spans="2:5" hidden="1" outlineLevel="1">
      <c r="B169" s="63" t="s">
        <v>84</v>
      </c>
      <c r="C169" s="74">
        <v>8.8182410423452762E-2</v>
      </c>
      <c r="D169" s="74">
        <v>9.9940482697469912E-2</v>
      </c>
      <c r="E169" s="74">
        <v>9.6202279957582126E-2</v>
      </c>
    </row>
    <row r="170" spans="2:5" hidden="1" outlineLevel="1">
      <c r="B170" s="63" t="s">
        <v>83</v>
      </c>
      <c r="C170" s="74">
        <v>-6.3552680956270313E-2</v>
      </c>
      <c r="D170" s="74">
        <v>4.6811089228904645E-2</v>
      </c>
      <c r="E170" s="74">
        <v>6.6579393316361646E-3</v>
      </c>
    </row>
    <row r="171" spans="2:5" hidden="1" outlineLevel="1">
      <c r="B171" s="63" t="s">
        <v>82</v>
      </c>
      <c r="C171" s="74">
        <v>4.125644631973735E-3</v>
      </c>
      <c r="D171" s="74">
        <v>0.2253251892892878</v>
      </c>
      <c r="E171" s="74">
        <v>0.13924339314547396</v>
      </c>
    </row>
    <row r="172" spans="2:5" hidden="1" outlineLevel="1">
      <c r="B172" s="63" t="s">
        <v>81</v>
      </c>
      <c r="C172" s="74">
        <v>4.747687132043743E-2</v>
      </c>
      <c r="D172" s="74">
        <v>2.2466852185300423E-2</v>
      </c>
      <c r="E172" s="74">
        <v>3.2307972333454726E-2</v>
      </c>
    </row>
    <row r="173" spans="2:5" hidden="1" outlineLevel="1">
      <c r="B173" s="63" t="s">
        <v>80</v>
      </c>
      <c r="C173" s="74">
        <v>8.6071878059012619E-2</v>
      </c>
      <c r="D173" s="74">
        <v>8.498398852390121E-2</v>
      </c>
      <c r="E173" s="74">
        <v>8.5401048972918003E-2</v>
      </c>
    </row>
    <row r="174" spans="2:5" hidden="1" outlineLevel="1">
      <c r="B174" s="63" t="s">
        <v>79</v>
      </c>
      <c r="C174" s="74">
        <v>1.9741334712881642E-2</v>
      </c>
      <c r="D174" s="74">
        <v>-8.8830639289354529E-3</v>
      </c>
      <c r="E174" s="74">
        <v>2.2848008267264408E-3</v>
      </c>
    </row>
    <row r="175" spans="2:5" collapsed="1">
      <c r="B175" s="105">
        <v>1999</v>
      </c>
      <c r="C175" s="113">
        <v>7.7144226161955043E-2</v>
      </c>
      <c r="D175" s="113">
        <v>0.10703295222264653</v>
      </c>
      <c r="E175" s="113">
        <v>9.6354778964389265E-2</v>
      </c>
    </row>
    <row r="176" spans="2:5" hidden="1" outlineLevel="1">
      <c r="B176" s="63" t="s">
        <v>90</v>
      </c>
      <c r="C176" s="74">
        <v>-8.9176369124622679E-2</v>
      </c>
      <c r="D176" s="74">
        <v>-4.7281009213659297E-2</v>
      </c>
      <c r="E176" s="74">
        <v>-6.4326254199671973E-2</v>
      </c>
    </row>
    <row r="177" spans="2:5" hidden="1" outlineLevel="1">
      <c r="B177" s="63" t="s">
        <v>89</v>
      </c>
      <c r="C177" s="74">
        <v>-3.3523073795486913E-2</v>
      </c>
      <c r="D177" s="74">
        <v>8.7311058074781123E-2</v>
      </c>
      <c r="E177" s="74">
        <v>3.5424341358660572E-2</v>
      </c>
    </row>
    <row r="178" spans="2:5" hidden="1" outlineLevel="1">
      <c r="B178" s="63" t="s">
        <v>88</v>
      </c>
      <c r="C178" s="74">
        <v>-1.5946168159591489E-2</v>
      </c>
      <c r="D178" s="74">
        <v>7.8999150045990563E-2</v>
      </c>
      <c r="E178" s="74">
        <v>4.5781764505506972E-2</v>
      </c>
    </row>
    <row r="179" spans="2:5" hidden="1" outlineLevel="1">
      <c r="B179" s="63" t="s">
        <v>87</v>
      </c>
      <c r="C179" s="74">
        <v>-2.8066092622760053E-2</v>
      </c>
      <c r="D179" s="74">
        <v>9.3508898261495776E-2</v>
      </c>
      <c r="E179" s="74">
        <v>5.0241017740893401E-2</v>
      </c>
    </row>
    <row r="180" spans="2:5" hidden="1" outlineLevel="1">
      <c r="B180" s="63" t="s">
        <v>86</v>
      </c>
      <c r="C180" s="74">
        <v>-0.11272472453121984</v>
      </c>
      <c r="D180" s="74">
        <v>-7.0833472004970033E-2</v>
      </c>
      <c r="E180" s="74">
        <v>-8.4014445922828362E-2</v>
      </c>
    </row>
    <row r="181" spans="2:5" hidden="1" outlineLevel="1">
      <c r="B181" s="63" t="s">
        <v>85</v>
      </c>
      <c r="C181" s="74">
        <v>1.743663939333473E-2</v>
      </c>
      <c r="D181" s="74">
        <v>0.10797894864194535</v>
      </c>
      <c r="E181" s="74">
        <v>7.8407729972381324E-2</v>
      </c>
    </row>
    <row r="182" spans="2:5" hidden="1" outlineLevel="1">
      <c r="B182" s="63" t="s">
        <v>84</v>
      </c>
      <c r="C182" s="74">
        <v>1.9933554817275656E-2</v>
      </c>
      <c r="D182" s="74">
        <v>0.13383647105810415</v>
      </c>
      <c r="E182" s="74">
        <v>9.4959904205522694E-2</v>
      </c>
    </row>
    <row r="183" spans="2:5" hidden="1" outlineLevel="1">
      <c r="B183" s="63" t="s">
        <v>83</v>
      </c>
      <c r="C183" s="74">
        <v>6.1982792976533752E-2</v>
      </c>
      <c r="D183" s="74">
        <v>-1.0270634980133475E-2</v>
      </c>
      <c r="E183" s="74">
        <v>1.4850315019031557E-2</v>
      </c>
    </row>
    <row r="184" spans="2:5" hidden="1" outlineLevel="1">
      <c r="B184" s="63" t="s">
        <v>82</v>
      </c>
      <c r="C184" s="74">
        <v>1.6435783047663577E-3</v>
      </c>
      <c r="D184" s="74">
        <v>3.8992676266137005E-2</v>
      </c>
      <c r="E184" s="74">
        <v>2.4131616808983791E-2</v>
      </c>
    </row>
    <row r="185" spans="2:5" hidden="1" outlineLevel="1">
      <c r="B185" s="63" t="s">
        <v>81</v>
      </c>
      <c r="C185" s="74">
        <v>0.25016428777961774</v>
      </c>
      <c r="D185" s="74">
        <v>0.10019209989194389</v>
      </c>
      <c r="E185" s="74">
        <v>0.15469787437305937</v>
      </c>
    </row>
    <row r="186" spans="2:5" hidden="1" outlineLevel="1">
      <c r="B186" s="63" t="s">
        <v>80</v>
      </c>
      <c r="C186" s="74">
        <v>3.4353077312504476E-2</v>
      </c>
      <c r="D186" s="74">
        <v>-0.11079472246559807</v>
      </c>
      <c r="E186" s="74">
        <v>-6.0238637031563513E-2</v>
      </c>
    </row>
    <row r="187" spans="2:5" hidden="1" outlineLevel="1">
      <c r="B187" s="63" t="s">
        <v>79</v>
      </c>
      <c r="C187" s="74">
        <v>9.6725143544470482E-2</v>
      </c>
      <c r="D187" s="74">
        <v>0.11358945630380934</v>
      </c>
      <c r="E187" s="74">
        <v>0.10694847848429334</v>
      </c>
    </row>
    <row r="188" spans="2:5" collapsed="1">
      <c r="B188" s="105">
        <v>1998</v>
      </c>
      <c r="C188" s="113">
        <v>1.3602788435094215E-2</v>
      </c>
      <c r="D188" s="113">
        <v>4.039390118639985E-2</v>
      </c>
      <c r="E188" s="113">
        <v>3.0661309865442243E-2</v>
      </c>
    </row>
    <row r="189" spans="2:5" hidden="1" outlineLevel="1">
      <c r="B189" s="63" t="s">
        <v>90</v>
      </c>
      <c r="C189" s="74">
        <v>0.18346516968614446</v>
      </c>
      <c r="D189" s="74">
        <v>4.5585984010886316E-2</v>
      </c>
      <c r="E189" s="74">
        <v>9.7613110081937959E-2</v>
      </c>
    </row>
    <row r="190" spans="2:5" hidden="1" outlineLevel="1">
      <c r="B190" s="63" t="s">
        <v>89</v>
      </c>
      <c r="C190" s="74">
        <v>8.8105824319242521E-2</v>
      </c>
      <c r="D190" s="74">
        <v>-8.6431486554480963E-2</v>
      </c>
      <c r="E190" s="74">
        <v>-1.8851441051775053E-2</v>
      </c>
    </row>
    <row r="191" spans="2:5" hidden="1" outlineLevel="1">
      <c r="B191" s="63" t="s">
        <v>88</v>
      </c>
      <c r="C191" s="74">
        <v>0.27336345602821255</v>
      </c>
      <c r="D191" s="74">
        <v>0.12942336774278385</v>
      </c>
      <c r="E191" s="74">
        <v>0.17592864581942469</v>
      </c>
    </row>
    <row r="192" spans="2:5" hidden="1" outlineLevel="1">
      <c r="B192" s="63" t="s">
        <v>87</v>
      </c>
      <c r="C192" s="74">
        <v>0.32984649665758847</v>
      </c>
      <c r="D192" s="74">
        <v>0.12607694646761569</v>
      </c>
      <c r="E192" s="74">
        <v>0.19102719659080813</v>
      </c>
    </row>
    <row r="193" spans="2:5" hidden="1" outlineLevel="1">
      <c r="B193" s="63" t="s">
        <v>86</v>
      </c>
      <c r="C193" s="74">
        <v>0.26983737342743175</v>
      </c>
      <c r="D193" s="74">
        <v>0.10590241568415748</v>
      </c>
      <c r="E193" s="74">
        <v>0.15272701776527398</v>
      </c>
    </row>
    <row r="194" spans="2:5" hidden="1" outlineLevel="1">
      <c r="B194" s="63" t="s">
        <v>85</v>
      </c>
      <c r="C194" s="74">
        <v>0.33934716514650365</v>
      </c>
      <c r="D194" s="74">
        <v>0.14857635173630901</v>
      </c>
      <c r="E194" s="74">
        <v>0.20461459948574001</v>
      </c>
    </row>
    <row r="195" spans="2:5" hidden="1" outlineLevel="1">
      <c r="B195" s="63" t="s">
        <v>84</v>
      </c>
      <c r="C195" s="74">
        <v>0.19470993554123139</v>
      </c>
      <c r="D195" s="74">
        <v>0.13360810578739479</v>
      </c>
      <c r="E195" s="74">
        <v>0.15374793293282818</v>
      </c>
    </row>
    <row r="196" spans="2:5" hidden="1" outlineLevel="1">
      <c r="B196" s="63" t="s">
        <v>83</v>
      </c>
      <c r="C196" s="74">
        <v>0.17060922063666295</v>
      </c>
      <c r="D196" s="74">
        <v>0.16281164642296742</v>
      </c>
      <c r="E196" s="74">
        <v>0.16551088649922097</v>
      </c>
    </row>
    <row r="197" spans="2:5" hidden="1" outlineLevel="1">
      <c r="B197" s="63" t="s">
        <v>82</v>
      </c>
      <c r="C197" s="74">
        <v>9.0345869281380331E-2</v>
      </c>
      <c r="D197" s="74">
        <v>-1.7396209730290102E-2</v>
      </c>
      <c r="E197" s="74">
        <v>2.2818920210224469E-2</v>
      </c>
    </row>
    <row r="198" spans="2:5" hidden="1" outlineLevel="1">
      <c r="B198" s="63" t="s">
        <v>81</v>
      </c>
      <c r="C198" s="74">
        <v>-0.17947114140281251</v>
      </c>
      <c r="D198" s="74">
        <v>-0.14356957404693971</v>
      </c>
      <c r="E198" s="74">
        <v>-0.15697533946490982</v>
      </c>
    </row>
    <row r="199" spans="2:5" hidden="1" outlineLevel="1">
      <c r="B199" s="63" t="s">
        <v>80</v>
      </c>
      <c r="C199" s="74">
        <v>4.132044684322822E-2</v>
      </c>
      <c r="D199" s="74">
        <v>0.15336146941686968</v>
      </c>
      <c r="E199" s="74">
        <v>0.11169919814799267</v>
      </c>
    </row>
    <row r="200" spans="2:5" hidden="1" outlineLevel="1">
      <c r="B200" s="63" t="s">
        <v>79</v>
      </c>
      <c r="C200" s="74">
        <v>0.10292608445345541</v>
      </c>
      <c r="D200" s="74">
        <v>-0.1089158335851188</v>
      </c>
      <c r="E200" s="74">
        <v>-3.6002894705101873E-2</v>
      </c>
    </row>
    <row r="201" spans="2:5" collapsed="1">
      <c r="B201" s="105">
        <v>1997</v>
      </c>
      <c r="C201" s="113">
        <v>0.14268616132123824</v>
      </c>
      <c r="D201" s="113">
        <v>5.1632451005404478E-2</v>
      </c>
      <c r="E201" s="113">
        <v>8.298187778555377E-2</v>
      </c>
    </row>
    <row r="202" spans="2:5" hidden="1" outlineLevel="1">
      <c r="B202" s="63" t="s">
        <v>90</v>
      </c>
      <c r="C202" s="74">
        <v>-8.4046183330996116E-2</v>
      </c>
      <c r="D202" s="74">
        <v>-4.0832369256325829E-2</v>
      </c>
      <c r="E202" s="74">
        <v>-5.7609247967479682E-2</v>
      </c>
    </row>
    <row r="203" spans="2:5" hidden="1" outlineLevel="1">
      <c r="B203" s="63" t="s">
        <v>89</v>
      </c>
      <c r="C203" s="74">
        <v>0.15400520753561042</v>
      </c>
      <c r="D203" s="74">
        <v>0.24537431898487405</v>
      </c>
      <c r="E203" s="74">
        <v>0.20833117723156525</v>
      </c>
    </row>
    <row r="204" spans="2:5" hidden="1" outlineLevel="1">
      <c r="B204" s="63" t="s">
        <v>88</v>
      </c>
      <c r="C204" s="74">
        <v>-6.8808045564164422E-2</v>
      </c>
      <c r="D204" s="74">
        <v>8.701534706654801E-3</v>
      </c>
      <c r="E204" s="74">
        <v>-1.7714900277177814E-2</v>
      </c>
    </row>
    <row r="205" spans="2:5" hidden="1" outlineLevel="1">
      <c r="B205" s="63" t="s">
        <v>87</v>
      </c>
      <c r="C205" s="74">
        <v>-0.13011172432359674</v>
      </c>
      <c r="D205" s="74">
        <v>-0.18304844147394572</v>
      </c>
      <c r="E205" s="74">
        <v>-0.16688856015779097</v>
      </c>
    </row>
    <row r="206" spans="2:5" hidden="1" outlineLevel="1">
      <c r="B206" s="63" t="s">
        <v>86</v>
      </c>
      <c r="C206" s="74">
        <v>-5.1099141068568943E-2</v>
      </c>
      <c r="D206" s="74">
        <v>1.8455117952818956E-2</v>
      </c>
      <c r="E206" s="74">
        <v>-2.4305585913251271E-3</v>
      </c>
    </row>
    <row r="207" spans="2:5" hidden="1" outlineLevel="1">
      <c r="B207" s="63" t="s">
        <v>85</v>
      </c>
      <c r="C207" s="74">
        <v>-0.12849406009783371</v>
      </c>
      <c r="D207" s="74">
        <v>-4.8611845584346947E-2</v>
      </c>
      <c r="E207" s="74">
        <v>-7.3556153622345022E-2</v>
      </c>
    </row>
    <row r="208" spans="2:5" hidden="1" outlineLevel="1">
      <c r="B208" s="63" t="s">
        <v>84</v>
      </c>
      <c r="C208" s="74">
        <v>-0.11099505998588566</v>
      </c>
      <c r="D208" s="74">
        <v>-0.12792549932606301</v>
      </c>
      <c r="E208" s="74">
        <v>-0.12241673861528002</v>
      </c>
    </row>
    <row r="209" spans="2:5" hidden="1" outlineLevel="1">
      <c r="B209" s="63" t="s">
        <v>83</v>
      </c>
      <c r="C209" s="74">
        <v>-4.0168576320295024E-2</v>
      </c>
      <c r="D209" s="74">
        <v>-4.1419459067992492E-2</v>
      </c>
      <c r="E209" s="74">
        <v>-4.0986817531680764E-2</v>
      </c>
    </row>
    <row r="210" spans="2:5" hidden="1" outlineLevel="1">
      <c r="B210" s="63" t="s">
        <v>82</v>
      </c>
      <c r="C210" s="74">
        <v>-6.46063843316802E-3</v>
      </c>
      <c r="D210" s="74">
        <v>5.6898385381417338E-2</v>
      </c>
      <c r="E210" s="74">
        <v>3.2326161798506448E-2</v>
      </c>
    </row>
    <row r="211" spans="2:5" hidden="1" outlineLevel="1">
      <c r="B211" s="63" t="s">
        <v>81</v>
      </c>
      <c r="C211" s="74">
        <v>5.9667165701142721E-3</v>
      </c>
      <c r="D211" s="74">
        <v>6.1100351872562131E-2</v>
      </c>
      <c r="E211" s="74">
        <v>3.9820452052155897E-2</v>
      </c>
    </row>
    <row r="212" spans="2:5" hidden="1" outlineLevel="1">
      <c r="B212" s="63" t="s">
        <v>80</v>
      </c>
      <c r="C212" s="74">
        <v>2.1934325295023038E-2</v>
      </c>
      <c r="D212" s="74">
        <v>0.125980958117899</v>
      </c>
      <c r="E212" s="74">
        <v>8.4907284567007357E-2</v>
      </c>
    </row>
    <row r="213" spans="2:5" hidden="1" outlineLevel="1">
      <c r="B213" s="63" t="s">
        <v>79</v>
      </c>
      <c r="C213" s="74">
        <v>8.424023665427316E-2</v>
      </c>
      <c r="D213" s="74">
        <v>0.4196490181085768</v>
      </c>
      <c r="E213" s="74">
        <v>0.28303930671618693</v>
      </c>
    </row>
    <row r="214" spans="2:5" collapsed="1">
      <c r="B214" s="105">
        <v>1996</v>
      </c>
      <c r="C214" s="113">
        <v>-2.7575190780961156E-2</v>
      </c>
      <c r="D214" s="113">
        <v>2.3964509804861533E-2</v>
      </c>
      <c r="E214" s="113">
        <v>5.6139587321943907E-3</v>
      </c>
    </row>
    <row r="215" spans="2:5" hidden="1" outlineLevel="1">
      <c r="B215" s="63" t="s">
        <v>90</v>
      </c>
      <c r="C215" s="74">
        <v>0.15675354168919653</v>
      </c>
      <c r="D215" s="74">
        <v>3.049199871612629E-2</v>
      </c>
      <c r="E215" s="74">
        <v>7.6092369281843375E-2</v>
      </c>
    </row>
    <row r="216" spans="2:5" hidden="1" outlineLevel="1">
      <c r="B216" s="63" t="s">
        <v>89</v>
      </c>
      <c r="C216" s="74">
        <v>-0.10933769865629905</v>
      </c>
      <c r="D216" s="74">
        <v>-7.8956649993587313E-2</v>
      </c>
      <c r="E216" s="74">
        <v>-9.1520228659539904E-2</v>
      </c>
    </row>
    <row r="217" spans="2:5" hidden="1" outlineLevel="1">
      <c r="B217" s="63" t="s">
        <v>88</v>
      </c>
      <c r="C217" s="74">
        <v>-9.0361726954492405E-2</v>
      </c>
      <c r="D217" s="74">
        <v>0.15756905738019555</v>
      </c>
      <c r="E217" s="74">
        <v>5.9179269659279221E-2</v>
      </c>
    </row>
    <row r="218" spans="2:5" hidden="1" outlineLevel="1">
      <c r="B218" s="63" t="s">
        <v>87</v>
      </c>
      <c r="C218" s="74">
        <v>-8.3360067122374981E-2</v>
      </c>
      <c r="D218" s="74">
        <v>1.6143379171074113E-2</v>
      </c>
      <c r="E218" s="74">
        <v>-1.6449096714222233E-2</v>
      </c>
    </row>
    <row r="219" spans="2:5" hidden="1" outlineLevel="1">
      <c r="B219" s="63" t="s">
        <v>86</v>
      </c>
      <c r="C219" s="74">
        <v>-0.2524432448904077</v>
      </c>
      <c r="D219" s="74">
        <v>2.576196457409452E-2</v>
      </c>
      <c r="E219" s="74">
        <v>-7.7344411729117102E-2</v>
      </c>
    </row>
    <row r="220" spans="2:5" hidden="1" outlineLevel="1">
      <c r="B220" s="63" t="s">
        <v>85</v>
      </c>
      <c r="C220" s="74">
        <v>-0.27329665679221327</v>
      </c>
      <c r="D220" s="74">
        <v>-0.12251598009303832</v>
      </c>
      <c r="E220" s="74">
        <v>-0.17590906706828213</v>
      </c>
    </row>
    <row r="221" spans="2:5" hidden="1" outlineLevel="1">
      <c r="B221" s="63" t="s">
        <v>84</v>
      </c>
      <c r="C221" s="74">
        <v>-8.6607879537953791E-2</v>
      </c>
      <c r="D221" s="74">
        <v>0.11458617863971599</v>
      </c>
      <c r="E221" s="74">
        <v>4.0045088936015771E-2</v>
      </c>
    </row>
    <row r="222" spans="2:5" hidden="1" outlineLevel="1">
      <c r="B222" s="63" t="s">
        <v>83</v>
      </c>
      <c r="C222" s="74">
        <v>-0.15790524354538193</v>
      </c>
      <c r="D222" s="74">
        <v>0.13924412147367748</v>
      </c>
      <c r="E222" s="74">
        <v>1.5326981777818993E-2</v>
      </c>
    </row>
    <row r="223" spans="2:5" hidden="1" outlineLevel="1">
      <c r="B223" s="63" t="s">
        <v>82</v>
      </c>
      <c r="C223" s="74">
        <v>-0.11974117278284035</v>
      </c>
      <c r="D223" s="74">
        <v>-1.0933316333035847E-2</v>
      </c>
      <c r="E223" s="74">
        <v>-5.6178833781783344E-2</v>
      </c>
    </row>
    <row r="224" spans="2:5" hidden="1" outlineLevel="1">
      <c r="B224" s="63" t="s">
        <v>81</v>
      </c>
      <c r="C224" s="74">
        <v>4.2030296179063953E-2</v>
      </c>
      <c r="D224" s="74">
        <v>0.14861752956841867</v>
      </c>
      <c r="E224" s="74">
        <v>0.10499236570582515</v>
      </c>
    </row>
    <row r="225" spans="2:5" hidden="1" outlineLevel="1">
      <c r="B225" s="63" t="s">
        <v>80</v>
      </c>
      <c r="C225" s="74">
        <v>6.5589009967463863E-3</v>
      </c>
      <c r="D225" s="74">
        <v>9.8988598749540246E-2</v>
      </c>
      <c r="E225" s="74">
        <v>6.054389620432632E-2</v>
      </c>
    </row>
    <row r="226" spans="2:5" hidden="1" outlineLevel="1">
      <c r="B226" s="63" t="s">
        <v>79</v>
      </c>
      <c r="C226" s="74">
        <v>-9.5645984684861629E-2</v>
      </c>
      <c r="D226" s="74">
        <v>5.3519853822425745E-2</v>
      </c>
      <c r="E226" s="74">
        <v>-1.2799947621697672E-2</v>
      </c>
    </row>
    <row r="227" spans="2:5" collapsed="1">
      <c r="B227" s="105">
        <v>1995</v>
      </c>
      <c r="C227" s="113">
        <v>-9.4913864466493303E-2</v>
      </c>
      <c r="D227" s="113">
        <v>4.1640193477921583E-2</v>
      </c>
      <c r="E227" s="113">
        <v>-1.1462327876280654E-2</v>
      </c>
    </row>
    <row r="228" spans="2:5" hidden="1" outlineLevel="1">
      <c r="B228" s="63" t="s">
        <v>90</v>
      </c>
      <c r="C228" s="74">
        <v>-0.16026063068994478</v>
      </c>
      <c r="D228" s="74">
        <v>0.18934394939193977</v>
      </c>
      <c r="E228" s="74">
        <v>3.3889236608855455E-2</v>
      </c>
    </row>
    <row r="229" spans="2:5" hidden="1" outlineLevel="1">
      <c r="B229" s="63" t="s">
        <v>89</v>
      </c>
      <c r="C229" s="74">
        <v>-1.336952376679601E-2</v>
      </c>
      <c r="D229" s="74">
        <v>0.23661307269879672</v>
      </c>
      <c r="E229" s="74">
        <v>0.11933277204798998</v>
      </c>
    </row>
    <row r="230" spans="2:5" hidden="1" outlineLevel="1">
      <c r="B230" s="63" t="s">
        <v>88</v>
      </c>
      <c r="C230" s="74">
        <v>-7.1908165475416896E-2</v>
      </c>
      <c r="D230" s="74">
        <v>-8.0594612908690522E-2</v>
      </c>
      <c r="E230" s="74">
        <v>-7.7166982889766311E-2</v>
      </c>
    </row>
    <row r="231" spans="2:5" hidden="1" outlineLevel="1">
      <c r="B231" s="63" t="s">
        <v>87</v>
      </c>
      <c r="C231" s="74">
        <v>7.8944565738324757E-2</v>
      </c>
      <c r="D231" s="74">
        <v>0.25081942565027826</v>
      </c>
      <c r="E231" s="74">
        <v>0.18879002190875194</v>
      </c>
    </row>
    <row r="232" spans="2:5" hidden="1" outlineLevel="1">
      <c r="B232" s="63" t="s">
        <v>86</v>
      </c>
      <c r="C232" s="74">
        <v>0.3002122541389558</v>
      </c>
      <c r="D232" s="74">
        <v>0.25732426596190416</v>
      </c>
      <c r="E232" s="74">
        <v>0.27288502808325377</v>
      </c>
    </row>
    <row r="233" spans="2:5" hidden="1" outlineLevel="1">
      <c r="B233" s="63" t="s">
        <v>85</v>
      </c>
      <c r="C233" s="74">
        <v>0.38203298631418869</v>
      </c>
      <c r="D233" s="74">
        <v>0.27841549504656826</v>
      </c>
      <c r="E233" s="74">
        <v>0.31328229552074305</v>
      </c>
    </row>
    <row r="234" spans="2:5" hidden="1" outlineLevel="1">
      <c r="B234" s="63" t="s">
        <v>84</v>
      </c>
      <c r="C234" s="74">
        <v>0.1734947049924358</v>
      </c>
      <c r="D234" s="74">
        <v>0.29971204291743914</v>
      </c>
      <c r="E234" s="74">
        <v>0.24990447989301745</v>
      </c>
    </row>
    <row r="235" spans="2:5" hidden="1" outlineLevel="1">
      <c r="B235" s="63" t="s">
        <v>83</v>
      </c>
      <c r="C235" s="74">
        <v>0.31528430142661268</v>
      </c>
      <c r="D235" s="74">
        <v>0.26097395062222395</v>
      </c>
      <c r="E235" s="74">
        <v>0.28306768416430295</v>
      </c>
    </row>
    <row r="236" spans="2:5" hidden="1" outlineLevel="1">
      <c r="B236" s="63" t="s">
        <v>82</v>
      </c>
      <c r="C236" s="74">
        <v>0.10925392410093382</v>
      </c>
      <c r="D236" s="74">
        <v>9.9807186678352311E-2</v>
      </c>
      <c r="E236" s="74">
        <v>0.10371580656431756</v>
      </c>
    </row>
    <row r="237" spans="2:5" hidden="1" outlineLevel="1">
      <c r="B237" s="63" t="s">
        <v>81</v>
      </c>
      <c r="C237" s="74">
        <v>0.17361424363838984</v>
      </c>
      <c r="D237" s="74">
        <v>0.19610635387584563</v>
      </c>
      <c r="E237" s="74">
        <v>0.18679713582850122</v>
      </c>
    </row>
    <row r="238" spans="2:5" hidden="1" outlineLevel="1">
      <c r="B238" s="63" t="s">
        <v>80</v>
      </c>
      <c r="C238" s="74">
        <v>-1.2293409508263631E-2</v>
      </c>
      <c r="D238" s="74">
        <v>0.12699991710188185</v>
      </c>
      <c r="E238" s="74">
        <v>6.4555225245826575E-2</v>
      </c>
    </row>
    <row r="239" spans="2:5" hidden="1" outlineLevel="1">
      <c r="B239" s="63" t="s">
        <v>79</v>
      </c>
      <c r="C239" s="74">
        <v>4.4423367768065436E-2</v>
      </c>
      <c r="D239" s="74">
        <v>0.13594161496228185</v>
      </c>
      <c r="E239" s="74">
        <v>9.3346218547549986E-2</v>
      </c>
    </row>
    <row r="240" spans="2:5" collapsed="1">
      <c r="B240" s="105">
        <v>1994</v>
      </c>
      <c r="C240" s="113">
        <v>9.5396899751172048E-2</v>
      </c>
      <c r="D240" s="113">
        <v>0.18432354041224586</v>
      </c>
      <c r="E240" s="113">
        <v>0.14807899297877158</v>
      </c>
    </row>
    <row r="241" spans="2:5" hidden="1" outlineLevel="1">
      <c r="B241" s="63" t="s">
        <v>90</v>
      </c>
      <c r="C241" s="74">
        <v>0.39274647441978128</v>
      </c>
      <c r="D241" s="74">
        <v>0.41934568347179946</v>
      </c>
      <c r="E241" s="74">
        <v>0.40739372584678346</v>
      </c>
    </row>
    <row r="242" spans="2:5" hidden="1" outlineLevel="1">
      <c r="B242" s="63" t="s">
        <v>89</v>
      </c>
      <c r="C242" s="74">
        <v>9.6573438614616425E-2</v>
      </c>
      <c r="D242" s="74">
        <v>0.25406493958530163</v>
      </c>
      <c r="E242" s="74">
        <v>0.17489953632148381</v>
      </c>
    </row>
    <row r="243" spans="2:5" hidden="1" outlineLevel="1">
      <c r="B243" s="63" t="s">
        <v>88</v>
      </c>
      <c r="C243" s="74">
        <v>0.13952168225683037</v>
      </c>
      <c r="D243" s="74">
        <v>0.21908236670911774</v>
      </c>
      <c r="E243" s="74">
        <v>0.18639668231548412</v>
      </c>
    </row>
    <row r="244" spans="2:5" hidden="1" outlineLevel="1">
      <c r="B244" s="63" t="s">
        <v>87</v>
      </c>
      <c r="C244" s="74">
        <v>8.4644930256736028E-2</v>
      </c>
      <c r="D244" s="74">
        <v>0.21015283842794763</v>
      </c>
      <c r="E244" s="74">
        <v>0.16164175605835673</v>
      </c>
    </row>
    <row r="245" spans="2:5" hidden="1" outlineLevel="1">
      <c r="B245" s="63" t="s">
        <v>86</v>
      </c>
      <c r="C245" s="74">
        <v>5.977445864075337E-2</v>
      </c>
      <c r="D245" s="74">
        <v>-6.5592531245294405E-2</v>
      </c>
      <c r="E245" s="74">
        <v>-2.3688748095276324E-2</v>
      </c>
    </row>
    <row r="246" spans="2:5" hidden="1" outlineLevel="1">
      <c r="B246" s="63" t="s">
        <v>85</v>
      </c>
      <c r="C246" s="74">
        <v>-1.963819844614545E-2</v>
      </c>
      <c r="D246" s="74">
        <v>0.13174104969871925</v>
      </c>
      <c r="E246" s="74">
        <v>7.5841626085115355E-2</v>
      </c>
    </row>
    <row r="247" spans="2:5" hidden="1" outlineLevel="1">
      <c r="B247" s="63" t="s">
        <v>84</v>
      </c>
      <c r="C247" s="74">
        <v>0.10137296720874422</v>
      </c>
      <c r="D247" s="74">
        <v>0.20535374667173834</v>
      </c>
      <c r="E247" s="74">
        <v>0.16206016206016205</v>
      </c>
    </row>
    <row r="248" spans="2:5" hidden="1" outlineLevel="1">
      <c r="B248" s="63" t="s">
        <v>83</v>
      </c>
      <c r="C248" s="74">
        <v>-5.2047899554744315E-2</v>
      </c>
      <c r="D248" s="74">
        <v>7.7895190856156926E-2</v>
      </c>
      <c r="E248" s="74">
        <v>2.0962328393655527E-2</v>
      </c>
    </row>
    <row r="249" spans="2:5" hidden="1" outlineLevel="1">
      <c r="B249" s="63" t="s">
        <v>82</v>
      </c>
      <c r="C249" s="74">
        <v>0.22249210590235613</v>
      </c>
      <c r="D249" s="74">
        <v>0.2942671113228521</v>
      </c>
      <c r="E249" s="74">
        <v>0.26357203142245011</v>
      </c>
    </row>
    <row r="250" spans="2:5" hidden="1" outlineLevel="1">
      <c r="B250" s="63" t="s">
        <v>81</v>
      </c>
      <c r="C250" s="74">
        <v>9.1554191044430189E-2</v>
      </c>
      <c r="D250" s="74">
        <v>0.1286188593059403</v>
      </c>
      <c r="E250" s="74">
        <v>0.11297715521983065</v>
      </c>
    </row>
    <row r="251" spans="2:5" hidden="1" outlineLevel="1">
      <c r="B251" s="63" t="s">
        <v>80</v>
      </c>
      <c r="C251" s="74">
        <v>0.13203406958279196</v>
      </c>
      <c r="D251" s="74">
        <v>7.4176313446126407E-2</v>
      </c>
      <c r="E251" s="74">
        <v>9.9365219030859153E-2</v>
      </c>
    </row>
    <row r="252" spans="2:5" hidden="1" outlineLevel="1">
      <c r="B252" s="63" t="s">
        <v>79</v>
      </c>
      <c r="C252" s="74">
        <v>-5.2279960158394645E-2</v>
      </c>
      <c r="D252" s="74">
        <v>1.2564971751412468E-2</v>
      </c>
      <c r="E252" s="74">
        <v>-1.8685680165782759E-2</v>
      </c>
    </row>
    <row r="253" spans="2:5" collapsed="1">
      <c r="B253" s="105">
        <v>1993</v>
      </c>
      <c r="C253" s="113">
        <v>9.4828417707076174E-2</v>
      </c>
      <c r="D253" s="113">
        <v>0.15235986064854634</v>
      </c>
      <c r="E253" s="113">
        <v>0.1281966409703601</v>
      </c>
    </row>
    <row r="254" spans="2:5" hidden="1" outlineLevel="1">
      <c r="B254" s="63" t="s">
        <v>90</v>
      </c>
      <c r="C254" s="74">
        <v>-0.21833910034602078</v>
      </c>
      <c r="D254" s="74">
        <v>-1.7466474003092758E-2</v>
      </c>
      <c r="E254" s="74">
        <v>-0.11917604214899824</v>
      </c>
    </row>
    <row r="255" spans="2:5" hidden="1" outlineLevel="1">
      <c r="B255" s="63" t="s">
        <v>89</v>
      </c>
      <c r="C255" s="74">
        <v>-4.8807880390275837E-2</v>
      </c>
      <c r="D255" s="74">
        <v>-0.12255671902268761</v>
      </c>
      <c r="E255" s="74">
        <v>-8.6973210354598707E-2</v>
      </c>
    </row>
    <row r="256" spans="2:5" hidden="1" outlineLevel="1">
      <c r="B256" s="63" t="s">
        <v>88</v>
      </c>
      <c r="C256" s="74">
        <v>3.293383518224946E-3</v>
      </c>
      <c r="D256" s="74">
        <v>0.24052092228864219</v>
      </c>
      <c r="E256" s="74">
        <v>0.1306865083004678</v>
      </c>
    </row>
    <row r="257" spans="2:5" hidden="1" outlineLevel="1">
      <c r="B257" s="63" t="s">
        <v>87</v>
      </c>
      <c r="C257" s="74">
        <v>-0.15935519895122718</v>
      </c>
      <c r="D257" s="74">
        <v>8.0613448682658184E-2</v>
      </c>
      <c r="E257" s="74">
        <v>-2.6767770040521E-2</v>
      </c>
    </row>
    <row r="258" spans="2:5" hidden="1" outlineLevel="1">
      <c r="B258" s="63" t="s">
        <v>86</v>
      </c>
      <c r="C258" s="74">
        <v>-1.0857956568173677E-2</v>
      </c>
      <c r="D258" s="74">
        <v>0.1277148533682011</v>
      </c>
      <c r="E258" s="74">
        <v>7.7270321932676023E-2</v>
      </c>
    </row>
    <row r="259" spans="2:5" hidden="1" outlineLevel="1">
      <c r="B259" s="63" t="s">
        <v>85</v>
      </c>
      <c r="C259" s="74">
        <v>1.0574805887124894E-2</v>
      </c>
      <c r="D259" s="74">
        <v>6.9084318756841068E-2</v>
      </c>
      <c r="E259" s="74">
        <v>4.6706188708515617E-2</v>
      </c>
    </row>
    <row r="260" spans="2:5" hidden="1" outlineLevel="1">
      <c r="B260" s="63" t="s">
        <v>84</v>
      </c>
      <c r="C260" s="74">
        <v>-1.9314356678322819E-2</v>
      </c>
      <c r="D260" s="74">
        <v>0.22257745742021751</v>
      </c>
      <c r="E260" s="74">
        <v>0.10871471425274981</v>
      </c>
    </row>
    <row r="261" spans="2:5" hidden="1" outlineLevel="1">
      <c r="B261" s="63" t="s">
        <v>83</v>
      </c>
      <c r="C261" s="74">
        <v>0.18220754593604926</v>
      </c>
      <c r="D261" s="74">
        <v>0.39896216738067936</v>
      </c>
      <c r="E261" s="74">
        <v>0.29493817862298366</v>
      </c>
    </row>
    <row r="262" spans="2:5" hidden="1" outlineLevel="1">
      <c r="B262" s="63" t="s">
        <v>82</v>
      </c>
      <c r="C262" s="74">
        <v>8.3242887682946964E-2</v>
      </c>
      <c r="D262" s="74">
        <v>0.46446725804844013</v>
      </c>
      <c r="E262" s="74">
        <v>0.27289104852571722</v>
      </c>
    </row>
    <row r="263" spans="2:5" hidden="1" outlineLevel="1">
      <c r="B263" s="63" t="s">
        <v>81</v>
      </c>
      <c r="C263" s="74">
        <v>6.4500215822901996E-2</v>
      </c>
      <c r="D263" s="74">
        <v>0.67619013859841903</v>
      </c>
      <c r="E263" s="74">
        <v>0.34904773682908741</v>
      </c>
    </row>
    <row r="264" spans="2:5" hidden="1" outlineLevel="1">
      <c r="B264" s="63" t="s">
        <v>80</v>
      </c>
      <c r="C264" s="74">
        <v>6.0114474610510893E-2</v>
      </c>
      <c r="D264" s="74">
        <v>0.55545552131306475</v>
      </c>
      <c r="E264" s="74">
        <v>0.29252640129975638</v>
      </c>
    </row>
    <row r="265" spans="2:5" hidden="1" outlineLevel="1">
      <c r="B265" s="63" t="s">
        <v>79</v>
      </c>
      <c r="C265" s="74">
        <v>0.25260178930071198</v>
      </c>
      <c r="D265" s="74">
        <v>0.61632026883880631</v>
      </c>
      <c r="E265" s="74">
        <v>0.41790202360596962</v>
      </c>
    </row>
    <row r="266" spans="2:5" collapsed="1">
      <c r="B266" s="105">
        <v>1992</v>
      </c>
      <c r="C266" s="113">
        <v>5.9589875874146436E-3</v>
      </c>
      <c r="D266" s="113">
        <v>0.22363322167167299</v>
      </c>
      <c r="E266" s="113">
        <v>0.12169198406699477</v>
      </c>
    </row>
    <row r="267" spans="2:5" hidden="1" outlineLevel="1">
      <c r="B267" s="63" t="s">
        <v>90</v>
      </c>
      <c r="C267" s="74">
        <v>0.31286910247258093</v>
      </c>
      <c r="D267" s="74">
        <v>0.47957691009339487</v>
      </c>
      <c r="E267" s="74">
        <v>0.39019467979609934</v>
      </c>
    </row>
    <row r="268" spans="2:5" hidden="1" outlineLevel="1">
      <c r="B268" s="63" t="s">
        <v>89</v>
      </c>
      <c r="C268" s="74">
        <v>0.15751699482707249</v>
      </c>
      <c r="D268" s="74">
        <v>0.6811530421388492</v>
      </c>
      <c r="E268" s="74">
        <v>0.37995014799813065</v>
      </c>
    </row>
    <row r="269" spans="2:5" hidden="1" outlineLevel="1">
      <c r="B269" s="63" t="s">
        <v>88</v>
      </c>
      <c r="C269" s="74">
        <v>-1.8495564467128411E-2</v>
      </c>
      <c r="D269" s="74">
        <v>0.56839109325297166</v>
      </c>
      <c r="E269" s="74">
        <v>0.22833403745951264</v>
      </c>
    </row>
    <row r="270" spans="2:5" hidden="1" outlineLevel="1">
      <c r="B270" s="63" t="s">
        <v>87</v>
      </c>
      <c r="C270" s="74">
        <v>3.1038021576431207E-2</v>
      </c>
      <c r="D270" s="74">
        <v>0.16726338015239151</v>
      </c>
      <c r="E270" s="74">
        <v>0.10210361217868136</v>
      </c>
    </row>
    <row r="271" spans="2:5" hidden="1" outlineLevel="1">
      <c r="B271" s="63" t="s">
        <v>86</v>
      </c>
      <c r="C271" s="74">
        <v>-0.11385683114698075</v>
      </c>
      <c r="D271" s="74">
        <v>0.13043728644373642</v>
      </c>
      <c r="E271" s="74">
        <v>2.7337379206284096E-2</v>
      </c>
    </row>
    <row r="272" spans="2:5" hidden="1" outlineLevel="1">
      <c r="B272" s="63" t="s">
        <v>85</v>
      </c>
      <c r="C272" s="74">
        <v>-6.9549277550140176E-2</v>
      </c>
      <c r="D272" s="74">
        <v>6.8649446777502954E-2</v>
      </c>
      <c r="E272" s="74">
        <v>1.1205109529945689E-2</v>
      </c>
    </row>
    <row r="273" spans="2:5" hidden="1" outlineLevel="1">
      <c r="B273" s="63" t="s">
        <v>84</v>
      </c>
      <c r="C273" s="74">
        <v>-2.4173230857543748E-2</v>
      </c>
      <c r="D273" s="74">
        <v>-0.12446242715728939</v>
      </c>
      <c r="E273" s="74">
        <v>-7.995301044526848E-2</v>
      </c>
    </row>
    <row r="274" spans="2:5" hidden="1" outlineLevel="1">
      <c r="B274" s="63" t="s">
        <v>83</v>
      </c>
      <c r="C274" s="74">
        <v>-8.1777244070849631E-2</v>
      </c>
      <c r="D274" s="74">
        <v>5.6614599936244847E-2</v>
      </c>
      <c r="E274" s="74">
        <v>-1.4656771799628987E-2</v>
      </c>
    </row>
    <row r="275" spans="2:5" hidden="1" outlineLevel="1">
      <c r="B275" s="63" t="s">
        <v>82</v>
      </c>
      <c r="C275" s="74">
        <v>-1.9098622447333624E-2</v>
      </c>
      <c r="D275" s="74">
        <v>6.8401249467556546E-2</v>
      </c>
      <c r="E275" s="74">
        <v>2.2562490493332588E-2</v>
      </c>
    </row>
    <row r="276" spans="2:5" hidden="1" outlineLevel="1">
      <c r="B276" s="63" t="s">
        <v>81</v>
      </c>
      <c r="C276" s="74">
        <v>-5.2579307121574992E-2</v>
      </c>
      <c r="D276" s="74">
        <v>-0.11444894371723635</v>
      </c>
      <c r="E276" s="74">
        <v>-8.2401537274364167E-2</v>
      </c>
    </row>
    <row r="277" spans="2:5" hidden="1" outlineLevel="1">
      <c r="B277" s="63" t="s">
        <v>80</v>
      </c>
      <c r="C277" s="74">
        <v>7.8215240421108279E-2</v>
      </c>
      <c r="D277" s="74">
        <v>0.12177594779366063</v>
      </c>
      <c r="E277" s="74">
        <v>9.8224640913551653E-2</v>
      </c>
    </row>
    <row r="278" spans="2:5" hidden="1" outlineLevel="1">
      <c r="B278" s="63" t="s">
        <v>79</v>
      </c>
      <c r="C278" s="74">
        <v>-0.10472402332043806</v>
      </c>
      <c r="D278" s="74">
        <v>0.29921222475322695</v>
      </c>
      <c r="E278" s="74">
        <v>4.2594066945896403E-2</v>
      </c>
    </row>
    <row r="279" spans="2:5" collapsed="1">
      <c r="B279" s="105">
        <v>1991</v>
      </c>
      <c r="C279" s="113">
        <v>3.9869130411023246E-3</v>
      </c>
      <c r="D279" s="113">
        <v>0.17257283926476341</v>
      </c>
      <c r="E279" s="113">
        <v>8.708585693683224E-2</v>
      </c>
    </row>
    <row r="280" spans="2:5" hidden="1" outlineLevel="1">
      <c r="B280" s="63" t="s">
        <v>90</v>
      </c>
      <c r="C280" s="74">
        <v>-1.0943868545203683E-2</v>
      </c>
      <c r="D280" s="74">
        <v>-0.15383394693411201</v>
      </c>
      <c r="E280" s="74">
        <v>-8.2786793687267601E-2</v>
      </c>
    </row>
    <row r="281" spans="2:5" hidden="1" outlineLevel="1">
      <c r="B281" s="63" t="s">
        <v>89</v>
      </c>
      <c r="C281" s="74">
        <v>0.10392561365742825</v>
      </c>
      <c r="D281" s="74">
        <v>0.2944220270591027</v>
      </c>
      <c r="E281" s="74">
        <v>0.17753889051951854</v>
      </c>
    </row>
    <row r="282" spans="2:5" hidden="1" outlineLevel="1">
      <c r="B282" s="63" t="s">
        <v>88</v>
      </c>
      <c r="C282" s="74">
        <v>-6.615321470822555E-3</v>
      </c>
      <c r="D282" s="74">
        <v>-7.7899221934049634E-2</v>
      </c>
      <c r="E282" s="74">
        <v>-3.7896134512986568E-2</v>
      </c>
    </row>
    <row r="283" spans="2:5" hidden="1" outlineLevel="1">
      <c r="B283" s="63" t="s">
        <v>87</v>
      </c>
      <c r="C283" s="74">
        <v>-9.8090121004153819E-2</v>
      </c>
      <c r="D283" s="74">
        <v>-8.9575628408449792E-2</v>
      </c>
      <c r="E283" s="74">
        <v>-9.366827627366936E-2</v>
      </c>
    </row>
    <row r="284" spans="2:5" hidden="1" outlineLevel="1">
      <c r="B284" s="63" t="s">
        <v>86</v>
      </c>
      <c r="C284" s="74">
        <v>-0.19512917627642246</v>
      </c>
      <c r="D284" s="74">
        <v>0.11231156851859758</v>
      </c>
      <c r="E284" s="74">
        <v>-4.2106381848132202E-2</v>
      </c>
    </row>
    <row r="285" spans="2:5" hidden="1" outlineLevel="1">
      <c r="B285" s="63" t="s">
        <v>85</v>
      </c>
      <c r="C285" s="74">
        <v>-0.10085561238092933</v>
      </c>
      <c r="D285" s="74">
        <v>-8.2347571412270115E-3</v>
      </c>
      <c r="E285" s="74">
        <v>-4.895619092275072E-2</v>
      </c>
    </row>
    <row r="286" spans="2:5" hidden="1" outlineLevel="1">
      <c r="B286" s="63" t="s">
        <v>84</v>
      </c>
      <c r="C286" s="74">
        <v>-0.19114195062811157</v>
      </c>
      <c r="D286" s="74">
        <v>-7.1717100134646716E-2</v>
      </c>
      <c r="E286" s="74">
        <v>-0.12880394574599263</v>
      </c>
    </row>
    <row r="287" spans="2:5" hidden="1" outlineLevel="1">
      <c r="B287" s="63" t="s">
        <v>83</v>
      </c>
      <c r="C287" s="74">
        <v>-0.1798596577619106</v>
      </c>
      <c r="D287" s="74">
        <v>-4.1698487857033784E-2</v>
      </c>
      <c r="E287" s="74">
        <v>-0.11820040899795503</v>
      </c>
    </row>
    <row r="288" spans="2:5" hidden="1" outlineLevel="1">
      <c r="B288" s="63" t="s">
        <v>82</v>
      </c>
      <c r="C288" s="74">
        <v>-0.2432927275834289</v>
      </c>
      <c r="D288" s="74">
        <v>0.18758957929348274</v>
      </c>
      <c r="E288" s="74">
        <v>-8.5274793228723778E-2</v>
      </c>
    </row>
    <row r="289" spans="2:5" hidden="1" outlineLevel="1">
      <c r="B289" s="63" t="s">
        <v>81</v>
      </c>
      <c r="C289" s="74">
        <v>-0.15824932382591594</v>
      </c>
      <c r="D289" s="74">
        <v>7.0493772523234632E-3</v>
      </c>
      <c r="E289" s="74">
        <v>-8.5928855941579951E-2</v>
      </c>
    </row>
    <row r="290" spans="2:5" hidden="1" outlineLevel="1">
      <c r="B290" s="63" t="s">
        <v>80</v>
      </c>
      <c r="C290" s="74">
        <v>-0.2133900989070896</v>
      </c>
      <c r="D290" s="74">
        <v>1.5903081962037824E-2</v>
      </c>
      <c r="E290" s="74">
        <v>-0.12240455983213805</v>
      </c>
    </row>
    <row r="291" spans="2:5" hidden="1" outlineLevel="1">
      <c r="B291" s="63" t="s">
        <v>79</v>
      </c>
      <c r="C291" s="74">
        <v>-0.15103154778425387</v>
      </c>
      <c r="D291" s="74">
        <v>-9.7017483716146713E-2</v>
      </c>
      <c r="E291" s="74">
        <v>-0.13209757856155746</v>
      </c>
    </row>
    <row r="292" spans="2:5" collapsed="1">
      <c r="B292" s="105">
        <v>1990</v>
      </c>
      <c r="C292" s="113">
        <v>-0.12610592366038154</v>
      </c>
      <c r="D292" s="113">
        <v>-5.3897412583842064E-3</v>
      </c>
      <c r="E292" s="113">
        <v>-7.0497946129001954E-2</v>
      </c>
    </row>
    <row r="293" spans="2:5" hidden="1" outlineLevel="1">
      <c r="B293" s="63" t="s">
        <v>90</v>
      </c>
      <c r="C293" s="74">
        <v>-0.28012660567415215</v>
      </c>
      <c r="D293" s="74">
        <v>0.25340122523669351</v>
      </c>
      <c r="E293" s="74">
        <v>-8.4110373856361997E-2</v>
      </c>
    </row>
    <row r="294" spans="2:5" hidden="1" outlineLevel="1">
      <c r="B294" s="63" t="s">
        <v>89</v>
      </c>
      <c r="C294" s="74">
        <v>-0.23628268067130953</v>
      </c>
      <c r="D294" s="74">
        <v>-8.9277993947254664E-2</v>
      </c>
      <c r="E294" s="74">
        <v>-0.18547627941725808</v>
      </c>
    </row>
    <row r="295" spans="2:5" hidden="1" outlineLevel="1">
      <c r="B295" s="63" t="s">
        <v>88</v>
      </c>
      <c r="C295" s="74">
        <v>-0.12468564424438389</v>
      </c>
      <c r="D295" s="74">
        <v>4.6867929407201414E-2</v>
      </c>
      <c r="E295" s="74">
        <v>-5.6863922716178794E-2</v>
      </c>
    </row>
    <row r="296" spans="2:5" hidden="1" outlineLevel="1">
      <c r="B296" s="63" t="s">
        <v>87</v>
      </c>
      <c r="C296" s="74">
        <v>-0.14150047483380812</v>
      </c>
      <c r="D296" s="74">
        <v>0.23513471663053576</v>
      </c>
      <c r="E296" s="74">
        <v>2.0034312911616503E-2</v>
      </c>
    </row>
    <row r="297" spans="2:5" hidden="1" outlineLevel="1">
      <c r="B297" s="63" t="s">
        <v>86</v>
      </c>
      <c r="C297" s="74">
        <v>-2.4701803623756624E-2</v>
      </c>
      <c r="D297" s="74">
        <v>0.31092201757823434</v>
      </c>
      <c r="E297" s="74">
        <v>0.11773021001615502</v>
      </c>
    </row>
    <row r="298" spans="2:5" hidden="1" outlineLevel="1">
      <c r="B298" s="63" t="s">
        <v>85</v>
      </c>
      <c r="C298" s="74">
        <v>-0.10924714467690044</v>
      </c>
      <c r="D298" s="74">
        <v>0.27502424830261885</v>
      </c>
      <c r="E298" s="74">
        <v>7.1747547312036808E-2</v>
      </c>
    </row>
    <row r="299" spans="2:5" hidden="1" outlineLevel="1">
      <c r="B299" s="63" t="s">
        <v>84</v>
      </c>
      <c r="C299" s="74">
        <v>-0.16479231299551877</v>
      </c>
      <c r="D299" s="74">
        <v>0.52578843034781042</v>
      </c>
      <c r="E299" s="74">
        <v>9.3566699478162318E-2</v>
      </c>
    </row>
    <row r="300" spans="2:5" hidden="1" outlineLevel="1">
      <c r="B300" s="63" t="s">
        <v>83</v>
      </c>
      <c r="C300" s="74">
        <v>-0.10779403365405738</v>
      </c>
      <c r="D300" s="74">
        <v>0.42897677667190504</v>
      </c>
      <c r="E300" s="74">
        <v>7.189829022358607E-2</v>
      </c>
    </row>
    <row r="301" spans="2:5" hidden="1" outlineLevel="1">
      <c r="B301" s="63" t="s">
        <v>82</v>
      </c>
      <c r="C301" s="74">
        <v>0.12276614406315089</v>
      </c>
      <c r="D301" s="74">
        <v>0.1196488412705905</v>
      </c>
      <c r="E301" s="74">
        <v>0.12162091865929159</v>
      </c>
    </row>
    <row r="302" spans="2:5" hidden="1" outlineLevel="1">
      <c r="B302" s="63" t="s">
        <v>81</v>
      </c>
      <c r="C302" s="74">
        <v>-2.4559888713004296E-2</v>
      </c>
      <c r="D302" s="74">
        <v>0.48760874676698807</v>
      </c>
      <c r="E302" s="74">
        <v>0.14842993058974896</v>
      </c>
    </row>
    <row r="303" spans="2:5" hidden="1" outlineLevel="1">
      <c r="B303" s="63" t="s">
        <v>80</v>
      </c>
      <c r="C303" s="74">
        <v>-2.0046299829555525E-2</v>
      </c>
      <c r="D303" s="74">
        <v>0.25531282508545106</v>
      </c>
      <c r="E303" s="74">
        <v>7.3383084577114399E-2</v>
      </c>
    </row>
    <row r="304" spans="2:5" hidden="1" outlineLevel="1">
      <c r="B304" s="63" t="s">
        <v>79</v>
      </c>
      <c r="C304" s="74">
        <v>1.0186915887850478E-2</v>
      </c>
      <c r="D304" s="74">
        <v>5.3496456141934878E-2</v>
      </c>
      <c r="E304" s="74">
        <v>2.4957275484596142E-2</v>
      </c>
    </row>
    <row r="305" spans="2:5" collapsed="1">
      <c r="B305" s="105">
        <v>1989</v>
      </c>
      <c r="C305" s="113">
        <v>-9.6406157656263147E-2</v>
      </c>
      <c r="D305" s="113">
        <v>0.24510614082085458</v>
      </c>
      <c r="E305" s="113">
        <v>3.4273152041215837E-2</v>
      </c>
    </row>
    <row r="306" spans="2:5" hidden="1" outlineLevel="1">
      <c r="B306" s="63" t="s">
        <v>90</v>
      </c>
      <c r="C306" s="74">
        <v>0.12128905238070575</v>
      </c>
      <c r="D306" s="74">
        <v>0.25226661352993918</v>
      </c>
      <c r="E306" s="74">
        <v>0.16609857522666838</v>
      </c>
    </row>
    <row r="307" spans="2:5" hidden="1" outlineLevel="1">
      <c r="B307" s="63" t="s">
        <v>89</v>
      </c>
      <c r="C307" s="74">
        <v>6.5805164147866968E-2</v>
      </c>
      <c r="D307" s="74">
        <v>0.65509838998211101</v>
      </c>
      <c r="E307" s="74">
        <v>0.21535975011804021</v>
      </c>
    </row>
    <row r="308" spans="2:5" hidden="1" outlineLevel="1">
      <c r="B308" s="63" t="s">
        <v>88</v>
      </c>
      <c r="C308" s="74">
        <v>3.3481850347267805E-2</v>
      </c>
      <c r="D308" s="74">
        <v>0.28448061114340284</v>
      </c>
      <c r="E308" s="74">
        <v>0.12000515227845199</v>
      </c>
    </row>
    <row r="309" spans="2:5" hidden="1" outlineLevel="1">
      <c r="B309" s="63" t="s">
        <v>87</v>
      </c>
      <c r="C309" s="74">
        <v>7.704671648645256E-2</v>
      </c>
      <c r="D309" s="74">
        <v>0.33296639031270425</v>
      </c>
      <c r="E309" s="74">
        <v>0.17369275738876255</v>
      </c>
    </row>
    <row r="310" spans="2:5" hidden="1" outlineLevel="1">
      <c r="B310" s="63" t="s">
        <v>86</v>
      </c>
      <c r="C310" s="74">
        <v>0.11154948962036926</v>
      </c>
      <c r="D310" s="74">
        <v>0.31737895940115779</v>
      </c>
      <c r="E310" s="74">
        <v>0.19048561812370957</v>
      </c>
    </row>
    <row r="311" spans="2:5" hidden="1" outlineLevel="1">
      <c r="B311" s="63" t="s">
        <v>85</v>
      </c>
      <c r="C311" s="74">
        <v>-0.19385606126533805</v>
      </c>
      <c r="D311" s="74">
        <v>7.6256589592358592E-2</v>
      </c>
      <c r="E311" s="74">
        <v>-8.5786181909306425E-2</v>
      </c>
    </row>
    <row r="312" spans="2:5" hidden="1" outlineLevel="1">
      <c r="B312" s="63" t="s">
        <v>84</v>
      </c>
      <c r="C312" s="74">
        <v>5.5628837843984424E-2</v>
      </c>
      <c r="D312" s="74">
        <v>0.10274244833068358</v>
      </c>
      <c r="E312" s="74">
        <v>7.2775929408360973E-2</v>
      </c>
    </row>
    <row r="313" spans="2:5" hidden="1" outlineLevel="1">
      <c r="B313" s="63" t="s">
        <v>83</v>
      </c>
      <c r="C313" s="74">
        <v>-7.7886037231348904E-2</v>
      </c>
      <c r="D313" s="74">
        <v>-8.2762762762762732E-2</v>
      </c>
      <c r="E313" s="74">
        <v>-7.952436038847488E-2</v>
      </c>
    </row>
    <row r="314" spans="2:5" hidden="1" outlineLevel="1">
      <c r="B314" s="63" t="s">
        <v>82</v>
      </c>
      <c r="C314" s="74">
        <v>1.6747659445954799E-3</v>
      </c>
      <c r="D314" s="74">
        <v>0.27195773548658231</v>
      </c>
      <c r="E314" s="74">
        <v>8.6492087415222407E-2</v>
      </c>
    </row>
    <row r="315" spans="2:5" hidden="1" outlineLevel="1">
      <c r="B315" s="63" t="s">
        <v>81</v>
      </c>
      <c r="C315" s="74">
        <v>0.10911896148116629</v>
      </c>
      <c r="D315" s="74">
        <v>0.48157179683689821</v>
      </c>
      <c r="E315" s="74">
        <v>0.21203195687746645</v>
      </c>
    </row>
    <row r="316" spans="2:5" hidden="1" outlineLevel="1">
      <c r="B316" s="63" t="s">
        <v>80</v>
      </c>
      <c r="C316" s="74">
        <v>-8.3501513622603607E-3</v>
      </c>
      <c r="D316" s="74">
        <v>0.21469402491124612</v>
      </c>
      <c r="E316" s="74">
        <v>5.7537460672959062E-2</v>
      </c>
    </row>
    <row r="317" spans="2:5" hidden="1" outlineLevel="1">
      <c r="B317" s="63" t="s">
        <v>79</v>
      </c>
      <c r="C317" s="74">
        <v>7.9064138765631231E-2</v>
      </c>
      <c r="D317" s="74">
        <v>0.32680443246480984</v>
      </c>
      <c r="E317" s="74">
        <v>0.1524512500221793</v>
      </c>
    </row>
    <row r="318" spans="2:5" collapsed="1">
      <c r="B318" s="105">
        <v>1988</v>
      </c>
      <c r="C318" s="113">
        <v>2.2844378429103473E-2</v>
      </c>
      <c r="D318" s="113">
        <v>0.23685136652938965</v>
      </c>
      <c r="E318" s="113">
        <v>9.5366478429720791E-2</v>
      </c>
    </row>
    <row r="319" spans="2:5" hidden="1" outlineLevel="1">
      <c r="B319" s="63" t="s">
        <v>90</v>
      </c>
      <c r="C319" s="74">
        <v>0.19777832940300355</v>
      </c>
      <c r="D319" s="74">
        <v>0.30409926590008451</v>
      </c>
      <c r="E319" s="74">
        <v>0.23214548203523666</v>
      </c>
    </row>
    <row r="320" spans="2:5" hidden="1" outlineLevel="1">
      <c r="B320" s="63" t="s">
        <v>89</v>
      </c>
      <c r="C320" s="74">
        <v>9.3514649918833292E-2</v>
      </c>
      <c r="D320" s="74">
        <v>7.7156042688202309E-3</v>
      </c>
      <c r="E320" s="74">
        <v>7.0385848964914066E-2</v>
      </c>
    </row>
    <row r="321" spans="2:5" hidden="1" outlineLevel="1">
      <c r="B321" s="63" t="s">
        <v>88</v>
      </c>
      <c r="C321" s="74">
        <v>7.4592382335467722E-3</v>
      </c>
      <c r="D321" s="74">
        <v>0.25939869281045747</v>
      </c>
      <c r="E321" s="74">
        <v>8.2078919655578231E-2</v>
      </c>
    </row>
    <row r="322" spans="2:5" hidden="1" outlineLevel="1">
      <c r="B322" s="63" t="s">
        <v>87</v>
      </c>
      <c r="C322" s="74">
        <v>-1.9424828574352682E-2</v>
      </c>
      <c r="D322" s="74">
        <v>0.20263952670555629</v>
      </c>
      <c r="E322" s="74">
        <v>5.4076630241283841E-2</v>
      </c>
    </row>
    <row r="323" spans="2:5" hidden="1" outlineLevel="1">
      <c r="B323" s="63" t="s">
        <v>86</v>
      </c>
      <c r="C323" s="74">
        <v>-3.0144605116796397E-2</v>
      </c>
      <c r="D323" s="74">
        <v>6.4324960753532112E-2</v>
      </c>
      <c r="E323" s="74">
        <v>4.0323725685076361E-3</v>
      </c>
    </row>
    <row r="324" spans="2:5" hidden="1" outlineLevel="1">
      <c r="B324" s="63" t="s">
        <v>85</v>
      </c>
      <c r="C324" s="74">
        <v>0.27208519682947352</v>
      </c>
      <c r="D324" s="74">
        <v>0.40906082224020013</v>
      </c>
      <c r="E324" s="74">
        <v>0.32356274184632383</v>
      </c>
    </row>
    <row r="325" spans="2:5" hidden="1" outlineLevel="1">
      <c r="B325" s="63" t="s">
        <v>84</v>
      </c>
      <c r="C325" s="74">
        <v>7.4233606745177649E-3</v>
      </c>
      <c r="D325" s="74">
        <v>0.23152227116984836</v>
      </c>
      <c r="E325" s="74">
        <v>7.8875085835570236E-2</v>
      </c>
    </row>
    <row r="326" spans="2:5" hidden="1" outlineLevel="1">
      <c r="B326" s="63" t="s">
        <v>83</v>
      </c>
      <c r="C326" s="74">
        <v>0.15053136944159595</v>
      </c>
      <c r="D326" s="74">
        <v>0.45533477070100803</v>
      </c>
      <c r="E326" s="74">
        <v>0.23761008173933318</v>
      </c>
    </row>
    <row r="327" spans="2:5" hidden="1" outlineLevel="1">
      <c r="B327" s="63" t="s">
        <v>82</v>
      </c>
      <c r="C327" s="74">
        <v>9.2176676961827964E-2</v>
      </c>
      <c r="D327" s="74">
        <v>0.41328695061937903</v>
      </c>
      <c r="E327" s="74">
        <v>0.17602747313614708</v>
      </c>
    </row>
    <row r="328" spans="2:5" hidden="1" outlineLevel="1">
      <c r="B328" s="63" t="s">
        <v>81</v>
      </c>
      <c r="C328" s="74">
        <v>0.17522743614593428</v>
      </c>
      <c r="D328" s="74">
        <v>0.13921739820620682</v>
      </c>
      <c r="E328" s="74">
        <v>0.1650518099851972</v>
      </c>
    </row>
    <row r="329" spans="2:5" hidden="1" outlineLevel="1">
      <c r="B329" s="63" t="s">
        <v>80</v>
      </c>
      <c r="C329" s="74">
        <v>0.32637355283410296</v>
      </c>
      <c r="D329" s="74">
        <v>0.50985736349595712</v>
      </c>
      <c r="E329" s="74">
        <v>0.37576113271220013</v>
      </c>
    </row>
    <row r="330" spans="2:5" hidden="1" outlineLevel="1">
      <c r="B330" s="63" t="s">
        <v>79</v>
      </c>
      <c r="C330" s="74">
        <v>0.20680317643837287</v>
      </c>
      <c r="D330" s="74">
        <v>0.55998878714259015</v>
      </c>
      <c r="E330" s="74">
        <v>0.29355734581927506</v>
      </c>
    </row>
    <row r="331" spans="2:5" collapsed="1">
      <c r="B331" s="105">
        <v>1987</v>
      </c>
      <c r="C331" s="113">
        <v>0.11138576906834796</v>
      </c>
      <c r="D331" s="113">
        <v>0.2785042792318444</v>
      </c>
      <c r="E331" s="113">
        <v>0.16289750981879125</v>
      </c>
    </row>
    <row r="332" spans="2:5" hidden="1" outlineLevel="1">
      <c r="B332" s="63" t="s">
        <v>90</v>
      </c>
      <c r="C332" s="74">
        <v>6.2759546632529251E-3</v>
      </c>
      <c r="D332" s="74">
        <v>0.30581947743467941</v>
      </c>
      <c r="E332" s="74">
        <v>8.6865228802921468E-2</v>
      </c>
    </row>
    <row r="333" spans="2:5" hidden="1" outlineLevel="1">
      <c r="B333" s="63" t="s">
        <v>89</v>
      </c>
      <c r="C333" s="74">
        <v>0.1463742029958206</v>
      </c>
      <c r="D333" s="74">
        <v>0.45382115525736455</v>
      </c>
      <c r="E333" s="74">
        <v>0.21567654426012561</v>
      </c>
    </row>
    <row r="334" spans="2:5" hidden="1" outlineLevel="1">
      <c r="B334" s="63" t="s">
        <v>88</v>
      </c>
      <c r="C334" s="74">
        <v>0.14715904788348433</v>
      </c>
      <c r="D334" s="74">
        <v>0.69909381663113002</v>
      </c>
      <c r="E334" s="74">
        <v>0.26927839915082652</v>
      </c>
    </row>
    <row r="335" spans="2:5" hidden="1" outlineLevel="1">
      <c r="B335" s="63" t="s">
        <v>87</v>
      </c>
      <c r="C335" s="74">
        <v>0.49417377741077173</v>
      </c>
      <c r="D335" s="74">
        <v>0.58363362379610817</v>
      </c>
      <c r="E335" s="74">
        <v>0.5226438698915763</v>
      </c>
    </row>
    <row r="336" spans="2:5" hidden="1" outlineLevel="1">
      <c r="B336" s="63" t="s">
        <v>86</v>
      </c>
      <c r="C336" s="74">
        <v>0.48207985756206928</v>
      </c>
      <c r="D336" s="74">
        <v>0.54153306310121607</v>
      </c>
      <c r="E336" s="74">
        <v>0.50305177344316876</v>
      </c>
    </row>
    <row r="337" spans="2:5" hidden="1" outlineLevel="1">
      <c r="B337" s="63" t="s">
        <v>85</v>
      </c>
      <c r="C337" s="74">
        <v>0.49378224632887946</v>
      </c>
      <c r="D337" s="74">
        <v>0.84817180916134305</v>
      </c>
      <c r="E337" s="74">
        <v>0.60978865406006677</v>
      </c>
    </row>
    <row r="338" spans="2:5" hidden="1" outlineLevel="1">
      <c r="B338" s="63" t="s">
        <v>84</v>
      </c>
      <c r="C338" s="74">
        <v>0.80736262371112666</v>
      </c>
      <c r="D338" s="74">
        <v>1.0287984111221449</v>
      </c>
      <c r="E338" s="74">
        <v>0.87252695870715091</v>
      </c>
    </row>
    <row r="339" spans="2:5" hidden="1" outlineLevel="1">
      <c r="B339" s="63" t="s">
        <v>83</v>
      </c>
      <c r="C339" s="74">
        <v>0.40447121207161785</v>
      </c>
      <c r="D339" s="74">
        <v>0.72333801968266731</v>
      </c>
      <c r="E339" s="74">
        <v>0.48285566170480632</v>
      </c>
    </row>
    <row r="340" spans="2:5" hidden="1" outlineLevel="1">
      <c r="B340" s="63" t="s">
        <v>82</v>
      </c>
      <c r="C340" s="74">
        <v>6.9598126944417693E-2</v>
      </c>
      <c r="D340" s="74">
        <v>1.380048465266559</v>
      </c>
      <c r="E340" s="74">
        <v>0.24920428440950992</v>
      </c>
    </row>
    <row r="341" spans="2:5" hidden="1" outlineLevel="1">
      <c r="B341" s="63" t="s">
        <v>81</v>
      </c>
      <c r="C341" s="74">
        <v>-4.6365446850883396E-3</v>
      </c>
      <c r="D341" s="74">
        <v>0.75840893230983952</v>
      </c>
      <c r="E341" s="74">
        <v>0.13447494974682583</v>
      </c>
    </row>
    <row r="342" spans="2:5" hidden="1" outlineLevel="1">
      <c r="B342" s="63" t="s">
        <v>80</v>
      </c>
      <c r="C342" s="74">
        <v>1.1473246014823912E-2</v>
      </c>
      <c r="D342" s="74">
        <v>0.5457098722089595</v>
      </c>
      <c r="E342" s="74">
        <v>0.11522308279698912</v>
      </c>
    </row>
    <row r="343" spans="2:5" hidden="1" outlineLevel="1">
      <c r="B343" s="63" t="s">
        <v>79</v>
      </c>
      <c r="C343" s="74">
        <v>-1.3743435858964759E-2</v>
      </c>
      <c r="D343" s="74">
        <v>0.46322121957888984</v>
      </c>
      <c r="E343" s="74">
        <v>7.2098230763552262E-2</v>
      </c>
    </row>
    <row r="344" spans="2:5" collapsed="1">
      <c r="B344" s="105">
        <v>1986</v>
      </c>
      <c r="C344" s="113">
        <v>0.23851209281193531</v>
      </c>
      <c r="D344" s="113">
        <v>0.66243067104854814</v>
      </c>
      <c r="E344" s="113">
        <v>0.34416281103678603</v>
      </c>
    </row>
    <row r="345" spans="2:5" hidden="1" outlineLevel="1">
      <c r="B345" s="63" t="s">
        <v>90</v>
      </c>
      <c r="C345" s="74">
        <v>0.12612517580872007</v>
      </c>
      <c r="D345" s="74">
        <v>0.6431558405352662</v>
      </c>
      <c r="E345" s="74">
        <v>0.23027461110799119</v>
      </c>
    </row>
    <row r="346" spans="2:5" hidden="1" outlineLevel="1">
      <c r="B346" s="63" t="s">
        <v>89</v>
      </c>
      <c r="C346" s="74">
        <v>-6.0041847348151212E-3</v>
      </c>
      <c r="D346" s="74">
        <v>7.9316587463226895E-2</v>
      </c>
      <c r="E346" s="74">
        <v>1.2029176132966724E-2</v>
      </c>
    </row>
    <row r="347" spans="2:5" hidden="1" outlineLevel="1">
      <c r="B347" s="63" t="s">
        <v>88</v>
      </c>
      <c r="C347" s="74">
        <v>-3.7698268114357836E-2</v>
      </c>
      <c r="D347" s="74">
        <v>-9.8438125750901051E-2</v>
      </c>
      <c r="E347" s="74">
        <v>-5.1832109441980134E-2</v>
      </c>
    </row>
    <row r="348" spans="2:5" hidden="1" outlineLevel="1">
      <c r="B348" s="63" t="s">
        <v>87</v>
      </c>
      <c r="C348" s="74">
        <v>-0.11093890203116075</v>
      </c>
      <c r="D348" s="74">
        <v>8.9980718417481897E-2</v>
      </c>
      <c r="E348" s="74">
        <v>-5.5533674675068978E-2</v>
      </c>
    </row>
    <row r="349" spans="2:5" hidden="1" outlineLevel="1">
      <c r="B349" s="63" t="s">
        <v>86</v>
      </c>
      <c r="C349" s="74">
        <v>-0.24230538622963926</v>
      </c>
      <c r="D349" s="74">
        <v>0.18106466595212578</v>
      </c>
      <c r="E349" s="74">
        <v>-0.132628695185384</v>
      </c>
    </row>
    <row r="350" spans="2:5" hidden="1" outlineLevel="1">
      <c r="B350" s="63" t="s">
        <v>85</v>
      </c>
      <c r="C350" s="74">
        <v>-0.17841421661866208</v>
      </c>
      <c r="D350" s="74">
        <v>-6.8844492440605087E-3</v>
      </c>
      <c r="E350" s="74">
        <v>-0.12917974350032935</v>
      </c>
    </row>
    <row r="351" spans="2:5" hidden="1" outlineLevel="1">
      <c r="B351" s="63" t="s">
        <v>84</v>
      </c>
      <c r="C351" s="74">
        <v>-0.28018718888789529</v>
      </c>
      <c r="D351" s="74">
        <v>-0.16229930954163552</v>
      </c>
      <c r="E351" s="74">
        <v>-0.24908931314461269</v>
      </c>
    </row>
    <row r="352" spans="2:5" hidden="1" outlineLevel="1">
      <c r="B352" s="63" t="s">
        <v>83</v>
      </c>
      <c r="C352" s="74">
        <v>-0.25193437806072483</v>
      </c>
      <c r="D352" s="74">
        <v>-0.11231948653949009</v>
      </c>
      <c r="E352" s="74">
        <v>-0.22184870721118755</v>
      </c>
    </row>
    <row r="353" spans="2:5" hidden="1" outlineLevel="1">
      <c r="B353" s="63" t="s">
        <v>82</v>
      </c>
      <c r="C353" s="74">
        <v>9.7465681098204859E-2</v>
      </c>
      <c r="D353" s="74">
        <v>-0.39246718194086616</v>
      </c>
      <c r="E353" s="74">
        <v>-1.1761166270069179E-2</v>
      </c>
    </row>
    <row r="354" spans="2:5" hidden="1" outlineLevel="1">
      <c r="B354" s="63" t="s">
        <v>81</v>
      </c>
      <c r="C354" s="74">
        <v>8.4503239740820746E-2</v>
      </c>
      <c r="D354" s="74">
        <v>-9.4756790903348098E-2</v>
      </c>
      <c r="E354" s="74">
        <v>4.6714784137214638E-2</v>
      </c>
    </row>
    <row r="355" spans="2:5" hidden="1" outlineLevel="1">
      <c r="B355" s="63" t="s">
        <v>80</v>
      </c>
      <c r="C355" s="74">
        <v>6.3071166438799731E-2</v>
      </c>
      <c r="D355" s="74">
        <v>-0.23454799527034287</v>
      </c>
      <c r="E355" s="74">
        <v>-1.1564277434833015E-2</v>
      </c>
    </row>
    <row r="356" spans="2:5" hidden="1" outlineLevel="1">
      <c r="B356" s="63" t="s">
        <v>79</v>
      </c>
      <c r="C356" s="74">
        <v>0.11600415257359087</v>
      </c>
      <c r="D356" s="74">
        <v>-0.14305799648506146</v>
      </c>
      <c r="E356" s="74">
        <v>5.8417543494113877E-2</v>
      </c>
    </row>
    <row r="357" spans="2:5" collapsed="1">
      <c r="B357" s="105">
        <v>1985</v>
      </c>
      <c r="C357" s="113">
        <v>-6.8196977938805636E-2</v>
      </c>
      <c r="D357" s="113">
        <v>-2.1680913011661751E-2</v>
      </c>
      <c r="E357" s="113">
        <v>-5.7022850656308854E-2</v>
      </c>
    </row>
    <row r="358" spans="2:5" hidden="1" outlineLevel="1">
      <c r="B358" s="63" t="s">
        <v>90</v>
      </c>
      <c r="C358" s="74">
        <v>-4.3261791024692187E-2</v>
      </c>
      <c r="D358" s="74">
        <v>-1.0755653612796512E-2</v>
      </c>
      <c r="E358" s="74">
        <v>-3.6886797555303108E-2</v>
      </c>
    </row>
    <row r="359" spans="2:5" hidden="1" outlineLevel="1">
      <c r="B359" s="63" t="s">
        <v>89</v>
      </c>
      <c r="C359" s="74">
        <v>-5.1321883720261252E-2</v>
      </c>
      <c r="D359" s="74">
        <v>5.2393427006430127E-2</v>
      </c>
      <c r="E359" s="74">
        <v>-3.1140665909775489E-2</v>
      </c>
    </row>
    <row r="360" spans="2:5" hidden="1" outlineLevel="1">
      <c r="B360" s="63" t="s">
        <v>88</v>
      </c>
      <c r="C360" s="74">
        <v>0.32423043520216144</v>
      </c>
      <c r="D360" s="74">
        <v>0.54958421248603706</v>
      </c>
      <c r="E360" s="74">
        <v>0.37061257855208707</v>
      </c>
    </row>
    <row r="361" spans="2:5" hidden="1" outlineLevel="1">
      <c r="B361" s="63" t="s">
        <v>87</v>
      </c>
      <c r="C361" s="74">
        <v>0.11876007665865607</v>
      </c>
      <c r="D361" s="74">
        <v>0.365080912458569</v>
      </c>
      <c r="E361" s="74">
        <v>0.17734344207182762</v>
      </c>
    </row>
    <row r="362" spans="2:5" hidden="1" outlineLevel="1">
      <c r="B362" s="63" t="s">
        <v>86</v>
      </c>
      <c r="C362" s="74">
        <v>0.22222900763358777</v>
      </c>
      <c r="D362" s="74">
        <v>0.2304378406892913</v>
      </c>
      <c r="E362" s="74">
        <v>0.22434502764935194</v>
      </c>
    </row>
    <row r="363" spans="2:5" hidden="1" outlineLevel="1">
      <c r="B363" s="63" t="s">
        <v>85</v>
      </c>
      <c r="C363" s="74">
        <v>0.18589888183546543</v>
      </c>
      <c r="D363" s="74">
        <v>0.2892446919596241</v>
      </c>
      <c r="E363" s="74">
        <v>0.21382716049382711</v>
      </c>
    </row>
    <row r="364" spans="2:5" hidden="1" outlineLevel="1">
      <c r="B364" s="63" t="s">
        <v>84</v>
      </c>
      <c r="C364" s="74">
        <v>0.23350981689830141</v>
      </c>
      <c r="D364" s="74">
        <v>0.4735229222848738</v>
      </c>
      <c r="E364" s="74">
        <v>0.28889014594411133</v>
      </c>
    </row>
    <row r="365" spans="2:5" hidden="1" outlineLevel="1">
      <c r="B365" s="63" t="s">
        <v>83</v>
      </c>
      <c r="C365" s="74">
        <v>0.42066998295474312</v>
      </c>
      <c r="D365" s="74">
        <v>0.80527840360476333</v>
      </c>
      <c r="E365" s="74">
        <v>0.48903063413517911</v>
      </c>
    </row>
    <row r="366" spans="2:5" hidden="1" outlineLevel="1">
      <c r="B366" s="63" t="s">
        <v>82</v>
      </c>
      <c r="C366" s="74">
        <v>0.167934224049332</v>
      </c>
      <c r="D366" s="74">
        <v>0.38246268656716409</v>
      </c>
      <c r="E366" s="74">
        <v>0.20978789583402269</v>
      </c>
    </row>
    <row r="367" spans="2:5" hidden="1" outlineLevel="1">
      <c r="B367" s="63" t="s">
        <v>81</v>
      </c>
      <c r="C367" s="74">
        <v>6.858997475658124E-2</v>
      </c>
      <c r="D367" s="74">
        <v>8.5138469975322151E-2</v>
      </c>
      <c r="E367" s="74">
        <v>7.2036317953403373E-2</v>
      </c>
    </row>
    <row r="368" spans="2:5" hidden="1" outlineLevel="1">
      <c r="B368" s="63" t="s">
        <v>80</v>
      </c>
      <c r="C368" s="74">
        <v>7.9797979797979757E-2</v>
      </c>
      <c r="D368" s="74">
        <v>0.5260826771653544</v>
      </c>
      <c r="E368" s="74">
        <v>0.16525317250910909</v>
      </c>
    </row>
    <row r="369" spans="2:5" hidden="1" outlineLevel="1">
      <c r="B369" s="63" t="s">
        <v>79</v>
      </c>
      <c r="C369" s="74">
        <v>2.5552082975581314E-2</v>
      </c>
      <c r="D369" s="74">
        <v>0.2125301889472937</v>
      </c>
      <c r="E369" s="74">
        <v>6.1953755946454248E-2</v>
      </c>
    </row>
    <row r="370" spans="2:5" collapsed="1">
      <c r="B370" s="105">
        <v>1984</v>
      </c>
      <c r="C370" s="113">
        <v>0.14416104131640228</v>
      </c>
      <c r="D370" s="113">
        <v>0.31709867935362146</v>
      </c>
      <c r="E370" s="113">
        <v>0.18142491333732491</v>
      </c>
    </row>
    <row r="371" spans="2:5" hidden="1" outlineLevel="1">
      <c r="B371" s="63" t="s">
        <v>90</v>
      </c>
      <c r="C371" s="74">
        <v>9.8968538578136034E-2</v>
      </c>
      <c r="D371" s="74">
        <v>2.5887678596689723E-2</v>
      </c>
      <c r="E371" s="74">
        <v>8.3826719033941011E-2</v>
      </c>
    </row>
    <row r="372" spans="2:5" hidden="1" outlineLevel="1">
      <c r="B372" s="63" t="s">
        <v>89</v>
      </c>
      <c r="C372" s="74">
        <v>0.18987471760115016</v>
      </c>
      <c r="D372" s="74">
        <v>0.47436797752808979</v>
      </c>
      <c r="E372" s="74">
        <v>0.23629332569464334</v>
      </c>
    </row>
    <row r="373" spans="2:5" hidden="1" outlineLevel="1">
      <c r="B373" s="63" t="s">
        <v>88</v>
      </c>
      <c r="C373" s="74">
        <v>8.1996310862074928E-2</v>
      </c>
      <c r="D373" s="74">
        <v>0.31908971840209555</v>
      </c>
      <c r="E373" s="74">
        <v>0.12356132143164666</v>
      </c>
    </row>
    <row r="374" spans="2:5" hidden="1" outlineLevel="1">
      <c r="B374" s="63" t="s">
        <v>87</v>
      </c>
      <c r="C374" s="74">
        <v>-0.2385573983137218</v>
      </c>
      <c r="D374" s="74">
        <v>0.4838709677419355</v>
      </c>
      <c r="E374" s="74">
        <v>-0.13884396525905962</v>
      </c>
    </row>
    <row r="375" spans="2:5" hidden="1" outlineLevel="1">
      <c r="B375" s="63" t="s">
        <v>86</v>
      </c>
      <c r="C375" s="74">
        <v>3.9022842639593991E-2</v>
      </c>
      <c r="D375" s="74">
        <v>0.57469195625086522</v>
      </c>
      <c r="E375" s="74">
        <v>0.13888960586428523</v>
      </c>
    </row>
    <row r="376" spans="2:5" hidden="1" outlineLevel="1">
      <c r="B376" s="63" t="s">
        <v>85</v>
      </c>
      <c r="C376" s="74">
        <v>3.8657205970948461E-2</v>
      </c>
      <c r="D376" s="74">
        <v>0.41058058180925494</v>
      </c>
      <c r="E376" s="74">
        <v>0.11834319526627213</v>
      </c>
    </row>
    <row r="377" spans="2:5" hidden="1" outlineLevel="1">
      <c r="B377" s="63" t="s">
        <v>84</v>
      </c>
      <c r="C377" s="74">
        <v>4.660022318851742E-2</v>
      </c>
      <c r="D377" s="74">
        <v>0.44645390070921986</v>
      </c>
      <c r="E377" s="74">
        <v>0.11790558699845066</v>
      </c>
    </row>
    <row r="378" spans="2:5" hidden="1" outlineLevel="1">
      <c r="B378" s="63" t="s">
        <v>83</v>
      </c>
      <c r="C378" s="74">
        <v>0.16791257008206717</v>
      </c>
      <c r="D378" s="74">
        <v>0.23982442138866711</v>
      </c>
      <c r="E378" s="74">
        <v>0.18007830959292503</v>
      </c>
    </row>
    <row r="379" spans="2:5" hidden="1" outlineLevel="1">
      <c r="B379" s="63" t="s">
        <v>82</v>
      </c>
      <c r="C379" s="74">
        <v>8.0394513281671909E-3</v>
      </c>
      <c r="D379" s="74">
        <v>0.40682414698162739</v>
      </c>
      <c r="E379" s="74">
        <v>6.7050349551585287E-2</v>
      </c>
    </row>
    <row r="380" spans="2:5" hidden="1" outlineLevel="1">
      <c r="B380" s="63" t="s">
        <v>81</v>
      </c>
      <c r="C380" s="74">
        <v>-3.8080183934473544E-3</v>
      </c>
      <c r="D380" s="74">
        <v>0.49528495284952845</v>
      </c>
      <c r="E380" s="74">
        <v>7.0611970410221936E-2</v>
      </c>
    </row>
    <row r="381" spans="2:5" hidden="1" outlineLevel="1">
      <c r="B381" s="63" t="s">
        <v>80</v>
      </c>
      <c r="C381" s="74">
        <v>0.1184010427981752</v>
      </c>
      <c r="D381" s="74">
        <v>0.60590094836670172</v>
      </c>
      <c r="E381" s="74">
        <v>0.18742307261944724</v>
      </c>
    </row>
    <row r="382" spans="2:5" hidden="1" outlineLevel="1">
      <c r="B382" s="63" t="s">
        <v>79</v>
      </c>
      <c r="C382" s="74">
        <v>6.7025798885957277E-2</v>
      </c>
      <c r="D382" s="74">
        <v>0.33770429494488785</v>
      </c>
      <c r="E382" s="74">
        <v>0.11078341013824877</v>
      </c>
    </row>
    <row r="383" spans="2:5" collapsed="1">
      <c r="B383" s="105">
        <v>1983</v>
      </c>
      <c r="C383" s="113">
        <v>3.6946942065255728E-2</v>
      </c>
      <c r="D383" s="113">
        <v>0.39455208407807252</v>
      </c>
      <c r="E383" s="113">
        <v>9.7593920052767791E-2</v>
      </c>
    </row>
    <row r="384" spans="2:5" hidden="1" outlineLevel="1">
      <c r="B384" s="63" t="s">
        <v>90</v>
      </c>
      <c r="C384" s="74">
        <v>6.4125260631810788E-2</v>
      </c>
      <c r="D384" s="74">
        <v>0.10074743070694492</v>
      </c>
      <c r="E384" s="74">
        <v>7.1511573128984596E-2</v>
      </c>
    </row>
    <row r="385" spans="2:5" hidden="1" outlineLevel="1">
      <c r="B385" s="63" t="s">
        <v>89</v>
      </c>
      <c r="C385" s="74">
        <v>1.181034184185914E-2</v>
      </c>
      <c r="D385" s="74">
        <v>0.15140489185364858</v>
      </c>
      <c r="E385" s="74">
        <v>3.2229450029568341E-2</v>
      </c>
    </row>
    <row r="386" spans="2:5" hidden="1" outlineLevel="1">
      <c r="B386" s="63" t="s">
        <v>88</v>
      </c>
      <c r="C386" s="74">
        <v>-2.8404287694856811E-2</v>
      </c>
      <c r="D386" s="74">
        <v>7.7818951826363225E-2</v>
      </c>
      <c r="E386" s="74">
        <v>-1.1322360953461952E-2</v>
      </c>
    </row>
    <row r="387" spans="2:5" hidden="1" outlineLevel="1">
      <c r="B387" s="63" t="s">
        <v>87</v>
      </c>
      <c r="C387" s="74">
        <v>0.70290312401388455</v>
      </c>
      <c r="D387" s="74">
        <v>-7.3572768694719959E-2</v>
      </c>
      <c r="E387" s="74">
        <v>0.5263302249040045</v>
      </c>
    </row>
    <row r="388" spans="2:5" hidden="1" outlineLevel="1">
      <c r="B388" s="63" t="s">
        <v>86</v>
      </c>
      <c r="C388" s="74">
        <v>0.15436733199047792</v>
      </c>
      <c r="D388" s="74">
        <v>9.3234448312395912E-2</v>
      </c>
      <c r="E388" s="74">
        <v>0.1424569473932531</v>
      </c>
    </row>
    <row r="389" spans="2:5" hidden="1" outlineLevel="1">
      <c r="B389" s="63" t="s">
        <v>85</v>
      </c>
      <c r="C389" s="74">
        <v>0.15972518728408969</v>
      </c>
      <c r="D389" s="74">
        <v>0.26075518415351295</v>
      </c>
      <c r="E389" s="74">
        <v>0.1799844840961986</v>
      </c>
    </row>
    <row r="390" spans="2:5" hidden="1" outlineLevel="1">
      <c r="B390" s="63" t="s">
        <v>84</v>
      </c>
      <c r="C390" s="74">
        <v>0.14530630233583075</v>
      </c>
      <c r="D390" s="74">
        <v>0.45473304101109102</v>
      </c>
      <c r="E390" s="74">
        <v>0.19046185116874326</v>
      </c>
    </row>
    <row r="391" spans="2:5" hidden="1" outlineLevel="1">
      <c r="B391" s="63" t="s">
        <v>83</v>
      </c>
      <c r="C391" s="74">
        <v>0.19998049921996874</v>
      </c>
      <c r="D391" s="74">
        <v>0.42386363636363633</v>
      </c>
      <c r="E391" s="74">
        <v>0.2327729693741678</v>
      </c>
    </row>
    <row r="392" spans="2:5" hidden="1" outlineLevel="1">
      <c r="B392" s="63" t="s">
        <v>82</v>
      </c>
      <c r="C392" s="74">
        <v>0.39760222402409351</v>
      </c>
      <c r="D392" s="74">
        <v>-3.6551724137931063E-2</v>
      </c>
      <c r="E392" s="74">
        <v>0.31023316062176165</v>
      </c>
    </row>
    <row r="393" spans="2:5" hidden="1" outlineLevel="1">
      <c r="B393" s="63" t="s">
        <v>81</v>
      </c>
      <c r="C393" s="74">
        <v>0.43285118649302512</v>
      </c>
      <c r="D393" s="74">
        <v>-9.7168239866740724E-2</v>
      </c>
      <c r="E393" s="74">
        <v>0.31751913008457522</v>
      </c>
    </row>
    <row r="394" spans="2:5" hidden="1" outlineLevel="1">
      <c r="B394" s="63" t="s">
        <v>80</v>
      </c>
      <c r="C394" s="74">
        <v>0.20371338912133896</v>
      </c>
      <c r="D394" s="74">
        <v>-0.34596829772570636</v>
      </c>
      <c r="E394" s="74">
        <v>7.5710158883004253E-2</v>
      </c>
    </row>
    <row r="395" spans="2:5" hidden="1" outlineLevel="1">
      <c r="B395" s="63" t="s">
        <v>79</v>
      </c>
      <c r="C395" s="74">
        <v>0.41513250012964797</v>
      </c>
      <c r="D395" s="74">
        <v>5.0299401197604787E-2</v>
      </c>
      <c r="E395" s="74">
        <v>0.33989215000205819</v>
      </c>
    </row>
    <row r="396" spans="2:5" collapsed="1">
      <c r="B396" s="105">
        <v>1982</v>
      </c>
      <c r="C396" s="113">
        <v>0.22044813834052679</v>
      </c>
      <c r="D396" s="113">
        <v>6.7204834353206788E-2</v>
      </c>
      <c r="E396" s="113">
        <v>0.19143403618460964</v>
      </c>
    </row>
    <row r="397" spans="2:5" hidden="1" outlineLevel="1">
      <c r="B397" s="63" t="s">
        <v>90</v>
      </c>
      <c r="C397" s="74">
        <v>0.45742789977638898</v>
      </c>
      <c r="D397" s="74">
        <v>0.31436758084322558</v>
      </c>
      <c r="E397" s="74">
        <v>0.42612084023827657</v>
      </c>
    </row>
    <row r="398" spans="2:5" hidden="1" outlineLevel="1">
      <c r="B398" s="63" t="s">
        <v>89</v>
      </c>
      <c r="C398" s="74">
        <v>0.63985914693019819</v>
      </c>
      <c r="D398" s="74">
        <v>-4.0535298681148135E-2</v>
      </c>
      <c r="E398" s="74">
        <v>0.48574440978781364</v>
      </c>
    </row>
    <row r="399" spans="2:5" hidden="1" outlineLevel="1">
      <c r="B399" s="63" t="s">
        <v>88</v>
      </c>
      <c r="C399" s="74">
        <v>0.26770404663923175</v>
      </c>
      <c r="D399" s="74">
        <v>6.0838637214526425E-2</v>
      </c>
      <c r="E399" s="74">
        <v>0.22915940006975943</v>
      </c>
    </row>
    <row r="400" spans="2:5" hidden="1" outlineLevel="1">
      <c r="B400" s="63" t="s">
        <v>87</v>
      </c>
      <c r="C400" s="74">
        <v>-6.8215230814466343E-2</v>
      </c>
      <c r="D400" s="74">
        <v>0.14658881376767052</v>
      </c>
      <c r="E400" s="74">
        <v>-2.6752876972357287E-2</v>
      </c>
    </row>
    <row r="401" spans="2:5" hidden="1" outlineLevel="1">
      <c r="B401" s="63" t="s">
        <v>86</v>
      </c>
      <c r="C401" s="74">
        <v>-2.7703592920984232E-2</v>
      </c>
      <c r="D401" s="74">
        <v>0.17416029856051174</v>
      </c>
      <c r="E401" s="74">
        <v>5.9922871551467694E-3</v>
      </c>
    </row>
    <row r="402" spans="2:5" hidden="1" outlineLevel="1">
      <c r="B402" s="63" t="s">
        <v>85</v>
      </c>
      <c r="C402" s="74">
        <v>-1.1396776669224895E-2</v>
      </c>
      <c r="D402" s="74">
        <v>-9.9623798244391826E-2</v>
      </c>
      <c r="E402" s="74">
        <v>-3.0447994704696613E-2</v>
      </c>
    </row>
    <row r="403" spans="2:5" hidden="1" outlineLevel="1">
      <c r="B403" s="63" t="s">
        <v>84</v>
      </c>
      <c r="C403" s="74">
        <v>0.15830312930726431</v>
      </c>
      <c r="D403" s="74">
        <v>-0.21102971102971102</v>
      </c>
      <c r="E403" s="74">
        <v>8.4234583520385264E-2</v>
      </c>
    </row>
    <row r="404" spans="2:5" hidden="1" outlineLevel="1">
      <c r="B404" s="63" t="s">
        <v>83</v>
      </c>
      <c r="C404" s="74">
        <v>-5.7396259363080793E-2</v>
      </c>
      <c r="D404" s="74">
        <v>0.12640000000000007</v>
      </c>
      <c r="E404" s="74">
        <v>-3.4316483163224332E-2</v>
      </c>
    </row>
    <row r="405" spans="2:5" hidden="1" outlineLevel="1">
      <c r="B405" s="63" t="s">
        <v>82</v>
      </c>
      <c r="C405" s="74">
        <v>-8.0568720379146974E-2</v>
      </c>
      <c r="D405" s="74">
        <v>-8.7859089955965586E-2</v>
      </c>
      <c r="E405" s="74">
        <v>-8.2045184304399554E-2</v>
      </c>
    </row>
    <row r="406" spans="2:5" hidden="1" outlineLevel="1">
      <c r="B406" s="63" t="s">
        <v>81</v>
      </c>
      <c r="C406" s="74">
        <v>-6.3217282283730358E-2</v>
      </c>
      <c r="D406" s="74">
        <v>0.23187414500684</v>
      </c>
      <c r="E406" s="74">
        <v>-1.1701958286897018E-2</v>
      </c>
    </row>
    <row r="407" spans="2:5" hidden="1" outlineLevel="1">
      <c r="B407" s="63" t="s">
        <v>80</v>
      </c>
      <c r="C407" s="74">
        <v>-0.1333907446856728</v>
      </c>
      <c r="D407" s="74">
        <v>0.38026159334126031</v>
      </c>
      <c r="E407" s="74">
        <v>-5.1164915486523577E-2</v>
      </c>
    </row>
    <row r="408" spans="2:5" hidden="1" outlineLevel="1">
      <c r="B408" s="63" t="s">
        <v>79</v>
      </c>
      <c r="C408" s="74">
        <v>4.2155326163324958E-2</v>
      </c>
      <c r="D408" s="74">
        <v>0.32820784729586427</v>
      </c>
      <c r="E408" s="74">
        <v>9.0594837261503969E-2</v>
      </c>
    </row>
    <row r="409" spans="2:5" collapsed="1">
      <c r="B409" s="105">
        <v>1981</v>
      </c>
      <c r="C409" s="113">
        <v>7.4372032470516158E-2</v>
      </c>
      <c r="D409" s="113">
        <v>9.4609718208696014E-2</v>
      </c>
      <c r="E409" s="113">
        <v>7.8146074940736998E-2</v>
      </c>
    </row>
    <row r="410" spans="2:5" hidden="1" outlineLevel="1">
      <c r="B410" s="63" t="s">
        <v>90</v>
      </c>
      <c r="C410" s="74">
        <v>4.5501670314480602E-3</v>
      </c>
      <c r="D410" s="74">
        <v>0.2145165299527716</v>
      </c>
      <c r="E410" s="74">
        <v>4.4049567453822824E-2</v>
      </c>
    </row>
    <row r="411" spans="2:5" hidden="1" outlineLevel="1">
      <c r="B411" s="63" t="s">
        <v>89</v>
      </c>
      <c r="C411" s="74">
        <v>-0.11744360902255635</v>
      </c>
      <c r="D411" s="74">
        <v>0.3760341606618629</v>
      </c>
      <c r="E411" s="74">
        <v>-3.9414271848757232E-2</v>
      </c>
    </row>
    <row r="412" spans="2:5" hidden="1" outlineLevel="1">
      <c r="B412" s="63" t="s">
        <v>88</v>
      </c>
      <c r="C412" s="74">
        <v>-0.14864421006532613</v>
      </c>
      <c r="D412" s="74">
        <v>8.2472137791286704E-2</v>
      </c>
      <c r="E412" s="74">
        <v>-0.11337209302325579</v>
      </c>
    </row>
    <row r="413" spans="2:5" hidden="1" outlineLevel="1">
      <c r="B413" s="63" t="s">
        <v>87</v>
      </c>
      <c r="C413" s="74">
        <v>-1.3237587495013248E-2</v>
      </c>
      <c r="D413" s="74">
        <v>0.15615562266832472</v>
      </c>
      <c r="E413" s="74">
        <v>1.5480995120775942E-2</v>
      </c>
    </row>
    <row r="414" spans="2:5" hidden="1" outlineLevel="1">
      <c r="B414" s="63" t="s">
        <v>86</v>
      </c>
      <c r="C414" s="74">
        <v>8.4830223664387638E-2</v>
      </c>
      <c r="D414" s="74">
        <v>1.5703971119133575E-2</v>
      </c>
      <c r="E414" s="74">
        <v>7.2644541317975042E-2</v>
      </c>
    </row>
    <row r="415" spans="2:5" hidden="1" outlineLevel="1">
      <c r="B415" s="63" t="s">
        <v>85</v>
      </c>
      <c r="C415" s="74">
        <v>4.1608377632998961E-2</v>
      </c>
      <c r="D415" s="74">
        <v>0.42797453243135686</v>
      </c>
      <c r="E415" s="74">
        <v>0.10624063904143788</v>
      </c>
    </row>
    <row r="416" spans="2:5" hidden="1" outlineLevel="1">
      <c r="B416" s="63" t="s">
        <v>84</v>
      </c>
      <c r="C416" s="74">
        <v>7.4960215112769513E-2</v>
      </c>
      <c r="D416" s="74">
        <v>0.15108924806746304</v>
      </c>
      <c r="E416" s="74">
        <v>8.940956784634535E-2</v>
      </c>
    </row>
    <row r="417" spans="2:5" hidden="1" outlineLevel="1">
      <c r="B417" s="63" t="s">
        <v>83</v>
      </c>
      <c r="C417" s="74">
        <v>3.2942516732330285E-2</v>
      </c>
      <c r="D417" s="74">
        <v>-7.6263671297664759E-2</v>
      </c>
      <c r="E417" s="74">
        <v>1.783231083844572E-2</v>
      </c>
    </row>
    <row r="418" spans="2:5" hidden="1" outlineLevel="1">
      <c r="B418" s="63" t="s">
        <v>82</v>
      </c>
      <c r="C418" s="74">
        <v>-0.17502086719676668</v>
      </c>
      <c r="D418" s="74">
        <v>0.56104746317512277</v>
      </c>
      <c r="E418" s="74">
        <v>-8.792315438841114E-2</v>
      </c>
    </row>
    <row r="419" spans="2:5" hidden="1" outlineLevel="1">
      <c r="B419" s="63" t="s">
        <v>81</v>
      </c>
      <c r="C419" s="74">
        <v>-0.13226494832419766</v>
      </c>
      <c r="D419" s="74">
        <v>-0.2038482483209294</v>
      </c>
      <c r="E419" s="74">
        <v>-0.14567464635473337</v>
      </c>
    </row>
    <row r="420" spans="2:5" hidden="1" outlineLevel="1">
      <c r="B420" s="63" t="s">
        <v>80</v>
      </c>
      <c r="C420" s="74">
        <v>-6.7182479282935859E-2</v>
      </c>
      <c r="D420" s="74">
        <v>-1.3142454822811511E-2</v>
      </c>
      <c r="E420" s="74">
        <v>-5.8933113602980702E-2</v>
      </c>
    </row>
    <row r="421" spans="2:5" hidden="1" outlineLevel="1">
      <c r="B421" s="63" t="s">
        <v>79</v>
      </c>
      <c r="C421" s="74">
        <v>-0.30413689356901086</v>
      </c>
      <c r="D421" s="74">
        <v>-0.13664454108491642</v>
      </c>
      <c r="E421" s="74">
        <v>-0.28050001615039244</v>
      </c>
    </row>
    <row r="422" spans="2:5" collapsed="1">
      <c r="B422" s="105">
        <v>1980</v>
      </c>
      <c r="C422" s="113">
        <v>-6.5235910174453959E-2</v>
      </c>
      <c r="D422" s="113">
        <v>0.11388754511963683</v>
      </c>
      <c r="E422" s="113">
        <v>-3.63369475162999E-2</v>
      </c>
    </row>
    <row r="423" spans="2:5" hidden="1" outlineLevel="1">
      <c r="B423" s="63" t="s">
        <v>90</v>
      </c>
      <c r="C423" s="74">
        <v>-0.21626867692863272</v>
      </c>
      <c r="D423" s="74">
        <v>-0.34553440702781846</v>
      </c>
      <c r="E423" s="74">
        <v>-0.24434628975265016</v>
      </c>
    </row>
    <row r="424" spans="2:5" hidden="1" outlineLevel="1">
      <c r="B424" s="63" t="s">
        <v>89</v>
      </c>
      <c r="C424" s="74">
        <v>-0.23313472996348261</v>
      </c>
      <c r="D424" s="74">
        <v>-0.36641866756848152</v>
      </c>
      <c r="E424" s="74">
        <v>-0.25782204265714559</v>
      </c>
    </row>
    <row r="425" spans="2:5" hidden="1" outlineLevel="1">
      <c r="B425" s="63" t="s">
        <v>88</v>
      </c>
      <c r="C425" s="74">
        <v>3.8099424845221552E-3</v>
      </c>
      <c r="D425" s="74">
        <v>5.3586678052946146E-2</v>
      </c>
      <c r="E425" s="74">
        <v>1.1100340827366217E-2</v>
      </c>
    </row>
    <row r="426" spans="2:5" hidden="1" outlineLevel="1">
      <c r="B426" s="63" t="s">
        <v>87</v>
      </c>
      <c r="C426" s="74">
        <v>0.20907695680771754</v>
      </c>
      <c r="D426" s="74">
        <v>0.16494205298013243</v>
      </c>
      <c r="E426" s="74">
        <v>0.20136049498860231</v>
      </c>
    </row>
    <row r="427" spans="2:5" hidden="1" outlineLevel="1">
      <c r="B427" s="63" t="s">
        <v>86</v>
      </c>
      <c r="C427" s="74">
        <v>-7.5067886236958703E-2</v>
      </c>
      <c r="D427" s="74">
        <v>5.9923733430180537E-3</v>
      </c>
      <c r="E427" s="74">
        <v>-6.1740558292282421E-2</v>
      </c>
    </row>
    <row r="428" spans="2:5" hidden="1" outlineLevel="1">
      <c r="B428" s="63" t="s">
        <v>85</v>
      </c>
      <c r="C428" s="74">
        <v>3.0436573311367399E-2</v>
      </c>
      <c r="D428" s="74">
        <v>-8.3014048531289908E-2</v>
      </c>
      <c r="E428" s="74">
        <v>9.5426900977790829E-3</v>
      </c>
    </row>
    <row r="429" spans="2:5" hidden="1" outlineLevel="1">
      <c r="B429" s="63" t="s">
        <v>84</v>
      </c>
      <c r="C429" s="74">
        <v>-0.12089343431906985</v>
      </c>
      <c r="D429" s="74">
        <v>-0.13108080602483207</v>
      </c>
      <c r="E429" s="74">
        <v>-0.12284533187738866</v>
      </c>
    </row>
    <row r="430" spans="2:5" hidden="1" outlineLevel="1">
      <c r="B430" s="63" t="s">
        <v>83</v>
      </c>
      <c r="C430" s="74">
        <v>-2.395292809488514E-2</v>
      </c>
      <c r="D430" s="74">
        <v>9.7663854639844283E-2</v>
      </c>
      <c r="E430" s="74">
        <v>-8.7569934322548892E-3</v>
      </c>
    </row>
    <row r="431" spans="2:5" hidden="1" outlineLevel="1">
      <c r="B431" s="63" t="s">
        <v>82</v>
      </c>
      <c r="C431" s="74">
        <v>0.18004147226542244</v>
      </c>
      <c r="D431" s="74">
        <v>0.11212231525300331</v>
      </c>
      <c r="E431" s="74">
        <v>0.17157507827744256</v>
      </c>
    </row>
    <row r="432" spans="2:5" hidden="1" outlineLevel="1">
      <c r="B432" s="63" t="s">
        <v>81</v>
      </c>
      <c r="C432" s="74">
        <v>0.2386752358246087</v>
      </c>
      <c r="D432" s="74">
        <v>2.0932060640089838</v>
      </c>
      <c r="E432" s="74">
        <v>0.39539739027283516</v>
      </c>
    </row>
    <row r="433" spans="2:5" hidden="1" outlineLevel="1">
      <c r="B433" s="63" t="s">
        <v>80</v>
      </c>
      <c r="C433" s="74">
        <v>0.28487614080834422</v>
      </c>
      <c r="D433" s="74">
        <v>1.500586854460094</v>
      </c>
      <c r="E433" s="74">
        <v>0.38787788385043753</v>
      </c>
    </row>
    <row r="434" spans="2:5" hidden="1" outlineLevel="1">
      <c r="B434" s="63" t="s">
        <v>79</v>
      </c>
      <c r="C434" s="74">
        <v>0.48150211722754621</v>
      </c>
      <c r="D434" s="74">
        <v>1.2922350472193074</v>
      </c>
      <c r="E434" s="74">
        <v>0.55933313186259692</v>
      </c>
    </row>
    <row r="435" spans="2:5" collapsed="1">
      <c r="B435" s="105">
        <v>1979</v>
      </c>
      <c r="C435" s="113">
        <v>4.3298691890317542E-2</v>
      </c>
      <c r="D435" s="113">
        <v>0.10365928785576406</v>
      </c>
      <c r="E435" s="113">
        <v>5.2586345812966728E-2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0.23857765053473051</v>
      </c>
      <c r="D7" s="40">
        <v>0.42169101101041878</v>
      </c>
      <c r="E7" s="40">
        <v>0.31032915401054578</v>
      </c>
    </row>
    <row r="8" spans="2:5">
      <c r="B8" s="46">
        <v>2009</v>
      </c>
      <c r="C8" s="74">
        <v>0.22653021164979853</v>
      </c>
      <c r="D8" s="74">
        <v>0.41548100255112902</v>
      </c>
      <c r="E8" s="74">
        <v>0.30384010984365883</v>
      </c>
    </row>
    <row r="9" spans="2:5">
      <c r="B9" s="46">
        <v>2008</v>
      </c>
      <c r="C9" s="74">
        <v>0.23742889278810828</v>
      </c>
      <c r="D9" s="74">
        <v>0.42727164856755478</v>
      </c>
      <c r="E9" s="74">
        <v>0.31542476494744182</v>
      </c>
    </row>
    <row r="10" spans="2:5">
      <c r="B10" s="46">
        <v>2007</v>
      </c>
      <c r="C10" s="74">
        <v>0.24730525443494228</v>
      </c>
      <c r="D10" s="74">
        <v>0.44401146499442101</v>
      </c>
      <c r="E10" s="74">
        <v>0.32862530461560846</v>
      </c>
    </row>
    <row r="11" spans="2:5">
      <c r="B11" s="46">
        <v>2006</v>
      </c>
      <c r="C11" s="74">
        <v>0.25224250360355521</v>
      </c>
      <c r="D11" s="74">
        <v>0.47555071064893706</v>
      </c>
      <c r="E11" s="74">
        <v>0.34671922448176146</v>
      </c>
    </row>
    <row r="12" spans="2:5">
      <c r="B12" s="46">
        <v>2005</v>
      </c>
      <c r="C12" s="74">
        <v>0.25182975285097764</v>
      </c>
      <c r="D12" s="74">
        <v>0.49803635092188486</v>
      </c>
      <c r="E12" s="74">
        <v>0.36020956736632392</v>
      </c>
    </row>
    <row r="13" spans="2:5">
      <c r="B13" s="46">
        <v>2004</v>
      </c>
      <c r="C13" s="74">
        <v>0.25719659589648475</v>
      </c>
      <c r="D13" s="74">
        <v>0.52287701552803145</v>
      </c>
      <c r="E13" s="74">
        <v>0.37677764471408065</v>
      </c>
    </row>
    <row r="14" spans="2:5">
      <c r="B14" s="46">
        <v>2003</v>
      </c>
      <c r="C14" s="74">
        <v>0.27273564405264616</v>
      </c>
      <c r="D14" s="74">
        <v>0.51753980238542874</v>
      </c>
      <c r="E14" s="74">
        <v>0.38781866813883126</v>
      </c>
    </row>
    <row r="15" spans="2:5">
      <c r="B15" s="46">
        <v>2002</v>
      </c>
      <c r="C15" s="74">
        <v>0.27226574168242301</v>
      </c>
      <c r="D15" s="74">
        <v>0.50732607632822646</v>
      </c>
      <c r="E15" s="74">
        <v>0.38334849797580489</v>
      </c>
    </row>
    <row r="16" spans="2:5">
      <c r="B16" s="46">
        <v>2001</v>
      </c>
      <c r="C16" s="74">
        <v>0.27344068924656545</v>
      </c>
      <c r="D16" s="74">
        <v>0.50643891488353643</v>
      </c>
      <c r="E16" s="74">
        <v>0.38620572499523059</v>
      </c>
    </row>
    <row r="17" spans="2:5">
      <c r="B17" s="46">
        <v>2000</v>
      </c>
      <c r="C17" s="74">
        <v>0.24615353827783912</v>
      </c>
      <c r="D17" s="74">
        <v>0.47322713185242493</v>
      </c>
      <c r="E17" s="74">
        <v>0.35808917803368617</v>
      </c>
    </row>
    <row r="18" spans="2:5">
      <c r="B18" s="46">
        <v>1999</v>
      </c>
      <c r="C18" s="74">
        <v>0.2418856773941519</v>
      </c>
      <c r="D18" s="74">
        <v>0.44463213680883074</v>
      </c>
      <c r="E18" s="74">
        <v>0.34355522120279097</v>
      </c>
    </row>
    <row r="19" spans="2:5">
      <c r="B19" s="46">
        <v>1998</v>
      </c>
      <c r="C19" s="74">
        <v>0.23944591302568846</v>
      </c>
      <c r="D19" s="74">
        <v>0.4255500544171178</v>
      </c>
      <c r="E19" s="74">
        <v>0.33306573193942468</v>
      </c>
    </row>
    <row r="20" spans="2:5">
      <c r="B20" s="46">
        <v>1997</v>
      </c>
      <c r="C20" s="74">
        <v>0.24124270656879351</v>
      </c>
      <c r="D20" s="74">
        <v>0.41656302050038502</v>
      </c>
      <c r="E20" s="74">
        <v>0.32955747261043455</v>
      </c>
    </row>
    <row r="21" spans="2:5">
      <c r="B21" s="46">
        <v>1996</v>
      </c>
      <c r="C21" s="74">
        <v>0.22208032945520603</v>
      </c>
      <c r="D21" s="74">
        <v>0.40589826060974848</v>
      </c>
      <c r="E21" s="74">
        <v>0.3158797983646946</v>
      </c>
    </row>
    <row r="22" spans="2:5">
      <c r="B22" s="46">
        <v>1995</v>
      </c>
      <c r="C22" s="74">
        <v>0.22945218082339472</v>
      </c>
      <c r="D22" s="74">
        <v>0.40234187227317153</v>
      </c>
      <c r="E22" s="74">
        <v>0.31723490806291343</v>
      </c>
    </row>
    <row r="23" spans="2:5">
      <c r="B23" s="46">
        <v>1994</v>
      </c>
      <c r="C23" s="74">
        <v>0.25912873479433757</v>
      </c>
      <c r="D23" s="74">
        <v>0.4129135707276041</v>
      </c>
      <c r="E23" s="74">
        <v>0.33548784847827984</v>
      </c>
    </row>
    <row r="24" spans="2:5">
      <c r="B24" s="46">
        <v>1993</v>
      </c>
      <c r="C24" s="74">
        <v>0.24793649085439107</v>
      </c>
      <c r="D24" s="74">
        <v>0.40948873913685685</v>
      </c>
      <c r="E24" s="74">
        <v>0.32356004088483303</v>
      </c>
    </row>
    <row r="25" spans="2:5">
      <c r="B25" s="46">
        <v>1992</v>
      </c>
      <c r="C25" s="74">
        <v>0.2442900541023911</v>
      </c>
      <c r="D25" s="74">
        <v>0.3741559254448083</v>
      </c>
      <c r="E25" s="74">
        <v>0.30586428409096406</v>
      </c>
    </row>
    <row r="26" spans="2:5">
      <c r="B26" s="46">
        <v>1991</v>
      </c>
      <c r="C26" s="74">
        <v>0.24757147879071947</v>
      </c>
      <c r="D26" s="74">
        <v>0.33875489359779004</v>
      </c>
      <c r="E26" s="74">
        <v>0.28891978574008559</v>
      </c>
    </row>
    <row r="27" spans="2:5">
      <c r="B27" s="46">
        <v>1990</v>
      </c>
      <c r="C27" s="74">
        <v>0.27782842348672931</v>
      </c>
      <c r="D27" s="74">
        <v>0.34128087102032234</v>
      </c>
      <c r="E27" s="74">
        <v>0.30585898965197911</v>
      </c>
    </row>
    <row r="28" spans="2:5">
      <c r="B28" s="46">
        <v>1989</v>
      </c>
      <c r="C28" s="74">
        <v>0.3251520571001501</v>
      </c>
      <c r="D28" s="74">
        <v>0.35796324788704936</v>
      </c>
      <c r="E28" s="74">
        <v>0.3394863914296935</v>
      </c>
    </row>
    <row r="29" spans="2:5">
      <c r="B29" s="46">
        <v>1988</v>
      </c>
      <c r="C29" s="74">
        <v>0.36335332590713065</v>
      </c>
      <c r="D29" s="74">
        <v>0.3186512904700633</v>
      </c>
      <c r="E29" s="74">
        <v>0.34484221323261566</v>
      </c>
    </row>
    <row r="30" spans="2:5">
      <c r="B30" s="46">
        <v>1987</v>
      </c>
      <c r="C30" s="74">
        <v>0.36988681736389867</v>
      </c>
      <c r="D30" s="74">
        <v>0.32286685459266318</v>
      </c>
      <c r="E30" s="74">
        <v>0.35249083097464695</v>
      </c>
    </row>
    <row r="31" spans="2:5">
      <c r="B31" s="46">
        <v>1986</v>
      </c>
      <c r="C31" s="74">
        <v>0.377226999472214</v>
      </c>
      <c r="D31" s="74">
        <v>0.32098552986980261</v>
      </c>
      <c r="E31" s="74">
        <v>0.35789788286532903</v>
      </c>
    </row>
    <row r="32" spans="2:5">
      <c r="B32" s="46">
        <v>1985</v>
      </c>
      <c r="C32" s="74">
        <v>0.32800481039989049</v>
      </c>
      <c r="D32" s="74">
        <v>0.25204827203058217</v>
      </c>
      <c r="E32" s="74">
        <v>0.30509082702417839</v>
      </c>
    </row>
    <row r="33" spans="2:7">
      <c r="B33" s="46">
        <v>1984</v>
      </c>
      <c r="C33" s="74">
        <v>0.35438220652923869</v>
      </c>
      <c r="D33" s="74">
        <v>0.27333604284720259</v>
      </c>
      <c r="E33" s="74">
        <v>0.33081888551786942</v>
      </c>
    </row>
    <row r="34" spans="2:7">
      <c r="B34" s="46">
        <v>1983</v>
      </c>
      <c r="C34" s="74">
        <v>0.32877636958904921</v>
      </c>
      <c r="D34" s="74">
        <v>0.21962847279302974</v>
      </c>
      <c r="E34" s="74">
        <v>0.29697504939009545</v>
      </c>
    </row>
    <row r="35" spans="2:7">
      <c r="B35" s="46">
        <v>1982</v>
      </c>
      <c r="C35" s="74">
        <v>0.32790020041500173</v>
      </c>
      <c r="D35" s="74">
        <v>0.16846976409174236</v>
      </c>
      <c r="E35" s="74">
        <v>0.28255262934306852</v>
      </c>
    </row>
    <row r="36" spans="2:7">
      <c r="B36" s="46">
        <v>1981</v>
      </c>
      <c r="C36" s="74">
        <v>0.30086587281588273</v>
      </c>
      <c r="D36" s="74">
        <v>0.15203879215340532</v>
      </c>
      <c r="E36" s="74">
        <v>0.25382370196538573</v>
      </c>
    </row>
    <row r="37" spans="2:7">
      <c r="B37" s="46">
        <v>1980</v>
      </c>
      <c r="C37" s="74">
        <v>0.31944184521821878</v>
      </c>
      <c r="D37" s="74">
        <v>0.16093971783732633</v>
      </c>
      <c r="E37" s="74">
        <v>0.26987604400038673</v>
      </c>
    </row>
    <row r="38" spans="2:7">
      <c r="B38" s="46">
        <v>1979</v>
      </c>
      <c r="C38" s="74">
        <v>0.30456333741400343</v>
      </c>
      <c r="D38" s="74">
        <v>0.13253338856996311</v>
      </c>
      <c r="E38" s="74">
        <v>0.25182691151980441</v>
      </c>
    </row>
    <row r="39" spans="2:7">
      <c r="B39" s="46">
        <v>1978</v>
      </c>
      <c r="C39" s="74">
        <v>0.28301404232248412</v>
      </c>
      <c r="D39" s="74">
        <v>0.12048771073844433</v>
      </c>
      <c r="E39" s="74">
        <v>0.23436945759912914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55038</v>
      </c>
      <c r="D9" s="36">
        <v>59779</v>
      </c>
      <c r="E9" s="36">
        <v>114817</v>
      </c>
      <c r="F9" s="97">
        <v>226497</v>
      </c>
      <c r="G9" s="97">
        <v>155740</v>
      </c>
      <c r="H9" s="97">
        <v>382237</v>
      </c>
      <c r="I9" s="74">
        <v>0.24299659598140372</v>
      </c>
      <c r="J9" s="74">
        <v>0.38383844869654554</v>
      </c>
      <c r="K9" s="74">
        <v>0.30038170035867801</v>
      </c>
    </row>
    <row r="10" spans="2:11">
      <c r="B10" s="46" t="s">
        <v>59</v>
      </c>
      <c r="C10" s="36">
        <v>54266</v>
      </c>
      <c r="D10" s="36">
        <v>58173</v>
      </c>
      <c r="E10" s="36">
        <v>112439</v>
      </c>
      <c r="F10" s="97">
        <v>223216</v>
      </c>
      <c r="G10" s="97">
        <v>146331</v>
      </c>
      <c r="H10" s="97">
        <v>369547</v>
      </c>
      <c r="I10" s="74">
        <v>0.2431098129166368</v>
      </c>
      <c r="J10" s="74">
        <v>0.39754392439059394</v>
      </c>
      <c r="K10" s="74">
        <v>0.30426170419459503</v>
      </c>
    </row>
    <row r="11" spans="2:11">
      <c r="B11" s="46" t="s">
        <v>60</v>
      </c>
      <c r="C11" s="36">
        <v>59451</v>
      </c>
      <c r="D11" s="36">
        <v>65900</v>
      </c>
      <c r="E11" s="36">
        <v>125351</v>
      </c>
      <c r="F11" s="97">
        <v>239927</v>
      </c>
      <c r="G11" s="97">
        <v>164434</v>
      </c>
      <c r="H11" s="97">
        <v>404361</v>
      </c>
      <c r="I11" s="74">
        <v>0.2477878688100964</v>
      </c>
      <c r="J11" s="74">
        <v>0.40076869747132587</v>
      </c>
      <c r="K11" s="74">
        <v>0.30999774953568715</v>
      </c>
    </row>
    <row r="12" spans="2:11">
      <c r="B12" s="46" t="s">
        <v>61</v>
      </c>
      <c r="C12" s="36">
        <v>68149</v>
      </c>
      <c r="D12" s="36">
        <v>70781</v>
      </c>
      <c r="E12" s="36">
        <v>138930</v>
      </c>
      <c r="F12" s="97">
        <v>258952</v>
      </c>
      <c r="G12" s="97">
        <v>163597</v>
      </c>
      <c r="H12" s="97">
        <v>422549</v>
      </c>
      <c r="I12" s="74">
        <v>0.26317232537304208</v>
      </c>
      <c r="J12" s="74">
        <v>0.43265463303116808</v>
      </c>
      <c r="K12" s="74">
        <v>0.32879027047750675</v>
      </c>
    </row>
    <row r="13" spans="2:11">
      <c r="B13" s="46" t="s">
        <v>62</v>
      </c>
      <c r="C13" s="36">
        <v>53005</v>
      </c>
      <c r="D13" s="36">
        <v>56469</v>
      </c>
      <c r="E13" s="36">
        <v>109474</v>
      </c>
      <c r="F13" s="97">
        <v>233329</v>
      </c>
      <c r="G13" s="97">
        <v>127968</v>
      </c>
      <c r="H13" s="97">
        <v>361297</v>
      </c>
      <c r="I13" s="74">
        <v>0.2271685045579418</v>
      </c>
      <c r="J13" s="74">
        <v>0.44127438109527384</v>
      </c>
      <c r="K13" s="74">
        <v>0.30300279271624175</v>
      </c>
    </row>
    <row r="14" spans="2:11">
      <c r="B14" s="46" t="s">
        <v>63</v>
      </c>
      <c r="C14" s="36">
        <v>51935</v>
      </c>
      <c r="D14" s="36">
        <v>68296</v>
      </c>
      <c r="E14" s="36">
        <v>120231</v>
      </c>
      <c r="F14" s="97">
        <v>230853</v>
      </c>
      <c r="G14" s="97">
        <v>144090</v>
      </c>
      <c r="H14" s="97">
        <v>374943</v>
      </c>
      <c r="I14" s="74">
        <v>0.22497000255573893</v>
      </c>
      <c r="J14" s="74">
        <v>0.47398153931570547</v>
      </c>
      <c r="K14" s="74">
        <v>0.32066474104063819</v>
      </c>
    </row>
    <row r="15" spans="2:11">
      <c r="B15" s="46" t="s">
        <v>64</v>
      </c>
      <c r="C15" s="36">
        <v>56846</v>
      </c>
      <c r="D15" s="36">
        <v>79416</v>
      </c>
      <c r="E15" s="36">
        <v>136262</v>
      </c>
      <c r="F15" s="97">
        <v>265054</v>
      </c>
      <c r="G15" s="97">
        <v>186205</v>
      </c>
      <c r="H15" s="97">
        <v>451259</v>
      </c>
      <c r="I15" s="74">
        <v>0.21446950432742007</v>
      </c>
      <c r="J15" s="74">
        <v>0.42649767729115762</v>
      </c>
      <c r="K15" s="74">
        <v>0.30195962850602426</v>
      </c>
    </row>
    <row r="16" spans="2:11">
      <c r="B16" s="46" t="s">
        <v>65</v>
      </c>
      <c r="C16" s="36">
        <v>53099</v>
      </c>
      <c r="D16" s="36">
        <v>71513</v>
      </c>
      <c r="E16" s="36">
        <v>124612</v>
      </c>
      <c r="F16" s="97">
        <v>283306</v>
      </c>
      <c r="G16" s="97">
        <v>181892</v>
      </c>
      <c r="H16" s="97">
        <v>465198</v>
      </c>
      <c r="I16" s="74">
        <v>0.18742631642111357</v>
      </c>
      <c r="J16" s="74">
        <v>0.39316187627823102</v>
      </c>
      <c r="K16" s="74">
        <v>0.26786873546317913</v>
      </c>
    </row>
    <row r="17" spans="2:11">
      <c r="B17" s="46" t="s">
        <v>66</v>
      </c>
      <c r="C17" s="36">
        <v>53696</v>
      </c>
      <c r="D17" s="36">
        <v>61242</v>
      </c>
      <c r="E17" s="36">
        <v>114938</v>
      </c>
      <c r="F17" s="97">
        <v>230546</v>
      </c>
      <c r="G17" s="97">
        <v>133127</v>
      </c>
      <c r="H17" s="97">
        <v>363673</v>
      </c>
      <c r="I17" s="74">
        <v>0.23290796630607341</v>
      </c>
      <c r="J17" s="74">
        <v>0.46002689161477384</v>
      </c>
      <c r="K17" s="74">
        <v>0.3160476581984365</v>
      </c>
    </row>
    <row r="18" spans="2:11">
      <c r="B18" s="46" t="s">
        <v>67</v>
      </c>
      <c r="C18" s="36">
        <v>77889</v>
      </c>
      <c r="D18" s="36">
        <v>76667</v>
      </c>
      <c r="E18" s="36">
        <v>154556</v>
      </c>
      <c r="F18" s="97">
        <v>269266</v>
      </c>
      <c r="G18" s="97">
        <v>164341</v>
      </c>
      <c r="H18" s="97">
        <v>433607</v>
      </c>
      <c r="I18" s="74">
        <v>0.28926414772009834</v>
      </c>
      <c r="J18" s="74">
        <v>0.46651170432211075</v>
      </c>
      <c r="K18" s="74">
        <v>0.35644258510586774</v>
      </c>
    </row>
    <row r="19" spans="2:11">
      <c r="B19" s="46" t="s">
        <v>68</v>
      </c>
      <c r="C19" s="36">
        <v>57760</v>
      </c>
      <c r="D19" s="36">
        <v>64695</v>
      </c>
      <c r="E19" s="36">
        <v>122455</v>
      </c>
      <c r="F19" s="97">
        <v>236808</v>
      </c>
      <c r="G19" s="97">
        <v>159831</v>
      </c>
      <c r="H19" s="97">
        <v>396639</v>
      </c>
      <c r="I19" s="74">
        <v>0.24391067869328739</v>
      </c>
      <c r="J19" s="74">
        <v>0.40477128967471893</v>
      </c>
      <c r="K19" s="74">
        <v>0.30873161741533234</v>
      </c>
    </row>
    <row r="20" spans="2:11">
      <c r="B20" s="46" t="s">
        <v>69</v>
      </c>
      <c r="C20" s="36">
        <v>59857</v>
      </c>
      <c r="D20" s="36">
        <v>65379</v>
      </c>
      <c r="E20" s="36">
        <v>125236</v>
      </c>
      <c r="F20" s="97">
        <v>240455</v>
      </c>
      <c r="G20" s="97">
        <v>165560</v>
      </c>
      <c r="H20" s="97">
        <v>406015</v>
      </c>
      <c r="I20" s="74">
        <v>0.24893223264228234</v>
      </c>
      <c r="J20" s="74">
        <v>0.39489611017153903</v>
      </c>
      <c r="K20" s="74">
        <v>0.30845165818996834</v>
      </c>
    </row>
    <row r="21" spans="2:11">
      <c r="B21" s="47" t="s">
        <v>127</v>
      </c>
      <c r="C21" s="39">
        <v>700991</v>
      </c>
      <c r="D21" s="39">
        <v>798310</v>
      </c>
      <c r="E21" s="39">
        <v>1499301</v>
      </c>
      <c r="F21" s="39">
        <v>2938209</v>
      </c>
      <c r="G21" s="39">
        <v>1893116</v>
      </c>
      <c r="H21" s="39">
        <v>4831325</v>
      </c>
      <c r="I21" s="40">
        <v>0.23857765053473051</v>
      </c>
      <c r="J21" s="40">
        <v>0.42169101101041878</v>
      </c>
      <c r="K21" s="40">
        <v>0.31032915401054578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56391</v>
      </c>
      <c r="D30" s="36">
        <v>53526</v>
      </c>
      <c r="E30" s="36">
        <v>109917</v>
      </c>
      <c r="F30" s="97">
        <v>240856</v>
      </c>
      <c r="G30" s="97">
        <v>144704</v>
      </c>
      <c r="H30" s="97">
        <v>385560</v>
      </c>
      <c r="I30" s="74">
        <v>0.234127445444581</v>
      </c>
      <c r="J30" s="74">
        <v>0.3698999336576736</v>
      </c>
      <c r="K30" s="74">
        <v>0.28508403361344536</v>
      </c>
    </row>
    <row r="31" spans="2:11">
      <c r="B31" s="46" t="s">
        <v>59</v>
      </c>
      <c r="C31" s="36">
        <v>58782</v>
      </c>
      <c r="D31" s="36">
        <v>62929</v>
      </c>
      <c r="E31" s="36">
        <v>121711</v>
      </c>
      <c r="F31" s="97">
        <v>254981</v>
      </c>
      <c r="G31" s="97">
        <v>162648</v>
      </c>
      <c r="H31" s="97">
        <v>417629</v>
      </c>
      <c r="I31" s="74">
        <v>0.23053482416336904</v>
      </c>
      <c r="J31" s="74">
        <v>0.386903005262899</v>
      </c>
      <c r="K31" s="74">
        <v>0.29143330563730008</v>
      </c>
    </row>
    <row r="32" spans="2:11">
      <c r="B32" s="46" t="s">
        <v>60</v>
      </c>
      <c r="C32" s="36">
        <v>69266</v>
      </c>
      <c r="D32" s="36">
        <v>64173</v>
      </c>
      <c r="E32" s="36">
        <v>133439</v>
      </c>
      <c r="F32" s="97">
        <v>277841</v>
      </c>
      <c r="G32" s="97">
        <v>176407</v>
      </c>
      <c r="H32" s="97">
        <v>454248</v>
      </c>
      <c r="I32" s="74">
        <v>0.24930085912446326</v>
      </c>
      <c r="J32" s="74">
        <v>0.36377808136865319</v>
      </c>
      <c r="K32" s="74">
        <v>0.29375803525827299</v>
      </c>
    </row>
    <row r="33" spans="2:11">
      <c r="B33" s="46" t="s">
        <v>61</v>
      </c>
      <c r="C33" s="36">
        <v>69942</v>
      </c>
      <c r="D33" s="36">
        <v>75493</v>
      </c>
      <c r="E33" s="36">
        <v>145435</v>
      </c>
      <c r="F33" s="97">
        <v>290800</v>
      </c>
      <c r="G33" s="97">
        <v>183799</v>
      </c>
      <c r="H33" s="97">
        <v>474599</v>
      </c>
      <c r="I33" s="74">
        <v>0.24051581843191197</v>
      </c>
      <c r="J33" s="74">
        <v>0.41073672870907896</v>
      </c>
      <c r="K33" s="74">
        <v>0.30643764525420408</v>
      </c>
    </row>
    <row r="34" spans="2:11">
      <c r="B34" s="46" t="s">
        <v>62</v>
      </c>
      <c r="C34" s="36">
        <v>62798</v>
      </c>
      <c r="D34" s="36">
        <v>60117</v>
      </c>
      <c r="E34" s="36">
        <v>122915</v>
      </c>
      <c r="F34" s="97">
        <v>233683</v>
      </c>
      <c r="G34" s="97">
        <v>124497</v>
      </c>
      <c r="H34" s="97">
        <v>358180</v>
      </c>
      <c r="I34" s="74">
        <v>0.26873157225814459</v>
      </c>
      <c r="J34" s="74">
        <v>0.48287910552061497</v>
      </c>
      <c r="K34" s="74">
        <v>0.34316544754034284</v>
      </c>
    </row>
    <row r="35" spans="2:11">
      <c r="B35" s="46" t="s">
        <v>63</v>
      </c>
      <c r="C35" s="36">
        <v>58021</v>
      </c>
      <c r="D35" s="36">
        <v>76431</v>
      </c>
      <c r="E35" s="36">
        <v>134452</v>
      </c>
      <c r="F35" s="97">
        <v>238850</v>
      </c>
      <c r="G35" s="97">
        <v>145233</v>
      </c>
      <c r="H35" s="97">
        <v>384083</v>
      </c>
      <c r="I35" s="74">
        <v>0.24291814946619217</v>
      </c>
      <c r="J35" s="74">
        <v>0.52626469190886371</v>
      </c>
      <c r="K35" s="74">
        <v>0.35005975270970074</v>
      </c>
    </row>
    <row r="36" spans="2:11">
      <c r="B36" s="46" t="s">
        <v>64</v>
      </c>
      <c r="C36" s="36">
        <v>69274</v>
      </c>
      <c r="D36" s="36">
        <v>88501</v>
      </c>
      <c r="E36" s="36">
        <v>157775</v>
      </c>
      <c r="F36" s="97">
        <v>297675</v>
      </c>
      <c r="G36" s="97">
        <v>192630</v>
      </c>
      <c r="H36" s="97">
        <v>490305</v>
      </c>
      <c r="I36" s="74">
        <v>0.23271688922482572</v>
      </c>
      <c r="J36" s="74">
        <v>0.45943518662721278</v>
      </c>
      <c r="K36" s="74">
        <v>0.32178949837346144</v>
      </c>
    </row>
    <row r="37" spans="2:11">
      <c r="B37" s="46" t="s">
        <v>65</v>
      </c>
      <c r="C37" s="36">
        <v>67326</v>
      </c>
      <c r="D37" s="36">
        <v>86882</v>
      </c>
      <c r="E37" s="36">
        <v>154208</v>
      </c>
      <c r="F37" s="97">
        <v>298679</v>
      </c>
      <c r="G37" s="97">
        <v>188171</v>
      </c>
      <c r="H37" s="97">
        <v>486850</v>
      </c>
      <c r="I37" s="74">
        <v>0.22541256666856391</v>
      </c>
      <c r="J37" s="74">
        <v>0.46171833066731854</v>
      </c>
      <c r="K37" s="74">
        <v>0.31674643113895451</v>
      </c>
    </row>
    <row r="38" spans="2:11">
      <c r="B38" s="46" t="s">
        <v>66</v>
      </c>
      <c r="C38" s="36">
        <v>73002</v>
      </c>
      <c r="D38" s="36">
        <v>81929</v>
      </c>
      <c r="E38" s="36">
        <v>154931</v>
      </c>
      <c r="F38" s="97">
        <v>267730</v>
      </c>
      <c r="G38" s="97">
        <v>153501</v>
      </c>
      <c r="H38" s="97">
        <v>421231</v>
      </c>
      <c r="I38" s="74">
        <v>0.27267022746797148</v>
      </c>
      <c r="J38" s="74">
        <v>0.53373593657370311</v>
      </c>
      <c r="K38" s="74">
        <v>0.36780531347407952</v>
      </c>
    </row>
    <row r="39" spans="2:11">
      <c r="B39" s="46" t="s">
        <v>67</v>
      </c>
      <c r="C39" s="36">
        <v>86549</v>
      </c>
      <c r="D39" s="36">
        <v>78801</v>
      </c>
      <c r="E39" s="36">
        <v>165350</v>
      </c>
      <c r="F39" s="97">
        <v>282737</v>
      </c>
      <c r="G39" s="97">
        <v>176118</v>
      </c>
      <c r="H39" s="97">
        <v>458855</v>
      </c>
      <c r="I39" s="74">
        <v>0.30611133314705891</v>
      </c>
      <c r="J39" s="74">
        <v>0.44743297107621027</v>
      </c>
      <c r="K39" s="74">
        <v>0.36035348857482213</v>
      </c>
    </row>
    <row r="40" spans="2:11">
      <c r="B40" s="46" t="s">
        <v>68</v>
      </c>
      <c r="C40" s="36">
        <v>64999</v>
      </c>
      <c r="D40" s="36">
        <v>63934</v>
      </c>
      <c r="E40" s="36">
        <v>128933</v>
      </c>
      <c r="F40" s="97">
        <v>257912</v>
      </c>
      <c r="G40" s="97">
        <v>154418</v>
      </c>
      <c r="H40" s="97">
        <v>412330</v>
      </c>
      <c r="I40" s="74">
        <v>0.25202006886069667</v>
      </c>
      <c r="J40" s="74">
        <v>0.41403204289655349</v>
      </c>
      <c r="K40" s="74">
        <v>0.31269371619819075</v>
      </c>
    </row>
    <row r="41" spans="2:11">
      <c r="B41" s="46" t="s">
        <v>69</v>
      </c>
      <c r="C41" s="36">
        <v>62641</v>
      </c>
      <c r="D41" s="36">
        <v>66608</v>
      </c>
      <c r="E41" s="36">
        <v>129249</v>
      </c>
      <c r="F41" s="97">
        <v>248209</v>
      </c>
      <c r="G41" s="97">
        <v>168124</v>
      </c>
      <c r="H41" s="97">
        <v>416333</v>
      </c>
      <c r="I41" s="74">
        <v>0.25237199295754786</v>
      </c>
      <c r="J41" s="74">
        <v>0.3961837691227903</v>
      </c>
      <c r="K41" s="74">
        <v>0.31044620532122125</v>
      </c>
    </row>
    <row r="42" spans="2:11">
      <c r="B42" s="47" t="s">
        <v>127</v>
      </c>
      <c r="C42" s="39">
        <v>798991</v>
      </c>
      <c r="D42" s="39">
        <v>859324</v>
      </c>
      <c r="E42" s="39">
        <v>1658315</v>
      </c>
      <c r="F42" s="39">
        <v>3189953</v>
      </c>
      <c r="G42" s="39">
        <v>1970250</v>
      </c>
      <c r="H42" s="39">
        <v>5160203</v>
      </c>
      <c r="I42" s="40">
        <v>0.25047108844550375</v>
      </c>
      <c r="J42" s="40">
        <v>0.4361497271919807</v>
      </c>
      <c r="K42" s="40">
        <v>0.32136623307261364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183205</v>
      </c>
      <c r="D7" s="36">
        <v>165322</v>
      </c>
      <c r="E7" s="36">
        <v>152283</v>
      </c>
      <c r="F7" s="36">
        <v>142114</v>
      </c>
      <c r="G7" s="36">
        <v>154556</v>
      </c>
      <c r="H7" s="36">
        <v>165350</v>
      </c>
    </row>
    <row r="8" spans="2:8">
      <c r="B8" s="121" t="s">
        <v>68</v>
      </c>
      <c r="C8" s="36">
        <v>151972</v>
      </c>
      <c r="D8" s="36">
        <v>163230</v>
      </c>
      <c r="E8" s="36">
        <v>128756</v>
      </c>
      <c r="F8" s="36">
        <v>111216</v>
      </c>
      <c r="G8" s="36">
        <v>122455</v>
      </c>
      <c r="H8" s="36">
        <v>128933</v>
      </c>
    </row>
    <row r="9" spans="2:8">
      <c r="B9" s="121" t="s">
        <v>69</v>
      </c>
      <c r="C9" s="36">
        <v>165562</v>
      </c>
      <c r="D9" s="36">
        <v>144404</v>
      </c>
      <c r="E9" s="36">
        <v>129924</v>
      </c>
      <c r="F9" s="36">
        <v>113440</v>
      </c>
      <c r="G9" s="36">
        <v>125236</v>
      </c>
      <c r="H9" s="36">
        <v>129249</v>
      </c>
    </row>
    <row r="10" spans="2:8">
      <c r="B10" s="121" t="s">
        <v>58</v>
      </c>
      <c r="C10" s="36">
        <v>138443</v>
      </c>
      <c r="D10" s="36">
        <v>133582</v>
      </c>
      <c r="E10" s="36">
        <v>115203</v>
      </c>
      <c r="F10" s="36">
        <v>114817</v>
      </c>
      <c r="G10" s="36">
        <v>109917</v>
      </c>
      <c r="H10" s="36" t="s">
        <v>143</v>
      </c>
    </row>
    <row r="11" spans="2:8">
      <c r="B11" s="121" t="s">
        <v>59</v>
      </c>
      <c r="C11" s="36">
        <v>151086</v>
      </c>
      <c r="D11" s="36">
        <v>163120</v>
      </c>
      <c r="E11" s="36">
        <v>119495</v>
      </c>
      <c r="F11" s="36">
        <v>112439</v>
      </c>
      <c r="G11" s="36">
        <v>121711</v>
      </c>
      <c r="H11" s="36" t="s">
        <v>143</v>
      </c>
    </row>
    <row r="12" spans="2:8">
      <c r="B12" s="121" t="s">
        <v>60</v>
      </c>
      <c r="C12" s="36">
        <v>176784</v>
      </c>
      <c r="D12" s="36">
        <v>154667</v>
      </c>
      <c r="E12" s="36">
        <v>125931</v>
      </c>
      <c r="F12" s="36">
        <v>125351</v>
      </c>
      <c r="G12" s="36">
        <v>133439</v>
      </c>
      <c r="H12" s="36" t="s">
        <v>143</v>
      </c>
    </row>
    <row r="13" spans="2:8">
      <c r="B13" s="121" t="s">
        <v>82</v>
      </c>
      <c r="C13" s="36">
        <v>133627</v>
      </c>
      <c r="D13" s="36">
        <v>142345</v>
      </c>
      <c r="E13" s="36">
        <v>125390</v>
      </c>
      <c r="F13" s="36">
        <v>138930</v>
      </c>
      <c r="G13" s="36">
        <v>145435</v>
      </c>
      <c r="H13" s="36" t="s">
        <v>143</v>
      </c>
    </row>
    <row r="14" spans="2:8">
      <c r="B14" s="122" t="s">
        <v>136</v>
      </c>
      <c r="C14" s="39">
        <v>1100679</v>
      </c>
      <c r="D14" s="39">
        <v>1066670</v>
      </c>
      <c r="E14" s="39">
        <v>896982</v>
      </c>
      <c r="F14" s="39">
        <v>858307</v>
      </c>
      <c r="G14" s="39">
        <v>912749</v>
      </c>
      <c r="H14" s="39" t="s">
        <v>143</v>
      </c>
    </row>
    <row r="15" spans="2:8">
      <c r="B15" s="123" t="s">
        <v>12</v>
      </c>
      <c r="C15" s="124"/>
      <c r="D15" s="67">
        <v>-3.08982001110224E-2</v>
      </c>
      <c r="E15" s="67">
        <v>-0.15908200286874108</v>
      </c>
      <c r="F15" s="67">
        <v>-4.3116807249197864E-2</v>
      </c>
      <c r="G15" s="67">
        <v>6.342951880853831E-2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124568</v>
      </c>
      <c r="D21" s="36">
        <v>133633</v>
      </c>
      <c r="E21" s="36">
        <v>112966</v>
      </c>
      <c r="F21" s="36">
        <v>112966</v>
      </c>
      <c r="G21" s="126"/>
    </row>
    <row r="22" spans="2:8">
      <c r="B22" s="121" t="s">
        <v>63</v>
      </c>
      <c r="C22" s="36">
        <v>136144</v>
      </c>
      <c r="D22" s="36">
        <v>127505</v>
      </c>
      <c r="E22" s="36">
        <v>109931</v>
      </c>
      <c r="F22" s="36">
        <v>120231</v>
      </c>
      <c r="G22" s="36">
        <v>134452</v>
      </c>
    </row>
    <row r="23" spans="2:8">
      <c r="B23" s="121" t="s">
        <v>64</v>
      </c>
      <c r="C23" s="36">
        <v>128452</v>
      </c>
      <c r="D23" s="36">
        <v>139357</v>
      </c>
      <c r="E23" s="36">
        <v>124215</v>
      </c>
      <c r="F23" s="36">
        <v>136262</v>
      </c>
      <c r="G23" s="36">
        <v>157775</v>
      </c>
    </row>
    <row r="24" spans="2:8">
      <c r="B24" s="121" t="s">
        <v>65</v>
      </c>
      <c r="C24" s="36">
        <v>145258</v>
      </c>
      <c r="D24" s="36">
        <v>141534</v>
      </c>
      <c r="E24" s="36">
        <v>115152</v>
      </c>
      <c r="F24" s="36">
        <v>124612</v>
      </c>
      <c r="G24" s="36">
        <v>154208</v>
      </c>
    </row>
    <row r="25" spans="2:8">
      <c r="B25" s="121" t="s">
        <v>66</v>
      </c>
      <c r="C25" s="36">
        <v>127424</v>
      </c>
      <c r="D25" s="36">
        <v>122625</v>
      </c>
      <c r="E25" s="36">
        <v>115360</v>
      </c>
      <c r="F25" s="36">
        <v>114938</v>
      </c>
      <c r="G25" s="36">
        <v>154931</v>
      </c>
    </row>
    <row r="26" spans="2:8">
      <c r="B26" s="122" t="s">
        <v>138</v>
      </c>
      <c r="C26" s="39">
        <v>537278</v>
      </c>
      <c r="D26" s="39">
        <v>531021</v>
      </c>
      <c r="E26" s="39">
        <v>464658</v>
      </c>
      <c r="F26" s="39">
        <v>496043</v>
      </c>
      <c r="G26" s="39">
        <v>601366</v>
      </c>
    </row>
    <row r="27" spans="2:8">
      <c r="B27" s="123" t="s">
        <v>12</v>
      </c>
      <c r="C27" s="129"/>
      <c r="D27" s="67">
        <v>-1.1645740194089482E-2</v>
      </c>
      <c r="E27" s="67">
        <v>-0.1249724587163219</v>
      </c>
      <c r="F27" s="67">
        <v>6.7544301400169537E-2</v>
      </c>
      <c r="G27" s="67">
        <v>0.21232635073975437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1499301</v>
      </c>
      <c r="D8" s="83">
        <v>1</v>
      </c>
      <c r="E8" s="82">
        <v>1658315</v>
      </c>
      <c r="F8" s="83">
        <v>1</v>
      </c>
      <c r="G8" s="83">
        <v>0.10605875671396205</v>
      </c>
    </row>
    <row r="9" spans="2:7" ht="15" customHeight="1">
      <c r="B9" s="133" t="s">
        <v>111</v>
      </c>
      <c r="C9" s="82">
        <v>700991</v>
      </c>
      <c r="D9" s="83">
        <v>0.46754520940091415</v>
      </c>
      <c r="E9" s="82">
        <v>798991</v>
      </c>
      <c r="F9" s="83">
        <v>0.48180894462149831</v>
      </c>
      <c r="G9" s="83">
        <v>0.13980208019789128</v>
      </c>
    </row>
    <row r="10" spans="2:7" ht="15" customHeight="1">
      <c r="B10" s="133" t="s">
        <v>112</v>
      </c>
      <c r="C10" s="82">
        <v>798310</v>
      </c>
      <c r="D10" s="83">
        <v>0.53245479059908585</v>
      </c>
      <c r="E10" s="82">
        <v>859324</v>
      </c>
      <c r="F10" s="83">
        <v>0.51819105537850163</v>
      </c>
      <c r="G10" s="83">
        <v>7.6428956169908926E-2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2905</v>
      </c>
      <c r="D12" s="86">
        <v>1</v>
      </c>
      <c r="E12" s="85">
        <v>3344</v>
      </c>
      <c r="F12" s="86">
        <v>1</v>
      </c>
      <c r="G12" s="87">
        <v>0.15111876075731498</v>
      </c>
    </row>
    <row r="13" spans="2:7" ht="15" customHeight="1">
      <c r="B13" s="135" t="s">
        <v>111</v>
      </c>
      <c r="C13" s="85">
        <v>2905</v>
      </c>
      <c r="D13" s="86">
        <v>1</v>
      </c>
      <c r="E13" s="85">
        <v>3344</v>
      </c>
      <c r="F13" s="86">
        <v>1</v>
      </c>
      <c r="G13" s="87">
        <v>0.15111876075731498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796</v>
      </c>
      <c r="D16" s="86">
        <v>1</v>
      </c>
      <c r="E16" s="85">
        <v>597</v>
      </c>
      <c r="F16" s="86">
        <v>1</v>
      </c>
      <c r="G16" s="87">
        <v>-0.25</v>
      </c>
    </row>
    <row r="17" spans="2:11" ht="15" customHeight="1">
      <c r="B17" s="135" t="s">
        <v>111</v>
      </c>
      <c r="C17" s="85">
        <v>687</v>
      </c>
      <c r="D17" s="86">
        <v>0.86306532663316582</v>
      </c>
      <c r="E17" s="85">
        <v>376</v>
      </c>
      <c r="F17" s="86">
        <v>0.62981574539363483</v>
      </c>
      <c r="G17" s="87">
        <v>-0.45269286754002913</v>
      </c>
    </row>
    <row r="18" spans="2:11" ht="15" customHeight="1">
      <c r="B18" s="135" t="s">
        <v>112</v>
      </c>
      <c r="C18" s="85">
        <v>109</v>
      </c>
      <c r="D18" s="86">
        <v>0.13693467336683418</v>
      </c>
      <c r="E18" s="85">
        <v>221</v>
      </c>
      <c r="F18" s="86">
        <v>0.37018425460636517</v>
      </c>
      <c r="G18" s="87">
        <v>1.0275229357798166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46278</v>
      </c>
      <c r="D20" s="86">
        <v>1</v>
      </c>
      <c r="E20" s="85">
        <v>59520</v>
      </c>
      <c r="F20" s="86">
        <v>1</v>
      </c>
      <c r="G20" s="87">
        <v>0.28614028263969921</v>
      </c>
    </row>
    <row r="21" spans="2:11" ht="15" customHeight="1">
      <c r="B21" s="135" t="s">
        <v>111</v>
      </c>
      <c r="C21" s="85">
        <v>34069</v>
      </c>
      <c r="D21" s="86">
        <v>0.73618133886511949</v>
      </c>
      <c r="E21" s="85">
        <v>47319</v>
      </c>
      <c r="F21" s="86">
        <v>0.79501008064516132</v>
      </c>
      <c r="G21" s="87">
        <v>0.38891661040828907</v>
      </c>
    </row>
    <row r="22" spans="2:11" ht="15" customHeight="1">
      <c r="B22" s="135" t="s">
        <v>112</v>
      </c>
      <c r="C22" s="85">
        <v>12209</v>
      </c>
      <c r="D22" s="86">
        <v>0.26381866113488051</v>
      </c>
      <c r="E22" s="85">
        <v>12201</v>
      </c>
      <c r="F22" s="86">
        <v>0.20498991935483871</v>
      </c>
      <c r="G22" s="87">
        <v>-6.552543205831763E-4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1449322</v>
      </c>
      <c r="D24" s="86">
        <v>1</v>
      </c>
      <c r="E24" s="85">
        <v>1594854</v>
      </c>
      <c r="F24" s="86">
        <v>1</v>
      </c>
      <c r="G24" s="87">
        <v>0.1004138486823494</v>
      </c>
    </row>
    <row r="25" spans="2:11" ht="15" customHeight="1">
      <c r="B25" s="135" t="s">
        <v>111</v>
      </c>
      <c r="C25" s="85">
        <v>663330</v>
      </c>
      <c r="D25" s="86">
        <v>0.4576829717619687</v>
      </c>
      <c r="E25" s="85">
        <v>747952</v>
      </c>
      <c r="F25" s="86">
        <v>0.46897835162340878</v>
      </c>
      <c r="G25" s="87">
        <v>0.12757149533414741</v>
      </c>
    </row>
    <row r="26" spans="2:11" ht="15" customHeight="1">
      <c r="B26" s="135" t="s">
        <v>112</v>
      </c>
      <c r="C26" s="85">
        <v>785992</v>
      </c>
      <c r="D26" s="86">
        <v>0.5423170282380313</v>
      </c>
      <c r="E26" s="85">
        <v>846902</v>
      </c>
      <c r="F26" s="86">
        <v>0.53102164837659116</v>
      </c>
      <c r="G26" s="87">
        <v>7.7494427424197695E-2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2905</v>
      </c>
      <c r="D8" s="150">
        <v>1.9375695740881918E-3</v>
      </c>
      <c r="E8" s="85">
        <v>3344</v>
      </c>
      <c r="F8" s="150">
        <v>2.0165047050771418E-3</v>
      </c>
      <c r="G8" s="151">
        <v>0.15111876075731498</v>
      </c>
    </row>
    <row r="9" spans="2:7" ht="15" customHeight="1">
      <c r="B9" s="149" t="s">
        <v>153</v>
      </c>
      <c r="C9" s="85">
        <v>796</v>
      </c>
      <c r="D9" s="150">
        <v>5.3091407262450966E-4</v>
      </c>
      <c r="E9" s="85">
        <v>597</v>
      </c>
      <c r="F9" s="150">
        <v>3.6000397994349686E-4</v>
      </c>
      <c r="G9" s="151">
        <v>-0.25</v>
      </c>
    </row>
    <row r="10" spans="2:7" ht="15" customHeight="1">
      <c r="B10" s="149" t="s">
        <v>154</v>
      </c>
      <c r="C10" s="85">
        <v>46278</v>
      </c>
      <c r="D10" s="150">
        <v>3.0866383734820427E-2</v>
      </c>
      <c r="E10" s="85">
        <v>59520</v>
      </c>
      <c r="F10" s="150">
        <v>3.5891854080798882E-2</v>
      </c>
      <c r="G10" s="151">
        <v>0.28614028263969921</v>
      </c>
    </row>
    <row r="11" spans="2:7" ht="15" customHeight="1">
      <c r="B11" s="149" t="s">
        <v>155</v>
      </c>
      <c r="C11" s="85">
        <v>1449322</v>
      </c>
      <c r="D11" s="150">
        <v>0.96666513261846687</v>
      </c>
      <c r="E11" s="85">
        <v>1594854</v>
      </c>
      <c r="F11" s="150">
        <v>0.96173163723418043</v>
      </c>
      <c r="G11" s="151">
        <v>0.1004138486823494</v>
      </c>
    </row>
    <row r="12" spans="2:7" ht="15" customHeight="1">
      <c r="B12" s="152" t="s">
        <v>156</v>
      </c>
      <c r="C12" s="153">
        <v>1499301</v>
      </c>
      <c r="D12" s="154">
        <v>1</v>
      </c>
      <c r="E12" s="153">
        <v>1658315</v>
      </c>
      <c r="F12" s="154">
        <v>1</v>
      </c>
      <c r="G12" s="154">
        <v>0.10605875671396205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2905</v>
      </c>
      <c r="D14" s="150">
        <v>4.1441330915803487E-3</v>
      </c>
      <c r="E14" s="85">
        <v>3344</v>
      </c>
      <c r="F14" s="150">
        <v>4.1852786827386041E-3</v>
      </c>
      <c r="G14" s="151">
        <v>0.15111876075731498</v>
      </c>
    </row>
    <row r="15" spans="2:7" ht="15" customHeight="1">
      <c r="B15" s="149" t="s">
        <v>153</v>
      </c>
      <c r="C15" s="85">
        <v>687</v>
      </c>
      <c r="D15" s="150">
        <v>9.8004111322399297E-4</v>
      </c>
      <c r="E15" s="85">
        <v>376</v>
      </c>
      <c r="F15" s="150">
        <v>4.7059353609740285E-4</v>
      </c>
      <c r="G15" s="151">
        <v>-0.45269286754002913</v>
      </c>
    </row>
    <row r="16" spans="2:7" ht="15" customHeight="1">
      <c r="B16" s="149" t="s">
        <v>154</v>
      </c>
      <c r="C16" s="85">
        <v>34069</v>
      </c>
      <c r="D16" s="150">
        <v>4.8601194594509775E-2</v>
      </c>
      <c r="E16" s="85">
        <v>47319</v>
      </c>
      <c r="F16" s="150">
        <v>5.9223445570726077E-2</v>
      </c>
      <c r="G16" s="151">
        <v>0.38891661040828907</v>
      </c>
    </row>
    <row r="17" spans="2:21" ht="15" customHeight="1">
      <c r="B17" s="149" t="s">
        <v>155</v>
      </c>
      <c r="C17" s="85">
        <v>663330</v>
      </c>
      <c r="D17" s="150">
        <v>0.94627463120068589</v>
      </c>
      <c r="E17" s="85">
        <v>747952</v>
      </c>
      <c r="F17" s="150">
        <v>0.93612068221043787</v>
      </c>
      <c r="G17" s="151">
        <v>0.12757149533414741</v>
      </c>
    </row>
    <row r="18" spans="2:21" ht="15" customHeight="1">
      <c r="B18" s="152" t="s">
        <v>156</v>
      </c>
      <c r="C18" s="82">
        <v>700991</v>
      </c>
      <c r="D18" s="154">
        <v>1</v>
      </c>
      <c r="E18" s="82">
        <v>798991</v>
      </c>
      <c r="F18" s="154">
        <v>1</v>
      </c>
      <c r="G18" s="154">
        <v>0.13980208019789128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109</v>
      </c>
      <c r="D21" s="150">
        <v>1.3653843744911124E-4</v>
      </c>
      <c r="E21" s="159">
        <v>221</v>
      </c>
      <c r="F21" s="150">
        <v>2.5717889876228291E-4</v>
      </c>
      <c r="G21" s="151">
        <v>1.0275229357798166</v>
      </c>
      <c r="T21" s="155"/>
    </row>
    <row r="22" spans="2:21" ht="15" customHeight="1">
      <c r="B22" s="149" t="s">
        <v>154</v>
      </c>
      <c r="C22" s="159">
        <v>12209</v>
      </c>
      <c r="D22" s="150">
        <v>1.529355764051559E-2</v>
      </c>
      <c r="E22" s="159">
        <v>12201</v>
      </c>
      <c r="F22" s="150">
        <v>1.4198369881441691E-2</v>
      </c>
      <c r="G22" s="151">
        <v>-6.552543205831763E-4</v>
      </c>
    </row>
    <row r="23" spans="2:21" ht="15" customHeight="1">
      <c r="B23" s="149" t="s">
        <v>155</v>
      </c>
      <c r="C23" s="159">
        <v>785992</v>
      </c>
      <c r="D23" s="150">
        <v>0.98456990392203525</v>
      </c>
      <c r="E23" s="159">
        <v>846902</v>
      </c>
      <c r="F23" s="150">
        <v>0.98554445121979606</v>
      </c>
      <c r="G23" s="151">
        <v>7.7494427424197695E-2</v>
      </c>
    </row>
    <row r="24" spans="2:21" ht="15" customHeight="1">
      <c r="B24" s="152" t="s">
        <v>156</v>
      </c>
      <c r="C24" s="82">
        <v>798310</v>
      </c>
      <c r="D24" s="154">
        <v>1</v>
      </c>
      <c r="E24" s="82">
        <v>859324</v>
      </c>
      <c r="F24" s="154">
        <v>1</v>
      </c>
      <c r="G24" s="154">
        <v>7.6428956169908926E-2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2905</v>
      </c>
      <c r="D7" s="85">
        <v>3344</v>
      </c>
      <c r="E7" s="86">
        <v>2.0165047050771418E-3</v>
      </c>
      <c r="F7" s="87">
        <v>0.15111876075731501</v>
      </c>
    </row>
    <row r="8" spans="2:6" ht="15" customHeight="1">
      <c r="B8" s="84" t="s">
        <v>160</v>
      </c>
      <c r="C8" s="85">
        <v>796</v>
      </c>
      <c r="D8" s="85">
        <v>597</v>
      </c>
      <c r="E8" s="86">
        <v>3.6000397994349686E-4</v>
      </c>
      <c r="F8" s="87">
        <v>-0.25</v>
      </c>
    </row>
    <row r="9" spans="2:6" ht="15" customHeight="1">
      <c r="B9" s="84" t="s">
        <v>161</v>
      </c>
      <c r="C9" s="85">
        <v>46278</v>
      </c>
      <c r="D9" s="85">
        <v>59520</v>
      </c>
      <c r="E9" s="86">
        <v>3.5891854080798882E-2</v>
      </c>
      <c r="F9" s="87">
        <v>0.28614028263969926</v>
      </c>
    </row>
    <row r="10" spans="2:6" ht="15" customHeight="1">
      <c r="B10" s="84" t="s">
        <v>162</v>
      </c>
      <c r="C10" s="85">
        <v>1449322</v>
      </c>
      <c r="D10" s="85">
        <v>1594854</v>
      </c>
      <c r="E10" s="86">
        <v>0.96173163723418043</v>
      </c>
      <c r="F10" s="87">
        <v>0.10041384868234937</v>
      </c>
    </row>
    <row r="11" spans="2:6" ht="15" customHeight="1">
      <c r="B11" s="81" t="s">
        <v>110</v>
      </c>
      <c r="C11" s="82">
        <v>1499301</v>
      </c>
      <c r="D11" s="82">
        <v>1658315</v>
      </c>
      <c r="E11" s="83">
        <v>1</v>
      </c>
      <c r="F11" s="83">
        <v>0.10605875671396214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395</v>
      </c>
      <c r="D8" s="57">
        <v>-6.6193853427895966E-2</v>
      </c>
      <c r="E8" s="66">
        <v>1</v>
      </c>
      <c r="F8" s="57">
        <v>-0.98484848484848486</v>
      </c>
      <c r="G8" s="66">
        <v>5</v>
      </c>
      <c r="H8" s="57">
        <v>-0.72222222222222221</v>
      </c>
      <c r="I8" s="66">
        <v>6</v>
      </c>
      <c r="J8" s="57">
        <v>-0.9285714285714286</v>
      </c>
      <c r="K8" s="36">
        <v>3899</v>
      </c>
      <c r="L8" s="57">
        <v>-2.7680798004987572E-2</v>
      </c>
      <c r="M8" s="36">
        <v>951</v>
      </c>
      <c r="N8" s="57">
        <v>-0.15316117542297414</v>
      </c>
      <c r="O8" s="36">
        <v>4850</v>
      </c>
      <c r="P8" s="57">
        <v>-5.5133450224040481E-2</v>
      </c>
      <c r="Q8" s="66">
        <v>58346</v>
      </c>
      <c r="R8" s="57">
        <v>5.3975938437082371E-2</v>
      </c>
      <c r="S8" s="66">
        <v>65652</v>
      </c>
      <c r="T8" s="57">
        <v>2.2011893271895122E-2</v>
      </c>
      <c r="U8" s="66">
        <v>123998</v>
      </c>
      <c r="V8" s="57">
        <v>3.6807251078631475E-2</v>
      </c>
      <c r="W8" s="36">
        <v>62641</v>
      </c>
      <c r="X8" s="57">
        <v>4.6510850861219311E-2</v>
      </c>
      <c r="Y8" s="36">
        <v>66608</v>
      </c>
      <c r="Z8" s="57">
        <v>1.879808501200686E-2</v>
      </c>
      <c r="AA8" s="36">
        <v>129249</v>
      </c>
      <c r="AB8" s="57">
        <v>3.2043501868472379E-2</v>
      </c>
    </row>
    <row r="9" spans="2:28">
      <c r="B9" s="63" t="s">
        <v>89</v>
      </c>
      <c r="C9" s="36">
        <v>307</v>
      </c>
      <c r="D9" s="57">
        <v>2.6755852842809347E-2</v>
      </c>
      <c r="E9" s="66">
        <v>29</v>
      </c>
      <c r="F9" s="57">
        <v>-0.63749999999999996</v>
      </c>
      <c r="G9" s="66">
        <v>9</v>
      </c>
      <c r="H9" s="57">
        <v>-0.3571428571428571</v>
      </c>
      <c r="I9" s="66">
        <v>38</v>
      </c>
      <c r="J9" s="57">
        <v>-0.5957446808510638</v>
      </c>
      <c r="K9" s="36">
        <v>5628</v>
      </c>
      <c r="L9" s="57">
        <v>0.69722557297949339</v>
      </c>
      <c r="M9" s="36">
        <v>926</v>
      </c>
      <c r="N9" s="57">
        <v>-1.8027571580063628E-2</v>
      </c>
      <c r="O9" s="36">
        <v>6554</v>
      </c>
      <c r="P9" s="57">
        <v>0.53885888706269069</v>
      </c>
      <c r="Q9" s="66">
        <v>59035</v>
      </c>
      <c r="R9" s="57">
        <v>9.1926384907056402E-2</v>
      </c>
      <c r="S9" s="66">
        <v>62999</v>
      </c>
      <c r="T9" s="57">
        <v>-1.1594339326618353E-2</v>
      </c>
      <c r="U9" s="66">
        <v>122034</v>
      </c>
      <c r="V9" s="57">
        <v>3.5915893483188022E-2</v>
      </c>
      <c r="W9" s="36">
        <v>64999</v>
      </c>
      <c r="X9" s="57">
        <v>0.12532894736842115</v>
      </c>
      <c r="Y9" s="36">
        <v>63934</v>
      </c>
      <c r="Z9" s="57">
        <v>-1.1762887394698218E-2</v>
      </c>
      <c r="AA9" s="36">
        <v>128933</v>
      </c>
      <c r="AB9" s="57">
        <v>5.2901065697603222E-2</v>
      </c>
    </row>
    <row r="10" spans="2:28">
      <c r="B10" s="63" t="s">
        <v>88</v>
      </c>
      <c r="C10" s="36">
        <v>207</v>
      </c>
      <c r="D10" s="57">
        <v>7.2538860103626979E-2</v>
      </c>
      <c r="E10" s="66">
        <v>29</v>
      </c>
      <c r="F10" s="57">
        <v>-0.44230769230769229</v>
      </c>
      <c r="G10" s="66">
        <v>9</v>
      </c>
      <c r="H10" s="57">
        <v>-0.70967741935483875</v>
      </c>
      <c r="I10" s="66">
        <v>38</v>
      </c>
      <c r="J10" s="57">
        <v>-0.54216867469879526</v>
      </c>
      <c r="K10" s="36">
        <v>5922</v>
      </c>
      <c r="L10" s="57">
        <v>1.1433224755700326</v>
      </c>
      <c r="M10" s="36">
        <v>1403</v>
      </c>
      <c r="N10" s="57">
        <v>-8.7182823682498412E-2</v>
      </c>
      <c r="O10" s="36">
        <v>7325</v>
      </c>
      <c r="P10" s="57">
        <v>0.70348837209302317</v>
      </c>
      <c r="Q10" s="66">
        <v>80391</v>
      </c>
      <c r="R10" s="57">
        <v>7.358341902485277E-2</v>
      </c>
      <c r="S10" s="66">
        <v>77389</v>
      </c>
      <c r="T10" s="57">
        <v>3.0493082464480237E-2</v>
      </c>
      <c r="U10" s="66">
        <v>157780</v>
      </c>
      <c r="V10" s="57">
        <v>5.2006934257901039E-2</v>
      </c>
      <c r="W10" s="36">
        <v>86549</v>
      </c>
      <c r="X10" s="57">
        <v>0.11118386421702686</v>
      </c>
      <c r="Y10" s="36">
        <v>78801</v>
      </c>
      <c r="Z10" s="57">
        <v>2.7834661588427956E-2</v>
      </c>
      <c r="AA10" s="36">
        <v>165350</v>
      </c>
      <c r="AB10" s="57">
        <v>6.9838763943166127E-2</v>
      </c>
    </row>
    <row r="11" spans="2:28">
      <c r="B11" s="63" t="s">
        <v>87</v>
      </c>
      <c r="C11" s="36">
        <v>175</v>
      </c>
      <c r="D11" s="57">
        <v>0.44628099173553726</v>
      </c>
      <c r="E11" s="66">
        <v>17</v>
      </c>
      <c r="F11" s="57">
        <v>-0.46875</v>
      </c>
      <c r="G11" s="66">
        <v>5</v>
      </c>
      <c r="H11" s="57" t="s">
        <v>143</v>
      </c>
      <c r="I11" s="66">
        <v>22</v>
      </c>
      <c r="J11" s="57">
        <v>-0.3125</v>
      </c>
      <c r="K11" s="36">
        <v>3984</v>
      </c>
      <c r="L11" s="57">
        <v>0.84359093012494224</v>
      </c>
      <c r="M11" s="36">
        <v>719</v>
      </c>
      <c r="N11" s="57">
        <v>-0.33671586715867163</v>
      </c>
      <c r="O11" s="36">
        <v>4703</v>
      </c>
      <c r="P11" s="57">
        <v>0.44930662557781198</v>
      </c>
      <c r="Q11" s="66">
        <v>68826</v>
      </c>
      <c r="R11" s="57">
        <v>0.33949632166906696</v>
      </c>
      <c r="S11" s="66">
        <v>81205</v>
      </c>
      <c r="T11" s="57">
        <v>0.34986202998769911</v>
      </c>
      <c r="U11" s="66">
        <v>150031</v>
      </c>
      <c r="V11" s="57">
        <v>0.34508696431773345</v>
      </c>
      <c r="W11" s="36">
        <v>73002</v>
      </c>
      <c r="X11" s="57">
        <v>0.35954261025029788</v>
      </c>
      <c r="Y11" s="36">
        <v>81929</v>
      </c>
      <c r="Z11" s="57">
        <v>0.3377910584239574</v>
      </c>
      <c r="AA11" s="36">
        <v>154931</v>
      </c>
      <c r="AB11" s="57">
        <v>0.34795280934068806</v>
      </c>
    </row>
    <row r="12" spans="2:28">
      <c r="B12" s="63" t="s">
        <v>86</v>
      </c>
      <c r="C12" s="36">
        <v>140</v>
      </c>
      <c r="D12" s="57">
        <v>3.7037037037036979E-2</v>
      </c>
      <c r="E12" s="66">
        <v>4</v>
      </c>
      <c r="F12" s="57">
        <v>-0.90243902439024393</v>
      </c>
      <c r="G12" s="66">
        <v>9</v>
      </c>
      <c r="H12" s="57">
        <v>0.8</v>
      </c>
      <c r="I12" s="66">
        <v>13</v>
      </c>
      <c r="J12" s="57">
        <v>-0.71739130434782616</v>
      </c>
      <c r="K12" s="36">
        <v>3116</v>
      </c>
      <c r="L12" s="57">
        <v>1.1039837947332884</v>
      </c>
      <c r="M12" s="36">
        <v>1151</v>
      </c>
      <c r="N12" s="57">
        <v>0.1185617103984451</v>
      </c>
      <c r="O12" s="36">
        <v>4267</v>
      </c>
      <c r="P12" s="57">
        <v>0.7</v>
      </c>
      <c r="Q12" s="66">
        <v>64066</v>
      </c>
      <c r="R12" s="57">
        <v>0.24540258932389869</v>
      </c>
      <c r="S12" s="66">
        <v>85722</v>
      </c>
      <c r="T12" s="57">
        <v>0.2162771889499</v>
      </c>
      <c r="U12" s="66">
        <v>149788</v>
      </c>
      <c r="V12" s="57">
        <v>0.22856603866438108</v>
      </c>
      <c r="W12" s="36">
        <v>67326</v>
      </c>
      <c r="X12" s="57">
        <v>0.2679334827397879</v>
      </c>
      <c r="Y12" s="36">
        <v>86882</v>
      </c>
      <c r="Z12" s="57">
        <v>0.21491197404667672</v>
      </c>
      <c r="AA12" s="36">
        <v>154208</v>
      </c>
      <c r="AB12" s="57">
        <v>0.23750521619105713</v>
      </c>
    </row>
    <row r="13" spans="2:28">
      <c r="B13" s="63" t="s">
        <v>85</v>
      </c>
      <c r="C13" s="36">
        <v>187</v>
      </c>
      <c r="D13" s="57">
        <v>0.496</v>
      </c>
      <c r="E13" s="66">
        <v>29</v>
      </c>
      <c r="F13" s="57">
        <v>0.26086956521739135</v>
      </c>
      <c r="G13" s="66">
        <v>7</v>
      </c>
      <c r="H13" s="57">
        <v>0.39999999999999991</v>
      </c>
      <c r="I13" s="66">
        <v>36</v>
      </c>
      <c r="J13" s="57">
        <v>0.28571428571428581</v>
      </c>
      <c r="K13" s="36">
        <v>2673</v>
      </c>
      <c r="L13" s="57">
        <v>0.78676470588235303</v>
      </c>
      <c r="M13" s="36">
        <v>1086</v>
      </c>
      <c r="N13" s="57">
        <v>0.35580524344569286</v>
      </c>
      <c r="O13" s="36">
        <v>3759</v>
      </c>
      <c r="P13" s="57">
        <v>0.63648236830648663</v>
      </c>
      <c r="Q13" s="66">
        <v>66385</v>
      </c>
      <c r="R13" s="57">
        <v>0.20258323973769077</v>
      </c>
      <c r="S13" s="66">
        <v>87408</v>
      </c>
      <c r="T13" s="57">
        <v>0.1119196031039309</v>
      </c>
      <c r="U13" s="66">
        <v>153793</v>
      </c>
      <c r="V13" s="57">
        <v>0.1493214360445998</v>
      </c>
      <c r="W13" s="36">
        <v>69274</v>
      </c>
      <c r="X13" s="57">
        <v>0.21862576082749885</v>
      </c>
      <c r="Y13" s="36">
        <v>88501</v>
      </c>
      <c r="Z13" s="57">
        <v>0.11439760249823716</v>
      </c>
      <c r="AA13" s="36">
        <v>157775</v>
      </c>
      <c r="AB13" s="57">
        <v>0.15787967298292993</v>
      </c>
    </row>
    <row r="14" spans="2:28">
      <c r="B14" s="63" t="s">
        <v>84</v>
      </c>
      <c r="C14" s="36">
        <v>156</v>
      </c>
      <c r="D14" s="57">
        <v>-0.13812154696132595</v>
      </c>
      <c r="E14" s="66">
        <v>22</v>
      </c>
      <c r="F14" s="57">
        <v>-0.53191489361702127</v>
      </c>
      <c r="G14" s="66">
        <v>3</v>
      </c>
      <c r="H14" s="57" t="s">
        <v>143</v>
      </c>
      <c r="I14" s="66">
        <v>25</v>
      </c>
      <c r="J14" s="57">
        <v>-0.46808510638297873</v>
      </c>
      <c r="K14" s="36">
        <v>1988</v>
      </c>
      <c r="L14" s="57">
        <v>0.16803760282021152</v>
      </c>
      <c r="M14" s="36">
        <v>788</v>
      </c>
      <c r="N14" s="57">
        <v>-0.10758776896942246</v>
      </c>
      <c r="O14" s="36">
        <v>2776</v>
      </c>
      <c r="P14" s="57">
        <v>7.3887814313346123E-2</v>
      </c>
      <c r="Q14" s="66">
        <v>55855</v>
      </c>
      <c r="R14" s="57">
        <v>0.1169883011698829</v>
      </c>
      <c r="S14" s="66">
        <v>75640</v>
      </c>
      <c r="T14" s="57">
        <v>0.12203877590375733</v>
      </c>
      <c r="U14" s="66">
        <v>131495</v>
      </c>
      <c r="V14" s="57">
        <v>0.11988792178371299</v>
      </c>
      <c r="W14" s="36">
        <v>58021</v>
      </c>
      <c r="X14" s="57">
        <v>0.11718494271685764</v>
      </c>
      <c r="Y14" s="36">
        <v>76431</v>
      </c>
      <c r="Z14" s="57">
        <v>0.11911385732692992</v>
      </c>
      <c r="AA14" s="36">
        <v>134452</v>
      </c>
      <c r="AB14" s="57">
        <v>0.11828064309537467</v>
      </c>
    </row>
    <row r="15" spans="2:28">
      <c r="B15" s="63" t="s">
        <v>83</v>
      </c>
      <c r="C15" s="36">
        <v>195</v>
      </c>
      <c r="D15" s="57">
        <v>0.35416666666666674</v>
      </c>
      <c r="E15" s="66">
        <v>29</v>
      </c>
      <c r="F15" s="57">
        <v>0</v>
      </c>
      <c r="G15" s="66">
        <v>8</v>
      </c>
      <c r="H15" s="57">
        <v>-0.75757575757575757</v>
      </c>
      <c r="I15" s="66">
        <v>37</v>
      </c>
      <c r="J15" s="57">
        <v>-0.40322580645161288</v>
      </c>
      <c r="K15" s="36">
        <v>1983</v>
      </c>
      <c r="L15" s="57">
        <v>0.39451476793248941</v>
      </c>
      <c r="M15" s="36">
        <v>757</v>
      </c>
      <c r="N15" s="57">
        <v>-4.2983565107458932E-2</v>
      </c>
      <c r="O15" s="36">
        <v>2740</v>
      </c>
      <c r="P15" s="57">
        <v>0.23813827383642105</v>
      </c>
      <c r="Q15" s="66">
        <v>60591</v>
      </c>
      <c r="R15" s="57">
        <v>0.17858393308694809</v>
      </c>
      <c r="S15" s="66">
        <v>59352</v>
      </c>
      <c r="T15" s="57">
        <v>6.6618743822445925E-2</v>
      </c>
      <c r="U15" s="66">
        <v>119943</v>
      </c>
      <c r="V15" s="57">
        <v>0.12038671710802862</v>
      </c>
      <c r="W15" s="36">
        <v>62798</v>
      </c>
      <c r="X15" s="57">
        <v>0.18475615507970944</v>
      </c>
      <c r="Y15" s="36">
        <v>60117</v>
      </c>
      <c r="Z15" s="57">
        <v>6.4601816926101119E-2</v>
      </c>
      <c r="AA15" s="36">
        <v>122915</v>
      </c>
      <c r="AB15" s="57">
        <v>0.12277801121727538</v>
      </c>
    </row>
    <row r="16" spans="2:28">
      <c r="B16" s="63" t="s">
        <v>82</v>
      </c>
      <c r="C16" s="36">
        <v>222</v>
      </c>
      <c r="D16" s="57">
        <v>0.29069767441860472</v>
      </c>
      <c r="E16" s="66">
        <v>66</v>
      </c>
      <c r="F16" s="57">
        <v>4.7619047619047672E-2</v>
      </c>
      <c r="G16" s="66">
        <v>137</v>
      </c>
      <c r="H16" s="57" t="s">
        <v>143</v>
      </c>
      <c r="I16" s="66">
        <v>203</v>
      </c>
      <c r="J16" s="57">
        <v>2.2222222222222223</v>
      </c>
      <c r="K16" s="36">
        <v>3860</v>
      </c>
      <c r="L16" s="57">
        <v>0.3468248429867411</v>
      </c>
      <c r="M16" s="36">
        <v>1316</v>
      </c>
      <c r="N16" s="57">
        <v>0.48700564971751414</v>
      </c>
      <c r="O16" s="36">
        <v>5176</v>
      </c>
      <c r="P16" s="57">
        <v>0.37989869368168483</v>
      </c>
      <c r="Q16" s="66">
        <v>65794</v>
      </c>
      <c r="R16" s="57">
        <v>1.146845406469077E-2</v>
      </c>
      <c r="S16" s="66">
        <v>74040</v>
      </c>
      <c r="T16" s="57">
        <v>5.9288085155087655E-2</v>
      </c>
      <c r="U16" s="66">
        <v>139834</v>
      </c>
      <c r="V16" s="57">
        <v>3.6237253972017935E-2</v>
      </c>
      <c r="W16" s="36">
        <v>69942</v>
      </c>
      <c r="X16" s="57">
        <v>2.6309997211991343E-2</v>
      </c>
      <c r="Y16" s="36">
        <v>75493</v>
      </c>
      <c r="Z16" s="57">
        <v>6.6571537559514615E-2</v>
      </c>
      <c r="AA16" s="36">
        <v>145435</v>
      </c>
      <c r="AB16" s="57">
        <v>4.6822140646368693E-2</v>
      </c>
    </row>
    <row r="17" spans="2:28">
      <c r="B17" s="63" t="s">
        <v>81</v>
      </c>
      <c r="C17" s="36">
        <v>458</v>
      </c>
      <c r="D17" s="57">
        <v>0.84677419354838701</v>
      </c>
      <c r="E17" s="66">
        <v>58</v>
      </c>
      <c r="F17" s="57">
        <v>-0.34090909090909094</v>
      </c>
      <c r="G17" s="66">
        <v>16</v>
      </c>
      <c r="H17" s="57">
        <v>4.333333333333333</v>
      </c>
      <c r="I17" s="66">
        <v>74</v>
      </c>
      <c r="J17" s="57">
        <v>-0.18681318681318682</v>
      </c>
      <c r="K17" s="36">
        <v>5627</v>
      </c>
      <c r="L17" s="57">
        <v>0.35786679536679533</v>
      </c>
      <c r="M17" s="36">
        <v>1139</v>
      </c>
      <c r="N17" s="57">
        <v>0.21818181818181825</v>
      </c>
      <c r="O17" s="36">
        <v>6766</v>
      </c>
      <c r="P17" s="57">
        <v>0.33215199842488685</v>
      </c>
      <c r="Q17" s="66">
        <v>63123</v>
      </c>
      <c r="R17" s="57">
        <v>0.14829637445198385</v>
      </c>
      <c r="S17" s="66">
        <v>63018</v>
      </c>
      <c r="T17" s="57">
        <v>-2.9925187032418976E-2</v>
      </c>
      <c r="U17" s="66">
        <v>126141</v>
      </c>
      <c r="V17" s="57">
        <v>5.1762233913935196E-2</v>
      </c>
      <c r="W17" s="36">
        <v>69266</v>
      </c>
      <c r="X17" s="57">
        <v>0.16509394291096879</v>
      </c>
      <c r="Y17" s="36">
        <v>64173</v>
      </c>
      <c r="Z17" s="57">
        <v>-2.6206373292868013E-2</v>
      </c>
      <c r="AA17" s="36">
        <v>133439</v>
      </c>
      <c r="AB17" s="57">
        <v>6.4522819921659869E-2</v>
      </c>
    </row>
    <row r="18" spans="2:28">
      <c r="B18" s="63" t="s">
        <v>80</v>
      </c>
      <c r="C18" s="36">
        <v>458</v>
      </c>
      <c r="D18" s="57">
        <v>0.31988472622478392</v>
      </c>
      <c r="E18" s="66">
        <v>47</v>
      </c>
      <c r="F18" s="57">
        <v>-0.51546391752577314</v>
      </c>
      <c r="G18" s="66">
        <v>5</v>
      </c>
      <c r="H18" s="57" t="s">
        <v>143</v>
      </c>
      <c r="I18" s="66">
        <v>52</v>
      </c>
      <c r="J18" s="57">
        <v>-0.46391752577319589</v>
      </c>
      <c r="K18" s="36">
        <v>4593</v>
      </c>
      <c r="L18" s="57">
        <v>4.457584716852403E-2</v>
      </c>
      <c r="M18" s="36">
        <v>899</v>
      </c>
      <c r="N18" s="57">
        <v>-0.15188679245283021</v>
      </c>
      <c r="O18" s="36">
        <v>5492</v>
      </c>
      <c r="P18" s="57">
        <v>6.4137804654571529E-3</v>
      </c>
      <c r="Q18" s="66">
        <v>53684</v>
      </c>
      <c r="R18" s="57">
        <v>8.6170966110268088E-2</v>
      </c>
      <c r="S18" s="66">
        <v>62025</v>
      </c>
      <c r="T18" s="57">
        <v>8.6004937579885476E-2</v>
      </c>
      <c r="U18" s="66">
        <v>115709</v>
      </c>
      <c r="V18" s="57">
        <v>8.608196136589763E-2</v>
      </c>
      <c r="W18" s="36">
        <v>58782</v>
      </c>
      <c r="X18" s="57">
        <v>8.3219695573655716E-2</v>
      </c>
      <c r="Y18" s="36">
        <v>62929</v>
      </c>
      <c r="Z18" s="57">
        <v>8.1756141165145291E-2</v>
      </c>
      <c r="AA18" s="36">
        <v>121711</v>
      </c>
      <c r="AB18" s="57">
        <v>8.2462490772774677E-2</v>
      </c>
    </row>
    <row r="19" spans="2:28">
      <c r="B19" s="63" t="s">
        <v>79</v>
      </c>
      <c r="C19" s="36">
        <v>444</v>
      </c>
      <c r="D19" s="57">
        <v>-0.14119922630560933</v>
      </c>
      <c r="E19" s="66">
        <v>45</v>
      </c>
      <c r="F19" s="57">
        <v>-0.34782608695652173</v>
      </c>
      <c r="G19" s="66">
        <v>8</v>
      </c>
      <c r="H19" s="57" t="s">
        <v>143</v>
      </c>
      <c r="I19" s="66">
        <v>53</v>
      </c>
      <c r="J19" s="57">
        <v>-0.23188405797101452</v>
      </c>
      <c r="K19" s="36">
        <v>4046</v>
      </c>
      <c r="L19" s="57">
        <v>-6.1470656460218098E-2</v>
      </c>
      <c r="M19" s="36">
        <v>1066</v>
      </c>
      <c r="N19" s="57">
        <v>-6.3268892794376086E-2</v>
      </c>
      <c r="O19" s="36">
        <v>5112</v>
      </c>
      <c r="P19" s="57">
        <v>-6.1846210313819094E-2</v>
      </c>
      <c r="Q19" s="66">
        <v>51856</v>
      </c>
      <c r="R19" s="57">
        <v>3.4203546000279195E-2</v>
      </c>
      <c r="S19" s="66">
        <v>52452</v>
      </c>
      <c r="T19" s="57">
        <v>-0.10554049214713257</v>
      </c>
      <c r="U19" s="66">
        <v>104308</v>
      </c>
      <c r="V19" s="57">
        <v>-4.1128127815263538E-2</v>
      </c>
      <c r="W19" s="36">
        <v>56391</v>
      </c>
      <c r="X19" s="57">
        <v>2.4583015371198114E-2</v>
      </c>
      <c r="Y19" s="36">
        <v>53526</v>
      </c>
      <c r="Z19" s="57">
        <v>-0.10460195051774035</v>
      </c>
      <c r="AA19" s="36">
        <v>109917</v>
      </c>
      <c r="AB19" s="57">
        <v>-4.2676607122638655E-2</v>
      </c>
    </row>
    <row r="20" spans="2:28" ht="30" customHeight="1">
      <c r="B20" s="98" t="s">
        <v>290</v>
      </c>
      <c r="C20" s="59">
        <v>3344</v>
      </c>
      <c r="D20" s="27">
        <v>0.15111876075731501</v>
      </c>
      <c r="E20" s="59">
        <v>376</v>
      </c>
      <c r="F20" s="27">
        <v>-0.45269286754002913</v>
      </c>
      <c r="G20" s="59">
        <v>221</v>
      </c>
      <c r="H20" s="27">
        <v>1.0275229357798166</v>
      </c>
      <c r="I20" s="59">
        <v>597</v>
      </c>
      <c r="J20" s="27">
        <v>-0.25</v>
      </c>
      <c r="K20" s="59">
        <v>47319</v>
      </c>
      <c r="L20" s="27">
        <v>0.38891661040828907</v>
      </c>
      <c r="M20" s="59">
        <v>12201</v>
      </c>
      <c r="N20" s="27">
        <v>-6.5525432058322064E-4</v>
      </c>
      <c r="O20" s="59">
        <v>59520</v>
      </c>
      <c r="P20" s="27">
        <v>0.28614028263969926</v>
      </c>
      <c r="Q20" s="59">
        <v>747952</v>
      </c>
      <c r="R20" s="27">
        <v>0.12757149533414736</v>
      </c>
      <c r="S20" s="59">
        <v>846902</v>
      </c>
      <c r="T20" s="27">
        <v>7.7494427424197765E-2</v>
      </c>
      <c r="U20" s="59">
        <v>1594854</v>
      </c>
      <c r="V20" s="27">
        <v>0.10041384868234937</v>
      </c>
      <c r="W20" s="59">
        <v>798991</v>
      </c>
      <c r="X20" s="27">
        <v>0.1398020801978912</v>
      </c>
      <c r="Y20" s="59">
        <v>859324</v>
      </c>
      <c r="Z20" s="27">
        <v>7.6428956169908968E-2</v>
      </c>
      <c r="AA20" s="59">
        <v>1658315</v>
      </c>
      <c r="AB20" s="27">
        <v>0.10605875671396214</v>
      </c>
    </row>
    <row r="21" spans="2:28" outlineLevel="1">
      <c r="B21" s="63" t="s">
        <v>90</v>
      </c>
      <c r="C21" s="36">
        <v>423</v>
      </c>
      <c r="D21" s="57">
        <v>9.8701298701298734E-2</v>
      </c>
      <c r="E21" s="66">
        <v>66</v>
      </c>
      <c r="F21" s="57">
        <v>0.46666666666666656</v>
      </c>
      <c r="G21" s="66">
        <v>18</v>
      </c>
      <c r="H21" s="57">
        <v>2</v>
      </c>
      <c r="I21" s="66">
        <v>84</v>
      </c>
      <c r="J21" s="57">
        <v>0.64705882352941169</v>
      </c>
      <c r="K21" s="36">
        <v>4010</v>
      </c>
      <c r="L21" s="57">
        <v>4.5087307792546216E-2</v>
      </c>
      <c r="M21" s="36">
        <v>1123</v>
      </c>
      <c r="N21" s="57">
        <v>6.4454976303317535E-2</v>
      </c>
      <c r="O21" s="36">
        <v>5133</v>
      </c>
      <c r="P21" s="57">
        <v>4.9264104660670549E-2</v>
      </c>
      <c r="Q21" s="66">
        <v>55358</v>
      </c>
      <c r="R21" s="57">
        <v>8.9660059445308304E-2</v>
      </c>
      <c r="S21" s="66">
        <v>64238</v>
      </c>
      <c r="T21" s="57">
        <v>0.12090596590413383</v>
      </c>
      <c r="U21" s="66">
        <v>119596</v>
      </c>
      <c r="V21" s="57">
        <v>0.10622317596566533</v>
      </c>
      <c r="W21" s="36">
        <v>59857</v>
      </c>
      <c r="X21" s="57">
        <v>8.6925730887960739E-2</v>
      </c>
      <c r="Y21" s="36">
        <v>65379</v>
      </c>
      <c r="Z21" s="57">
        <v>0.12007880760664724</v>
      </c>
      <c r="AA21" s="36">
        <v>125236</v>
      </c>
      <c r="AB21" s="57">
        <v>0.10398448519040904</v>
      </c>
    </row>
    <row r="22" spans="2:28" outlineLevel="1">
      <c r="B22" s="63" t="s">
        <v>89</v>
      </c>
      <c r="C22" s="36">
        <v>299</v>
      </c>
      <c r="D22" s="57">
        <v>0.1589147286821706</v>
      </c>
      <c r="E22" s="66">
        <v>80</v>
      </c>
      <c r="F22" s="57">
        <v>0.50943396226415105</v>
      </c>
      <c r="G22" s="66">
        <v>14</v>
      </c>
      <c r="H22" s="57">
        <v>1</v>
      </c>
      <c r="I22" s="66">
        <v>94</v>
      </c>
      <c r="J22" s="57">
        <v>0.56666666666666665</v>
      </c>
      <c r="K22" s="36">
        <v>3316</v>
      </c>
      <c r="L22" s="57">
        <v>3.9498432601880795E-2</v>
      </c>
      <c r="M22" s="36">
        <v>943</v>
      </c>
      <c r="N22" s="57">
        <v>7.4031890660592348E-2</v>
      </c>
      <c r="O22" s="36">
        <v>4259</v>
      </c>
      <c r="P22" s="57">
        <v>4.6951819075712775E-2</v>
      </c>
      <c r="Q22" s="66">
        <v>54065</v>
      </c>
      <c r="R22" s="57">
        <v>0.11596177265878183</v>
      </c>
      <c r="S22" s="66">
        <v>63738</v>
      </c>
      <c r="T22" s="57">
        <v>9.1721905349159805E-2</v>
      </c>
      <c r="U22" s="66">
        <v>117803</v>
      </c>
      <c r="V22" s="57">
        <v>0.10271459327904142</v>
      </c>
      <c r="W22" s="36">
        <v>57760</v>
      </c>
      <c r="X22" s="57">
        <v>0.11188111188111183</v>
      </c>
      <c r="Y22" s="36">
        <v>64695</v>
      </c>
      <c r="Z22" s="57">
        <v>9.1567118849969598E-2</v>
      </c>
      <c r="AA22" s="36">
        <v>122455</v>
      </c>
      <c r="AB22" s="57">
        <v>0.10105560351028631</v>
      </c>
    </row>
    <row r="23" spans="2:28" outlineLevel="1">
      <c r="B23" s="63" t="s">
        <v>88</v>
      </c>
      <c r="C23" s="36">
        <v>193</v>
      </c>
      <c r="D23" s="57">
        <v>-0.10232558139534886</v>
      </c>
      <c r="E23" s="66">
        <v>52</v>
      </c>
      <c r="F23" s="57">
        <v>0.85714285714285721</v>
      </c>
      <c r="G23" s="66">
        <v>31</v>
      </c>
      <c r="H23" s="57">
        <v>0.9375</v>
      </c>
      <c r="I23" s="66">
        <v>83</v>
      </c>
      <c r="J23" s="57">
        <v>0.88636363636363646</v>
      </c>
      <c r="K23" s="36">
        <v>2763</v>
      </c>
      <c r="L23" s="57">
        <v>0.27444649446494473</v>
      </c>
      <c r="M23" s="36">
        <v>1537</v>
      </c>
      <c r="N23" s="57">
        <v>0.19332298136645965</v>
      </c>
      <c r="O23" s="36">
        <v>4300</v>
      </c>
      <c r="P23" s="57">
        <v>0.24421296296296302</v>
      </c>
      <c r="Q23" s="66">
        <v>74881</v>
      </c>
      <c r="R23" s="57">
        <v>0.24389109453645408</v>
      </c>
      <c r="S23" s="66">
        <v>75099</v>
      </c>
      <c r="T23" s="57">
        <v>-3.9654731457800518E-2</v>
      </c>
      <c r="U23" s="66">
        <v>149980</v>
      </c>
      <c r="V23" s="57">
        <v>8.3678350277097469E-2</v>
      </c>
      <c r="W23" s="36">
        <v>77889</v>
      </c>
      <c r="X23" s="57">
        <v>0.24403449928126508</v>
      </c>
      <c r="Y23" s="36">
        <v>76667</v>
      </c>
      <c r="Z23" s="57">
        <v>-3.5683739182934215E-2</v>
      </c>
      <c r="AA23" s="36">
        <v>154556</v>
      </c>
      <c r="AB23" s="57">
        <v>8.7549432146023509E-2</v>
      </c>
    </row>
    <row r="24" spans="2:28" outlineLevel="1">
      <c r="B24" s="63" t="s">
        <v>87</v>
      </c>
      <c r="C24" s="36">
        <v>121</v>
      </c>
      <c r="D24" s="57">
        <v>-8.1967213114754189E-3</v>
      </c>
      <c r="E24" s="66">
        <v>32</v>
      </c>
      <c r="F24" s="57">
        <v>6.6666666666666652E-2</v>
      </c>
      <c r="G24" s="66">
        <v>0</v>
      </c>
      <c r="H24" s="57" t="s">
        <v>143</v>
      </c>
      <c r="I24" s="66">
        <v>32</v>
      </c>
      <c r="J24" s="57">
        <v>6.6666666666666652E-2</v>
      </c>
      <c r="K24" s="36">
        <v>2161</v>
      </c>
      <c r="L24" s="57">
        <v>-1.459188326493388E-2</v>
      </c>
      <c r="M24" s="36">
        <v>1084</v>
      </c>
      <c r="N24" s="57">
        <v>-4.9122807017543901E-2</v>
      </c>
      <c r="O24" s="36">
        <v>3245</v>
      </c>
      <c r="P24" s="57">
        <v>-2.6402640264026389E-2</v>
      </c>
      <c r="Q24" s="66">
        <v>51382</v>
      </c>
      <c r="R24" s="57">
        <v>8.9525021204410526E-2</v>
      </c>
      <c r="S24" s="66">
        <v>60158</v>
      </c>
      <c r="T24" s="57">
        <v>-7.0416441319632206E-2</v>
      </c>
      <c r="U24" s="66">
        <v>111540</v>
      </c>
      <c r="V24" s="57">
        <v>-2.9944134078212503E-3</v>
      </c>
      <c r="W24" s="36">
        <v>53696</v>
      </c>
      <c r="X24" s="57">
        <v>8.465811534188461E-2</v>
      </c>
      <c r="Y24" s="36">
        <v>61242</v>
      </c>
      <c r="Z24" s="57">
        <v>-7.0047832358970497E-2</v>
      </c>
      <c r="AA24" s="36">
        <v>114938</v>
      </c>
      <c r="AB24" s="57">
        <v>-3.6581137309292799E-3</v>
      </c>
    </row>
    <row r="25" spans="2:28" outlineLevel="1">
      <c r="B25" s="63" t="s">
        <v>86</v>
      </c>
      <c r="C25" s="36">
        <v>135</v>
      </c>
      <c r="D25" s="57">
        <v>0.31067961165048552</v>
      </c>
      <c r="E25" s="66">
        <v>41</v>
      </c>
      <c r="F25" s="57">
        <v>2.1538461538461537</v>
      </c>
      <c r="G25" s="66">
        <v>5</v>
      </c>
      <c r="H25" s="57">
        <v>0.66666666666666674</v>
      </c>
      <c r="I25" s="66">
        <v>46</v>
      </c>
      <c r="J25" s="57">
        <v>1.875</v>
      </c>
      <c r="K25" s="36">
        <v>1481</v>
      </c>
      <c r="L25" s="57">
        <v>0.12367223065250377</v>
      </c>
      <c r="M25" s="36">
        <v>1029</v>
      </c>
      <c r="N25" s="57">
        <v>0.21775147928994087</v>
      </c>
      <c r="O25" s="36">
        <v>2510</v>
      </c>
      <c r="P25" s="57">
        <v>0.16042533518261681</v>
      </c>
      <c r="Q25" s="66">
        <v>51442</v>
      </c>
      <c r="R25" s="57">
        <v>0.24304078871061274</v>
      </c>
      <c r="S25" s="66">
        <v>70479</v>
      </c>
      <c r="T25" s="57">
        <v>-1.4086674313851688E-2</v>
      </c>
      <c r="U25" s="66">
        <v>121921</v>
      </c>
      <c r="V25" s="57">
        <v>8.0189598653317873E-2</v>
      </c>
      <c r="W25" s="36">
        <v>53099</v>
      </c>
      <c r="X25" s="57">
        <v>0.24010929982717544</v>
      </c>
      <c r="Y25" s="36">
        <v>71513</v>
      </c>
      <c r="Z25" s="57">
        <v>-1.1350125805292155E-2</v>
      </c>
      <c r="AA25" s="36">
        <v>124612</v>
      </c>
      <c r="AB25" s="57">
        <v>8.2152285674586656E-2</v>
      </c>
    </row>
    <row r="26" spans="2:28" outlineLevel="1">
      <c r="B26" s="63" t="s">
        <v>85</v>
      </c>
      <c r="C26" s="36">
        <v>125</v>
      </c>
      <c r="D26" s="57">
        <v>-0.19871794871794868</v>
      </c>
      <c r="E26" s="66">
        <v>23</v>
      </c>
      <c r="F26" s="57">
        <v>-7.999999999999996E-2</v>
      </c>
      <c r="G26" s="66">
        <v>5</v>
      </c>
      <c r="H26" s="57" t="s">
        <v>143</v>
      </c>
      <c r="I26" s="66">
        <v>28</v>
      </c>
      <c r="J26" s="57">
        <v>0.12000000000000011</v>
      </c>
      <c r="K26" s="36">
        <v>1496</v>
      </c>
      <c r="L26" s="57">
        <v>0.16966379984362789</v>
      </c>
      <c r="M26" s="36">
        <v>801</v>
      </c>
      <c r="N26" s="57">
        <v>-0.19899999999999995</v>
      </c>
      <c r="O26" s="36">
        <v>2297</v>
      </c>
      <c r="P26" s="57">
        <v>7.8982009653356666E-3</v>
      </c>
      <c r="Q26" s="66">
        <v>55202</v>
      </c>
      <c r="R26" s="57">
        <v>0.14023092970896256</v>
      </c>
      <c r="S26" s="66">
        <v>78610</v>
      </c>
      <c r="T26" s="57">
        <v>7.1827874887513188E-2</v>
      </c>
      <c r="U26" s="66">
        <v>133812</v>
      </c>
      <c r="V26" s="57">
        <v>9.9026734015030149E-2</v>
      </c>
      <c r="W26" s="36">
        <v>56846</v>
      </c>
      <c r="X26" s="57">
        <v>0.13981513043129556</v>
      </c>
      <c r="Y26" s="36">
        <v>79416</v>
      </c>
      <c r="Z26" s="57">
        <v>6.8252132038417068E-2</v>
      </c>
      <c r="AA26" s="36">
        <v>136262</v>
      </c>
      <c r="AB26" s="57">
        <v>9.6985066215835358E-2</v>
      </c>
    </row>
    <row r="27" spans="2:28" outlineLevel="1">
      <c r="B27" s="63" t="s">
        <v>84</v>
      </c>
      <c r="C27" s="36">
        <v>181</v>
      </c>
      <c r="D27" s="57">
        <v>0.28368794326241131</v>
      </c>
      <c r="E27" s="66">
        <v>47</v>
      </c>
      <c r="F27" s="57">
        <v>4.2222222222222223</v>
      </c>
      <c r="G27" s="66">
        <v>0</v>
      </c>
      <c r="H27" s="57" t="s">
        <v>143</v>
      </c>
      <c r="I27" s="66">
        <v>47</v>
      </c>
      <c r="J27" s="57">
        <v>4.2222222222222223</v>
      </c>
      <c r="K27" s="36">
        <v>1702</v>
      </c>
      <c r="L27" s="57">
        <v>-9.8894706224549322E-3</v>
      </c>
      <c r="M27" s="36">
        <v>883</v>
      </c>
      <c r="N27" s="57">
        <v>7.9462102689486613E-2</v>
      </c>
      <c r="O27" s="36">
        <v>2585</v>
      </c>
      <c r="P27" s="57">
        <v>1.891998423334651E-2</v>
      </c>
      <c r="Q27" s="66">
        <v>50005</v>
      </c>
      <c r="R27" s="57">
        <v>0.17247766653379926</v>
      </c>
      <c r="S27" s="66">
        <v>67413</v>
      </c>
      <c r="T27" s="57">
        <v>4.3625667621332909E-2</v>
      </c>
      <c r="U27" s="66">
        <v>117418</v>
      </c>
      <c r="V27" s="57">
        <v>9.4867778150758975E-2</v>
      </c>
      <c r="W27" s="36">
        <v>51935</v>
      </c>
      <c r="X27" s="57">
        <v>0.1666067658025967</v>
      </c>
      <c r="Y27" s="36">
        <v>68296</v>
      </c>
      <c r="Z27" s="57">
        <v>4.407380795866267E-2</v>
      </c>
      <c r="AA27" s="36">
        <v>120231</v>
      </c>
      <c r="AB27" s="57">
        <v>9.3695136039879667E-2</v>
      </c>
    </row>
    <row r="28" spans="2:28" outlineLevel="1">
      <c r="B28" s="63" t="s">
        <v>83</v>
      </c>
      <c r="C28" s="36">
        <v>144</v>
      </c>
      <c r="D28" s="57">
        <v>-0.28000000000000003</v>
      </c>
      <c r="E28" s="66">
        <v>29</v>
      </c>
      <c r="F28" s="57">
        <v>-0.23684210526315785</v>
      </c>
      <c r="G28" s="66">
        <v>33</v>
      </c>
      <c r="H28" s="57">
        <v>-8.333333333333337E-2</v>
      </c>
      <c r="I28" s="66">
        <v>62</v>
      </c>
      <c r="J28" s="57">
        <v>-0.16216216216216217</v>
      </c>
      <c r="K28" s="36">
        <v>1422</v>
      </c>
      <c r="L28" s="57">
        <v>-0.22337520480611683</v>
      </c>
      <c r="M28" s="36">
        <v>791</v>
      </c>
      <c r="N28" s="57">
        <v>-8.5549132947976836E-2</v>
      </c>
      <c r="O28" s="36">
        <v>2213</v>
      </c>
      <c r="P28" s="57">
        <v>-0.17915430267062316</v>
      </c>
      <c r="Q28" s="66">
        <v>51410</v>
      </c>
      <c r="R28" s="57">
        <v>4.6066821307939598E-2</v>
      </c>
      <c r="S28" s="66">
        <v>55645</v>
      </c>
      <c r="T28" s="57">
        <v>-8.5538208709942443E-2</v>
      </c>
      <c r="U28" s="66">
        <v>107055</v>
      </c>
      <c r="V28" s="57">
        <v>-2.6737335903123771E-2</v>
      </c>
      <c r="W28" s="36">
        <v>53005</v>
      </c>
      <c r="X28" s="57">
        <v>3.4950698037684358E-2</v>
      </c>
      <c r="Y28" s="36">
        <v>56469</v>
      </c>
      <c r="Z28" s="57">
        <v>-8.5537076322650618E-2</v>
      </c>
      <c r="AA28" s="36">
        <v>109474</v>
      </c>
      <c r="AB28" s="57">
        <v>-3.0911955809712621E-2</v>
      </c>
    </row>
    <row r="29" spans="2:28" outlineLevel="1">
      <c r="B29" s="63" t="s">
        <v>82</v>
      </c>
      <c r="C29" s="36">
        <v>172</v>
      </c>
      <c r="D29" s="57">
        <v>-5.4945054945054972E-2</v>
      </c>
      <c r="E29" s="66">
        <v>63</v>
      </c>
      <c r="F29" s="57">
        <v>3.8461538461538458</v>
      </c>
      <c r="G29" s="66">
        <v>0</v>
      </c>
      <c r="H29" s="57" t="s">
        <v>143</v>
      </c>
      <c r="I29" s="66">
        <v>63</v>
      </c>
      <c r="J29" s="57">
        <v>3.8461538461538458</v>
      </c>
      <c r="K29" s="36">
        <v>2866</v>
      </c>
      <c r="L29" s="57">
        <v>-0.15357353809805074</v>
      </c>
      <c r="M29" s="36">
        <v>885</v>
      </c>
      <c r="N29" s="57">
        <v>-0.15553435114503822</v>
      </c>
      <c r="O29" s="36">
        <v>3751</v>
      </c>
      <c r="P29" s="57">
        <v>-0.15403698691926027</v>
      </c>
      <c r="Q29" s="66">
        <v>65048</v>
      </c>
      <c r="R29" s="57">
        <v>0.21694230337499065</v>
      </c>
      <c r="S29" s="66">
        <v>69896</v>
      </c>
      <c r="T29" s="57">
        <v>3.8434681840467055E-2</v>
      </c>
      <c r="U29" s="66">
        <v>134944</v>
      </c>
      <c r="V29" s="57">
        <v>0.11744685784317777</v>
      </c>
      <c r="W29" s="36">
        <v>68149</v>
      </c>
      <c r="X29" s="57">
        <v>0.1949047042940053</v>
      </c>
      <c r="Y29" s="36">
        <v>70781</v>
      </c>
      <c r="Z29" s="57">
        <v>3.5460889155463304E-2</v>
      </c>
      <c r="AA29" s="36">
        <v>138930</v>
      </c>
      <c r="AB29" s="57">
        <v>0.10798309275061801</v>
      </c>
    </row>
    <row r="30" spans="2:28" outlineLevel="1">
      <c r="B30" s="63" t="s">
        <v>81</v>
      </c>
      <c r="C30" s="36">
        <v>248</v>
      </c>
      <c r="D30" s="57">
        <v>-8.4870848708487046E-2</v>
      </c>
      <c r="E30" s="66">
        <v>88</v>
      </c>
      <c r="F30" s="57">
        <v>8.6419753086419693E-2</v>
      </c>
      <c r="G30" s="66">
        <v>3</v>
      </c>
      <c r="H30" s="57">
        <v>-0.75</v>
      </c>
      <c r="I30" s="66">
        <v>91</v>
      </c>
      <c r="J30" s="57">
        <v>-2.1505376344086002E-2</v>
      </c>
      <c r="K30" s="36">
        <v>4144</v>
      </c>
      <c r="L30" s="57">
        <v>-4.2513863216266157E-2</v>
      </c>
      <c r="M30" s="36">
        <v>935</v>
      </c>
      <c r="N30" s="57">
        <v>0.38518518518518507</v>
      </c>
      <c r="O30" s="36">
        <v>5079</v>
      </c>
      <c r="P30" s="57">
        <v>1.5190885468718829E-2</v>
      </c>
      <c r="Q30" s="66">
        <v>54971</v>
      </c>
      <c r="R30" s="57">
        <v>3.3367170463944662E-2</v>
      </c>
      <c r="S30" s="66">
        <v>64962</v>
      </c>
      <c r="T30" s="57">
        <v>-3.5714285714285698E-2</v>
      </c>
      <c r="U30" s="66">
        <v>119933</v>
      </c>
      <c r="V30" s="57">
        <v>-5.2337347798679934E-3</v>
      </c>
      <c r="W30" s="36">
        <v>59451</v>
      </c>
      <c r="X30" s="57">
        <v>2.7213352685050873E-2</v>
      </c>
      <c r="Y30" s="36">
        <v>65900</v>
      </c>
      <c r="Z30" s="57">
        <v>-3.1665564616853992E-2</v>
      </c>
      <c r="AA30" s="36">
        <v>125351</v>
      </c>
      <c r="AB30" s="57">
        <v>-4.6056967704536378E-3</v>
      </c>
    </row>
    <row r="31" spans="2:28" outlineLevel="1">
      <c r="B31" s="63" t="s">
        <v>80</v>
      </c>
      <c r="C31" s="36">
        <v>347</v>
      </c>
      <c r="D31" s="57">
        <v>7.7639751552795122E-2</v>
      </c>
      <c r="E31" s="66">
        <v>97</v>
      </c>
      <c r="F31" s="57">
        <v>0.79629629629629628</v>
      </c>
      <c r="G31" s="66">
        <v>0</v>
      </c>
      <c r="H31" s="57" t="s">
        <v>143</v>
      </c>
      <c r="I31" s="66">
        <v>97</v>
      </c>
      <c r="J31" s="57">
        <v>0.79629629629629628</v>
      </c>
      <c r="K31" s="36">
        <v>4397</v>
      </c>
      <c r="L31" s="57">
        <v>-7.8197064989517839E-2</v>
      </c>
      <c r="M31" s="36">
        <v>1060</v>
      </c>
      <c r="N31" s="57">
        <v>-0.26541926541926542</v>
      </c>
      <c r="O31" s="36">
        <v>5457</v>
      </c>
      <c r="P31" s="57">
        <v>-0.12168034765813618</v>
      </c>
      <c r="Q31" s="66">
        <v>49425</v>
      </c>
      <c r="R31" s="57">
        <v>-4.3707917343858815E-2</v>
      </c>
      <c r="S31" s="66">
        <v>57113</v>
      </c>
      <c r="T31" s="57">
        <v>-6.7116396066773332E-2</v>
      </c>
      <c r="U31" s="66">
        <v>106538</v>
      </c>
      <c r="V31" s="57">
        <v>-5.6400899863603304E-2</v>
      </c>
      <c r="W31" s="36">
        <v>54266</v>
      </c>
      <c r="X31" s="57">
        <v>-4.5117015660742554E-2</v>
      </c>
      <c r="Y31" s="36">
        <v>58173</v>
      </c>
      <c r="Z31" s="57">
        <v>-7.1682757520146856E-2</v>
      </c>
      <c r="AA31" s="36">
        <v>112439</v>
      </c>
      <c r="AB31" s="57">
        <v>-5.9048495752960339E-2</v>
      </c>
    </row>
    <row r="32" spans="2:28" outlineLevel="1">
      <c r="B32" s="63" t="s">
        <v>79</v>
      </c>
      <c r="C32" s="36">
        <v>517</v>
      </c>
      <c r="D32" s="57">
        <v>0.45633802816901414</v>
      </c>
      <c r="E32" s="66">
        <v>69</v>
      </c>
      <c r="F32" s="57">
        <v>0.56818181818181812</v>
      </c>
      <c r="G32" s="66">
        <v>0</v>
      </c>
      <c r="H32" s="57" t="s">
        <v>143</v>
      </c>
      <c r="I32" s="66">
        <v>69</v>
      </c>
      <c r="J32" s="57">
        <v>0.56818181818181812</v>
      </c>
      <c r="K32" s="36">
        <v>4311</v>
      </c>
      <c r="L32" s="57">
        <v>-4.1574032903512692E-2</v>
      </c>
      <c r="M32" s="36">
        <v>1138</v>
      </c>
      <c r="N32" s="57">
        <v>-0.25032938076416333</v>
      </c>
      <c r="O32" s="36">
        <v>5449</v>
      </c>
      <c r="P32" s="57">
        <v>-9.424867021276595E-2</v>
      </c>
      <c r="Q32" s="66">
        <v>50141</v>
      </c>
      <c r="R32" s="57">
        <v>9.1968291301885996E-2</v>
      </c>
      <c r="S32" s="66">
        <v>58641</v>
      </c>
      <c r="T32" s="57">
        <v>-6.7265786543661554E-2</v>
      </c>
      <c r="U32" s="66">
        <v>108782</v>
      </c>
      <c r="V32" s="57">
        <v>-5.5153141890640356E-5</v>
      </c>
      <c r="W32" s="36">
        <v>55038</v>
      </c>
      <c r="X32" s="57">
        <v>8.3105382269015093E-2</v>
      </c>
      <c r="Y32" s="36">
        <v>59779</v>
      </c>
      <c r="Z32" s="57">
        <v>-7.1581661179101697E-2</v>
      </c>
      <c r="AA32" s="36">
        <v>114817</v>
      </c>
      <c r="AB32" s="57">
        <v>-3.3506071890488931E-3</v>
      </c>
    </row>
    <row r="33" spans="2:28">
      <c r="B33" s="172">
        <v>2010</v>
      </c>
      <c r="C33" s="61">
        <v>2905</v>
      </c>
      <c r="D33" s="62">
        <v>7.1955719557195597E-2</v>
      </c>
      <c r="E33" s="61">
        <v>687</v>
      </c>
      <c r="F33" s="62">
        <v>0.58660508083140872</v>
      </c>
      <c r="G33" s="61">
        <v>109</v>
      </c>
      <c r="H33" s="62">
        <v>0.36250000000000004</v>
      </c>
      <c r="I33" s="61">
        <v>796</v>
      </c>
      <c r="J33" s="62">
        <v>0.55165692007797262</v>
      </c>
      <c r="K33" s="61">
        <v>34069</v>
      </c>
      <c r="L33" s="62">
        <v>-1.2979111742040139E-2</v>
      </c>
      <c r="M33" s="61">
        <v>12209</v>
      </c>
      <c r="N33" s="62">
        <v>-2.8950926588721893E-2</v>
      </c>
      <c r="O33" s="61">
        <v>46278</v>
      </c>
      <c r="P33" s="62">
        <v>-1.7243576130813287E-2</v>
      </c>
      <c r="Q33" s="61">
        <v>663330</v>
      </c>
      <c r="R33" s="62">
        <v>0.11963689824137358</v>
      </c>
      <c r="S33" s="61">
        <v>785992</v>
      </c>
      <c r="T33" s="62">
        <v>-2.103728945253569E-3</v>
      </c>
      <c r="U33" s="61">
        <v>1449322</v>
      </c>
      <c r="V33" s="62">
        <v>5.0157234982972199E-2</v>
      </c>
      <c r="W33" s="61">
        <v>700991</v>
      </c>
      <c r="X33" s="62">
        <v>0.11248811717300611</v>
      </c>
      <c r="Y33" s="61">
        <v>798310</v>
      </c>
      <c r="Z33" s="62">
        <v>-2.4890603797066424E-3</v>
      </c>
      <c r="AA33" s="61">
        <v>1499301</v>
      </c>
      <c r="AB33" s="62">
        <v>4.8159517565905752E-2</v>
      </c>
    </row>
    <row r="34" spans="2:28" ht="15" hidden="1" customHeight="1" outlineLevel="1">
      <c r="B34" s="63" t="s">
        <v>90</v>
      </c>
      <c r="C34" s="36">
        <v>385</v>
      </c>
      <c r="D34" s="57">
        <v>-0.17558886509635974</v>
      </c>
      <c r="E34" s="66">
        <v>45</v>
      </c>
      <c r="F34" s="57">
        <v>-0.13461538461538458</v>
      </c>
      <c r="G34" s="66">
        <v>6</v>
      </c>
      <c r="H34" s="57">
        <v>-0.75</v>
      </c>
      <c r="I34" s="66">
        <v>51</v>
      </c>
      <c r="J34" s="57">
        <v>-0.32894736842105265</v>
      </c>
      <c r="K34" s="36">
        <v>3837</v>
      </c>
      <c r="L34" s="57">
        <v>-0.31628652886671416</v>
      </c>
      <c r="M34" s="36">
        <v>1055</v>
      </c>
      <c r="N34" s="57">
        <v>-0.31537962362102534</v>
      </c>
      <c r="O34" s="36">
        <v>4892</v>
      </c>
      <c r="P34" s="57">
        <v>-0.31609115056619597</v>
      </c>
      <c r="Q34" s="66">
        <v>50803</v>
      </c>
      <c r="R34" s="57">
        <v>-9.4291521072523699E-2</v>
      </c>
      <c r="S34" s="66">
        <v>57309</v>
      </c>
      <c r="T34" s="57">
        <v>-0.13346740050804407</v>
      </c>
      <c r="U34" s="66">
        <v>108112</v>
      </c>
      <c r="V34" s="57">
        <v>-0.11548908597048135</v>
      </c>
      <c r="W34" s="36">
        <v>55070</v>
      </c>
      <c r="X34" s="57">
        <v>-0.11495749160278357</v>
      </c>
      <c r="Y34" s="36">
        <v>58370</v>
      </c>
      <c r="Z34" s="57">
        <v>-0.13782661999084211</v>
      </c>
      <c r="AA34" s="36">
        <v>113440</v>
      </c>
      <c r="AB34" s="57">
        <v>-0.12687417259320832</v>
      </c>
    </row>
    <row r="35" spans="2:28" ht="15" hidden="1" customHeight="1" outlineLevel="1">
      <c r="B35" s="63" t="s">
        <v>89</v>
      </c>
      <c r="C35" s="36">
        <v>258</v>
      </c>
      <c r="D35" s="57">
        <v>-0.35820895522388063</v>
      </c>
      <c r="E35" s="66">
        <v>53</v>
      </c>
      <c r="F35" s="57">
        <v>0.35897435897435903</v>
      </c>
      <c r="G35" s="66">
        <v>7</v>
      </c>
      <c r="H35" s="57">
        <v>-0.58823529411764708</v>
      </c>
      <c r="I35" s="66">
        <v>60</v>
      </c>
      <c r="J35" s="57">
        <v>7.1428571428571397E-2</v>
      </c>
      <c r="K35" s="36">
        <v>3190</v>
      </c>
      <c r="L35" s="57">
        <v>-0.30606917554927127</v>
      </c>
      <c r="M35" s="36">
        <v>878</v>
      </c>
      <c r="N35" s="57">
        <v>-0.39112343966712904</v>
      </c>
      <c r="O35" s="36">
        <v>4068</v>
      </c>
      <c r="P35" s="57">
        <v>-0.32637853949329354</v>
      </c>
      <c r="Q35" s="66">
        <v>48447</v>
      </c>
      <c r="R35" s="57">
        <v>-8.6681119803939999E-2</v>
      </c>
      <c r="S35" s="66">
        <v>58383</v>
      </c>
      <c r="T35" s="57">
        <v>-0.15648568208743896</v>
      </c>
      <c r="U35" s="66">
        <v>106830</v>
      </c>
      <c r="V35" s="57">
        <v>-0.12619929821117459</v>
      </c>
      <c r="W35" s="36">
        <v>51948</v>
      </c>
      <c r="X35" s="57">
        <v>-0.10562470946748614</v>
      </c>
      <c r="Y35" s="36">
        <v>59268</v>
      </c>
      <c r="Z35" s="57">
        <v>-0.16137704639678518</v>
      </c>
      <c r="AA35" s="36">
        <v>111216</v>
      </c>
      <c r="AB35" s="57">
        <v>-0.13622666128180438</v>
      </c>
    </row>
    <row r="36" spans="2:28" ht="15" hidden="1" customHeight="1" outlineLevel="1">
      <c r="B36" s="63" t="s">
        <v>88</v>
      </c>
      <c r="C36" s="36">
        <v>215</v>
      </c>
      <c r="D36" s="57">
        <v>-0.5</v>
      </c>
      <c r="E36" s="66">
        <v>28</v>
      </c>
      <c r="F36" s="57">
        <v>-0.22222222222222221</v>
      </c>
      <c r="G36" s="66">
        <v>16</v>
      </c>
      <c r="H36" s="57">
        <v>1</v>
      </c>
      <c r="I36" s="66">
        <v>44</v>
      </c>
      <c r="J36" s="57">
        <v>0</v>
      </c>
      <c r="K36" s="36">
        <v>2168</v>
      </c>
      <c r="L36" s="57">
        <v>-0.38513896766874645</v>
      </c>
      <c r="M36" s="36">
        <v>1288</v>
      </c>
      <c r="N36" s="57">
        <v>-0.31196581196581197</v>
      </c>
      <c r="O36" s="36">
        <v>3456</v>
      </c>
      <c r="P36" s="57">
        <v>-0.35976287513894034</v>
      </c>
      <c r="Q36" s="66">
        <v>60199</v>
      </c>
      <c r="R36" s="57">
        <v>-2.5464611798225678E-2</v>
      </c>
      <c r="S36" s="66">
        <v>78200</v>
      </c>
      <c r="T36" s="57">
        <v>-7.6076040595942751E-2</v>
      </c>
      <c r="U36" s="66">
        <v>138399</v>
      </c>
      <c r="V36" s="57">
        <v>-5.4722664280689282E-2</v>
      </c>
      <c r="W36" s="36">
        <v>62610</v>
      </c>
      <c r="X36" s="57">
        <v>-4.7959369868012858E-2</v>
      </c>
      <c r="Y36" s="36">
        <v>79504</v>
      </c>
      <c r="Z36" s="57">
        <v>-8.1080456315953731E-2</v>
      </c>
      <c r="AA36" s="36">
        <v>142114</v>
      </c>
      <c r="AB36" s="57">
        <v>-6.6776987582330305E-2</v>
      </c>
    </row>
    <row r="37" spans="2:28" ht="15" hidden="1" customHeight="1" outlineLevel="1">
      <c r="B37" s="63" t="s">
        <v>87</v>
      </c>
      <c r="C37" s="36">
        <v>122</v>
      </c>
      <c r="D37" s="57">
        <v>-0.28654970760233922</v>
      </c>
      <c r="E37" s="66">
        <v>30</v>
      </c>
      <c r="F37" s="57">
        <v>-0.34782608695652173</v>
      </c>
      <c r="G37" s="66">
        <v>0</v>
      </c>
      <c r="H37" s="57">
        <v>-1</v>
      </c>
      <c r="I37" s="66">
        <v>30</v>
      </c>
      <c r="J37" s="57">
        <v>-0.4</v>
      </c>
      <c r="K37" s="36">
        <v>2193</v>
      </c>
      <c r="L37" s="57">
        <v>-0.16393442622950816</v>
      </c>
      <c r="M37" s="36">
        <v>1140</v>
      </c>
      <c r="N37" s="57">
        <v>-0.24851680949241928</v>
      </c>
      <c r="O37" s="36">
        <v>3333</v>
      </c>
      <c r="P37" s="57">
        <v>-0.19492753623188408</v>
      </c>
      <c r="Q37" s="66">
        <v>47160</v>
      </c>
      <c r="R37" s="57">
        <v>-0.11776260405948924</v>
      </c>
      <c r="S37" s="66">
        <v>64715</v>
      </c>
      <c r="T37" s="57">
        <v>-1.4504158373065401E-3</v>
      </c>
      <c r="U37" s="66">
        <v>111875</v>
      </c>
      <c r="V37" s="57">
        <v>-5.4023202326997199E-2</v>
      </c>
      <c r="W37" s="36">
        <v>49505</v>
      </c>
      <c r="X37" s="57">
        <v>-0.12061461941557861</v>
      </c>
      <c r="Y37" s="36">
        <v>65855</v>
      </c>
      <c r="Z37" s="57">
        <v>-7.1611638775818109E-3</v>
      </c>
      <c r="AA37" s="36">
        <v>115360</v>
      </c>
      <c r="AB37" s="57">
        <v>-5.9245667686034675E-2</v>
      </c>
    </row>
    <row r="38" spans="2:28" ht="15" hidden="1" customHeight="1" outlineLevel="1">
      <c r="B38" s="63" t="s">
        <v>86</v>
      </c>
      <c r="C38" s="36">
        <v>103</v>
      </c>
      <c r="D38" s="57">
        <v>-0.28472222222222221</v>
      </c>
      <c r="E38" s="66">
        <v>13</v>
      </c>
      <c r="F38" s="57">
        <v>-0.31578947368421051</v>
      </c>
      <c r="G38" s="66">
        <v>3</v>
      </c>
      <c r="H38" s="57" t="s">
        <v>143</v>
      </c>
      <c r="I38" s="66">
        <v>16</v>
      </c>
      <c r="J38" s="57">
        <v>-0.15789473684210531</v>
      </c>
      <c r="K38" s="36">
        <v>1318</v>
      </c>
      <c r="L38" s="57">
        <v>-0.25913434513771783</v>
      </c>
      <c r="M38" s="36">
        <v>845</v>
      </c>
      <c r="N38" s="57">
        <v>-0.37361008154188291</v>
      </c>
      <c r="O38" s="36">
        <v>2163</v>
      </c>
      <c r="P38" s="57">
        <v>-0.30850383631713552</v>
      </c>
      <c r="Q38" s="66">
        <v>41384</v>
      </c>
      <c r="R38" s="57">
        <v>-0.18837396301163001</v>
      </c>
      <c r="S38" s="66">
        <v>71486</v>
      </c>
      <c r="T38" s="57">
        <v>-0.18071377816489786</v>
      </c>
      <c r="U38" s="66">
        <v>112870</v>
      </c>
      <c r="V38" s="57">
        <v>-0.18353913037188141</v>
      </c>
      <c r="W38" s="36">
        <v>42818</v>
      </c>
      <c r="X38" s="57">
        <v>-0.19106005932251424</v>
      </c>
      <c r="Y38" s="36">
        <v>72334</v>
      </c>
      <c r="Z38" s="57">
        <v>-0.18361680755730614</v>
      </c>
      <c r="AA38" s="36">
        <v>115152</v>
      </c>
      <c r="AB38" s="57">
        <v>-0.18640044088346264</v>
      </c>
    </row>
    <row r="39" spans="2:28" ht="15" hidden="1" customHeight="1" outlineLevel="1">
      <c r="B39" s="63" t="s">
        <v>85</v>
      </c>
      <c r="C39" s="36">
        <v>156</v>
      </c>
      <c r="D39" s="57">
        <v>-0.1333333333333333</v>
      </c>
      <c r="E39" s="66">
        <v>25</v>
      </c>
      <c r="F39" s="57">
        <v>0.92307692307692313</v>
      </c>
      <c r="G39" s="66">
        <v>0</v>
      </c>
      <c r="H39" s="57" t="s">
        <v>143</v>
      </c>
      <c r="I39" s="66">
        <v>25</v>
      </c>
      <c r="J39" s="57">
        <v>0.92307692307692313</v>
      </c>
      <c r="K39" s="36">
        <v>1279</v>
      </c>
      <c r="L39" s="57">
        <v>-0.29647964796479653</v>
      </c>
      <c r="M39" s="36">
        <v>1000</v>
      </c>
      <c r="N39" s="57">
        <v>-0.35233160621761661</v>
      </c>
      <c r="O39" s="36">
        <v>2279</v>
      </c>
      <c r="P39" s="57">
        <v>-0.32212968471148129</v>
      </c>
      <c r="Q39" s="66">
        <v>48413</v>
      </c>
      <c r="R39" s="57">
        <v>-0.13118460958670564</v>
      </c>
      <c r="S39" s="66">
        <v>73342</v>
      </c>
      <c r="T39" s="57">
        <v>-8.4129422195581838E-2</v>
      </c>
      <c r="U39" s="66">
        <v>121755</v>
      </c>
      <c r="V39" s="57">
        <v>-0.10343735732905257</v>
      </c>
      <c r="W39" s="36">
        <v>49873</v>
      </c>
      <c r="X39" s="57">
        <v>-0.13615893580905536</v>
      </c>
      <c r="Y39" s="36">
        <v>74342</v>
      </c>
      <c r="Z39" s="57">
        <v>-8.9202798230890834E-2</v>
      </c>
      <c r="AA39" s="36">
        <v>124215</v>
      </c>
      <c r="AB39" s="57">
        <v>-0.10865618519342413</v>
      </c>
    </row>
    <row r="40" spans="2:28" ht="15" hidden="1" customHeight="1" outlineLevel="1">
      <c r="B40" s="63" t="s">
        <v>84</v>
      </c>
      <c r="C40" s="36">
        <v>141</v>
      </c>
      <c r="D40" s="57">
        <v>0.15573770491803285</v>
      </c>
      <c r="E40" s="66">
        <v>9</v>
      </c>
      <c r="F40" s="57">
        <v>-0.18181818181818177</v>
      </c>
      <c r="G40" s="66">
        <v>0</v>
      </c>
      <c r="H40" s="57" t="s">
        <v>143</v>
      </c>
      <c r="I40" s="66">
        <v>9</v>
      </c>
      <c r="J40" s="57">
        <v>-0.18181818181818177</v>
      </c>
      <c r="K40" s="36">
        <v>1719</v>
      </c>
      <c r="L40" s="57">
        <v>0.23049391553328569</v>
      </c>
      <c r="M40" s="36">
        <v>818</v>
      </c>
      <c r="N40" s="57">
        <v>-0.20659553831231814</v>
      </c>
      <c r="O40" s="36">
        <v>2537</v>
      </c>
      <c r="P40" s="57">
        <v>4.4892915980230708E-2</v>
      </c>
      <c r="Q40" s="66">
        <v>42649</v>
      </c>
      <c r="R40" s="57">
        <v>-0.20034124573442835</v>
      </c>
      <c r="S40" s="66">
        <v>64595</v>
      </c>
      <c r="T40" s="57">
        <v>-9.7961178606339905E-2</v>
      </c>
      <c r="U40" s="66">
        <v>107244</v>
      </c>
      <c r="V40" s="57">
        <v>-0.14166346523242412</v>
      </c>
      <c r="W40" s="36">
        <v>44518</v>
      </c>
      <c r="X40" s="57">
        <v>-0.18857538641003213</v>
      </c>
      <c r="Y40" s="36">
        <v>65413</v>
      </c>
      <c r="Z40" s="57">
        <v>-9.9503035475833168E-2</v>
      </c>
      <c r="AA40" s="36">
        <v>109931</v>
      </c>
      <c r="AB40" s="57">
        <v>-0.13782988902395987</v>
      </c>
    </row>
    <row r="41" spans="2:28" ht="15" hidden="1" customHeight="1" outlineLevel="1">
      <c r="B41" s="63" t="s">
        <v>83</v>
      </c>
      <c r="C41" s="36">
        <v>200</v>
      </c>
      <c r="D41" s="57">
        <v>4.1666666666666741E-2</v>
      </c>
      <c r="E41" s="66">
        <v>38</v>
      </c>
      <c r="F41" s="57">
        <v>0.26666666666666661</v>
      </c>
      <c r="G41" s="66">
        <v>36</v>
      </c>
      <c r="H41" s="57" t="s">
        <v>143</v>
      </c>
      <c r="I41" s="66">
        <v>74</v>
      </c>
      <c r="J41" s="57">
        <v>1.4666666666666668</v>
      </c>
      <c r="K41" s="36">
        <v>1831</v>
      </c>
      <c r="L41" s="57">
        <v>-0.2011343804537522</v>
      </c>
      <c r="M41" s="36">
        <v>865</v>
      </c>
      <c r="N41" s="57">
        <v>0.27581120943952797</v>
      </c>
      <c r="O41" s="36">
        <v>2696</v>
      </c>
      <c r="P41" s="57">
        <v>-9.2255892255892258E-2</v>
      </c>
      <c r="Q41" s="66">
        <v>49146</v>
      </c>
      <c r="R41" s="57">
        <v>-0.16399884328167791</v>
      </c>
      <c r="S41" s="66">
        <v>60850</v>
      </c>
      <c r="T41" s="57">
        <v>-0.15078013788483546</v>
      </c>
      <c r="U41" s="66">
        <v>109996</v>
      </c>
      <c r="V41" s="57">
        <v>-0.15673752884445846</v>
      </c>
      <c r="W41" s="36">
        <v>51215</v>
      </c>
      <c r="X41" s="57">
        <v>-0.16453238935743297</v>
      </c>
      <c r="Y41" s="36">
        <v>61751</v>
      </c>
      <c r="Z41" s="57">
        <v>-0.14628380246640493</v>
      </c>
      <c r="AA41" s="36">
        <v>112966</v>
      </c>
      <c r="AB41" s="57">
        <v>-0.15465491308284629</v>
      </c>
    </row>
    <row r="42" spans="2:28" ht="15" hidden="1" customHeight="1" outlineLevel="1">
      <c r="B42" s="63" t="s">
        <v>82</v>
      </c>
      <c r="C42" s="36">
        <v>182</v>
      </c>
      <c r="D42" s="57">
        <v>-0.2890625</v>
      </c>
      <c r="E42" s="66">
        <v>13</v>
      </c>
      <c r="F42" s="57">
        <v>-0.76363636363636367</v>
      </c>
      <c r="G42" s="66">
        <v>0</v>
      </c>
      <c r="H42" s="57">
        <v>-1</v>
      </c>
      <c r="I42" s="66">
        <v>13</v>
      </c>
      <c r="J42" s="57">
        <v>-0.78333333333333333</v>
      </c>
      <c r="K42" s="36">
        <v>3386</v>
      </c>
      <c r="L42" s="57">
        <v>-0.1065963060686016</v>
      </c>
      <c r="M42" s="36">
        <v>1048</v>
      </c>
      <c r="N42" s="57">
        <v>-0.4229074889867841</v>
      </c>
      <c r="O42" s="36">
        <v>4434</v>
      </c>
      <c r="P42" s="57">
        <v>-0.20906171958615771</v>
      </c>
      <c r="Q42" s="66">
        <v>53452</v>
      </c>
      <c r="R42" s="57">
        <v>-0.11740035005448957</v>
      </c>
      <c r="S42" s="66">
        <v>67309</v>
      </c>
      <c r="T42" s="57">
        <v>-0.11273249759428428</v>
      </c>
      <c r="U42" s="66">
        <v>120761</v>
      </c>
      <c r="V42" s="57">
        <v>-0.11480468835900104</v>
      </c>
      <c r="W42" s="36">
        <v>57033</v>
      </c>
      <c r="X42" s="57">
        <v>-0.1179963812381114</v>
      </c>
      <c r="Y42" s="36">
        <v>68357</v>
      </c>
      <c r="Z42" s="57">
        <v>-0.12004067866429802</v>
      </c>
      <c r="AA42" s="36">
        <v>125390</v>
      </c>
      <c r="AB42" s="57">
        <v>-0.11911201657943726</v>
      </c>
    </row>
    <row r="43" spans="2:28" ht="15" hidden="1" customHeight="1" outlineLevel="1">
      <c r="B43" s="63" t="s">
        <v>81</v>
      </c>
      <c r="C43" s="36">
        <v>271</v>
      </c>
      <c r="D43" s="57">
        <v>-0.22349570200573066</v>
      </c>
      <c r="E43" s="66">
        <v>81</v>
      </c>
      <c r="F43" s="57">
        <v>-0.12903225806451613</v>
      </c>
      <c r="G43" s="66">
        <v>12</v>
      </c>
      <c r="H43" s="57" t="s">
        <v>143</v>
      </c>
      <c r="I43" s="66">
        <v>93</v>
      </c>
      <c r="J43" s="57">
        <v>0</v>
      </c>
      <c r="K43" s="36">
        <v>4328</v>
      </c>
      <c r="L43" s="57">
        <v>-0.29694606887589348</v>
      </c>
      <c r="M43" s="36">
        <v>675</v>
      </c>
      <c r="N43" s="57">
        <v>-0.65170278637770895</v>
      </c>
      <c r="O43" s="36">
        <v>5003</v>
      </c>
      <c r="P43" s="57">
        <v>-0.38188781813689154</v>
      </c>
      <c r="Q43" s="66">
        <v>53196</v>
      </c>
      <c r="R43" s="57">
        <v>-0.18133550839501988</v>
      </c>
      <c r="S43" s="66">
        <v>67368</v>
      </c>
      <c r="T43" s="57">
        <v>-0.16985410094637221</v>
      </c>
      <c r="U43" s="66">
        <v>120564</v>
      </c>
      <c r="V43" s="57">
        <v>-0.17495945418836523</v>
      </c>
      <c r="W43" s="36">
        <v>57876</v>
      </c>
      <c r="X43" s="57">
        <v>-0.19141623705939059</v>
      </c>
      <c r="Y43" s="36">
        <v>68055</v>
      </c>
      <c r="Z43" s="57">
        <v>-0.18094836923817548</v>
      </c>
      <c r="AA43" s="36">
        <v>125931</v>
      </c>
      <c r="AB43" s="57">
        <v>-0.18579270303296758</v>
      </c>
    </row>
    <row r="44" spans="2:28" ht="15" hidden="1" customHeight="1" outlineLevel="1">
      <c r="B44" s="63" t="s">
        <v>80</v>
      </c>
      <c r="C44" s="36">
        <v>322</v>
      </c>
      <c r="D44" s="57">
        <v>-0.19900497512437809</v>
      </c>
      <c r="E44" s="66">
        <v>54</v>
      </c>
      <c r="F44" s="57">
        <v>-0.42553191489361697</v>
      </c>
      <c r="G44" s="66">
        <v>0</v>
      </c>
      <c r="H44" s="57">
        <v>-1</v>
      </c>
      <c r="I44" s="66">
        <v>54</v>
      </c>
      <c r="J44" s="57">
        <v>-0.61971830985915499</v>
      </c>
      <c r="K44" s="36">
        <v>4770</v>
      </c>
      <c r="L44" s="57">
        <v>-0.3223469242790169</v>
      </c>
      <c r="M44" s="36">
        <v>1443</v>
      </c>
      <c r="N44" s="57">
        <v>-0.23972602739726023</v>
      </c>
      <c r="O44" s="36">
        <v>6213</v>
      </c>
      <c r="P44" s="57">
        <v>-0.30480026854649211</v>
      </c>
      <c r="Q44" s="66">
        <v>51684</v>
      </c>
      <c r="R44" s="57">
        <v>-0.21043706747735225</v>
      </c>
      <c r="S44" s="66">
        <v>61222</v>
      </c>
      <c r="T44" s="57">
        <v>-0.30571558176457247</v>
      </c>
      <c r="U44" s="66">
        <v>112906</v>
      </c>
      <c r="V44" s="57">
        <v>-0.26512148608100805</v>
      </c>
      <c r="W44" s="36">
        <v>56830</v>
      </c>
      <c r="X44" s="57">
        <v>-0.22144285831712196</v>
      </c>
      <c r="Y44" s="36">
        <v>62665</v>
      </c>
      <c r="Z44" s="57">
        <v>-0.30469564831458185</v>
      </c>
      <c r="AA44" s="36">
        <v>119495</v>
      </c>
      <c r="AB44" s="57">
        <v>-0.26744114762138305</v>
      </c>
    </row>
    <row r="45" spans="2:28" ht="15" hidden="1" customHeight="1" outlineLevel="1">
      <c r="B45" s="63" t="s">
        <v>79</v>
      </c>
      <c r="C45" s="36">
        <v>355</v>
      </c>
      <c r="D45" s="57">
        <v>2.0114942528735691E-2</v>
      </c>
      <c r="E45" s="66">
        <v>44</v>
      </c>
      <c r="F45" s="57">
        <v>-0.52173913043478259</v>
      </c>
      <c r="G45" s="66">
        <v>0</v>
      </c>
      <c r="H45" s="57" t="s">
        <v>143</v>
      </c>
      <c r="I45" s="66">
        <v>44</v>
      </c>
      <c r="J45" s="57">
        <v>-0.52173913043478259</v>
      </c>
      <c r="K45" s="36">
        <v>4498</v>
      </c>
      <c r="L45" s="57">
        <v>-0.16949778434268836</v>
      </c>
      <c r="M45" s="36">
        <v>1518</v>
      </c>
      <c r="N45" s="57">
        <v>-0.1028368794326241</v>
      </c>
      <c r="O45" s="36">
        <v>6016</v>
      </c>
      <c r="P45" s="57">
        <v>-0.15362971299943728</v>
      </c>
      <c r="Q45" s="66">
        <v>45918</v>
      </c>
      <c r="R45" s="57">
        <v>-0.18031382209607449</v>
      </c>
      <c r="S45" s="66">
        <v>62870</v>
      </c>
      <c r="T45" s="57">
        <v>-0.10204956080839822</v>
      </c>
      <c r="U45" s="66">
        <v>108788</v>
      </c>
      <c r="V45" s="57">
        <v>-0.13683609184823142</v>
      </c>
      <c r="W45" s="36">
        <v>50815</v>
      </c>
      <c r="X45" s="57">
        <v>-0.17874747474747477</v>
      </c>
      <c r="Y45" s="36">
        <v>64388</v>
      </c>
      <c r="Z45" s="57">
        <v>-0.10206813839653028</v>
      </c>
      <c r="AA45" s="36">
        <v>115203</v>
      </c>
      <c r="AB45" s="57">
        <v>-0.137585902292225</v>
      </c>
    </row>
    <row r="46" spans="2:28" collapsed="1">
      <c r="B46" s="173">
        <v>2009</v>
      </c>
      <c r="C46" s="66">
        <v>2710</v>
      </c>
      <c r="D46" s="67">
        <v>-0.21744152468957556</v>
      </c>
      <c r="E46" s="66">
        <v>433</v>
      </c>
      <c r="F46" s="67">
        <v>-0.25344827586206897</v>
      </c>
      <c r="G46" s="66">
        <v>80</v>
      </c>
      <c r="H46" s="67">
        <v>-0.24528301886792447</v>
      </c>
      <c r="I46" s="66">
        <v>513</v>
      </c>
      <c r="J46" s="67">
        <v>-0.25218658892128276</v>
      </c>
      <c r="K46" s="66">
        <v>34517</v>
      </c>
      <c r="L46" s="67">
        <v>-0.25036377456835701</v>
      </c>
      <c r="M46" s="66">
        <v>12573</v>
      </c>
      <c r="N46" s="67">
        <v>-0.31362594169669178</v>
      </c>
      <c r="O46" s="66">
        <v>47090</v>
      </c>
      <c r="P46" s="67">
        <v>-0.26836847256964402</v>
      </c>
      <c r="Q46" s="66">
        <v>592451</v>
      </c>
      <c r="R46" s="67">
        <v>-0.14164406504630433</v>
      </c>
      <c r="S46" s="66">
        <v>787649</v>
      </c>
      <c r="T46" s="67">
        <v>-0.13502481322815763</v>
      </c>
      <c r="U46" s="66">
        <v>1380100</v>
      </c>
      <c r="V46" s="67">
        <v>-0.13787879829012528</v>
      </c>
      <c r="W46" s="66">
        <v>630111</v>
      </c>
      <c r="X46" s="67">
        <v>-0.14884831096414441</v>
      </c>
      <c r="Y46" s="66">
        <v>800302</v>
      </c>
      <c r="Z46" s="67">
        <v>-0.13855894392735624</v>
      </c>
      <c r="AA46" s="66">
        <v>1430413</v>
      </c>
      <c r="AB46" s="67">
        <v>-0.14312200516254714</v>
      </c>
    </row>
    <row r="47" spans="2:28" ht="15" hidden="1" customHeight="1" outlineLevel="1">
      <c r="B47" s="63" t="s">
        <v>90</v>
      </c>
      <c r="C47" s="36">
        <v>467</v>
      </c>
      <c r="D47" s="57">
        <v>1.0822510822510845E-2</v>
      </c>
      <c r="E47" s="66">
        <v>52</v>
      </c>
      <c r="F47" s="57">
        <v>1</v>
      </c>
      <c r="G47" s="66">
        <v>24</v>
      </c>
      <c r="H47" s="57">
        <v>1.6666666666666665</v>
      </c>
      <c r="I47" s="66">
        <v>76</v>
      </c>
      <c r="J47" s="57">
        <v>1.1714285714285713</v>
      </c>
      <c r="K47" s="36">
        <v>5612</v>
      </c>
      <c r="L47" s="57">
        <v>-0.18370909090909093</v>
      </c>
      <c r="M47" s="36">
        <v>1541</v>
      </c>
      <c r="N47" s="57">
        <v>-0.14578713968957868</v>
      </c>
      <c r="O47" s="36">
        <v>7153</v>
      </c>
      <c r="P47" s="57">
        <v>-0.1758267081460998</v>
      </c>
      <c r="Q47" s="66">
        <v>56092</v>
      </c>
      <c r="R47" s="57">
        <v>-0.10973558073834233</v>
      </c>
      <c r="S47" s="66">
        <v>66136</v>
      </c>
      <c r="T47" s="57">
        <v>-8.4267951593697266E-2</v>
      </c>
      <c r="U47" s="66">
        <v>122228</v>
      </c>
      <c r="V47" s="57">
        <v>-9.6133936758659444E-2</v>
      </c>
      <c r="W47" s="36">
        <v>62223</v>
      </c>
      <c r="X47" s="57">
        <v>-0.11576120166550607</v>
      </c>
      <c r="Y47" s="36">
        <v>67701</v>
      </c>
      <c r="Z47" s="57">
        <v>-8.5554129803471324E-2</v>
      </c>
      <c r="AA47" s="36">
        <v>129924</v>
      </c>
      <c r="AB47" s="57">
        <v>-0.10027423063073049</v>
      </c>
    </row>
    <row r="48" spans="2:28" ht="15" hidden="1" customHeight="1" outlineLevel="1">
      <c r="B48" s="63" t="s">
        <v>89</v>
      </c>
      <c r="C48" s="36">
        <v>402</v>
      </c>
      <c r="D48" s="57">
        <v>3.6082474226804218E-2</v>
      </c>
      <c r="E48" s="66">
        <v>39</v>
      </c>
      <c r="F48" s="57">
        <v>0.30000000000000004</v>
      </c>
      <c r="G48" s="66">
        <v>17</v>
      </c>
      <c r="H48" s="57">
        <v>-0.54054054054054057</v>
      </c>
      <c r="I48" s="66">
        <v>56</v>
      </c>
      <c r="J48" s="57">
        <v>-0.16417910447761197</v>
      </c>
      <c r="K48" s="36">
        <v>4597</v>
      </c>
      <c r="L48" s="57">
        <v>-0.29806077263704378</v>
      </c>
      <c r="M48" s="36">
        <v>1442</v>
      </c>
      <c r="N48" s="57">
        <v>-0.31070745697896751</v>
      </c>
      <c r="O48" s="36">
        <v>6039</v>
      </c>
      <c r="P48" s="57">
        <v>-0.30112255525980791</v>
      </c>
      <c r="Q48" s="66">
        <v>53045</v>
      </c>
      <c r="R48" s="57">
        <v>-0.23430575804379516</v>
      </c>
      <c r="S48" s="66">
        <v>69214</v>
      </c>
      <c r="T48" s="57">
        <v>-0.18434542819095656</v>
      </c>
      <c r="U48" s="66">
        <v>122259</v>
      </c>
      <c r="V48" s="57">
        <v>-0.20680057612207559</v>
      </c>
      <c r="W48" s="36">
        <v>58083</v>
      </c>
      <c r="X48" s="57">
        <v>-0.2381957924557998</v>
      </c>
      <c r="Y48" s="36">
        <v>70673</v>
      </c>
      <c r="Z48" s="57">
        <v>-0.18753592532131602</v>
      </c>
      <c r="AA48" s="36">
        <v>128756</v>
      </c>
      <c r="AB48" s="57">
        <v>-0.21119892176683208</v>
      </c>
    </row>
    <row r="49" spans="2:28" ht="15" hidden="1" customHeight="1" outlineLevel="1">
      <c r="B49" s="63" t="s">
        <v>88</v>
      </c>
      <c r="C49" s="36">
        <v>430</v>
      </c>
      <c r="D49" s="57">
        <v>0.72</v>
      </c>
      <c r="E49" s="66">
        <v>36</v>
      </c>
      <c r="F49" s="57">
        <v>0.28571428571428581</v>
      </c>
      <c r="G49" s="66">
        <v>8</v>
      </c>
      <c r="H49" s="57">
        <v>-0.8904109589041096</v>
      </c>
      <c r="I49" s="66">
        <v>44</v>
      </c>
      <c r="J49" s="57">
        <v>-0.56435643564356441</v>
      </c>
      <c r="K49" s="36">
        <v>3526</v>
      </c>
      <c r="L49" s="57">
        <v>-0.21574733096085408</v>
      </c>
      <c r="M49" s="36">
        <v>1872</v>
      </c>
      <c r="N49" s="57">
        <v>-4.784688995215336E-3</v>
      </c>
      <c r="O49" s="36">
        <v>5398</v>
      </c>
      <c r="P49" s="57">
        <v>-0.15352046416810416</v>
      </c>
      <c r="Q49" s="66">
        <v>61772</v>
      </c>
      <c r="R49" s="57">
        <v>-0.13780445250889806</v>
      </c>
      <c r="S49" s="66">
        <v>84639</v>
      </c>
      <c r="T49" s="57">
        <v>-2.6567298071283219E-2</v>
      </c>
      <c r="U49" s="66">
        <v>146411</v>
      </c>
      <c r="V49" s="57">
        <v>-7.681879516249035E-2</v>
      </c>
      <c r="W49" s="36">
        <v>65764</v>
      </c>
      <c r="X49" s="57">
        <v>-0.13942867611457888</v>
      </c>
      <c r="Y49" s="36">
        <v>86519</v>
      </c>
      <c r="Z49" s="57">
        <v>-2.6815743000798586E-2</v>
      </c>
      <c r="AA49" s="36">
        <v>152283</v>
      </c>
      <c r="AB49" s="57">
        <v>-7.8870325788461315E-2</v>
      </c>
    </row>
    <row r="50" spans="2:28" ht="15" hidden="1" customHeight="1" outlineLevel="1">
      <c r="B50" s="63" t="s">
        <v>87</v>
      </c>
      <c r="C50" s="36">
        <v>171</v>
      </c>
      <c r="D50" s="57">
        <v>-8.064516129032262E-2</v>
      </c>
      <c r="E50" s="66">
        <v>46</v>
      </c>
      <c r="F50" s="57">
        <v>0.5862068965517242</v>
      </c>
      <c r="G50" s="66">
        <v>4</v>
      </c>
      <c r="H50" s="57">
        <v>-0.97333333333333338</v>
      </c>
      <c r="I50" s="66">
        <v>50</v>
      </c>
      <c r="J50" s="57">
        <v>-0.72067039106145248</v>
      </c>
      <c r="K50" s="36">
        <v>2623</v>
      </c>
      <c r="L50" s="57">
        <v>-0.3263995891114535</v>
      </c>
      <c r="M50" s="36">
        <v>1517</v>
      </c>
      <c r="N50" s="57">
        <v>-8.1719128329297841E-2</v>
      </c>
      <c r="O50" s="36">
        <v>4140</v>
      </c>
      <c r="P50" s="57">
        <v>-0.25351604760187518</v>
      </c>
      <c r="Q50" s="66">
        <v>53455</v>
      </c>
      <c r="R50" s="57">
        <v>2.7230101079980029E-2</v>
      </c>
      <c r="S50" s="66">
        <v>64809</v>
      </c>
      <c r="T50" s="57">
        <v>-6.7160849226340358E-2</v>
      </c>
      <c r="U50" s="66">
        <v>118264</v>
      </c>
      <c r="V50" s="57">
        <v>-2.6737879897624106E-2</v>
      </c>
      <c r="W50" s="36">
        <v>56295</v>
      </c>
      <c r="X50" s="57">
        <v>2.6359378061160399E-3</v>
      </c>
      <c r="Y50" s="36">
        <v>66330</v>
      </c>
      <c r="Z50" s="57">
        <v>-6.9405277999915804E-2</v>
      </c>
      <c r="AA50" s="36">
        <v>122625</v>
      </c>
      <c r="AB50" s="57">
        <v>-3.7661664992466148E-2</v>
      </c>
    </row>
    <row r="51" spans="2:28" ht="15" hidden="1" customHeight="1" outlineLevel="1">
      <c r="B51" s="63" t="s">
        <v>86</v>
      </c>
      <c r="C51" s="36">
        <v>144</v>
      </c>
      <c r="D51" s="57">
        <v>0.46938775510204089</v>
      </c>
      <c r="E51" s="66">
        <v>19</v>
      </c>
      <c r="F51" s="57">
        <v>-0.51282051282051277</v>
      </c>
      <c r="G51" s="66">
        <v>0</v>
      </c>
      <c r="H51" s="57">
        <v>-1</v>
      </c>
      <c r="I51" s="66">
        <v>19</v>
      </c>
      <c r="J51" s="57">
        <v>-0.87248322147651003</v>
      </c>
      <c r="K51" s="36">
        <v>1779</v>
      </c>
      <c r="L51" s="57">
        <v>-0.18730013704888082</v>
      </c>
      <c r="M51" s="36">
        <v>1349</v>
      </c>
      <c r="N51" s="57">
        <v>-0.10305851063829785</v>
      </c>
      <c r="O51" s="36">
        <v>3128</v>
      </c>
      <c r="P51" s="57">
        <v>-0.15299214730571353</v>
      </c>
      <c r="Q51" s="66">
        <v>50989</v>
      </c>
      <c r="R51" s="57">
        <v>-3.4398514609595976E-3</v>
      </c>
      <c r="S51" s="66">
        <v>87254</v>
      </c>
      <c r="T51" s="57">
        <v>-3.2156445154348678E-2</v>
      </c>
      <c r="U51" s="66">
        <v>138243</v>
      </c>
      <c r="V51" s="57">
        <v>-2.1759436165244339E-2</v>
      </c>
      <c r="W51" s="36">
        <v>52931</v>
      </c>
      <c r="X51" s="57">
        <v>-1.0469050868370355E-2</v>
      </c>
      <c r="Y51" s="36">
        <v>88603</v>
      </c>
      <c r="Z51" s="57">
        <v>-3.4478625213856806E-2</v>
      </c>
      <c r="AA51" s="36">
        <v>141534</v>
      </c>
      <c r="AB51" s="57">
        <v>-2.5637142188382089E-2</v>
      </c>
    </row>
    <row r="52" spans="2:28" ht="15" hidden="1" customHeight="1" outlineLevel="1">
      <c r="B52" s="63" t="s">
        <v>85</v>
      </c>
      <c r="C52" s="36">
        <v>180</v>
      </c>
      <c r="D52" s="57">
        <v>0.20805369127516782</v>
      </c>
      <c r="E52" s="66">
        <v>13</v>
      </c>
      <c r="F52" s="57">
        <v>-0.1333333333333333</v>
      </c>
      <c r="G52" s="66">
        <v>0</v>
      </c>
      <c r="H52" s="57">
        <v>-1</v>
      </c>
      <c r="I52" s="66">
        <v>13</v>
      </c>
      <c r="J52" s="57">
        <v>-0.71111111111111114</v>
      </c>
      <c r="K52" s="36">
        <v>1818</v>
      </c>
      <c r="L52" s="57">
        <v>-0.14406779661016944</v>
      </c>
      <c r="M52" s="36">
        <v>1544</v>
      </c>
      <c r="N52" s="57">
        <v>-6.7069486404833789E-2</v>
      </c>
      <c r="O52" s="36">
        <v>3362</v>
      </c>
      <c r="P52" s="57">
        <v>-0.11034665255358556</v>
      </c>
      <c r="Q52" s="66">
        <v>55723</v>
      </c>
      <c r="R52" s="57">
        <v>0.10585643692075641</v>
      </c>
      <c r="S52" s="66">
        <v>80079</v>
      </c>
      <c r="T52" s="57">
        <v>8.0834120664057263E-2</v>
      </c>
      <c r="U52" s="66">
        <v>135802</v>
      </c>
      <c r="V52" s="57">
        <v>9.0963134343945651E-2</v>
      </c>
      <c r="W52" s="36">
        <v>57734</v>
      </c>
      <c r="X52" s="57">
        <v>9.6000151868937067E-2</v>
      </c>
      <c r="Y52" s="36">
        <v>81623</v>
      </c>
      <c r="Z52" s="57">
        <v>7.7175849554602438E-2</v>
      </c>
      <c r="AA52" s="36">
        <v>139357</v>
      </c>
      <c r="AB52" s="57">
        <v>8.4895525176719611E-2</v>
      </c>
    </row>
    <row r="53" spans="2:28" ht="15" hidden="1" customHeight="1" outlineLevel="1">
      <c r="B53" s="63" t="s">
        <v>84</v>
      </c>
      <c r="C53" s="36">
        <v>122</v>
      </c>
      <c r="D53" s="57">
        <v>0.40229885057471271</v>
      </c>
      <c r="E53" s="66">
        <v>11</v>
      </c>
      <c r="F53" s="57">
        <v>-0.62068965517241381</v>
      </c>
      <c r="G53" s="66">
        <v>0</v>
      </c>
      <c r="H53" s="57">
        <v>-1</v>
      </c>
      <c r="I53" s="66">
        <v>11</v>
      </c>
      <c r="J53" s="57">
        <v>-0.86419753086419759</v>
      </c>
      <c r="K53" s="36">
        <v>1397</v>
      </c>
      <c r="L53" s="57">
        <v>-0.5383344348975545</v>
      </c>
      <c r="M53" s="36">
        <v>1031</v>
      </c>
      <c r="N53" s="57">
        <v>-0.18754925137903866</v>
      </c>
      <c r="O53" s="36">
        <v>2428</v>
      </c>
      <c r="P53" s="57">
        <v>-0.43469150174621651</v>
      </c>
      <c r="Q53" s="66">
        <v>53334</v>
      </c>
      <c r="R53" s="57">
        <v>-2.9955802913733787E-2</v>
      </c>
      <c r="S53" s="66">
        <v>71610</v>
      </c>
      <c r="T53" s="57">
        <v>-6.6362451108213816E-2</v>
      </c>
      <c r="U53" s="66">
        <v>124944</v>
      </c>
      <c r="V53" s="57">
        <v>-5.1161519125766053E-2</v>
      </c>
      <c r="W53" s="36">
        <v>54864</v>
      </c>
      <c r="X53" s="57">
        <v>-5.6070746520310411E-2</v>
      </c>
      <c r="Y53" s="36">
        <v>72641</v>
      </c>
      <c r="Z53" s="57">
        <v>-6.8955793952910072E-2</v>
      </c>
      <c r="AA53" s="36">
        <v>127505</v>
      </c>
      <c r="AB53" s="57">
        <v>-6.3454871312727645E-2</v>
      </c>
    </row>
    <row r="54" spans="2:28" ht="15" hidden="1" customHeight="1" outlineLevel="1">
      <c r="B54" s="63" t="s">
        <v>83</v>
      </c>
      <c r="C54" s="36">
        <v>192</v>
      </c>
      <c r="D54" s="57">
        <v>0.69911504424778759</v>
      </c>
      <c r="E54" s="66">
        <v>30</v>
      </c>
      <c r="F54" s="57">
        <v>-0.25</v>
      </c>
      <c r="G54" s="66">
        <v>0</v>
      </c>
      <c r="H54" s="57">
        <v>-1</v>
      </c>
      <c r="I54" s="66">
        <v>30</v>
      </c>
      <c r="J54" s="57">
        <v>-0.75806451612903225</v>
      </c>
      <c r="K54" s="36">
        <v>2292</v>
      </c>
      <c r="L54" s="57">
        <v>-1.3071895424836555E-3</v>
      </c>
      <c r="M54" s="36">
        <v>678</v>
      </c>
      <c r="N54" s="57">
        <v>-0.45760000000000001</v>
      </c>
      <c r="O54" s="36">
        <v>2970</v>
      </c>
      <c r="P54" s="57">
        <v>-0.16220028208744708</v>
      </c>
      <c r="Q54" s="66">
        <v>58787</v>
      </c>
      <c r="R54" s="57">
        <v>0.12899942385250629</v>
      </c>
      <c r="S54" s="66">
        <v>71654</v>
      </c>
      <c r="T54" s="57">
        <v>4.2755690086733855E-2</v>
      </c>
      <c r="U54" s="66">
        <v>130441</v>
      </c>
      <c r="V54" s="57">
        <v>7.9934760651068748E-2</v>
      </c>
      <c r="W54" s="36">
        <v>61301</v>
      </c>
      <c r="X54" s="57">
        <v>0.12441762353718033</v>
      </c>
      <c r="Y54" s="36">
        <v>72332</v>
      </c>
      <c r="Z54" s="57">
        <v>3.2576730906495266E-2</v>
      </c>
      <c r="AA54" s="36">
        <v>133633</v>
      </c>
      <c r="AB54" s="57">
        <v>7.2771498298118242E-2</v>
      </c>
    </row>
    <row r="55" spans="2:28" ht="15" hidden="1" customHeight="1" outlineLevel="1">
      <c r="B55" s="63" t="s">
        <v>82</v>
      </c>
      <c r="C55" s="36">
        <v>256</v>
      </c>
      <c r="D55" s="57">
        <v>-0.42212189616252827</v>
      </c>
      <c r="E55" s="66">
        <v>55</v>
      </c>
      <c r="F55" s="57">
        <v>0.30952380952380953</v>
      </c>
      <c r="G55" s="66">
        <v>5</v>
      </c>
      <c r="H55" s="57">
        <v>-0.92063492063492069</v>
      </c>
      <c r="I55" s="66">
        <v>60</v>
      </c>
      <c r="J55" s="57">
        <v>-0.4285714285714286</v>
      </c>
      <c r="K55" s="36">
        <v>3790</v>
      </c>
      <c r="L55" s="57">
        <v>-0.25276025236593058</v>
      </c>
      <c r="M55" s="36">
        <v>1816</v>
      </c>
      <c r="N55" s="57">
        <v>5.8892128279883327E-2</v>
      </c>
      <c r="O55" s="36">
        <v>5606</v>
      </c>
      <c r="P55" s="57">
        <v>-0.17400913511124205</v>
      </c>
      <c r="Q55" s="66">
        <v>60562</v>
      </c>
      <c r="R55" s="57">
        <v>0.13769912834385334</v>
      </c>
      <c r="S55" s="66">
        <v>75861</v>
      </c>
      <c r="T55" s="57">
        <v>3.8338352039419599E-2</v>
      </c>
      <c r="U55" s="66">
        <v>136423</v>
      </c>
      <c r="V55" s="57">
        <v>8.0218857884901684E-2</v>
      </c>
      <c r="W55" s="36">
        <v>64663</v>
      </c>
      <c r="X55" s="57">
        <v>9.9916651074180463E-2</v>
      </c>
      <c r="Y55" s="36">
        <v>77682</v>
      </c>
      <c r="Z55" s="57">
        <v>3.8002084502525513E-2</v>
      </c>
      <c r="AA55" s="36">
        <v>142345</v>
      </c>
      <c r="AB55" s="57">
        <v>6.5241306023483325E-2</v>
      </c>
    </row>
    <row r="56" spans="2:28" ht="15" hidden="1" customHeight="1" outlineLevel="1">
      <c r="B56" s="63" t="s">
        <v>81</v>
      </c>
      <c r="C56" s="36">
        <v>349</v>
      </c>
      <c r="D56" s="57">
        <v>4.179104477611939E-2</v>
      </c>
      <c r="E56" s="66">
        <v>93</v>
      </c>
      <c r="F56" s="57">
        <v>8.1395348837209225E-2</v>
      </c>
      <c r="G56" s="66">
        <v>0</v>
      </c>
      <c r="H56" s="57">
        <v>-1</v>
      </c>
      <c r="I56" s="66">
        <v>93</v>
      </c>
      <c r="J56" s="57">
        <v>-0.56338028169014087</v>
      </c>
      <c r="K56" s="36">
        <v>6156</v>
      </c>
      <c r="L56" s="57">
        <v>-0.17457763475462595</v>
      </c>
      <c r="M56" s="36">
        <v>1938</v>
      </c>
      <c r="N56" s="57">
        <v>-9.1420534458509173E-2</v>
      </c>
      <c r="O56" s="36">
        <v>8094</v>
      </c>
      <c r="P56" s="57">
        <v>-0.15608382858930248</v>
      </c>
      <c r="Q56" s="66">
        <v>64979</v>
      </c>
      <c r="R56" s="57">
        <v>-4.7214768544993291E-2</v>
      </c>
      <c r="S56" s="66">
        <v>81152</v>
      </c>
      <c r="T56" s="57">
        <v>-0.17566991040773627</v>
      </c>
      <c r="U56" s="66">
        <v>146131</v>
      </c>
      <c r="V56" s="57">
        <v>-0.12310000300039003</v>
      </c>
      <c r="W56" s="36">
        <v>71577</v>
      </c>
      <c r="X56" s="57">
        <v>-5.9162964326086365E-2</v>
      </c>
      <c r="Y56" s="36">
        <v>83090</v>
      </c>
      <c r="Z56" s="57">
        <v>-0.17492502929319009</v>
      </c>
      <c r="AA56" s="36">
        <v>154667</v>
      </c>
      <c r="AB56" s="57">
        <v>-0.12510747578966419</v>
      </c>
    </row>
    <row r="57" spans="2:28" ht="15" hidden="1" customHeight="1" outlineLevel="1">
      <c r="B57" s="63" t="s">
        <v>80</v>
      </c>
      <c r="C57" s="36">
        <v>402</v>
      </c>
      <c r="D57" s="57">
        <v>0.25233644859813076</v>
      </c>
      <c r="E57" s="66">
        <v>94</v>
      </c>
      <c r="F57" s="57">
        <v>0.7407407407407407</v>
      </c>
      <c r="G57" s="66">
        <v>48</v>
      </c>
      <c r="H57" s="57">
        <v>-0.71764705882352942</v>
      </c>
      <c r="I57" s="66">
        <v>142</v>
      </c>
      <c r="J57" s="57">
        <v>-0.3660714285714286</v>
      </c>
      <c r="K57" s="36">
        <v>7039</v>
      </c>
      <c r="L57" s="57">
        <v>-7.5761554621848748E-2</v>
      </c>
      <c r="M57" s="36">
        <v>1898</v>
      </c>
      <c r="N57" s="57">
        <v>6.6891512085441196E-2</v>
      </c>
      <c r="O57" s="36">
        <v>8937</v>
      </c>
      <c r="P57" s="57">
        <v>-4.8749334752527962E-2</v>
      </c>
      <c r="Q57" s="66">
        <v>65459</v>
      </c>
      <c r="R57" s="57">
        <v>9.3461846852866515E-2</v>
      </c>
      <c r="S57" s="66">
        <v>88180</v>
      </c>
      <c r="T57" s="57">
        <v>8.486503776973997E-2</v>
      </c>
      <c r="U57" s="66">
        <v>153639</v>
      </c>
      <c r="V57" s="57">
        <v>8.8511186997860314E-2</v>
      </c>
      <c r="W57" s="36">
        <v>72994</v>
      </c>
      <c r="X57" s="57">
        <v>7.5735023211259245E-2</v>
      </c>
      <c r="Y57" s="36">
        <v>90126</v>
      </c>
      <c r="Z57" s="57">
        <v>8.2841729644002937E-2</v>
      </c>
      <c r="AA57" s="36">
        <v>163120</v>
      </c>
      <c r="AB57" s="57">
        <v>7.9650000661874776E-2</v>
      </c>
    </row>
    <row r="58" spans="2:28" ht="15" hidden="1" customHeight="1" outlineLevel="1">
      <c r="B58" s="63" t="s">
        <v>79</v>
      </c>
      <c r="C58" s="36">
        <v>348</v>
      </c>
      <c r="D58" s="57">
        <v>3.8805970149253799E-2</v>
      </c>
      <c r="E58" s="66">
        <v>92</v>
      </c>
      <c r="F58" s="57">
        <v>0.50819672131147531</v>
      </c>
      <c r="G58" s="66">
        <v>0</v>
      </c>
      <c r="H58" s="57">
        <v>-1</v>
      </c>
      <c r="I58" s="66">
        <v>92</v>
      </c>
      <c r="J58" s="57">
        <v>2.2222222222222143E-2</v>
      </c>
      <c r="K58" s="36">
        <v>5416</v>
      </c>
      <c r="L58" s="57">
        <v>-0.2589957586537146</v>
      </c>
      <c r="M58" s="36">
        <v>1692</v>
      </c>
      <c r="N58" s="57">
        <v>5.027932960893855E-2</v>
      </c>
      <c r="O58" s="36">
        <v>7108</v>
      </c>
      <c r="P58" s="57">
        <v>-0.20313901345291485</v>
      </c>
      <c r="Q58" s="66">
        <v>56019</v>
      </c>
      <c r="R58" s="57">
        <v>-2.3429736938444634E-2</v>
      </c>
      <c r="S58" s="66">
        <v>70015</v>
      </c>
      <c r="T58" s="57">
        <v>-2.3977138077646898E-2</v>
      </c>
      <c r="U58" s="66">
        <v>126034</v>
      </c>
      <c r="V58" s="57">
        <v>-2.3733907574090995E-2</v>
      </c>
      <c r="W58" s="36">
        <v>61875</v>
      </c>
      <c r="X58" s="57">
        <v>-4.9071740333189839E-2</v>
      </c>
      <c r="Y58" s="36">
        <v>71707</v>
      </c>
      <c r="Z58" s="57">
        <v>-2.2732538330494045E-2</v>
      </c>
      <c r="AA58" s="36">
        <v>133582</v>
      </c>
      <c r="AB58" s="57">
        <v>-3.5111923318622118E-2</v>
      </c>
    </row>
    <row r="59" spans="2:28" collapsed="1">
      <c r="B59" s="173">
        <v>2008</v>
      </c>
      <c r="C59" s="66">
        <v>3463</v>
      </c>
      <c r="D59" s="67">
        <v>9.3463845910956689E-2</v>
      </c>
      <c r="E59" s="66">
        <v>580</v>
      </c>
      <c r="F59" s="67">
        <v>0.21085594989561596</v>
      </c>
      <c r="G59" s="66">
        <v>106</v>
      </c>
      <c r="H59" s="67">
        <v>-0.8865096359743041</v>
      </c>
      <c r="I59" s="66">
        <v>686</v>
      </c>
      <c r="J59" s="67">
        <v>-0.51450813871196033</v>
      </c>
      <c r="K59" s="66">
        <v>46045</v>
      </c>
      <c r="L59" s="67">
        <v>-0.2182910887391134</v>
      </c>
      <c r="M59" s="66">
        <v>18318</v>
      </c>
      <c r="N59" s="67">
        <v>-9.9631359056279178E-2</v>
      </c>
      <c r="O59" s="66">
        <v>64363</v>
      </c>
      <c r="P59" s="67">
        <v>-0.18782808398950135</v>
      </c>
      <c r="Q59" s="66">
        <v>690216</v>
      </c>
      <c r="R59" s="67">
        <v>-1.8504640735805822E-2</v>
      </c>
      <c r="S59" s="66">
        <v>910603</v>
      </c>
      <c r="T59" s="67">
        <v>-3.9129035491750952E-2</v>
      </c>
      <c r="U59" s="66">
        <v>1600819</v>
      </c>
      <c r="V59" s="67">
        <v>-3.0343797435844588E-2</v>
      </c>
      <c r="W59" s="66">
        <v>740304</v>
      </c>
      <c r="X59" s="67">
        <v>-3.326551559329205E-2</v>
      </c>
      <c r="Y59" s="66">
        <v>929027</v>
      </c>
      <c r="Z59" s="67">
        <v>-4.1216185534240668E-2</v>
      </c>
      <c r="AA59" s="66">
        <v>1669331</v>
      </c>
      <c r="AB59" s="67">
        <v>-3.7706471625175375E-2</v>
      </c>
    </row>
    <row r="60" spans="2:28" ht="15" hidden="1" customHeight="1" outlineLevel="1">
      <c r="B60" s="63" t="s">
        <v>90</v>
      </c>
      <c r="C60" s="36">
        <v>462</v>
      </c>
      <c r="D60" s="57">
        <v>0.193798449612403</v>
      </c>
      <c r="E60" s="66">
        <v>26</v>
      </c>
      <c r="F60" s="57">
        <v>-0.27777777777777779</v>
      </c>
      <c r="G60" s="66">
        <v>9</v>
      </c>
      <c r="H60" s="57">
        <v>-0.85714285714285721</v>
      </c>
      <c r="I60" s="66">
        <v>35</v>
      </c>
      <c r="J60" s="57">
        <v>-0.64646464646464641</v>
      </c>
      <c r="K60" s="36">
        <v>6875</v>
      </c>
      <c r="L60" s="57">
        <v>-4.2078863034694214E-2</v>
      </c>
      <c r="M60" s="36">
        <v>1804</v>
      </c>
      <c r="N60" s="57">
        <v>3.8572251007484182E-2</v>
      </c>
      <c r="O60" s="36">
        <v>8679</v>
      </c>
      <c r="P60" s="57">
        <v>-2.6363024455912099E-2</v>
      </c>
      <c r="Q60" s="66">
        <v>63006</v>
      </c>
      <c r="R60" s="57">
        <v>-8.4720648479037708E-2</v>
      </c>
      <c r="S60" s="66">
        <v>72222</v>
      </c>
      <c r="T60" s="57">
        <v>-0.1729421464889378</v>
      </c>
      <c r="U60" s="66">
        <v>135228</v>
      </c>
      <c r="V60" s="57">
        <v>-0.13405309870519078</v>
      </c>
      <c r="W60" s="36">
        <v>70369</v>
      </c>
      <c r="X60" s="57">
        <v>-7.9397681781313012E-2</v>
      </c>
      <c r="Y60" s="36">
        <v>74035</v>
      </c>
      <c r="Z60" s="57">
        <v>-0.16930344239486561</v>
      </c>
      <c r="AA60" s="36">
        <v>144404</v>
      </c>
      <c r="AB60" s="57">
        <v>-0.12779502542854038</v>
      </c>
    </row>
    <row r="61" spans="2:28" ht="15" hidden="1" customHeight="1" outlineLevel="1">
      <c r="B61" s="63" t="s">
        <v>89</v>
      </c>
      <c r="C61" s="36">
        <v>388</v>
      </c>
      <c r="D61" s="57">
        <v>0.2847682119205297</v>
      </c>
      <c r="E61" s="66">
        <v>30</v>
      </c>
      <c r="F61" s="57">
        <v>0.66666666666666674</v>
      </c>
      <c r="G61" s="66">
        <v>37</v>
      </c>
      <c r="H61" s="57">
        <v>-0.66666666666666674</v>
      </c>
      <c r="I61" s="66">
        <v>67</v>
      </c>
      <c r="J61" s="57">
        <v>-0.48062015503875966</v>
      </c>
      <c r="K61" s="36">
        <v>6549</v>
      </c>
      <c r="L61" s="57">
        <v>6.90499510284035E-2</v>
      </c>
      <c r="M61" s="36">
        <v>2092</v>
      </c>
      <c r="N61" s="57">
        <v>0.38726790450928372</v>
      </c>
      <c r="O61" s="36">
        <v>8641</v>
      </c>
      <c r="P61" s="57">
        <v>0.13190987686664912</v>
      </c>
      <c r="Q61" s="66">
        <v>69277</v>
      </c>
      <c r="R61" s="57">
        <v>0.10634322399310103</v>
      </c>
      <c r="S61" s="66">
        <v>84857</v>
      </c>
      <c r="T61" s="57">
        <v>4.3892777620588186E-2</v>
      </c>
      <c r="U61" s="66">
        <v>154134</v>
      </c>
      <c r="V61" s="57">
        <v>7.1066730596843763E-2</v>
      </c>
      <c r="W61" s="36">
        <v>76244</v>
      </c>
      <c r="X61" s="57">
        <v>0.10396154291671489</v>
      </c>
      <c r="Y61" s="36">
        <v>86986</v>
      </c>
      <c r="Z61" s="57">
        <v>4.9187050706807511E-2</v>
      </c>
      <c r="AA61" s="36">
        <v>163230</v>
      </c>
      <c r="AB61" s="57">
        <v>7.4079435685521E-2</v>
      </c>
    </row>
    <row r="62" spans="2:28" ht="15" hidden="1" customHeight="1" outlineLevel="1">
      <c r="B62" s="63" t="s">
        <v>88</v>
      </c>
      <c r="C62" s="36">
        <v>250</v>
      </c>
      <c r="D62" s="57">
        <v>0.20192307692307687</v>
      </c>
      <c r="E62" s="66">
        <v>28</v>
      </c>
      <c r="F62" s="57">
        <v>-0.30000000000000004</v>
      </c>
      <c r="G62" s="66">
        <v>73</v>
      </c>
      <c r="H62" s="57">
        <v>-0.47857142857142854</v>
      </c>
      <c r="I62" s="66">
        <v>101</v>
      </c>
      <c r="J62" s="57">
        <v>-0.43888888888888888</v>
      </c>
      <c r="K62" s="36">
        <v>4496</v>
      </c>
      <c r="L62" s="57">
        <v>-0.13288331726133074</v>
      </c>
      <c r="M62" s="36">
        <v>1881</v>
      </c>
      <c r="N62" s="57">
        <v>-0.14383249886208471</v>
      </c>
      <c r="O62" s="36">
        <v>6377</v>
      </c>
      <c r="P62" s="57">
        <v>-0.13614196694662695</v>
      </c>
      <c r="Q62" s="66">
        <v>71645</v>
      </c>
      <c r="R62" s="57">
        <v>-2.2058120964769778E-2</v>
      </c>
      <c r="S62" s="66">
        <v>86949</v>
      </c>
      <c r="T62" s="57">
        <v>-0.14901051148041577</v>
      </c>
      <c r="U62" s="66">
        <v>158594</v>
      </c>
      <c r="V62" s="57">
        <v>-9.5995667911192184E-2</v>
      </c>
      <c r="W62" s="36">
        <v>76419</v>
      </c>
      <c r="X62" s="57">
        <v>-2.8909446717665932E-2</v>
      </c>
      <c r="Y62" s="36">
        <v>88903</v>
      </c>
      <c r="Z62" s="57">
        <v>-0.14934313134502586</v>
      </c>
      <c r="AA62" s="36">
        <v>165322</v>
      </c>
      <c r="AB62" s="57">
        <v>-9.7611964738953616E-2</v>
      </c>
    </row>
    <row r="63" spans="2:28" ht="15" hidden="1" customHeight="1" outlineLevel="1">
      <c r="B63" s="63" t="s">
        <v>87</v>
      </c>
      <c r="C63" s="36">
        <v>186</v>
      </c>
      <c r="D63" s="57">
        <v>-1.5873015873015928E-2</v>
      </c>
      <c r="E63" s="66">
        <v>29</v>
      </c>
      <c r="F63" s="57">
        <v>0.44999999999999996</v>
      </c>
      <c r="G63" s="66">
        <v>150</v>
      </c>
      <c r="H63" s="57">
        <v>0.22950819672131151</v>
      </c>
      <c r="I63" s="66">
        <v>179</v>
      </c>
      <c r="J63" s="57">
        <v>0.26056338028169024</v>
      </c>
      <c r="K63" s="36">
        <v>3894</v>
      </c>
      <c r="L63" s="57">
        <v>-0.22399362295735348</v>
      </c>
      <c r="M63" s="36">
        <v>1652</v>
      </c>
      <c r="N63" s="57">
        <v>-0.2369515011547344</v>
      </c>
      <c r="O63" s="36">
        <v>5546</v>
      </c>
      <c r="P63" s="57">
        <v>-0.22789920645969652</v>
      </c>
      <c r="Q63" s="66">
        <v>52038</v>
      </c>
      <c r="R63" s="57">
        <v>-0.17491675915649274</v>
      </c>
      <c r="S63" s="66">
        <v>69475</v>
      </c>
      <c r="T63" s="57">
        <v>-0.28165970470242774</v>
      </c>
      <c r="U63" s="66">
        <v>121513</v>
      </c>
      <c r="V63" s="57">
        <v>-0.23952661685003696</v>
      </c>
      <c r="W63" s="36">
        <v>56147</v>
      </c>
      <c r="X63" s="57">
        <v>-0.17789946849788429</v>
      </c>
      <c r="Y63" s="36">
        <v>71277</v>
      </c>
      <c r="Z63" s="57">
        <v>-0.28005211963273835</v>
      </c>
      <c r="AA63" s="36">
        <v>127424</v>
      </c>
      <c r="AB63" s="57">
        <v>-0.23835026897788403</v>
      </c>
    </row>
    <row r="64" spans="2:28" ht="15" hidden="1" customHeight="1" outlineLevel="1">
      <c r="B64" s="63" t="s">
        <v>86</v>
      </c>
      <c r="C64" s="36">
        <v>98</v>
      </c>
      <c r="D64" s="57">
        <v>-0.42011834319526631</v>
      </c>
      <c r="E64" s="66">
        <v>39</v>
      </c>
      <c r="F64" s="57">
        <v>0.69565217391304346</v>
      </c>
      <c r="G64" s="66">
        <v>110</v>
      </c>
      <c r="H64" s="57">
        <v>0.44736842105263164</v>
      </c>
      <c r="I64" s="66">
        <v>149</v>
      </c>
      <c r="J64" s="57">
        <v>0.50505050505050497</v>
      </c>
      <c r="K64" s="36">
        <v>2189</v>
      </c>
      <c r="L64" s="57">
        <v>-0.19045857988165682</v>
      </c>
      <c r="M64" s="36">
        <v>1504</v>
      </c>
      <c r="N64" s="57">
        <v>-0.20633245382585752</v>
      </c>
      <c r="O64" s="36">
        <v>3693</v>
      </c>
      <c r="P64" s="57">
        <v>-0.19699934768427918</v>
      </c>
      <c r="Q64" s="66">
        <v>51165</v>
      </c>
      <c r="R64" s="57">
        <v>-2.3233171700202337E-2</v>
      </c>
      <c r="S64" s="66">
        <v>90153</v>
      </c>
      <c r="T64" s="57">
        <v>-0.12060438756498926</v>
      </c>
      <c r="U64" s="66">
        <v>141318</v>
      </c>
      <c r="V64" s="57">
        <v>-8.7676485968276152E-2</v>
      </c>
      <c r="W64" s="36">
        <v>53491</v>
      </c>
      <c r="X64" s="57">
        <v>-3.2327508231122737E-2</v>
      </c>
      <c r="Y64" s="36">
        <v>91767</v>
      </c>
      <c r="Z64" s="57">
        <v>-0.12174603782252502</v>
      </c>
      <c r="AA64" s="36">
        <v>145258</v>
      </c>
      <c r="AB64" s="57">
        <v>-9.0807806416884684E-2</v>
      </c>
    </row>
    <row r="65" spans="2:28" ht="15" hidden="1" customHeight="1" outlineLevel="1">
      <c r="B65" s="63" t="s">
        <v>85</v>
      </c>
      <c r="C65" s="36">
        <v>149</v>
      </c>
      <c r="D65" s="57">
        <v>-0.31336405529953915</v>
      </c>
      <c r="E65" s="66">
        <v>15</v>
      </c>
      <c r="F65" s="57">
        <v>0.66666666666666674</v>
      </c>
      <c r="G65" s="66">
        <v>30</v>
      </c>
      <c r="H65" s="57">
        <v>-0.74358974358974361</v>
      </c>
      <c r="I65" s="66">
        <v>45</v>
      </c>
      <c r="J65" s="57">
        <v>-0.64285714285714279</v>
      </c>
      <c r="K65" s="36">
        <v>2124</v>
      </c>
      <c r="L65" s="57">
        <v>-0.30406290956749671</v>
      </c>
      <c r="M65" s="36">
        <v>1655</v>
      </c>
      <c r="N65" s="57">
        <v>-0.16624685138539042</v>
      </c>
      <c r="O65" s="36">
        <v>3779</v>
      </c>
      <c r="P65" s="57">
        <v>-0.24975183641056187</v>
      </c>
      <c r="Q65" s="66">
        <v>50389</v>
      </c>
      <c r="R65" s="57">
        <v>-4.681825060532685E-2</v>
      </c>
      <c r="S65" s="66">
        <v>74090</v>
      </c>
      <c r="T65" s="57">
        <v>-0.19938189559222397</v>
      </c>
      <c r="U65" s="66">
        <v>124479</v>
      </c>
      <c r="V65" s="57">
        <v>-0.14391527113923175</v>
      </c>
      <c r="W65" s="36">
        <v>52677</v>
      </c>
      <c r="X65" s="57">
        <v>-6.1718499519076597E-2</v>
      </c>
      <c r="Y65" s="36">
        <v>75775</v>
      </c>
      <c r="Z65" s="57">
        <v>-0.19935969907969953</v>
      </c>
      <c r="AA65" s="36">
        <v>128452</v>
      </c>
      <c r="AB65" s="57">
        <v>-0.14811154955731676</v>
      </c>
    </row>
    <row r="66" spans="2:28" ht="15" hidden="1" customHeight="1" outlineLevel="1">
      <c r="B66" s="63" t="s">
        <v>84</v>
      </c>
      <c r="C66" s="36">
        <v>87</v>
      </c>
      <c r="D66" s="57">
        <v>-0.5</v>
      </c>
      <c r="E66" s="66">
        <v>29</v>
      </c>
      <c r="F66" s="57">
        <v>3.5714285714285809E-2</v>
      </c>
      <c r="G66" s="66">
        <v>52</v>
      </c>
      <c r="H66" s="57">
        <v>-0.38095238095238093</v>
      </c>
      <c r="I66" s="66">
        <v>81</v>
      </c>
      <c r="J66" s="57">
        <v>-0.2767857142857143</v>
      </c>
      <c r="K66" s="36">
        <v>3026</v>
      </c>
      <c r="L66" s="57">
        <v>-0.13789173789173792</v>
      </c>
      <c r="M66" s="36">
        <v>1269</v>
      </c>
      <c r="N66" s="57">
        <v>-0.16182298546895646</v>
      </c>
      <c r="O66" s="36">
        <v>4295</v>
      </c>
      <c r="P66" s="57">
        <v>-0.14510350318471332</v>
      </c>
      <c r="Q66" s="66">
        <v>54981</v>
      </c>
      <c r="R66" s="57">
        <v>-5.8882935930572922E-2</v>
      </c>
      <c r="S66" s="66">
        <v>76700</v>
      </c>
      <c r="T66" s="57">
        <v>-0.19177230529299572</v>
      </c>
      <c r="U66" s="66">
        <v>131681</v>
      </c>
      <c r="V66" s="57">
        <v>-0.14113618575528308</v>
      </c>
      <c r="W66" s="36">
        <v>58123</v>
      </c>
      <c r="X66" s="57">
        <v>-6.45389728485668E-2</v>
      </c>
      <c r="Y66" s="36">
        <v>78021</v>
      </c>
      <c r="Z66" s="57">
        <v>-0.19146709224120961</v>
      </c>
      <c r="AA66" s="36">
        <v>136144</v>
      </c>
      <c r="AB66" s="57">
        <v>-0.14175124503561742</v>
      </c>
    </row>
    <row r="67" spans="2:28" ht="15" hidden="1" customHeight="1" outlineLevel="1">
      <c r="B67" s="63" t="s">
        <v>83</v>
      </c>
      <c r="C67" s="36">
        <v>113</v>
      </c>
      <c r="D67" s="57">
        <v>-0.4955357142857143</v>
      </c>
      <c r="E67" s="66">
        <v>40</v>
      </c>
      <c r="F67" s="57">
        <v>8.1081081081081141E-2</v>
      </c>
      <c r="G67" s="66">
        <v>84</v>
      </c>
      <c r="H67" s="57">
        <v>-0.23636363636363633</v>
      </c>
      <c r="I67" s="66">
        <v>124</v>
      </c>
      <c r="J67" s="57">
        <v>-0.15646258503401356</v>
      </c>
      <c r="K67" s="36">
        <v>2295</v>
      </c>
      <c r="L67" s="57">
        <v>-0.43639489194499015</v>
      </c>
      <c r="M67" s="36">
        <v>1250</v>
      </c>
      <c r="N67" s="57">
        <v>-3.0256012412723021E-2</v>
      </c>
      <c r="O67" s="36">
        <v>3545</v>
      </c>
      <c r="P67" s="57">
        <v>-0.33874277187091961</v>
      </c>
      <c r="Q67" s="66">
        <v>52070</v>
      </c>
      <c r="R67" s="57">
        <v>-9.5991249848087601E-2</v>
      </c>
      <c r="S67" s="66">
        <v>68716</v>
      </c>
      <c r="T67" s="57">
        <v>-0.12055902528923923</v>
      </c>
      <c r="U67" s="66">
        <v>120786</v>
      </c>
      <c r="V67" s="57">
        <v>-0.11013371643275505</v>
      </c>
      <c r="W67" s="36">
        <v>54518</v>
      </c>
      <c r="X67" s="57">
        <v>-0.11971194213007819</v>
      </c>
      <c r="Y67" s="36">
        <v>70050</v>
      </c>
      <c r="Z67" s="57">
        <v>-0.11925567360281641</v>
      </c>
      <c r="AA67" s="36">
        <v>124568</v>
      </c>
      <c r="AB67" s="57">
        <v>-0.1194554206988202</v>
      </c>
    </row>
    <row r="68" spans="2:28" ht="15" hidden="1" customHeight="1" outlineLevel="1">
      <c r="B68" s="63" t="s">
        <v>82</v>
      </c>
      <c r="C68" s="36">
        <v>443</v>
      </c>
      <c r="D68" s="57">
        <v>0.68441064638783278</v>
      </c>
      <c r="E68" s="66">
        <v>42</v>
      </c>
      <c r="F68" s="57">
        <v>-0.28813559322033899</v>
      </c>
      <c r="G68" s="66">
        <v>63</v>
      </c>
      <c r="H68" s="57">
        <v>-0.47058823529411764</v>
      </c>
      <c r="I68" s="66">
        <v>105</v>
      </c>
      <c r="J68" s="57">
        <v>-0.4101123595505618</v>
      </c>
      <c r="K68" s="36">
        <v>5072</v>
      </c>
      <c r="L68" s="57">
        <v>-0.12188365650969524</v>
      </c>
      <c r="M68" s="36">
        <v>1715</v>
      </c>
      <c r="N68" s="57">
        <v>-0.20121099208197479</v>
      </c>
      <c r="O68" s="36">
        <v>6787</v>
      </c>
      <c r="P68" s="57">
        <v>-0.14338003281585254</v>
      </c>
      <c r="Q68" s="66">
        <v>53232</v>
      </c>
      <c r="R68" s="57">
        <v>-7.4499713128292511E-2</v>
      </c>
      <c r="S68" s="66">
        <v>73060</v>
      </c>
      <c r="T68" s="57">
        <v>-0.13789441389564105</v>
      </c>
      <c r="U68" s="66">
        <v>126292</v>
      </c>
      <c r="V68" s="57">
        <v>-0.112263905583321</v>
      </c>
      <c r="W68" s="36">
        <v>58789</v>
      </c>
      <c r="X68" s="57">
        <v>-7.5862611019413606E-2</v>
      </c>
      <c r="Y68" s="36">
        <v>74838</v>
      </c>
      <c r="Z68" s="57">
        <v>-0.13991173631223275</v>
      </c>
      <c r="AA68" s="36">
        <v>133627</v>
      </c>
      <c r="AB68" s="57">
        <v>-0.11286157196252999</v>
      </c>
    </row>
    <row r="69" spans="2:28" ht="15" hidden="1" customHeight="1" outlineLevel="1">
      <c r="B69" s="63" t="s">
        <v>81</v>
      </c>
      <c r="C69" s="36">
        <v>335</v>
      </c>
      <c r="D69" s="57">
        <v>3.076923076923066E-2</v>
      </c>
      <c r="E69" s="66">
        <v>86</v>
      </c>
      <c r="F69" s="57">
        <v>-0.17307692307692313</v>
      </c>
      <c r="G69" s="66">
        <v>127</v>
      </c>
      <c r="H69" s="57">
        <v>0.36559139784946226</v>
      </c>
      <c r="I69" s="66">
        <v>213</v>
      </c>
      <c r="J69" s="57">
        <v>8.1218274111675148E-2</v>
      </c>
      <c r="K69" s="36">
        <v>7458</v>
      </c>
      <c r="L69" s="57">
        <v>-2.228631358154165E-2</v>
      </c>
      <c r="M69" s="36">
        <v>2133</v>
      </c>
      <c r="N69" s="57">
        <v>-0.1189591078066915</v>
      </c>
      <c r="O69" s="36">
        <v>9591</v>
      </c>
      <c r="P69" s="57">
        <v>-4.5576674295949804E-2</v>
      </c>
      <c r="Q69" s="66">
        <v>68199</v>
      </c>
      <c r="R69" s="57">
        <v>6.1000653411742656E-2</v>
      </c>
      <c r="S69" s="66">
        <v>98446</v>
      </c>
      <c r="T69" s="57">
        <v>2.8081497958373891E-2</v>
      </c>
      <c r="U69" s="66">
        <v>166645</v>
      </c>
      <c r="V69" s="57">
        <v>4.1303464867060269E-2</v>
      </c>
      <c r="W69" s="36">
        <v>76078</v>
      </c>
      <c r="X69" s="57">
        <v>5.1745351489596914E-2</v>
      </c>
      <c r="Y69" s="36">
        <v>100706</v>
      </c>
      <c r="Z69" s="57">
        <v>2.4778418862126061E-2</v>
      </c>
      <c r="AA69" s="36">
        <v>176784</v>
      </c>
      <c r="AB69" s="57">
        <v>3.6212091016728509E-2</v>
      </c>
    </row>
    <row r="70" spans="2:28" ht="15" hidden="1" customHeight="1" outlineLevel="1">
      <c r="B70" s="63" t="s">
        <v>80</v>
      </c>
      <c r="C70" s="36">
        <v>321</v>
      </c>
      <c r="D70" s="57">
        <v>-1.834862385321101E-2</v>
      </c>
      <c r="E70" s="66">
        <v>54</v>
      </c>
      <c r="F70" s="57">
        <v>-0.46534653465346532</v>
      </c>
      <c r="G70" s="66">
        <v>170</v>
      </c>
      <c r="H70" s="57">
        <v>0.7</v>
      </c>
      <c r="I70" s="66">
        <v>224</v>
      </c>
      <c r="J70" s="57">
        <v>0.11442786069651745</v>
      </c>
      <c r="K70" s="36">
        <v>7616</v>
      </c>
      <c r="L70" s="57">
        <v>-3.8262406869554288E-2</v>
      </c>
      <c r="M70" s="36">
        <v>1779</v>
      </c>
      <c r="N70" s="57">
        <v>-0.13092330239374694</v>
      </c>
      <c r="O70" s="36">
        <v>9395</v>
      </c>
      <c r="P70" s="57">
        <v>-5.7294802327914951E-2</v>
      </c>
      <c r="Q70" s="66">
        <v>59864</v>
      </c>
      <c r="R70" s="57">
        <v>7.0261379482962072E-2</v>
      </c>
      <c r="S70" s="66">
        <v>81282</v>
      </c>
      <c r="T70" s="57">
        <v>1.7309353058235999E-2</v>
      </c>
      <c r="U70" s="66">
        <v>141146</v>
      </c>
      <c r="V70" s="57">
        <v>3.9114206415230557E-2</v>
      </c>
      <c r="W70" s="36">
        <v>67855</v>
      </c>
      <c r="X70" s="57">
        <v>5.5599632861965453E-2</v>
      </c>
      <c r="Y70" s="36">
        <v>83231</v>
      </c>
      <c r="Z70" s="57">
        <v>1.4443117275674711E-2</v>
      </c>
      <c r="AA70" s="36">
        <v>151086</v>
      </c>
      <c r="AB70" s="57">
        <v>3.2523047694547058E-2</v>
      </c>
    </row>
    <row r="71" spans="2:28" ht="15" hidden="1" customHeight="1" outlineLevel="1">
      <c r="B71" s="63" t="s">
        <v>79</v>
      </c>
      <c r="C71" s="36">
        <v>335</v>
      </c>
      <c r="D71" s="57">
        <v>0.2007168458781361</v>
      </c>
      <c r="E71" s="66">
        <v>61</v>
      </c>
      <c r="F71" s="57">
        <v>-1.6129032258064502E-2</v>
      </c>
      <c r="G71" s="66">
        <v>29</v>
      </c>
      <c r="H71" s="57">
        <v>-0.47272727272727277</v>
      </c>
      <c r="I71" s="66">
        <v>90</v>
      </c>
      <c r="J71" s="57">
        <v>-0.23076923076923073</v>
      </c>
      <c r="K71" s="36">
        <v>7309</v>
      </c>
      <c r="L71" s="57">
        <v>-0.10636997187920283</v>
      </c>
      <c r="M71" s="36">
        <v>1611</v>
      </c>
      <c r="N71" s="57">
        <v>-0.19810851169736188</v>
      </c>
      <c r="O71" s="36">
        <v>8920</v>
      </c>
      <c r="P71" s="57">
        <v>-0.12446014919513149</v>
      </c>
      <c r="Q71" s="66">
        <v>57363</v>
      </c>
      <c r="R71" s="57">
        <v>1.4807345292431773E-2</v>
      </c>
      <c r="S71" s="66">
        <v>71735</v>
      </c>
      <c r="T71" s="57">
        <v>-6.3682877803012516E-2</v>
      </c>
      <c r="U71" s="66">
        <v>129098</v>
      </c>
      <c r="V71" s="57">
        <v>-3.0359020579840745E-2</v>
      </c>
      <c r="W71" s="36">
        <v>65068</v>
      </c>
      <c r="X71" s="57">
        <v>3.3822218122558922E-4</v>
      </c>
      <c r="Y71" s="36">
        <v>73375</v>
      </c>
      <c r="Z71" s="57">
        <v>-6.7401306591423293E-2</v>
      </c>
      <c r="AA71" s="36">
        <v>138443</v>
      </c>
      <c r="AB71" s="57">
        <v>-3.6744037182377287E-2</v>
      </c>
    </row>
    <row r="72" spans="2:28" collapsed="1">
      <c r="B72" s="173">
        <v>2007</v>
      </c>
      <c r="C72" s="66">
        <v>3167</v>
      </c>
      <c r="D72" s="67">
        <v>3.3616187989556234E-2</v>
      </c>
      <c r="E72" s="66">
        <v>479</v>
      </c>
      <c r="F72" s="67">
        <v>-0.10800744878957169</v>
      </c>
      <c r="G72" s="66">
        <v>934</v>
      </c>
      <c r="H72" s="67">
        <v>-0.21512605042016808</v>
      </c>
      <c r="I72" s="66">
        <v>1413</v>
      </c>
      <c r="J72" s="67">
        <v>-0.18181818181818177</v>
      </c>
      <c r="K72" s="66">
        <v>58903</v>
      </c>
      <c r="L72" s="67">
        <v>-0.11218460796430829</v>
      </c>
      <c r="M72" s="66">
        <v>20345</v>
      </c>
      <c r="N72" s="67">
        <v>-0.11211486427511563</v>
      </c>
      <c r="O72" s="66">
        <v>79248</v>
      </c>
      <c r="P72" s="67">
        <v>-0.11216670401075512</v>
      </c>
      <c r="Q72" s="66">
        <v>703229</v>
      </c>
      <c r="R72" s="67">
        <v>-2.7759958413290042E-2</v>
      </c>
      <c r="S72" s="66">
        <v>947685</v>
      </c>
      <c r="T72" s="67">
        <v>-0.11646988845920048</v>
      </c>
      <c r="U72" s="66">
        <v>1650914</v>
      </c>
      <c r="V72" s="67">
        <v>-8.0741903870996445E-2</v>
      </c>
      <c r="W72" s="66">
        <v>765778</v>
      </c>
      <c r="X72" s="67">
        <v>-3.4638294117276258E-2</v>
      </c>
      <c r="Y72" s="66">
        <v>968964</v>
      </c>
      <c r="Z72" s="67">
        <v>-0.11648594531309842</v>
      </c>
      <c r="AA72" s="66">
        <v>1734742</v>
      </c>
      <c r="AB72" s="67">
        <v>-8.2133006273641285E-2</v>
      </c>
    </row>
    <row r="73" spans="2:28" ht="15" hidden="1" customHeight="1" outlineLevel="1">
      <c r="B73" s="63" t="s">
        <v>90</v>
      </c>
      <c r="C73" s="36">
        <v>387</v>
      </c>
      <c r="D73" s="57">
        <v>4.0322580645161255E-2</v>
      </c>
      <c r="E73" s="66">
        <v>36</v>
      </c>
      <c r="F73" s="57">
        <v>-9.9999999999999978E-2</v>
      </c>
      <c r="G73" s="66">
        <v>63</v>
      </c>
      <c r="H73" s="57">
        <v>0.125</v>
      </c>
      <c r="I73" s="66">
        <v>99</v>
      </c>
      <c r="J73" s="57">
        <v>3.125E-2</v>
      </c>
      <c r="K73" s="36">
        <v>7177</v>
      </c>
      <c r="L73" s="57">
        <v>-4.025140411874828E-2</v>
      </c>
      <c r="M73" s="36">
        <v>1737</v>
      </c>
      <c r="N73" s="57">
        <v>-0.21932584269662925</v>
      </c>
      <c r="O73" s="36">
        <v>8914</v>
      </c>
      <c r="P73" s="57">
        <v>-8.1315057198804497E-2</v>
      </c>
      <c r="Q73" s="66">
        <v>68838</v>
      </c>
      <c r="R73" s="57">
        <v>0.16840926064227024</v>
      </c>
      <c r="S73" s="66">
        <v>87324</v>
      </c>
      <c r="T73" s="57">
        <v>2.1978793624043202E-2</v>
      </c>
      <c r="U73" s="66">
        <v>156162</v>
      </c>
      <c r="V73" s="57">
        <v>8.1738961776644858E-2</v>
      </c>
      <c r="W73" s="36">
        <v>76438</v>
      </c>
      <c r="X73" s="57">
        <v>0.14417866658683343</v>
      </c>
      <c r="Y73" s="36">
        <v>89124</v>
      </c>
      <c r="Z73" s="57">
        <v>1.5924401837518642E-2</v>
      </c>
      <c r="AA73" s="36">
        <v>165562</v>
      </c>
      <c r="AB73" s="57">
        <v>7.136986921887245E-2</v>
      </c>
    </row>
    <row r="74" spans="2:28" ht="15" hidden="1" customHeight="1" outlineLevel="1">
      <c r="B74" s="63" t="s">
        <v>89</v>
      </c>
      <c r="C74" s="36">
        <v>302</v>
      </c>
      <c r="D74" s="57">
        <v>-5.9190031152647982E-2</v>
      </c>
      <c r="E74" s="66">
        <v>18</v>
      </c>
      <c r="F74" s="57">
        <v>-0.76</v>
      </c>
      <c r="G74" s="66">
        <v>111</v>
      </c>
      <c r="H74" s="57">
        <v>6.7307692307692291E-2</v>
      </c>
      <c r="I74" s="66">
        <v>129</v>
      </c>
      <c r="J74" s="57">
        <v>-0.27932960893854752</v>
      </c>
      <c r="K74" s="36">
        <v>6126</v>
      </c>
      <c r="L74" s="57">
        <v>-9.6460176991150393E-2</v>
      </c>
      <c r="M74" s="36">
        <v>1508</v>
      </c>
      <c r="N74" s="57">
        <v>-0.32163742690058483</v>
      </c>
      <c r="O74" s="36">
        <v>7634</v>
      </c>
      <c r="P74" s="57">
        <v>-0.15206042430301014</v>
      </c>
      <c r="Q74" s="66">
        <v>62618</v>
      </c>
      <c r="R74" s="57">
        <v>0.11316930953566096</v>
      </c>
      <c r="S74" s="66">
        <v>81289</v>
      </c>
      <c r="T74" s="57">
        <v>-7.1329986686697877E-3</v>
      </c>
      <c r="U74" s="66">
        <v>143907</v>
      </c>
      <c r="V74" s="57">
        <v>4.1860633484162912E-2</v>
      </c>
      <c r="W74" s="36">
        <v>69064</v>
      </c>
      <c r="X74" s="57">
        <v>8.8856656366273601E-2</v>
      </c>
      <c r="Y74" s="36">
        <v>82908</v>
      </c>
      <c r="Z74" s="57">
        <v>-1.5344418052256503E-2</v>
      </c>
      <c r="AA74" s="36">
        <v>151972</v>
      </c>
      <c r="AB74" s="57">
        <v>2.9425312271384785E-2</v>
      </c>
    </row>
    <row r="75" spans="2:28" ht="15" hidden="1" customHeight="1" outlineLevel="1">
      <c r="B75" s="63" t="s">
        <v>88</v>
      </c>
      <c r="C75" s="36">
        <v>208</v>
      </c>
      <c r="D75" s="57">
        <v>-0.10729613733905574</v>
      </c>
      <c r="E75" s="66">
        <v>40</v>
      </c>
      <c r="F75" s="57">
        <v>8.1081081081081141E-2</v>
      </c>
      <c r="G75" s="66">
        <v>140</v>
      </c>
      <c r="H75" s="57">
        <v>-6.0402684563758413E-2</v>
      </c>
      <c r="I75" s="66">
        <v>180</v>
      </c>
      <c r="J75" s="57">
        <v>-3.2258064516129004E-2</v>
      </c>
      <c r="K75" s="36">
        <v>5185</v>
      </c>
      <c r="L75" s="57">
        <v>2.5717111770524159E-2</v>
      </c>
      <c r="M75" s="36">
        <v>2197</v>
      </c>
      <c r="N75" s="57">
        <v>-0.11767068273092374</v>
      </c>
      <c r="O75" s="36">
        <v>7382</v>
      </c>
      <c r="P75" s="57">
        <v>-2.1603711066931708E-2</v>
      </c>
      <c r="Q75" s="66">
        <v>73261</v>
      </c>
      <c r="R75" s="57">
        <v>0.12301489974860513</v>
      </c>
      <c r="S75" s="66">
        <v>102174</v>
      </c>
      <c r="T75" s="57">
        <v>2.1709348719538335E-2</v>
      </c>
      <c r="U75" s="66">
        <v>175435</v>
      </c>
      <c r="V75" s="57">
        <v>6.1704561271854752E-2</v>
      </c>
      <c r="W75" s="36">
        <v>78694</v>
      </c>
      <c r="X75" s="57">
        <v>0.11526197191082899</v>
      </c>
      <c r="Y75" s="36">
        <v>104511</v>
      </c>
      <c r="Z75" s="57">
        <v>1.8208920325013089E-2</v>
      </c>
      <c r="AA75" s="36">
        <v>183205</v>
      </c>
      <c r="AB75" s="57">
        <v>5.7747267657026757E-2</v>
      </c>
    </row>
    <row r="76" spans="2:28" ht="15" hidden="1" customHeight="1" outlineLevel="1">
      <c r="B76" s="63" t="s">
        <v>87</v>
      </c>
      <c r="C76" s="36">
        <v>189</v>
      </c>
      <c r="D76" s="57">
        <v>0.29452054794520555</v>
      </c>
      <c r="E76" s="66">
        <v>20</v>
      </c>
      <c r="F76" s="57">
        <v>-0.19999999999999996</v>
      </c>
      <c r="G76" s="66">
        <v>122</v>
      </c>
      <c r="H76" s="57">
        <v>-1.6129032258064502E-2</v>
      </c>
      <c r="I76" s="66">
        <v>142</v>
      </c>
      <c r="J76" s="57">
        <v>-4.6979865771812124E-2</v>
      </c>
      <c r="K76" s="36">
        <v>5018</v>
      </c>
      <c r="L76" s="57">
        <v>0.21914480077745391</v>
      </c>
      <c r="M76" s="36">
        <v>2165</v>
      </c>
      <c r="N76" s="57">
        <v>-9.7540641934139249E-2</v>
      </c>
      <c r="O76" s="36">
        <v>7183</v>
      </c>
      <c r="P76" s="57">
        <v>0.10253261703760552</v>
      </c>
      <c r="Q76" s="66">
        <v>63070</v>
      </c>
      <c r="R76" s="57">
        <v>4.0810601184877227E-2</v>
      </c>
      <c r="S76" s="66">
        <v>96716</v>
      </c>
      <c r="T76" s="57">
        <v>-3.2123771590977346E-2</v>
      </c>
      <c r="U76" s="66">
        <v>159786</v>
      </c>
      <c r="V76" s="57">
        <v>-4.5912423764818966E-3</v>
      </c>
      <c r="W76" s="36">
        <v>68297</v>
      </c>
      <c r="X76" s="57">
        <v>5.260156587140119E-2</v>
      </c>
      <c r="Y76" s="36">
        <v>99003</v>
      </c>
      <c r="Z76" s="57">
        <v>-3.3636248279631853E-2</v>
      </c>
      <c r="AA76" s="36">
        <v>167300</v>
      </c>
      <c r="AB76" s="57">
        <v>-1.9721154823015841E-4</v>
      </c>
    </row>
    <row r="77" spans="2:28" ht="15" hidden="1" customHeight="1" outlineLevel="1">
      <c r="B77" s="63" t="s">
        <v>86</v>
      </c>
      <c r="C77" s="36">
        <v>169</v>
      </c>
      <c r="D77" s="57">
        <v>-0.59375</v>
      </c>
      <c r="E77" s="66">
        <v>23</v>
      </c>
      <c r="F77" s="57">
        <v>-7.999999999999996E-2</v>
      </c>
      <c r="G77" s="66">
        <v>76</v>
      </c>
      <c r="H77" s="57">
        <v>-0.35593220338983056</v>
      </c>
      <c r="I77" s="66">
        <v>99</v>
      </c>
      <c r="J77" s="57">
        <v>-0.30769230769230771</v>
      </c>
      <c r="K77" s="36">
        <v>2704</v>
      </c>
      <c r="L77" s="57">
        <v>-5.4214760405736251E-2</v>
      </c>
      <c r="M77" s="36">
        <v>1895</v>
      </c>
      <c r="N77" s="57">
        <v>0.25830013280212483</v>
      </c>
      <c r="O77" s="36">
        <v>4599</v>
      </c>
      <c r="P77" s="57">
        <v>5.3608247422680444E-2</v>
      </c>
      <c r="Q77" s="66">
        <v>52382</v>
      </c>
      <c r="R77" s="57">
        <v>7.4634826850484171E-2</v>
      </c>
      <c r="S77" s="66">
        <v>102517</v>
      </c>
      <c r="T77" s="57">
        <v>-3.0923323771089306E-3</v>
      </c>
      <c r="U77" s="66">
        <v>154899</v>
      </c>
      <c r="V77" s="57">
        <v>2.19027701726493E-2</v>
      </c>
      <c r="W77" s="36">
        <v>55278</v>
      </c>
      <c r="X77" s="57">
        <v>6.2139727922527088E-2</v>
      </c>
      <c r="Y77" s="36">
        <v>104488</v>
      </c>
      <c r="Z77" s="57">
        <v>2.7762088474903024E-4</v>
      </c>
      <c r="AA77" s="36">
        <v>159766</v>
      </c>
      <c r="AB77" s="57">
        <v>2.0849440585803514E-2</v>
      </c>
    </row>
    <row r="78" spans="2:28" ht="15" hidden="1" customHeight="1" outlineLevel="1">
      <c r="B78" s="63" t="s">
        <v>85</v>
      </c>
      <c r="C78" s="36">
        <v>217</v>
      </c>
      <c r="D78" s="57">
        <v>0.75</v>
      </c>
      <c r="E78" s="66">
        <v>9</v>
      </c>
      <c r="F78" s="57">
        <v>-9.9999999999999978E-2</v>
      </c>
      <c r="G78" s="66">
        <v>117</v>
      </c>
      <c r="H78" s="57">
        <v>1.1272727272727274</v>
      </c>
      <c r="I78" s="66">
        <v>126</v>
      </c>
      <c r="J78" s="57">
        <v>0.93846153846153846</v>
      </c>
      <c r="K78" s="36">
        <v>3052</v>
      </c>
      <c r="L78" s="57">
        <v>2.9342327150084335E-2</v>
      </c>
      <c r="M78" s="36">
        <v>1985</v>
      </c>
      <c r="N78" s="57">
        <v>-5.65589353612167E-2</v>
      </c>
      <c r="O78" s="36">
        <v>5037</v>
      </c>
      <c r="P78" s="57">
        <v>-6.3128822252910277E-3</v>
      </c>
      <c r="Q78" s="66">
        <v>52864</v>
      </c>
      <c r="R78" s="57">
        <v>1.2409989275318001E-2</v>
      </c>
      <c r="S78" s="66">
        <v>92541</v>
      </c>
      <c r="T78" s="57">
        <v>-0.16966352624495284</v>
      </c>
      <c r="U78" s="66">
        <v>145405</v>
      </c>
      <c r="V78" s="57">
        <v>-0.11157479256534653</v>
      </c>
      <c r="W78" s="36">
        <v>56142</v>
      </c>
      <c r="X78" s="57">
        <v>1.4950736689867128E-2</v>
      </c>
      <c r="Y78" s="36">
        <v>94643</v>
      </c>
      <c r="Z78" s="57">
        <v>-0.16694099939265372</v>
      </c>
      <c r="AA78" s="36">
        <v>150785</v>
      </c>
      <c r="AB78" s="57">
        <v>-0.10737965002012739</v>
      </c>
    </row>
    <row r="79" spans="2:28" ht="15" hidden="1" customHeight="1" outlineLevel="1">
      <c r="B79" s="63" t="s">
        <v>84</v>
      </c>
      <c r="C79" s="36">
        <v>174</v>
      </c>
      <c r="D79" s="57">
        <v>0.359375</v>
      </c>
      <c r="E79" s="66">
        <v>28</v>
      </c>
      <c r="F79" s="57">
        <v>-0.22222222222222221</v>
      </c>
      <c r="G79" s="66">
        <v>84</v>
      </c>
      <c r="H79" s="57">
        <v>-0.36363636363636365</v>
      </c>
      <c r="I79" s="66">
        <v>112</v>
      </c>
      <c r="J79" s="57">
        <v>-0.33333333333333337</v>
      </c>
      <c r="K79" s="36">
        <v>3510</v>
      </c>
      <c r="L79" s="57">
        <v>0.2990377498149519</v>
      </c>
      <c r="M79" s="36">
        <v>1514</v>
      </c>
      <c r="N79" s="57">
        <v>9.5513748191027537E-2</v>
      </c>
      <c r="O79" s="36">
        <v>5024</v>
      </c>
      <c r="P79" s="57">
        <v>0.23016650342801181</v>
      </c>
      <c r="Q79" s="66">
        <v>58421</v>
      </c>
      <c r="R79" s="57">
        <v>0.22463054187192122</v>
      </c>
      <c r="S79" s="66">
        <v>94899</v>
      </c>
      <c r="T79" s="57">
        <v>0.15962412630138334</v>
      </c>
      <c r="U79" s="66">
        <v>153320</v>
      </c>
      <c r="V79" s="57">
        <v>0.18356350499069785</v>
      </c>
      <c r="W79" s="36">
        <v>62133</v>
      </c>
      <c r="X79" s="57">
        <v>0.22862905617844209</v>
      </c>
      <c r="Y79" s="36">
        <v>96497</v>
      </c>
      <c r="Z79" s="57">
        <v>0.1577324535092981</v>
      </c>
      <c r="AA79" s="36">
        <v>158630</v>
      </c>
      <c r="AB79" s="57">
        <v>0.18450429730960782</v>
      </c>
    </row>
    <row r="80" spans="2:28" ht="15" hidden="1" customHeight="1" outlineLevel="1">
      <c r="B80" s="63" t="s">
        <v>83</v>
      </c>
      <c r="C80" s="36">
        <v>224</v>
      </c>
      <c r="D80" s="57">
        <v>0.32544378698224863</v>
      </c>
      <c r="E80" s="66">
        <v>37</v>
      </c>
      <c r="F80" s="57">
        <v>0.3214285714285714</v>
      </c>
      <c r="G80" s="66">
        <v>110</v>
      </c>
      <c r="H80" s="57">
        <v>5.7692307692307709E-2</v>
      </c>
      <c r="I80" s="66">
        <v>147</v>
      </c>
      <c r="J80" s="57">
        <v>0.11363636363636354</v>
      </c>
      <c r="K80" s="36">
        <v>4072</v>
      </c>
      <c r="L80" s="57">
        <v>5.3557567917205784E-2</v>
      </c>
      <c r="M80" s="36">
        <v>1289</v>
      </c>
      <c r="N80" s="57">
        <v>-3.0935808197989356E-3</v>
      </c>
      <c r="O80" s="36">
        <v>5361</v>
      </c>
      <c r="P80" s="57">
        <v>3.935633966653751E-2</v>
      </c>
      <c r="Q80" s="66">
        <v>57599</v>
      </c>
      <c r="R80" s="57">
        <v>0.11173518625747936</v>
      </c>
      <c r="S80" s="66">
        <v>78136</v>
      </c>
      <c r="T80" s="57">
        <v>-3.8053849089588421E-2</v>
      </c>
      <c r="U80" s="66">
        <v>135735</v>
      </c>
      <c r="V80" s="57">
        <v>2.0280072461044574E-2</v>
      </c>
      <c r="W80" s="36">
        <v>61932</v>
      </c>
      <c r="X80" s="57">
        <v>0.10846219931271484</v>
      </c>
      <c r="Y80" s="36">
        <v>79535</v>
      </c>
      <c r="Z80" s="57">
        <v>-3.738623160340826E-2</v>
      </c>
      <c r="AA80" s="36">
        <v>141467</v>
      </c>
      <c r="AB80" s="57">
        <v>2.1451883086876178E-2</v>
      </c>
    </row>
    <row r="81" spans="2:28" ht="15" hidden="1" customHeight="1" outlineLevel="1">
      <c r="B81" s="63" t="s">
        <v>82</v>
      </c>
      <c r="C81" s="36">
        <v>263</v>
      </c>
      <c r="D81" s="57">
        <v>0.24056603773584895</v>
      </c>
      <c r="E81" s="66">
        <v>59</v>
      </c>
      <c r="F81" s="57">
        <v>3.5087719298245723E-2</v>
      </c>
      <c r="G81" s="66">
        <v>119</v>
      </c>
      <c r="H81" s="57">
        <v>9.174311926605494E-2</v>
      </c>
      <c r="I81" s="66">
        <v>178</v>
      </c>
      <c r="J81" s="57">
        <v>7.2289156626506035E-2</v>
      </c>
      <c r="K81" s="36">
        <v>5776</v>
      </c>
      <c r="L81" s="57">
        <v>-0.13519988022159002</v>
      </c>
      <c r="M81" s="36">
        <v>2147</v>
      </c>
      <c r="N81" s="57">
        <v>9.4849566547679842E-2</v>
      </c>
      <c r="O81" s="36">
        <v>7923</v>
      </c>
      <c r="P81" s="57">
        <v>-8.2986111111111094E-2</v>
      </c>
      <c r="Q81" s="66">
        <v>57517</v>
      </c>
      <c r="R81" s="57">
        <v>4.0203277028248996E-2</v>
      </c>
      <c r="S81" s="66">
        <v>84746</v>
      </c>
      <c r="T81" s="57">
        <v>-0.1161151034115917</v>
      </c>
      <c r="U81" s="66">
        <v>142263</v>
      </c>
      <c r="V81" s="57">
        <v>-5.8939096267190516E-2</v>
      </c>
      <c r="W81" s="36">
        <v>63615</v>
      </c>
      <c r="X81" s="57">
        <v>2.2059059798849701E-2</v>
      </c>
      <c r="Y81" s="36">
        <v>87012</v>
      </c>
      <c r="Z81" s="57">
        <v>-0.11166014966972604</v>
      </c>
      <c r="AA81" s="36">
        <v>150627</v>
      </c>
      <c r="AB81" s="57">
        <v>-5.9703728673895506E-2</v>
      </c>
    </row>
    <row r="82" spans="2:28" ht="15" hidden="1" customHeight="1" outlineLevel="1">
      <c r="B82" s="63" t="s">
        <v>81</v>
      </c>
      <c r="C82" s="36">
        <v>325</v>
      </c>
      <c r="D82" s="57">
        <v>0.30522088353413657</v>
      </c>
      <c r="E82" s="66">
        <v>104</v>
      </c>
      <c r="F82" s="57">
        <v>0.42465753424657526</v>
      </c>
      <c r="G82" s="66">
        <v>93</v>
      </c>
      <c r="H82" s="57">
        <v>-2.1052631578947323E-2</v>
      </c>
      <c r="I82" s="66">
        <v>197</v>
      </c>
      <c r="J82" s="57">
        <v>0.17261904761904767</v>
      </c>
      <c r="K82" s="36">
        <v>7628</v>
      </c>
      <c r="L82" s="57">
        <v>-4.3271039759187224E-2</v>
      </c>
      <c r="M82" s="36">
        <v>2421</v>
      </c>
      <c r="N82" s="57">
        <v>0.10095497953615284</v>
      </c>
      <c r="O82" s="36">
        <v>10049</v>
      </c>
      <c r="P82" s="57">
        <v>-1.2092017302398728E-2</v>
      </c>
      <c r="Q82" s="66">
        <v>64278</v>
      </c>
      <c r="R82" s="57">
        <v>0.22476277580884885</v>
      </c>
      <c r="S82" s="66">
        <v>95757</v>
      </c>
      <c r="T82" s="57">
        <v>3.0609279648703636E-2</v>
      </c>
      <c r="U82" s="66">
        <v>160035</v>
      </c>
      <c r="V82" s="57">
        <v>0.10069122046837919</v>
      </c>
      <c r="W82" s="36">
        <v>72335</v>
      </c>
      <c r="X82" s="57">
        <v>0.19017062375569704</v>
      </c>
      <c r="Y82" s="36">
        <v>98271</v>
      </c>
      <c r="Z82" s="57">
        <v>3.2182507588727649E-2</v>
      </c>
      <c r="AA82" s="36">
        <v>170606</v>
      </c>
      <c r="AB82" s="57">
        <v>9.3740383629090207E-2</v>
      </c>
    </row>
    <row r="83" spans="2:28" ht="15" hidden="1" customHeight="1" outlineLevel="1">
      <c r="B83" s="63" t="s">
        <v>80</v>
      </c>
      <c r="C83" s="36">
        <v>327</v>
      </c>
      <c r="D83" s="57">
        <v>0.13937282229965153</v>
      </c>
      <c r="E83" s="66">
        <v>101</v>
      </c>
      <c r="F83" s="57">
        <v>3.0612244897959107E-2</v>
      </c>
      <c r="G83" s="66">
        <v>100</v>
      </c>
      <c r="H83" s="57">
        <v>0.31578947368421062</v>
      </c>
      <c r="I83" s="66">
        <v>201</v>
      </c>
      <c r="J83" s="57">
        <v>0.15517241379310343</v>
      </c>
      <c r="K83" s="36">
        <v>7919</v>
      </c>
      <c r="L83" s="57">
        <v>-6.1396230887756365E-2</v>
      </c>
      <c r="M83" s="36">
        <v>2047</v>
      </c>
      <c r="N83" s="57">
        <v>-0.13991596638655457</v>
      </c>
      <c r="O83" s="36">
        <v>9966</v>
      </c>
      <c r="P83" s="57">
        <v>-7.8672460016640522E-2</v>
      </c>
      <c r="Q83" s="66">
        <v>55934</v>
      </c>
      <c r="R83" s="57">
        <v>8.8040771864301259E-2</v>
      </c>
      <c r="S83" s="66">
        <v>79899</v>
      </c>
      <c r="T83" s="57">
        <v>-4.438464298528888E-2</v>
      </c>
      <c r="U83" s="66">
        <v>135833</v>
      </c>
      <c r="V83" s="57">
        <v>6.0362322060762974E-3</v>
      </c>
      <c r="W83" s="36">
        <v>64281</v>
      </c>
      <c r="X83" s="57">
        <v>6.7258841109081757E-2</v>
      </c>
      <c r="Y83" s="36">
        <v>82046</v>
      </c>
      <c r="Z83" s="57">
        <v>-4.6708340111077495E-2</v>
      </c>
      <c r="AA83" s="36">
        <v>146327</v>
      </c>
      <c r="AB83" s="57">
        <v>2.1189916333996806E-4</v>
      </c>
    </row>
    <row r="84" spans="2:28" ht="15" hidden="1" customHeight="1" outlineLevel="1">
      <c r="B84" s="63" t="s">
        <v>79</v>
      </c>
      <c r="C84" s="36">
        <v>279</v>
      </c>
      <c r="D84" s="57">
        <v>-0.13622291021671828</v>
      </c>
      <c r="E84" s="66">
        <v>62</v>
      </c>
      <c r="F84" s="57">
        <v>-0.25301204819277112</v>
      </c>
      <c r="G84" s="66">
        <v>55</v>
      </c>
      <c r="H84" s="57">
        <v>1.2000000000000002</v>
      </c>
      <c r="I84" s="66">
        <v>117</v>
      </c>
      <c r="J84" s="57">
        <v>8.3333333333333259E-2</v>
      </c>
      <c r="K84" s="36">
        <v>8179</v>
      </c>
      <c r="L84" s="57">
        <v>-1.350862380894946E-2</v>
      </c>
      <c r="M84" s="36">
        <v>2009</v>
      </c>
      <c r="N84" s="57">
        <v>-6.6015806601580684E-2</v>
      </c>
      <c r="O84" s="36">
        <v>10188</v>
      </c>
      <c r="P84" s="57">
        <v>-2.4324841984294188E-2</v>
      </c>
      <c r="Q84" s="66">
        <v>56526</v>
      </c>
      <c r="R84" s="57">
        <v>0.21144449207029581</v>
      </c>
      <c r="S84" s="66">
        <v>76614</v>
      </c>
      <c r="T84" s="57">
        <v>3.1616082729647443E-2</v>
      </c>
      <c r="U84" s="66">
        <v>133140</v>
      </c>
      <c r="V84" s="57">
        <v>0.10100391975257605</v>
      </c>
      <c r="W84" s="36">
        <v>65046</v>
      </c>
      <c r="X84" s="57">
        <v>0.17502754845818957</v>
      </c>
      <c r="Y84" s="36">
        <v>78678</v>
      </c>
      <c r="Z84" s="57">
        <v>2.9250935349676821E-2</v>
      </c>
      <c r="AA84" s="36">
        <v>143724</v>
      </c>
      <c r="AB84" s="57">
        <v>9.0478683449798591E-2</v>
      </c>
    </row>
    <row r="85" spans="2:28" collapsed="1">
      <c r="B85" s="173">
        <v>2006</v>
      </c>
      <c r="C85" s="66">
        <v>3064</v>
      </c>
      <c r="D85" s="67">
        <v>2.8187919463087185E-2</v>
      </c>
      <c r="E85" s="66">
        <v>537</v>
      </c>
      <c r="F85" s="67">
        <v>-8.5178875638841522E-2</v>
      </c>
      <c r="G85" s="66">
        <v>1190</v>
      </c>
      <c r="H85" s="67">
        <v>3.7489102005231034E-2</v>
      </c>
      <c r="I85" s="66">
        <v>1727</v>
      </c>
      <c r="J85" s="67">
        <v>-4.0369088811995635E-3</v>
      </c>
      <c r="K85" s="66">
        <v>66346</v>
      </c>
      <c r="L85" s="67">
        <v>-1.2708333333333321E-2</v>
      </c>
      <c r="M85" s="66">
        <v>22914</v>
      </c>
      <c r="N85" s="67">
        <v>-5.7541233085180776E-2</v>
      </c>
      <c r="O85" s="66">
        <v>89260</v>
      </c>
      <c r="P85" s="67">
        <v>-2.4619452973894451E-2</v>
      </c>
      <c r="Q85" s="66">
        <v>723308</v>
      </c>
      <c r="R85" s="67">
        <v>0.11738861768522524</v>
      </c>
      <c r="S85" s="66">
        <v>1072612</v>
      </c>
      <c r="T85" s="67">
        <v>-1.7092106034836685E-2</v>
      </c>
      <c r="U85" s="66">
        <v>1795920</v>
      </c>
      <c r="V85" s="67">
        <v>3.2978561864137612E-2</v>
      </c>
      <c r="W85" s="66">
        <v>793255</v>
      </c>
      <c r="X85" s="67">
        <v>0.10467812395991016</v>
      </c>
      <c r="Y85" s="66">
        <v>1096716</v>
      </c>
      <c r="Z85" s="67">
        <v>-1.7916692038498327E-2</v>
      </c>
      <c r="AA85" s="66">
        <v>1889971</v>
      </c>
      <c r="AB85" s="67">
        <v>3.0063041915488808E-2</v>
      </c>
    </row>
    <row r="86" spans="2:28" ht="15" hidden="1" customHeight="1" outlineLevel="1">
      <c r="B86" s="63" t="s">
        <v>90</v>
      </c>
      <c r="C86" s="36">
        <v>372</v>
      </c>
      <c r="D86" s="57">
        <v>-0.19999999999999996</v>
      </c>
      <c r="E86" s="66">
        <v>40</v>
      </c>
      <c r="F86" s="57">
        <v>0.29032258064516125</v>
      </c>
      <c r="G86" s="66">
        <v>56</v>
      </c>
      <c r="H86" s="57">
        <v>1</v>
      </c>
      <c r="I86" s="66">
        <v>96</v>
      </c>
      <c r="J86" s="57">
        <v>0.62711864406779672</v>
      </c>
      <c r="K86" s="36">
        <v>7478</v>
      </c>
      <c r="L86" s="57">
        <v>-8.0912587876376119E-3</v>
      </c>
      <c r="M86" s="36">
        <v>2225</v>
      </c>
      <c r="N86" s="57">
        <v>-0.13255360623781676</v>
      </c>
      <c r="O86" s="36">
        <v>9703</v>
      </c>
      <c r="P86" s="57">
        <v>-3.9687252573238352E-2</v>
      </c>
      <c r="Q86" s="66">
        <v>58916</v>
      </c>
      <c r="R86" s="57">
        <v>-1.9481289491961595E-3</v>
      </c>
      <c r="S86" s="66">
        <v>85446</v>
      </c>
      <c r="T86" s="57">
        <v>-7.9473837303254635E-2</v>
      </c>
      <c r="U86" s="66">
        <v>144362</v>
      </c>
      <c r="V86" s="57">
        <v>-4.9336863039498469E-2</v>
      </c>
      <c r="W86" s="36">
        <v>66806</v>
      </c>
      <c r="X86" s="57">
        <v>-3.8767780991858514E-3</v>
      </c>
      <c r="Y86" s="36">
        <v>87727</v>
      </c>
      <c r="Z86" s="57">
        <v>-8.0583969145635925E-2</v>
      </c>
      <c r="AA86" s="36">
        <v>154533</v>
      </c>
      <c r="AB86" s="57">
        <v>-4.8922342167132316E-2</v>
      </c>
    </row>
    <row r="87" spans="2:28" ht="15" hidden="1" customHeight="1" outlineLevel="1">
      <c r="B87" s="63" t="s">
        <v>89</v>
      </c>
      <c r="C87" s="36">
        <v>321</v>
      </c>
      <c r="D87" s="57">
        <v>-0.10833333333333328</v>
      </c>
      <c r="E87" s="66">
        <v>75</v>
      </c>
      <c r="F87" s="57">
        <v>2.7397260273972712E-2</v>
      </c>
      <c r="G87" s="66">
        <v>104</v>
      </c>
      <c r="H87" s="57">
        <v>-0.31578947368421051</v>
      </c>
      <c r="I87" s="66">
        <v>179</v>
      </c>
      <c r="J87" s="57">
        <v>-0.20444444444444443</v>
      </c>
      <c r="K87" s="36">
        <v>6780</v>
      </c>
      <c r="L87" s="57">
        <v>2.5718608169440271E-2</v>
      </c>
      <c r="M87" s="36">
        <v>2223</v>
      </c>
      <c r="N87" s="57">
        <v>-5.6050955414012726E-2</v>
      </c>
      <c r="O87" s="36">
        <v>9003</v>
      </c>
      <c r="P87" s="57">
        <v>4.2387060791968523E-3</v>
      </c>
      <c r="Q87" s="66">
        <v>56252</v>
      </c>
      <c r="R87" s="57">
        <v>0.12684294871794877</v>
      </c>
      <c r="S87" s="66">
        <v>81873</v>
      </c>
      <c r="T87" s="57">
        <v>3.899209122677938E-3</v>
      </c>
      <c r="U87" s="66">
        <v>138125</v>
      </c>
      <c r="V87" s="57">
        <v>5.0579958166951933E-2</v>
      </c>
      <c r="W87" s="36">
        <v>63428</v>
      </c>
      <c r="X87" s="57">
        <v>0.11349472464582266</v>
      </c>
      <c r="Y87" s="36">
        <v>84200</v>
      </c>
      <c r="Z87" s="57">
        <v>1.6416454521661628E-3</v>
      </c>
      <c r="AA87" s="36">
        <v>147628</v>
      </c>
      <c r="AB87" s="57">
        <v>4.6821485552207109E-2</v>
      </c>
    </row>
    <row r="88" spans="2:28" ht="15" hidden="1" customHeight="1" outlineLevel="1">
      <c r="B88" s="63" t="s">
        <v>88</v>
      </c>
      <c r="C88" s="36">
        <v>233</v>
      </c>
      <c r="D88" s="57">
        <v>-2.1008403361344574E-2</v>
      </c>
      <c r="E88" s="66">
        <v>37</v>
      </c>
      <c r="F88" s="57">
        <v>-0.11904761904761907</v>
      </c>
      <c r="G88" s="66">
        <v>149</v>
      </c>
      <c r="H88" s="57">
        <v>0.17322834645669283</v>
      </c>
      <c r="I88" s="66">
        <v>186</v>
      </c>
      <c r="J88" s="57">
        <v>0.10059171597633143</v>
      </c>
      <c r="K88" s="36">
        <v>5055</v>
      </c>
      <c r="L88" s="57">
        <v>-3.7445802128498462E-3</v>
      </c>
      <c r="M88" s="36">
        <v>2490</v>
      </c>
      <c r="N88" s="57">
        <v>-0.13751298926220989</v>
      </c>
      <c r="O88" s="36">
        <v>7545</v>
      </c>
      <c r="P88" s="57">
        <v>-5.2254741866599619E-2</v>
      </c>
      <c r="Q88" s="66">
        <v>65236</v>
      </c>
      <c r="R88" s="57">
        <v>-5.0919459962756042E-2</v>
      </c>
      <c r="S88" s="66">
        <v>100003</v>
      </c>
      <c r="T88" s="57">
        <v>-0.1037792495272577</v>
      </c>
      <c r="U88" s="66">
        <v>165239</v>
      </c>
      <c r="V88" s="57">
        <v>-8.3629567599642907E-2</v>
      </c>
      <c r="W88" s="36">
        <v>70561</v>
      </c>
      <c r="X88" s="57">
        <v>-4.7631259279254934E-2</v>
      </c>
      <c r="Y88" s="36">
        <v>102642</v>
      </c>
      <c r="Z88" s="57">
        <v>-0.10432210267284481</v>
      </c>
      <c r="AA88" s="36">
        <v>173203</v>
      </c>
      <c r="AB88" s="57">
        <v>-8.2061827258899656E-2</v>
      </c>
    </row>
    <row r="89" spans="2:28" ht="15" hidden="1" customHeight="1" outlineLevel="1">
      <c r="B89" s="63" t="s">
        <v>87</v>
      </c>
      <c r="C89" s="36">
        <v>146</v>
      </c>
      <c r="D89" s="57">
        <v>8.1481481481481488E-2</v>
      </c>
      <c r="E89" s="66">
        <v>25</v>
      </c>
      <c r="F89" s="57">
        <v>-0.5</v>
      </c>
      <c r="G89" s="66">
        <v>124</v>
      </c>
      <c r="H89" s="57">
        <v>8.1300813008129413E-3</v>
      </c>
      <c r="I89" s="66">
        <v>149</v>
      </c>
      <c r="J89" s="57">
        <v>-0.13872832369942201</v>
      </c>
      <c r="K89" s="36">
        <v>4116</v>
      </c>
      <c r="L89" s="57">
        <v>2.1593447505584562E-2</v>
      </c>
      <c r="M89" s="36">
        <v>2399</v>
      </c>
      <c r="N89" s="57">
        <v>0.13000471031559124</v>
      </c>
      <c r="O89" s="36">
        <v>6515</v>
      </c>
      <c r="P89" s="57">
        <v>5.9005201560468068E-2</v>
      </c>
      <c r="Q89" s="66">
        <v>60597</v>
      </c>
      <c r="R89" s="57">
        <v>0.35339706079421096</v>
      </c>
      <c r="S89" s="66">
        <v>99926</v>
      </c>
      <c r="T89" s="57">
        <v>0.15993406695454326</v>
      </c>
      <c r="U89" s="66">
        <v>160523</v>
      </c>
      <c r="V89" s="57">
        <v>0.22609645437741555</v>
      </c>
      <c r="W89" s="36">
        <v>64884</v>
      </c>
      <c r="X89" s="57">
        <v>0.32448762962358124</v>
      </c>
      <c r="Y89" s="36">
        <v>102449</v>
      </c>
      <c r="Z89" s="57">
        <v>0.15900400479670562</v>
      </c>
      <c r="AA89" s="36">
        <v>167333</v>
      </c>
      <c r="AB89" s="57">
        <v>0.21801254895109978</v>
      </c>
    </row>
    <row r="90" spans="2:28" ht="15" hidden="1" customHeight="1" outlineLevel="1">
      <c r="B90" s="63" t="s">
        <v>86</v>
      </c>
      <c r="C90" s="36">
        <v>416</v>
      </c>
      <c r="D90" s="57">
        <v>3.333333333333333</v>
      </c>
      <c r="E90" s="66">
        <v>25</v>
      </c>
      <c r="F90" s="57">
        <v>0.66666666666666674</v>
      </c>
      <c r="G90" s="66">
        <v>118</v>
      </c>
      <c r="H90" s="57">
        <v>-0.23870967741935489</v>
      </c>
      <c r="I90" s="66">
        <v>143</v>
      </c>
      <c r="J90" s="57">
        <v>-0.1588235294117647</v>
      </c>
      <c r="K90" s="36">
        <v>2859</v>
      </c>
      <c r="L90" s="57">
        <v>3.4744842562432154E-2</v>
      </c>
      <c r="M90" s="36">
        <v>1506</v>
      </c>
      <c r="N90" s="57">
        <v>8.0321285140563248E-3</v>
      </c>
      <c r="O90" s="36">
        <v>4365</v>
      </c>
      <c r="P90" s="57">
        <v>2.5369978858351017E-2</v>
      </c>
      <c r="Q90" s="66">
        <v>48744</v>
      </c>
      <c r="R90" s="57">
        <v>7.2097831346500607E-2</v>
      </c>
      <c r="S90" s="66">
        <v>102835</v>
      </c>
      <c r="T90" s="57">
        <v>1.8612068623955036E-2</v>
      </c>
      <c r="U90" s="66">
        <v>151579</v>
      </c>
      <c r="V90" s="57">
        <v>3.5220117195503331E-2</v>
      </c>
      <c r="W90" s="36">
        <v>52044</v>
      </c>
      <c r="X90" s="57">
        <v>7.6623913942904354E-2</v>
      </c>
      <c r="Y90" s="36">
        <v>104459</v>
      </c>
      <c r="Z90" s="57">
        <v>1.8069294868671149E-2</v>
      </c>
      <c r="AA90" s="36">
        <v>156503</v>
      </c>
      <c r="AB90" s="57">
        <v>3.6821358773063029E-2</v>
      </c>
    </row>
    <row r="91" spans="2:28" ht="15" hidden="1" customHeight="1" outlineLevel="1">
      <c r="B91" s="63" t="s">
        <v>85</v>
      </c>
      <c r="C91" s="36">
        <v>124</v>
      </c>
      <c r="D91" s="57">
        <v>-0.41232227488151663</v>
      </c>
      <c r="E91" s="66">
        <v>10</v>
      </c>
      <c r="F91" s="57">
        <v>-0.23076923076923073</v>
      </c>
      <c r="G91" s="66">
        <v>55</v>
      </c>
      <c r="H91" s="57">
        <v>-0.61267605633802824</v>
      </c>
      <c r="I91" s="66">
        <v>65</v>
      </c>
      <c r="J91" s="57">
        <v>-0.58064516129032251</v>
      </c>
      <c r="K91" s="36">
        <v>2965</v>
      </c>
      <c r="L91" s="57">
        <v>-1.1007338225483609E-2</v>
      </c>
      <c r="M91" s="36">
        <v>2104</v>
      </c>
      <c r="N91" s="57">
        <v>0.90235081374321879</v>
      </c>
      <c r="O91" s="36">
        <v>5069</v>
      </c>
      <c r="P91" s="57">
        <v>0.23513645224171542</v>
      </c>
      <c r="Q91" s="66">
        <v>52216</v>
      </c>
      <c r="R91" s="57">
        <v>6.3289077136108096E-2</v>
      </c>
      <c r="S91" s="66">
        <v>111450</v>
      </c>
      <c r="T91" s="57">
        <v>7.9587591570950966E-3</v>
      </c>
      <c r="U91" s="66">
        <v>163666</v>
      </c>
      <c r="V91" s="57">
        <v>2.4975262716216307E-2</v>
      </c>
      <c r="W91" s="36">
        <v>55315</v>
      </c>
      <c r="X91" s="57">
        <v>5.7041849799350341E-2</v>
      </c>
      <c r="Y91" s="36">
        <v>113609</v>
      </c>
      <c r="Z91" s="57">
        <v>1.6017099214795438E-2</v>
      </c>
      <c r="AA91" s="36">
        <v>168924</v>
      </c>
      <c r="AB91" s="57">
        <v>2.9095694129687821E-2</v>
      </c>
    </row>
    <row r="92" spans="2:28" ht="15" hidden="1" customHeight="1" outlineLevel="1">
      <c r="B92" s="63" t="s">
        <v>84</v>
      </c>
      <c r="C92" s="36">
        <v>128</v>
      </c>
      <c r="D92" s="57">
        <v>-0.19496855345911945</v>
      </c>
      <c r="E92" s="66">
        <v>36</v>
      </c>
      <c r="F92" s="57">
        <v>0.33333333333333326</v>
      </c>
      <c r="G92" s="66">
        <v>132</v>
      </c>
      <c r="H92" s="57">
        <v>0.24528301886792447</v>
      </c>
      <c r="I92" s="66">
        <v>168</v>
      </c>
      <c r="J92" s="57">
        <v>0.26315789473684204</v>
      </c>
      <c r="K92" s="36">
        <v>2702</v>
      </c>
      <c r="L92" s="57">
        <v>-0.28404875463698998</v>
      </c>
      <c r="M92" s="36">
        <v>1382</v>
      </c>
      <c r="N92" s="57">
        <v>-0.15731707317073174</v>
      </c>
      <c r="O92" s="36">
        <v>4084</v>
      </c>
      <c r="P92" s="57">
        <v>-0.2456594015515331</v>
      </c>
      <c r="Q92" s="66">
        <v>47705</v>
      </c>
      <c r="R92" s="57">
        <v>-7.9592819889828803E-4</v>
      </c>
      <c r="S92" s="66">
        <v>81836</v>
      </c>
      <c r="T92" s="57">
        <v>-0.10101942174180512</v>
      </c>
      <c r="U92" s="66">
        <v>129541</v>
      </c>
      <c r="V92" s="57">
        <v>-6.6539362277067249E-2</v>
      </c>
      <c r="W92" s="36">
        <v>50571</v>
      </c>
      <c r="X92" s="57">
        <v>-2.1894280796085352E-2</v>
      </c>
      <c r="Y92" s="36">
        <v>83350</v>
      </c>
      <c r="Z92" s="57">
        <v>-0.10161891827804004</v>
      </c>
      <c r="AA92" s="36">
        <v>133921</v>
      </c>
      <c r="AB92" s="57">
        <v>-7.3089195119081407E-2</v>
      </c>
    </row>
    <row r="93" spans="2:28" ht="15" hidden="1" customHeight="1" outlineLevel="1">
      <c r="B93" s="63" t="s">
        <v>83</v>
      </c>
      <c r="C93" s="36">
        <v>169</v>
      </c>
      <c r="D93" s="57">
        <v>-0.33464566929133854</v>
      </c>
      <c r="E93" s="66">
        <v>28</v>
      </c>
      <c r="F93" s="57">
        <v>0.33333333333333326</v>
      </c>
      <c r="G93" s="66">
        <v>104</v>
      </c>
      <c r="H93" s="57">
        <v>1.1666666666666665</v>
      </c>
      <c r="I93" s="66">
        <v>132</v>
      </c>
      <c r="J93" s="57">
        <v>0.91304347826086962</v>
      </c>
      <c r="K93" s="36">
        <v>3865</v>
      </c>
      <c r="L93" s="57">
        <v>-5.0368550368550369E-2</v>
      </c>
      <c r="M93" s="36">
        <v>1293</v>
      </c>
      <c r="N93" s="57">
        <v>-0.2530329289428076</v>
      </c>
      <c r="O93" s="36">
        <v>5158</v>
      </c>
      <c r="P93" s="57">
        <v>-0.11084295811067058</v>
      </c>
      <c r="Q93" s="66">
        <v>51810</v>
      </c>
      <c r="R93" s="57">
        <v>0.12366617506723343</v>
      </c>
      <c r="S93" s="66">
        <v>81227</v>
      </c>
      <c r="T93" s="57">
        <v>-4.6295644006105419E-2</v>
      </c>
      <c r="U93" s="66">
        <v>133037</v>
      </c>
      <c r="V93" s="57">
        <v>1.3399046298694373E-2</v>
      </c>
      <c r="W93" s="36">
        <v>55872</v>
      </c>
      <c r="X93" s="57">
        <v>0.10740689354448696</v>
      </c>
      <c r="Y93" s="36">
        <v>82624</v>
      </c>
      <c r="Z93" s="57">
        <v>-4.9741802665930646E-2</v>
      </c>
      <c r="AA93" s="36">
        <v>138496</v>
      </c>
      <c r="AB93" s="57">
        <v>7.962038398276583E-3</v>
      </c>
    </row>
    <row r="94" spans="2:28" ht="15" hidden="1" customHeight="1" outlineLevel="1">
      <c r="B94" s="63" t="s">
        <v>82</v>
      </c>
      <c r="C94" s="36">
        <v>212</v>
      </c>
      <c r="D94" s="57">
        <v>-0.20599250936329583</v>
      </c>
      <c r="E94" s="66">
        <v>57</v>
      </c>
      <c r="F94" s="57">
        <v>-3.3898305084745783E-2</v>
      </c>
      <c r="G94" s="66">
        <v>109</v>
      </c>
      <c r="H94" s="57">
        <v>-0.46568627450980393</v>
      </c>
      <c r="I94" s="66">
        <v>166</v>
      </c>
      <c r="J94" s="57">
        <v>-0.36882129277566544</v>
      </c>
      <c r="K94" s="36">
        <v>6679</v>
      </c>
      <c r="L94" s="57">
        <v>5.8646378189887383E-2</v>
      </c>
      <c r="M94" s="36">
        <v>1961</v>
      </c>
      <c r="N94" s="57">
        <v>-0.23007459756576365</v>
      </c>
      <c r="O94" s="36">
        <v>8640</v>
      </c>
      <c r="P94" s="57">
        <v>-2.4390243902439046E-2</v>
      </c>
      <c r="Q94" s="66">
        <v>55294</v>
      </c>
      <c r="R94" s="57">
        <v>-1.564808715931143E-2</v>
      </c>
      <c r="S94" s="66">
        <v>95879</v>
      </c>
      <c r="T94" s="57">
        <v>-0.10389270526660122</v>
      </c>
      <c r="U94" s="66">
        <v>151173</v>
      </c>
      <c r="V94" s="57">
        <v>-7.3513188860560907E-2</v>
      </c>
      <c r="W94" s="36">
        <v>62242</v>
      </c>
      <c r="X94" s="57">
        <v>-9.0115908801426947E-3</v>
      </c>
      <c r="Y94" s="36">
        <v>97949</v>
      </c>
      <c r="Z94" s="57">
        <v>-0.10749366719515974</v>
      </c>
      <c r="AA94" s="36">
        <v>160191</v>
      </c>
      <c r="AB94" s="57">
        <v>-7.1647136548558699E-2</v>
      </c>
    </row>
    <row r="95" spans="2:28" ht="15" hidden="1" customHeight="1" outlineLevel="1">
      <c r="B95" s="63" t="s">
        <v>81</v>
      </c>
      <c r="C95" s="36">
        <v>249</v>
      </c>
      <c r="D95" s="57">
        <v>-1.1904761904761862E-2</v>
      </c>
      <c r="E95" s="66">
        <v>73</v>
      </c>
      <c r="F95" s="57">
        <v>-0.23958333333333337</v>
      </c>
      <c r="G95" s="66">
        <v>95</v>
      </c>
      <c r="H95" s="57">
        <v>0.21794871794871784</v>
      </c>
      <c r="I95" s="66">
        <v>168</v>
      </c>
      <c r="J95" s="57">
        <v>-3.4482758620689613E-2</v>
      </c>
      <c r="K95" s="36">
        <v>7973</v>
      </c>
      <c r="L95" s="57">
        <v>-6.7485380116959037E-2</v>
      </c>
      <c r="M95" s="36">
        <v>2199</v>
      </c>
      <c r="N95" s="57">
        <v>-0.1221556886227545</v>
      </c>
      <c r="O95" s="36">
        <v>10172</v>
      </c>
      <c r="P95" s="57">
        <v>-7.987336047037541E-2</v>
      </c>
      <c r="Q95" s="66">
        <v>52482</v>
      </c>
      <c r="R95" s="57">
        <v>-4.9032398347466866E-2</v>
      </c>
      <c r="S95" s="66">
        <v>92913</v>
      </c>
      <c r="T95" s="57">
        <v>-1.4666581827436964E-2</v>
      </c>
      <c r="U95" s="66">
        <v>145395</v>
      </c>
      <c r="V95" s="57">
        <v>-2.7354098097455259E-2</v>
      </c>
      <c r="W95" s="36">
        <v>60777</v>
      </c>
      <c r="X95" s="57">
        <v>-5.1633742158973872E-2</v>
      </c>
      <c r="Y95" s="36">
        <v>95207</v>
      </c>
      <c r="Z95" s="57">
        <v>-1.725864222380491E-2</v>
      </c>
      <c r="AA95" s="36">
        <v>155984</v>
      </c>
      <c r="AB95" s="57">
        <v>-3.0944615289038024E-2</v>
      </c>
    </row>
    <row r="96" spans="2:28" ht="15" hidden="1" customHeight="1" outlineLevel="1">
      <c r="B96" s="63" t="s">
        <v>80</v>
      </c>
      <c r="C96" s="36">
        <v>287</v>
      </c>
      <c r="D96" s="57">
        <v>-1.0344827586206917E-2</v>
      </c>
      <c r="E96" s="66">
        <v>98</v>
      </c>
      <c r="F96" s="57">
        <v>2.0625</v>
      </c>
      <c r="G96" s="66">
        <v>76</v>
      </c>
      <c r="H96" s="57">
        <v>-0.30275229357798161</v>
      </c>
      <c r="I96" s="66">
        <v>174</v>
      </c>
      <c r="J96" s="57">
        <v>0.23404255319148937</v>
      </c>
      <c r="K96" s="36">
        <v>8437</v>
      </c>
      <c r="L96" s="57">
        <v>-8.4616288635562809E-3</v>
      </c>
      <c r="M96" s="36">
        <v>2380</v>
      </c>
      <c r="N96" s="57">
        <v>3.1642826181187633E-2</v>
      </c>
      <c r="O96" s="36">
        <v>10817</v>
      </c>
      <c r="P96" s="57">
        <v>9.245562130177909E-5</v>
      </c>
      <c r="Q96" s="66">
        <v>51408</v>
      </c>
      <c r="R96" s="57">
        <v>-9.3413279252270498E-2</v>
      </c>
      <c r="S96" s="66">
        <v>83610</v>
      </c>
      <c r="T96" s="57">
        <v>-0.13936324614767004</v>
      </c>
      <c r="U96" s="66">
        <v>135018</v>
      </c>
      <c r="V96" s="57">
        <v>-0.12242775618443458</v>
      </c>
      <c r="W96" s="36">
        <v>60230</v>
      </c>
      <c r="X96" s="57">
        <v>-8.0963134765625E-2</v>
      </c>
      <c r="Y96" s="36">
        <v>86066</v>
      </c>
      <c r="Z96" s="57">
        <v>-0.13557977200823579</v>
      </c>
      <c r="AA96" s="36">
        <v>146296</v>
      </c>
      <c r="AB96" s="57">
        <v>-0.11389997637809579</v>
      </c>
    </row>
    <row r="97" spans="2:28" ht="15" hidden="1" customHeight="1" outlineLevel="1">
      <c r="B97" s="63" t="s">
        <v>79</v>
      </c>
      <c r="C97" s="36">
        <v>323</v>
      </c>
      <c r="D97" s="57">
        <v>-0.52077151335311567</v>
      </c>
      <c r="E97" s="66">
        <v>83</v>
      </c>
      <c r="F97" s="57">
        <v>0.27692307692307683</v>
      </c>
      <c r="G97" s="66">
        <v>25</v>
      </c>
      <c r="H97" s="57">
        <v>-0.84756097560975607</v>
      </c>
      <c r="I97" s="66">
        <v>108</v>
      </c>
      <c r="J97" s="57">
        <v>-0.52838427947598254</v>
      </c>
      <c r="K97" s="36">
        <v>8291</v>
      </c>
      <c r="L97" s="57">
        <v>-8.0412599822537678E-2</v>
      </c>
      <c r="M97" s="36">
        <v>2151</v>
      </c>
      <c r="N97" s="57">
        <v>-0.33957629720601779</v>
      </c>
      <c r="O97" s="36">
        <v>10442</v>
      </c>
      <c r="P97" s="57">
        <v>-0.14918927727531983</v>
      </c>
      <c r="Q97" s="66">
        <v>46660</v>
      </c>
      <c r="R97" s="57">
        <v>-0.18585985482970413</v>
      </c>
      <c r="S97" s="66">
        <v>74266</v>
      </c>
      <c r="T97" s="57">
        <v>-0.21201510907393262</v>
      </c>
      <c r="U97" s="66">
        <v>120926</v>
      </c>
      <c r="V97" s="57">
        <v>-0.20212457112694637</v>
      </c>
      <c r="W97" s="36">
        <v>55357</v>
      </c>
      <c r="X97" s="57">
        <v>-0.17460151788509992</v>
      </c>
      <c r="Y97" s="36">
        <v>76442</v>
      </c>
      <c r="Z97" s="57">
        <v>-0.21733610459818364</v>
      </c>
      <c r="AA97" s="36">
        <v>131799</v>
      </c>
      <c r="AB97" s="57">
        <v>-0.19993808275058278</v>
      </c>
    </row>
    <row r="98" spans="2:28" collapsed="1">
      <c r="B98" s="173">
        <v>2005</v>
      </c>
      <c r="C98" s="66">
        <v>2980</v>
      </c>
      <c r="D98" s="67">
        <v>-0.12378712143487214</v>
      </c>
      <c r="E98" s="66">
        <v>587</v>
      </c>
      <c r="F98" s="67">
        <v>0.12022900763358768</v>
      </c>
      <c r="G98" s="66">
        <v>1147</v>
      </c>
      <c r="H98" s="67">
        <v>-0.20125348189415038</v>
      </c>
      <c r="I98" s="66">
        <v>1734</v>
      </c>
      <c r="J98" s="67">
        <v>-0.11530612244897964</v>
      </c>
      <c r="K98" s="66">
        <v>67200</v>
      </c>
      <c r="L98" s="67">
        <v>-2.9476755101746077E-2</v>
      </c>
      <c r="M98" s="66">
        <v>24313</v>
      </c>
      <c r="N98" s="67">
        <v>-8.3116491307463125E-2</v>
      </c>
      <c r="O98" s="66">
        <v>91513</v>
      </c>
      <c r="P98" s="67">
        <v>-4.4330499801583212E-2</v>
      </c>
      <c r="Q98" s="66">
        <v>647320</v>
      </c>
      <c r="R98" s="67">
        <v>1.7376434938956242E-2</v>
      </c>
      <c r="S98" s="66">
        <v>1091264</v>
      </c>
      <c r="T98" s="67">
        <v>-5.3153727684865815E-2</v>
      </c>
      <c r="U98" s="66">
        <v>1738584</v>
      </c>
      <c r="V98" s="67">
        <v>-2.8066474022369281E-2</v>
      </c>
      <c r="W98" s="66">
        <v>718087</v>
      </c>
      <c r="X98" s="67">
        <v>1.2202754323893839E-2</v>
      </c>
      <c r="Y98" s="66">
        <v>1116724</v>
      </c>
      <c r="Z98" s="67">
        <v>-5.4006936173312869E-2</v>
      </c>
      <c r="AA98" s="66">
        <v>1834811</v>
      </c>
      <c r="AB98" s="67">
        <v>-2.915327095287179E-2</v>
      </c>
    </row>
    <row r="99" spans="2:28" ht="15" hidden="1" customHeight="1" outlineLevel="1">
      <c r="B99" s="63" t="s">
        <v>90</v>
      </c>
      <c r="C99" s="36">
        <v>465</v>
      </c>
      <c r="D99" s="57">
        <v>1.5283842794759916E-2</v>
      </c>
      <c r="E99" s="66">
        <v>31</v>
      </c>
      <c r="F99" s="57">
        <v>-0.24390243902439024</v>
      </c>
      <c r="G99" s="66">
        <v>28</v>
      </c>
      <c r="H99" s="57">
        <v>-0.61111111111111116</v>
      </c>
      <c r="I99" s="66">
        <v>59</v>
      </c>
      <c r="J99" s="57">
        <v>-0.47787610619469023</v>
      </c>
      <c r="K99" s="36">
        <v>7539</v>
      </c>
      <c r="L99" s="57">
        <v>-0.11170024743725693</v>
      </c>
      <c r="M99" s="36">
        <v>2565</v>
      </c>
      <c r="N99" s="57">
        <v>-0.17391304347826086</v>
      </c>
      <c r="O99" s="36">
        <v>10104</v>
      </c>
      <c r="P99" s="57">
        <v>-0.12836438923395443</v>
      </c>
      <c r="Q99" s="66">
        <v>59031</v>
      </c>
      <c r="R99" s="57">
        <v>0.11000169233372814</v>
      </c>
      <c r="S99" s="66">
        <v>92823</v>
      </c>
      <c r="T99" s="57">
        <v>1.3108205452838861E-2</v>
      </c>
      <c r="U99" s="66">
        <v>151854</v>
      </c>
      <c r="V99" s="57">
        <v>4.869374253295855E-2</v>
      </c>
      <c r="W99" s="36">
        <v>67066</v>
      </c>
      <c r="X99" s="57">
        <v>7.8803867003394146E-2</v>
      </c>
      <c r="Y99" s="36">
        <v>95416</v>
      </c>
      <c r="Z99" s="57">
        <v>6.5085074737074589E-3</v>
      </c>
      <c r="AA99" s="36">
        <v>162482</v>
      </c>
      <c r="AB99" s="57">
        <v>3.5141368194385958E-2</v>
      </c>
    </row>
    <row r="100" spans="2:28" ht="15" hidden="1" customHeight="1" outlineLevel="1">
      <c r="B100" s="63" t="s">
        <v>89</v>
      </c>
      <c r="C100" s="36">
        <v>360</v>
      </c>
      <c r="D100" s="57">
        <v>0.18421052631578938</v>
      </c>
      <c r="E100" s="66">
        <v>73</v>
      </c>
      <c r="F100" s="57">
        <v>0.58695652173913038</v>
      </c>
      <c r="G100" s="66">
        <v>152</v>
      </c>
      <c r="H100" s="57">
        <v>0.2773109243697478</v>
      </c>
      <c r="I100" s="66">
        <v>225</v>
      </c>
      <c r="J100" s="57">
        <v>0.36363636363636354</v>
      </c>
      <c r="K100" s="36">
        <v>6610</v>
      </c>
      <c r="L100" s="57">
        <v>-0.13049197579584315</v>
      </c>
      <c r="M100" s="36">
        <v>2355</v>
      </c>
      <c r="N100" s="57">
        <v>-2.4036469125569782E-2</v>
      </c>
      <c r="O100" s="36">
        <v>8965</v>
      </c>
      <c r="P100" s="57">
        <v>-0.10484273589615578</v>
      </c>
      <c r="Q100" s="66">
        <v>49920</v>
      </c>
      <c r="R100" s="57">
        <v>-3.4634797238498605E-2</v>
      </c>
      <c r="S100" s="66">
        <v>81555</v>
      </c>
      <c r="T100" s="57">
        <v>-7.1370825410200012E-2</v>
      </c>
      <c r="U100" s="66">
        <v>131475</v>
      </c>
      <c r="V100" s="57">
        <v>-5.7756532458038912E-2</v>
      </c>
      <c r="W100" s="36">
        <v>56963</v>
      </c>
      <c r="X100" s="57">
        <v>-4.525417763102757E-2</v>
      </c>
      <c r="Y100" s="36">
        <v>84062</v>
      </c>
      <c r="Z100" s="57">
        <v>-6.9647501521775235E-2</v>
      </c>
      <c r="AA100" s="36">
        <v>141025</v>
      </c>
      <c r="AB100" s="57">
        <v>-5.9946139796557718E-2</v>
      </c>
    </row>
    <row r="101" spans="2:28" ht="15" hidden="1" customHeight="1" outlineLevel="1">
      <c r="B101" s="63" t="s">
        <v>88</v>
      </c>
      <c r="C101" s="36">
        <v>238</v>
      </c>
      <c r="D101" s="57">
        <v>-0.34794520547945207</v>
      </c>
      <c r="E101" s="66">
        <v>42</v>
      </c>
      <c r="F101" s="57">
        <v>-4.5454545454545414E-2</v>
      </c>
      <c r="G101" s="66">
        <v>127</v>
      </c>
      <c r="H101" s="57">
        <v>-0.3981042654028436</v>
      </c>
      <c r="I101" s="66">
        <v>169</v>
      </c>
      <c r="J101" s="57">
        <v>-0.33725490196078434</v>
      </c>
      <c r="K101" s="36">
        <v>5074</v>
      </c>
      <c r="L101" s="57">
        <v>-0.17186224906153091</v>
      </c>
      <c r="M101" s="36">
        <v>2887</v>
      </c>
      <c r="N101" s="57">
        <v>0.18513957307060758</v>
      </c>
      <c r="O101" s="36">
        <v>7961</v>
      </c>
      <c r="P101" s="57">
        <v>-7.030246408968821E-2</v>
      </c>
      <c r="Q101" s="66">
        <v>68736</v>
      </c>
      <c r="R101" s="57">
        <v>3.7227059409376873E-2</v>
      </c>
      <c r="S101" s="66">
        <v>111583</v>
      </c>
      <c r="T101" s="57">
        <v>-0.11025436568056779</v>
      </c>
      <c r="U101" s="66">
        <v>180319</v>
      </c>
      <c r="V101" s="57">
        <v>-5.9265751595114713E-2</v>
      </c>
      <c r="W101" s="36">
        <v>74090</v>
      </c>
      <c r="X101" s="57">
        <v>1.7649886683606786E-2</v>
      </c>
      <c r="Y101" s="36">
        <v>114597</v>
      </c>
      <c r="Z101" s="57">
        <v>-0.10510944345096329</v>
      </c>
      <c r="AA101" s="36">
        <v>188687</v>
      </c>
      <c r="AB101" s="57">
        <v>-6.0613754717169011E-2</v>
      </c>
    </row>
    <row r="102" spans="2:28" ht="15" hidden="1" customHeight="1" outlineLevel="1">
      <c r="B102" s="63" t="s">
        <v>87</v>
      </c>
      <c r="C102" s="36">
        <v>135</v>
      </c>
      <c r="D102" s="57">
        <v>0.10655737704918034</v>
      </c>
      <c r="E102" s="66">
        <v>50</v>
      </c>
      <c r="F102" s="57">
        <v>1.2727272727272729</v>
      </c>
      <c r="G102" s="66">
        <v>123</v>
      </c>
      <c r="H102" s="57">
        <v>-0.4279069767441861</v>
      </c>
      <c r="I102" s="66">
        <v>173</v>
      </c>
      <c r="J102" s="57">
        <v>-0.27004219409282704</v>
      </c>
      <c r="K102" s="36">
        <v>4029</v>
      </c>
      <c r="L102" s="57">
        <v>-0.11450549450549452</v>
      </c>
      <c r="M102" s="36">
        <v>2123</v>
      </c>
      <c r="N102" s="57">
        <v>-5.3499777084262123E-2</v>
      </c>
      <c r="O102" s="36">
        <v>6152</v>
      </c>
      <c r="P102" s="57">
        <v>-9.4361843073752394E-2</v>
      </c>
      <c r="Q102" s="66">
        <v>44774</v>
      </c>
      <c r="R102" s="57">
        <v>-0.1213893249607535</v>
      </c>
      <c r="S102" s="66">
        <v>86148</v>
      </c>
      <c r="T102" s="57">
        <v>-0.18293561971243222</v>
      </c>
      <c r="U102" s="66">
        <v>130922</v>
      </c>
      <c r="V102" s="57">
        <v>-0.16288140361646075</v>
      </c>
      <c r="W102" s="36">
        <v>48988</v>
      </c>
      <c r="X102" s="57">
        <v>-0.11977575735796164</v>
      </c>
      <c r="Y102" s="36">
        <v>88394</v>
      </c>
      <c r="Z102" s="57">
        <v>-0.18073294159082065</v>
      </c>
      <c r="AA102" s="36">
        <v>137382</v>
      </c>
      <c r="AB102" s="57">
        <v>-0.15998972778633791</v>
      </c>
    </row>
    <row r="103" spans="2:28" ht="15" hidden="1" customHeight="1" outlineLevel="1">
      <c r="B103" s="63" t="s">
        <v>86</v>
      </c>
      <c r="C103" s="36">
        <v>96</v>
      </c>
      <c r="D103" s="57">
        <v>0.37142857142857144</v>
      </c>
      <c r="E103" s="66">
        <v>15</v>
      </c>
      <c r="F103" s="57">
        <v>-0.77611940298507465</v>
      </c>
      <c r="G103" s="66">
        <v>155</v>
      </c>
      <c r="H103" s="57">
        <v>8.3916083916083961E-2</v>
      </c>
      <c r="I103" s="66">
        <v>170</v>
      </c>
      <c r="J103" s="57">
        <v>-0.19047619047619047</v>
      </c>
      <c r="K103" s="36">
        <v>2763</v>
      </c>
      <c r="L103" s="57">
        <v>-0.19936250362213848</v>
      </c>
      <c r="M103" s="36">
        <v>1494</v>
      </c>
      <c r="N103" s="57">
        <v>-0.42383339760894712</v>
      </c>
      <c r="O103" s="36">
        <v>4257</v>
      </c>
      <c r="P103" s="57">
        <v>-0.29566512243547316</v>
      </c>
      <c r="Q103" s="66">
        <v>45466</v>
      </c>
      <c r="R103" s="57">
        <v>-0.12692987172593906</v>
      </c>
      <c r="S103" s="66">
        <v>100956</v>
      </c>
      <c r="T103" s="57">
        <v>-0.15947748332792167</v>
      </c>
      <c r="U103" s="66">
        <v>146422</v>
      </c>
      <c r="V103" s="57">
        <v>-0.14963382833779548</v>
      </c>
      <c r="W103" s="36">
        <v>48340</v>
      </c>
      <c r="X103" s="57">
        <v>-0.13157516527737856</v>
      </c>
      <c r="Y103" s="36">
        <v>102605</v>
      </c>
      <c r="Z103" s="57">
        <v>-0.16477406855682275</v>
      </c>
      <c r="AA103" s="36">
        <v>150945</v>
      </c>
      <c r="AB103" s="57">
        <v>-0.15442185635619099</v>
      </c>
    </row>
    <row r="104" spans="2:28" ht="15" hidden="1" customHeight="1" outlineLevel="1">
      <c r="B104" s="63" t="s">
        <v>85</v>
      </c>
      <c r="C104" s="36">
        <v>211</v>
      </c>
      <c r="D104" s="57">
        <v>0.81896551724137923</v>
      </c>
      <c r="E104" s="66">
        <v>13</v>
      </c>
      <c r="F104" s="57">
        <v>-0.69047619047619047</v>
      </c>
      <c r="G104" s="66">
        <v>142</v>
      </c>
      <c r="H104" s="57">
        <v>-0.19774011299435024</v>
      </c>
      <c r="I104" s="66">
        <v>155</v>
      </c>
      <c r="J104" s="57">
        <v>-0.29223744292237441</v>
      </c>
      <c r="K104" s="36">
        <v>2998</v>
      </c>
      <c r="L104" s="57">
        <v>-0.2875475285171103</v>
      </c>
      <c r="M104" s="36">
        <v>1106</v>
      </c>
      <c r="N104" s="57">
        <v>-0.50800711743772242</v>
      </c>
      <c r="O104" s="36">
        <v>4104</v>
      </c>
      <c r="P104" s="57">
        <v>-0.36431226765799252</v>
      </c>
      <c r="Q104" s="66">
        <v>49108</v>
      </c>
      <c r="R104" s="57">
        <v>-1.4429927549320598E-2</v>
      </c>
      <c r="S104" s="66">
        <v>110570</v>
      </c>
      <c r="T104" s="57">
        <v>1.0076095992399559E-2</v>
      </c>
      <c r="U104" s="66">
        <v>159678</v>
      </c>
      <c r="V104" s="57">
        <v>2.4106369354777168E-3</v>
      </c>
      <c r="W104" s="36">
        <v>52330</v>
      </c>
      <c r="X104" s="57">
        <v>-3.4377133578137431E-2</v>
      </c>
      <c r="Y104" s="36">
        <v>111818</v>
      </c>
      <c r="Z104" s="57">
        <v>-6.6135201801742483E-4</v>
      </c>
      <c r="AA104" s="36">
        <v>164148</v>
      </c>
      <c r="AB104" s="57">
        <v>-1.1662702832886729E-2</v>
      </c>
    </row>
    <row r="105" spans="2:28" ht="15" hidden="1" customHeight="1" outlineLevel="1">
      <c r="B105" s="63" t="s">
        <v>84</v>
      </c>
      <c r="C105" s="36">
        <v>159</v>
      </c>
      <c r="D105" s="57">
        <v>0.3706896551724137</v>
      </c>
      <c r="E105" s="66">
        <v>27</v>
      </c>
      <c r="F105" s="57">
        <v>-0.27027027027027029</v>
      </c>
      <c r="G105" s="66">
        <v>106</v>
      </c>
      <c r="H105" s="57">
        <v>0</v>
      </c>
      <c r="I105" s="66">
        <v>133</v>
      </c>
      <c r="J105" s="57">
        <v>-6.9930069930069894E-2</v>
      </c>
      <c r="K105" s="36">
        <v>3774</v>
      </c>
      <c r="L105" s="57">
        <v>-5.2235057759919656E-2</v>
      </c>
      <c r="M105" s="36">
        <v>1640</v>
      </c>
      <c r="N105" s="57">
        <v>-7.1873231465761189E-2</v>
      </c>
      <c r="O105" s="36">
        <v>5414</v>
      </c>
      <c r="P105" s="57">
        <v>-5.8271003652809239E-2</v>
      </c>
      <c r="Q105" s="66">
        <v>47743</v>
      </c>
      <c r="R105" s="57">
        <v>-1.9449578968987469E-2</v>
      </c>
      <c r="S105" s="66">
        <v>91032</v>
      </c>
      <c r="T105" s="57">
        <v>9.9433568038261422E-2</v>
      </c>
      <c r="U105" s="66">
        <v>138775</v>
      </c>
      <c r="V105" s="57">
        <v>5.5411479287240661E-2</v>
      </c>
      <c r="W105" s="36">
        <v>51703</v>
      </c>
      <c r="X105" s="57">
        <v>-2.1239943208708034E-2</v>
      </c>
      <c r="Y105" s="36">
        <v>92778</v>
      </c>
      <c r="Z105" s="57">
        <v>9.5734126984126977E-2</v>
      </c>
      <c r="AA105" s="36">
        <v>144481</v>
      </c>
      <c r="AB105" s="57">
        <v>5.0793835501865559E-2</v>
      </c>
    </row>
    <row r="106" spans="2:28" ht="15" hidden="1" customHeight="1" outlineLevel="1">
      <c r="B106" s="63" t="s">
        <v>83</v>
      </c>
      <c r="C106" s="36">
        <v>254</v>
      </c>
      <c r="D106" s="57">
        <v>0.31606217616580312</v>
      </c>
      <c r="E106" s="66">
        <v>21</v>
      </c>
      <c r="F106" s="57">
        <v>0.16666666666666674</v>
      </c>
      <c r="G106" s="66">
        <v>48</v>
      </c>
      <c r="H106" s="57">
        <v>-0.5862068965517242</v>
      </c>
      <c r="I106" s="66">
        <v>69</v>
      </c>
      <c r="J106" s="57">
        <v>-0.4850746268656716</v>
      </c>
      <c r="K106" s="36">
        <v>4070</v>
      </c>
      <c r="L106" s="57">
        <v>-3.0028598665395645E-2</v>
      </c>
      <c r="M106" s="36">
        <v>1731</v>
      </c>
      <c r="N106" s="57">
        <v>-0.22062134173795589</v>
      </c>
      <c r="O106" s="36">
        <v>5801</v>
      </c>
      <c r="P106" s="57">
        <v>-9.5995013246065186E-2</v>
      </c>
      <c r="Q106" s="66">
        <v>46108</v>
      </c>
      <c r="R106" s="57">
        <v>-0.12488612207713334</v>
      </c>
      <c r="S106" s="66">
        <v>85170</v>
      </c>
      <c r="T106" s="57">
        <v>-0.15346387039061726</v>
      </c>
      <c r="U106" s="66">
        <v>131278</v>
      </c>
      <c r="V106" s="57">
        <v>-0.14364179571814373</v>
      </c>
      <c r="W106" s="36">
        <v>50453</v>
      </c>
      <c r="X106" s="57">
        <v>-0.11633242840879232</v>
      </c>
      <c r="Y106" s="36">
        <v>86949</v>
      </c>
      <c r="Z106" s="57">
        <v>-0.15540035163725019</v>
      </c>
      <c r="AA106" s="36">
        <v>137402</v>
      </c>
      <c r="AB106" s="57">
        <v>-0.14146286599767566</v>
      </c>
    </row>
    <row r="107" spans="2:28" ht="15" hidden="1" customHeight="1" outlineLevel="1">
      <c r="B107" s="63" t="s">
        <v>82</v>
      </c>
      <c r="C107" s="36">
        <v>267</v>
      </c>
      <c r="D107" s="57">
        <v>0.12184873949579833</v>
      </c>
      <c r="E107" s="66">
        <v>59</v>
      </c>
      <c r="F107" s="57">
        <v>0.84375</v>
      </c>
      <c r="G107" s="66">
        <v>204</v>
      </c>
      <c r="H107" s="57">
        <v>1.2666666666666666</v>
      </c>
      <c r="I107" s="66">
        <v>263</v>
      </c>
      <c r="J107" s="57">
        <v>1.1557377049180326</v>
      </c>
      <c r="K107" s="36">
        <v>6309</v>
      </c>
      <c r="L107" s="57">
        <v>0.28860294117647056</v>
      </c>
      <c r="M107" s="36">
        <v>2547</v>
      </c>
      <c r="N107" s="57">
        <v>4.4708777686628398E-2</v>
      </c>
      <c r="O107" s="36">
        <v>8856</v>
      </c>
      <c r="P107" s="57">
        <v>0.20752658849195527</v>
      </c>
      <c r="Q107" s="66">
        <v>56173</v>
      </c>
      <c r="R107" s="57">
        <v>2.0362566300951901E-2</v>
      </c>
      <c r="S107" s="66">
        <v>106995</v>
      </c>
      <c r="T107" s="57">
        <v>0.16226902897118101</v>
      </c>
      <c r="U107" s="66">
        <v>163168</v>
      </c>
      <c r="V107" s="57">
        <v>0.10916395325914796</v>
      </c>
      <c r="W107" s="36">
        <v>62808</v>
      </c>
      <c r="X107" s="57">
        <v>4.3010395562788517E-2</v>
      </c>
      <c r="Y107" s="36">
        <v>109746</v>
      </c>
      <c r="Z107" s="57">
        <v>0.16028968652534759</v>
      </c>
      <c r="AA107" s="36">
        <v>172554</v>
      </c>
      <c r="AB107" s="57">
        <v>0.11466832038138786</v>
      </c>
    </row>
    <row r="108" spans="2:28" ht="15" hidden="1" customHeight="1" outlineLevel="1">
      <c r="B108" s="63" t="s">
        <v>81</v>
      </c>
      <c r="C108" s="36">
        <v>252</v>
      </c>
      <c r="D108" s="57">
        <v>0.16666666666666674</v>
      </c>
      <c r="E108" s="66">
        <v>96</v>
      </c>
      <c r="F108" s="57">
        <v>0.18518518518518512</v>
      </c>
      <c r="G108" s="66">
        <v>78</v>
      </c>
      <c r="H108" s="57">
        <v>-0.19587628865979378</v>
      </c>
      <c r="I108" s="66">
        <v>174</v>
      </c>
      <c r="J108" s="57">
        <v>-2.2471910112359605E-2</v>
      </c>
      <c r="K108" s="36">
        <v>8550</v>
      </c>
      <c r="L108" s="57">
        <v>0.18142876882686187</v>
      </c>
      <c r="M108" s="36">
        <v>2505</v>
      </c>
      <c r="N108" s="57">
        <v>0.13967242948134673</v>
      </c>
      <c r="O108" s="36">
        <v>11055</v>
      </c>
      <c r="P108" s="57">
        <v>0.17170111287758338</v>
      </c>
      <c r="Q108" s="66">
        <v>55188</v>
      </c>
      <c r="R108" s="57">
        <v>8.6613243025064568E-2</v>
      </c>
      <c r="S108" s="66">
        <v>94296</v>
      </c>
      <c r="T108" s="57">
        <v>0.19197562856312178</v>
      </c>
      <c r="U108" s="66">
        <v>149484</v>
      </c>
      <c r="V108" s="57">
        <v>0.15077984264576827</v>
      </c>
      <c r="W108" s="36">
        <v>64086</v>
      </c>
      <c r="X108" s="57">
        <v>9.8811789517000204E-2</v>
      </c>
      <c r="Y108" s="36">
        <v>96879</v>
      </c>
      <c r="Z108" s="57">
        <v>0.19010122352709935</v>
      </c>
      <c r="AA108" s="36">
        <v>160965</v>
      </c>
      <c r="AB108" s="57">
        <v>0.1519963929662842</v>
      </c>
    </row>
    <row r="109" spans="2:28" ht="15" hidden="1" customHeight="1" outlineLevel="1">
      <c r="B109" s="63" t="s">
        <v>80</v>
      </c>
      <c r="C109" s="36">
        <v>290</v>
      </c>
      <c r="D109" s="57">
        <v>-9.0909090909090939E-2</v>
      </c>
      <c r="E109" s="66">
        <v>32</v>
      </c>
      <c r="F109" s="57">
        <v>-0.5</v>
      </c>
      <c r="G109" s="66">
        <v>109</v>
      </c>
      <c r="H109" s="57">
        <v>-0.11382113821138207</v>
      </c>
      <c r="I109" s="66">
        <v>141</v>
      </c>
      <c r="J109" s="57">
        <v>-0.24598930481283421</v>
      </c>
      <c r="K109" s="36">
        <v>8509</v>
      </c>
      <c r="L109" s="57">
        <v>-2.6095913929266357E-2</v>
      </c>
      <c r="M109" s="36">
        <v>2307</v>
      </c>
      <c r="N109" s="57">
        <v>-9.2446892210857556E-2</v>
      </c>
      <c r="O109" s="36">
        <v>10816</v>
      </c>
      <c r="P109" s="57">
        <v>-4.1049738451990447E-2</v>
      </c>
      <c r="Q109" s="66">
        <v>56705</v>
      </c>
      <c r="R109" s="57">
        <v>0.12171625257160934</v>
      </c>
      <c r="S109" s="66">
        <v>97149</v>
      </c>
      <c r="T109" s="57">
        <v>0.16311284046692598</v>
      </c>
      <c r="U109" s="66">
        <v>153854</v>
      </c>
      <c r="V109" s="57">
        <v>0.14750479202249456</v>
      </c>
      <c r="W109" s="36">
        <v>65536</v>
      </c>
      <c r="X109" s="57">
        <v>9.8270545649550956E-2</v>
      </c>
      <c r="Y109" s="36">
        <v>99565</v>
      </c>
      <c r="Z109" s="57">
        <v>0.15518041536141092</v>
      </c>
      <c r="AA109" s="36">
        <v>165101</v>
      </c>
      <c r="AB109" s="57">
        <v>0.13189864392370865</v>
      </c>
    </row>
    <row r="110" spans="2:28" ht="15" hidden="1" customHeight="1" outlineLevel="1">
      <c r="B110" s="63" t="s">
        <v>79</v>
      </c>
      <c r="C110" s="36">
        <v>674</v>
      </c>
      <c r="D110" s="57">
        <v>1.9432314410480349</v>
      </c>
      <c r="E110" s="66">
        <v>65</v>
      </c>
      <c r="F110" s="57">
        <v>0</v>
      </c>
      <c r="G110" s="66">
        <v>164</v>
      </c>
      <c r="H110" s="57">
        <v>2.7272727272727271</v>
      </c>
      <c r="I110" s="66">
        <v>229</v>
      </c>
      <c r="J110" s="57">
        <v>1.1009174311926606</v>
      </c>
      <c r="K110" s="36">
        <v>9016</v>
      </c>
      <c r="L110" s="57">
        <v>6.3583815028901647E-2</v>
      </c>
      <c r="M110" s="36">
        <v>3257</v>
      </c>
      <c r="N110" s="57">
        <v>0.20273264401772528</v>
      </c>
      <c r="O110" s="36">
        <v>12273</v>
      </c>
      <c r="P110" s="57">
        <v>9.7273133661153421E-2</v>
      </c>
      <c r="Q110" s="66">
        <v>57312</v>
      </c>
      <c r="R110" s="57">
        <v>0.127767173694878</v>
      </c>
      <c r="S110" s="66">
        <v>94248</v>
      </c>
      <c r="T110" s="57">
        <v>0.13178182866200738</v>
      </c>
      <c r="U110" s="66">
        <v>151560</v>
      </c>
      <c r="V110" s="57">
        <v>0.13026034170314627</v>
      </c>
      <c r="W110" s="36">
        <v>67067</v>
      </c>
      <c r="X110" s="57">
        <v>0.12547407283101197</v>
      </c>
      <c r="Y110" s="36">
        <v>97669</v>
      </c>
      <c r="Z110" s="57">
        <v>0.13534280333852555</v>
      </c>
      <c r="AA110" s="36">
        <v>164736</v>
      </c>
      <c r="AB110" s="57">
        <v>0.13130425227996922</v>
      </c>
    </row>
    <row r="111" spans="2:28" collapsed="1">
      <c r="B111" s="173">
        <v>2004</v>
      </c>
      <c r="C111" s="66">
        <v>3401</v>
      </c>
      <c r="D111" s="67">
        <v>0.23852876911871812</v>
      </c>
      <c r="E111" s="66">
        <v>524</v>
      </c>
      <c r="F111" s="67">
        <v>-6.2611806797853276E-2</v>
      </c>
      <c r="G111" s="66">
        <v>1436</v>
      </c>
      <c r="H111" s="67">
        <v>-5.089226701916727E-2</v>
      </c>
      <c r="I111" s="66">
        <v>1960</v>
      </c>
      <c r="J111" s="67">
        <v>-5.4054054054054057E-2</v>
      </c>
      <c r="K111" s="66">
        <v>69241</v>
      </c>
      <c r="L111" s="67">
        <v>-3.7651146629603893E-2</v>
      </c>
      <c r="M111" s="66">
        <v>26517</v>
      </c>
      <c r="N111" s="67">
        <v>-8.2837576092971821E-2</v>
      </c>
      <c r="O111" s="66">
        <v>95758</v>
      </c>
      <c r="P111" s="67">
        <v>-5.0603795284646313E-2</v>
      </c>
      <c r="Q111" s="66">
        <v>636264</v>
      </c>
      <c r="R111" s="67">
        <v>5.7697110718384348E-3</v>
      </c>
      <c r="S111" s="66">
        <v>1152525</v>
      </c>
      <c r="T111" s="67">
        <v>-7.5074725961750133E-3</v>
      </c>
      <c r="U111" s="66">
        <v>1788789</v>
      </c>
      <c r="V111" s="67">
        <v>-2.8251973262082286E-3</v>
      </c>
      <c r="W111" s="66">
        <v>709430</v>
      </c>
      <c r="X111" s="67">
        <v>2.2052102860841138E-3</v>
      </c>
      <c r="Y111" s="66">
        <v>1180478</v>
      </c>
      <c r="Z111" s="67">
        <v>-9.3901992836931125E-3</v>
      </c>
      <c r="AA111" s="66">
        <v>1889908</v>
      </c>
      <c r="AB111" s="67">
        <v>-5.0691300037851716E-3</v>
      </c>
    </row>
    <row r="112" spans="2:28" ht="15" hidden="1" customHeight="1" outlineLevel="1">
      <c r="B112" s="63" t="s">
        <v>90</v>
      </c>
      <c r="C112" s="36">
        <v>458</v>
      </c>
      <c r="D112" s="57">
        <v>0.46325878594249192</v>
      </c>
      <c r="E112" s="66">
        <v>41</v>
      </c>
      <c r="F112" s="57">
        <v>-6.8181818181818232E-2</v>
      </c>
      <c r="G112" s="66">
        <v>72</v>
      </c>
      <c r="H112" s="57">
        <v>-4.0000000000000036E-2</v>
      </c>
      <c r="I112" s="66">
        <v>113</v>
      </c>
      <c r="J112" s="57">
        <v>-5.0420168067226934E-2</v>
      </c>
      <c r="K112" s="36">
        <v>8487</v>
      </c>
      <c r="L112" s="57">
        <v>2.6239419588875545E-2</v>
      </c>
      <c r="M112" s="36">
        <v>3105</v>
      </c>
      <c r="N112" s="57">
        <v>0.23655913978494625</v>
      </c>
      <c r="O112" s="36">
        <v>11592</v>
      </c>
      <c r="P112" s="57">
        <v>7.5224932752063767E-2</v>
      </c>
      <c r="Q112" s="66">
        <v>53181</v>
      </c>
      <c r="R112" s="57">
        <v>4.0439018664162552E-2</v>
      </c>
      <c r="S112" s="66">
        <v>91622</v>
      </c>
      <c r="T112" s="57">
        <v>9.4020155705210939E-2</v>
      </c>
      <c r="U112" s="66">
        <v>144803</v>
      </c>
      <c r="V112" s="57">
        <v>7.3712387477569585E-2</v>
      </c>
      <c r="W112" s="36">
        <v>62167</v>
      </c>
      <c r="X112" s="57">
        <v>4.0608627240923401E-2</v>
      </c>
      <c r="Y112" s="36">
        <v>94799</v>
      </c>
      <c r="Z112" s="57">
        <v>9.8049435911691907E-2</v>
      </c>
      <c r="AA112" s="36">
        <v>156966</v>
      </c>
      <c r="AB112" s="57">
        <v>7.4557590278966357E-2</v>
      </c>
    </row>
    <row r="113" spans="2:28" ht="15" hidden="1" customHeight="1" outlineLevel="1">
      <c r="B113" s="63" t="s">
        <v>89</v>
      </c>
      <c r="C113" s="36">
        <v>304</v>
      </c>
      <c r="D113" s="57">
        <v>-0.20209973753280841</v>
      </c>
      <c r="E113" s="66">
        <v>46</v>
      </c>
      <c r="F113" s="57">
        <v>-0.31343283582089554</v>
      </c>
      <c r="G113" s="66">
        <v>119</v>
      </c>
      <c r="H113" s="57">
        <v>-0.30409356725146197</v>
      </c>
      <c r="I113" s="66">
        <v>165</v>
      </c>
      <c r="J113" s="57">
        <v>-0.30672268907563027</v>
      </c>
      <c r="K113" s="36">
        <v>7602</v>
      </c>
      <c r="L113" s="57">
        <v>-4.3051359516616317E-2</v>
      </c>
      <c r="M113" s="36">
        <v>2413</v>
      </c>
      <c r="N113" s="57">
        <v>2.6371756699276938E-2</v>
      </c>
      <c r="O113" s="36">
        <v>10015</v>
      </c>
      <c r="P113" s="57">
        <v>-2.7197668771248185E-2</v>
      </c>
      <c r="Q113" s="66">
        <v>51711</v>
      </c>
      <c r="R113" s="57">
        <v>-7.344561906468372E-2</v>
      </c>
      <c r="S113" s="66">
        <v>87823</v>
      </c>
      <c r="T113" s="57">
        <v>-3.7524521354126761E-2</v>
      </c>
      <c r="U113" s="66">
        <v>139534</v>
      </c>
      <c r="V113" s="57">
        <v>-5.115703434722596E-2</v>
      </c>
      <c r="W113" s="36">
        <v>59663</v>
      </c>
      <c r="X113" s="57">
        <v>-7.0698732126725061E-2</v>
      </c>
      <c r="Y113" s="36">
        <v>90355</v>
      </c>
      <c r="Z113" s="57">
        <v>-3.6408621186106327E-2</v>
      </c>
      <c r="AA113" s="36">
        <v>150018</v>
      </c>
      <c r="AB113" s="57">
        <v>-5.0344683517860922E-2</v>
      </c>
    </row>
    <row r="114" spans="2:28" ht="15" hidden="1" customHeight="1" outlineLevel="1">
      <c r="B114" s="63" t="s">
        <v>88</v>
      </c>
      <c r="C114" s="36">
        <v>365</v>
      </c>
      <c r="D114" s="57">
        <v>0.78048780487804881</v>
      </c>
      <c r="E114" s="66">
        <v>44</v>
      </c>
      <c r="F114" s="57">
        <v>-0.16981132075471694</v>
      </c>
      <c r="G114" s="66">
        <v>211</v>
      </c>
      <c r="H114" s="57">
        <v>-0.2007575757575758</v>
      </c>
      <c r="I114" s="66">
        <v>255</v>
      </c>
      <c r="J114" s="57">
        <v>-0.19558359621451105</v>
      </c>
      <c r="K114" s="36">
        <v>6127</v>
      </c>
      <c r="L114" s="57">
        <v>8.9825684809676343E-2</v>
      </c>
      <c r="M114" s="36">
        <v>2436</v>
      </c>
      <c r="N114" s="57">
        <v>-0.19999999999999996</v>
      </c>
      <c r="O114" s="36">
        <v>8563</v>
      </c>
      <c r="P114" s="57">
        <v>-1.1999538479289251E-2</v>
      </c>
      <c r="Q114" s="66">
        <v>66269</v>
      </c>
      <c r="R114" s="57">
        <v>0.17269509821270579</v>
      </c>
      <c r="S114" s="66">
        <v>125410</v>
      </c>
      <c r="T114" s="57">
        <v>0.2261559068821557</v>
      </c>
      <c r="U114" s="66">
        <v>191679</v>
      </c>
      <c r="V114" s="57">
        <v>0.20713021682862154</v>
      </c>
      <c r="W114" s="36">
        <v>72805</v>
      </c>
      <c r="X114" s="57">
        <v>0.16693380349414966</v>
      </c>
      <c r="Y114" s="36">
        <v>128057</v>
      </c>
      <c r="Z114" s="57">
        <v>0.21279880289426822</v>
      </c>
      <c r="AA114" s="36">
        <v>200862</v>
      </c>
      <c r="AB114" s="57">
        <v>0.19576373096476929</v>
      </c>
    </row>
    <row r="115" spans="2:28" ht="15" hidden="1" customHeight="1" outlineLevel="1">
      <c r="B115" s="63" t="s">
        <v>87</v>
      </c>
      <c r="C115" s="36">
        <v>122</v>
      </c>
      <c r="D115" s="57">
        <v>-0.18120805369127513</v>
      </c>
      <c r="E115" s="66">
        <v>22</v>
      </c>
      <c r="F115" s="57">
        <v>-0.44999999999999996</v>
      </c>
      <c r="G115" s="66">
        <v>215</v>
      </c>
      <c r="H115" s="57">
        <v>-0.45843828715365242</v>
      </c>
      <c r="I115" s="66">
        <v>237</v>
      </c>
      <c r="J115" s="57">
        <v>-0.45766590389016015</v>
      </c>
      <c r="K115" s="36">
        <v>4550</v>
      </c>
      <c r="L115" s="57">
        <v>-0.13465195891974135</v>
      </c>
      <c r="M115" s="36">
        <v>2243</v>
      </c>
      <c r="N115" s="57">
        <v>-0.32419403434769511</v>
      </c>
      <c r="O115" s="36">
        <v>6793</v>
      </c>
      <c r="P115" s="57">
        <v>-0.20799813454587857</v>
      </c>
      <c r="Q115" s="66">
        <v>50960</v>
      </c>
      <c r="R115" s="57">
        <v>0.16880733944954129</v>
      </c>
      <c r="S115" s="66">
        <v>105436</v>
      </c>
      <c r="T115" s="57">
        <v>9.2578392157675493E-2</v>
      </c>
      <c r="U115" s="66">
        <v>156396</v>
      </c>
      <c r="V115" s="57">
        <v>0.11630098071405115</v>
      </c>
      <c r="W115" s="36">
        <v>55654</v>
      </c>
      <c r="X115" s="57">
        <v>0.13470752543478715</v>
      </c>
      <c r="Y115" s="36">
        <v>107894</v>
      </c>
      <c r="Z115" s="57">
        <v>7.659302720070249E-2</v>
      </c>
      <c r="AA115" s="36">
        <v>163548</v>
      </c>
      <c r="AB115" s="57">
        <v>9.5688875489900571E-2</v>
      </c>
    </row>
    <row r="116" spans="2:28" ht="15" hidden="1" customHeight="1" outlineLevel="1">
      <c r="B116" s="63" t="s">
        <v>86</v>
      </c>
      <c r="C116" s="36">
        <v>70</v>
      </c>
      <c r="D116" s="57">
        <v>-0.77124183006535951</v>
      </c>
      <c r="E116" s="66">
        <v>67</v>
      </c>
      <c r="F116" s="57">
        <v>1.7916666666666665</v>
      </c>
      <c r="G116" s="66">
        <v>143</v>
      </c>
      <c r="H116" s="57">
        <v>-0.26666666666666672</v>
      </c>
      <c r="I116" s="66">
        <v>210</v>
      </c>
      <c r="J116" s="57">
        <v>-4.1095890410958957E-2</v>
      </c>
      <c r="K116" s="36">
        <v>3451</v>
      </c>
      <c r="L116" s="57">
        <v>0.19784796945505034</v>
      </c>
      <c r="M116" s="36">
        <v>2593</v>
      </c>
      <c r="N116" s="57">
        <v>-0.14507088691064951</v>
      </c>
      <c r="O116" s="36">
        <v>6044</v>
      </c>
      <c r="P116" s="57">
        <v>2.198173824822458E-2</v>
      </c>
      <c r="Q116" s="66">
        <v>52076</v>
      </c>
      <c r="R116" s="57">
        <v>0.15508827965575378</v>
      </c>
      <c r="S116" s="66">
        <v>120111</v>
      </c>
      <c r="T116" s="57">
        <v>5.8909097320791082E-2</v>
      </c>
      <c r="U116" s="66">
        <v>172187</v>
      </c>
      <c r="V116" s="57">
        <v>8.6264218076750776E-2</v>
      </c>
      <c r="W116" s="36">
        <v>55664</v>
      </c>
      <c r="X116" s="57">
        <v>0.15258308313489999</v>
      </c>
      <c r="Y116" s="36">
        <v>122847</v>
      </c>
      <c r="Z116" s="57">
        <v>5.3061539384691825E-2</v>
      </c>
      <c r="AA116" s="36">
        <v>178511</v>
      </c>
      <c r="AB116" s="57">
        <v>8.2199670207090625E-2</v>
      </c>
    </row>
    <row r="117" spans="2:28" ht="15" hidden="1" customHeight="1" outlineLevel="1">
      <c r="B117" s="63" t="s">
        <v>85</v>
      </c>
      <c r="C117" s="36">
        <v>116</v>
      </c>
      <c r="D117" s="57">
        <v>-0.1278195488721805</v>
      </c>
      <c r="E117" s="66">
        <v>42</v>
      </c>
      <c r="F117" s="57">
        <v>0.13513513513513509</v>
      </c>
      <c r="G117" s="66">
        <v>177</v>
      </c>
      <c r="H117" s="57">
        <v>-0.54145077720207246</v>
      </c>
      <c r="I117" s="66">
        <v>219</v>
      </c>
      <c r="J117" s="57">
        <v>-0.48226950354609932</v>
      </c>
      <c r="K117" s="36">
        <v>4208</v>
      </c>
      <c r="L117" s="57">
        <v>0.13423180592991923</v>
      </c>
      <c r="M117" s="36">
        <v>2248</v>
      </c>
      <c r="N117" s="57">
        <v>-0.38394080570019185</v>
      </c>
      <c r="O117" s="36">
        <v>6456</v>
      </c>
      <c r="P117" s="57">
        <v>-0.12270688952303299</v>
      </c>
      <c r="Q117" s="66">
        <v>49827</v>
      </c>
      <c r="R117" s="57">
        <v>8.7593312088008135E-2</v>
      </c>
      <c r="S117" s="66">
        <v>109467</v>
      </c>
      <c r="T117" s="57">
        <v>8.2599020916777954E-2</v>
      </c>
      <c r="U117" s="66">
        <v>159294</v>
      </c>
      <c r="V117" s="57">
        <v>8.415629317561546E-2</v>
      </c>
      <c r="W117" s="36">
        <v>54193</v>
      </c>
      <c r="X117" s="57">
        <v>9.0534068499215303E-2</v>
      </c>
      <c r="Y117" s="36">
        <v>111892</v>
      </c>
      <c r="Z117" s="57">
        <v>6.4117926771279032E-2</v>
      </c>
      <c r="AA117" s="36">
        <v>166085</v>
      </c>
      <c r="AB117" s="57">
        <v>7.2595644648807856E-2</v>
      </c>
    </row>
    <row r="118" spans="2:28" ht="15" hidden="1" customHeight="1" outlineLevel="1">
      <c r="B118" s="63" t="s">
        <v>84</v>
      </c>
      <c r="C118" s="36">
        <v>116</v>
      </c>
      <c r="D118" s="57">
        <v>-0.10769230769230764</v>
      </c>
      <c r="E118" s="66">
        <v>37</v>
      </c>
      <c r="F118" s="57">
        <v>1.4666666666666668</v>
      </c>
      <c r="G118" s="66">
        <v>106</v>
      </c>
      <c r="H118" s="57">
        <v>-0.59230769230769231</v>
      </c>
      <c r="I118" s="66">
        <v>143</v>
      </c>
      <c r="J118" s="57">
        <v>-0.48</v>
      </c>
      <c r="K118" s="36">
        <v>3982</v>
      </c>
      <c r="L118" s="57">
        <v>3.9686684073107159E-2</v>
      </c>
      <c r="M118" s="36">
        <v>1767</v>
      </c>
      <c r="N118" s="57">
        <v>-7.5353218210361117E-2</v>
      </c>
      <c r="O118" s="36">
        <v>5749</v>
      </c>
      <c r="P118" s="57">
        <v>1.3934854554955578E-3</v>
      </c>
      <c r="Q118" s="66">
        <v>48690</v>
      </c>
      <c r="R118" s="57">
        <v>5.9837617814152866E-2</v>
      </c>
      <c r="S118" s="66">
        <v>82799</v>
      </c>
      <c r="T118" s="57">
        <v>-8.6517139043037927E-2</v>
      </c>
      <c r="U118" s="66">
        <v>131489</v>
      </c>
      <c r="V118" s="57">
        <v>-3.7288954620667392E-2</v>
      </c>
      <c r="W118" s="36">
        <v>52825</v>
      </c>
      <c r="X118" s="57">
        <v>5.8277906883564379E-2</v>
      </c>
      <c r="Y118" s="36">
        <v>84672</v>
      </c>
      <c r="Z118" s="57">
        <v>-8.770417618411408E-2</v>
      </c>
      <c r="AA118" s="36">
        <v>137497</v>
      </c>
      <c r="AB118" s="57">
        <v>-3.6650131719074053E-2</v>
      </c>
    </row>
    <row r="119" spans="2:28" ht="15" hidden="1" customHeight="1" outlineLevel="1">
      <c r="B119" s="63" t="s">
        <v>83</v>
      </c>
      <c r="C119" s="36">
        <v>193</v>
      </c>
      <c r="D119" s="57">
        <v>0.70796460176991149</v>
      </c>
      <c r="E119" s="66">
        <v>18</v>
      </c>
      <c r="F119" s="57">
        <v>-5.2631578947368474E-2</v>
      </c>
      <c r="G119" s="66">
        <v>116</v>
      </c>
      <c r="H119" s="57">
        <v>-0.41116751269035534</v>
      </c>
      <c r="I119" s="66">
        <v>134</v>
      </c>
      <c r="J119" s="57">
        <v>-0.37962962962962965</v>
      </c>
      <c r="K119" s="36">
        <v>4196</v>
      </c>
      <c r="L119" s="57">
        <v>-0.18190680444531093</v>
      </c>
      <c r="M119" s="36">
        <v>2221</v>
      </c>
      <c r="N119" s="57">
        <v>0.22571743929359833</v>
      </c>
      <c r="O119" s="36">
        <v>6417</v>
      </c>
      <c r="P119" s="57">
        <v>-7.5493444748595318E-2</v>
      </c>
      <c r="Q119" s="66">
        <v>52688</v>
      </c>
      <c r="R119" s="57">
        <v>7.7574394109827249E-2</v>
      </c>
      <c r="S119" s="66">
        <v>100610</v>
      </c>
      <c r="T119" s="57">
        <v>7.5191826789492877E-2</v>
      </c>
      <c r="U119" s="66">
        <v>153298</v>
      </c>
      <c r="V119" s="57">
        <v>7.6009517860025744E-2</v>
      </c>
      <c r="W119" s="36">
        <v>57095</v>
      </c>
      <c r="X119" s="57">
        <v>5.4269148386143717E-2</v>
      </c>
      <c r="Y119" s="36">
        <v>102947</v>
      </c>
      <c r="Z119" s="57">
        <v>7.7042988816002911E-2</v>
      </c>
      <c r="AA119" s="36">
        <v>160042</v>
      </c>
      <c r="AB119" s="57">
        <v>6.8806389784892286E-2</v>
      </c>
    </row>
    <row r="120" spans="2:28" ht="15" hidden="1" customHeight="1" outlineLevel="1">
      <c r="B120" s="63" t="s">
        <v>82</v>
      </c>
      <c r="C120" s="36">
        <v>238</v>
      </c>
      <c r="D120" s="57">
        <v>-0.16491228070175434</v>
      </c>
      <c r="E120" s="66">
        <v>32</v>
      </c>
      <c r="F120" s="57">
        <v>-0.52941176470588236</v>
      </c>
      <c r="G120" s="66">
        <v>90</v>
      </c>
      <c r="H120" s="57">
        <v>-0.47058823529411764</v>
      </c>
      <c r="I120" s="66">
        <v>122</v>
      </c>
      <c r="J120" s="57">
        <v>-0.48739495798319332</v>
      </c>
      <c r="K120" s="36">
        <v>4896</v>
      </c>
      <c r="L120" s="57">
        <v>-0.23690773067331672</v>
      </c>
      <c r="M120" s="36">
        <v>2438</v>
      </c>
      <c r="N120" s="57">
        <v>-9.9704579025110762E-2</v>
      </c>
      <c r="O120" s="36">
        <v>7334</v>
      </c>
      <c r="P120" s="57">
        <v>-0.19618588338448051</v>
      </c>
      <c r="Q120" s="66">
        <v>55052</v>
      </c>
      <c r="R120" s="57">
        <v>0.13701515965136934</v>
      </c>
      <c r="S120" s="66">
        <v>92057</v>
      </c>
      <c r="T120" s="57">
        <v>0.14316759388038935</v>
      </c>
      <c r="U120" s="66">
        <v>147109</v>
      </c>
      <c r="V120" s="57">
        <v>0.14085741318071121</v>
      </c>
      <c r="W120" s="36">
        <v>60218</v>
      </c>
      <c r="X120" s="57">
        <v>9.1162773841665601E-2</v>
      </c>
      <c r="Y120" s="36">
        <v>94585</v>
      </c>
      <c r="Z120" s="57">
        <v>0.13403112485912283</v>
      </c>
      <c r="AA120" s="36">
        <v>154803</v>
      </c>
      <c r="AB120" s="57">
        <v>0.11696117408527118</v>
      </c>
    </row>
    <row r="121" spans="2:28" ht="15" hidden="1" customHeight="1" outlineLevel="1">
      <c r="B121" s="63" t="s">
        <v>81</v>
      </c>
      <c r="C121" s="36">
        <v>216</v>
      </c>
      <c r="D121" s="57">
        <v>-0.24210526315789471</v>
      </c>
      <c r="E121" s="66">
        <v>81</v>
      </c>
      <c r="F121" s="57">
        <v>0.19117647058823528</v>
      </c>
      <c r="G121" s="66">
        <v>97</v>
      </c>
      <c r="H121" s="57">
        <v>-0.66435986159169547</v>
      </c>
      <c r="I121" s="66">
        <v>178</v>
      </c>
      <c r="J121" s="57">
        <v>-0.50140056022408963</v>
      </c>
      <c r="K121" s="36">
        <v>7237</v>
      </c>
      <c r="L121" s="57">
        <v>-0.29935134088488724</v>
      </c>
      <c r="M121" s="36">
        <v>2198</v>
      </c>
      <c r="N121" s="57">
        <v>-0.46219721066797159</v>
      </c>
      <c r="O121" s="36">
        <v>9435</v>
      </c>
      <c r="P121" s="57">
        <v>-0.34551886792452835</v>
      </c>
      <c r="Q121" s="66">
        <v>50789</v>
      </c>
      <c r="R121" s="57">
        <v>-0.22035797617585662</v>
      </c>
      <c r="S121" s="66">
        <v>79109</v>
      </c>
      <c r="T121" s="57">
        <v>-0.25283578424427888</v>
      </c>
      <c r="U121" s="66">
        <v>129898</v>
      </c>
      <c r="V121" s="57">
        <v>-0.24046473281371517</v>
      </c>
      <c r="W121" s="36">
        <v>58323</v>
      </c>
      <c r="X121" s="57">
        <v>-0.23083111333843276</v>
      </c>
      <c r="Y121" s="36">
        <v>81404</v>
      </c>
      <c r="Z121" s="57">
        <v>-0.26167520747358397</v>
      </c>
      <c r="AA121" s="36">
        <v>139727</v>
      </c>
      <c r="AB121" s="57">
        <v>-0.24910657186923979</v>
      </c>
    </row>
    <row r="122" spans="2:28" ht="15" hidden="1" customHeight="1" outlineLevel="1">
      <c r="B122" s="63" t="s">
        <v>80</v>
      </c>
      <c r="C122" s="36">
        <v>319</v>
      </c>
      <c r="D122" s="57">
        <v>0.13928571428571423</v>
      </c>
      <c r="E122" s="66">
        <v>64</v>
      </c>
      <c r="F122" s="57">
        <v>0.20754716981132071</v>
      </c>
      <c r="G122" s="66">
        <v>123</v>
      </c>
      <c r="H122" s="57">
        <v>-0.19607843137254899</v>
      </c>
      <c r="I122" s="66">
        <v>187</v>
      </c>
      <c r="J122" s="57">
        <v>-9.2233009708737823E-2</v>
      </c>
      <c r="K122" s="36">
        <v>8737</v>
      </c>
      <c r="L122" s="57">
        <v>-4.0206525321322628E-2</v>
      </c>
      <c r="M122" s="36">
        <v>2542</v>
      </c>
      <c r="N122" s="57">
        <v>-0.11889081455805894</v>
      </c>
      <c r="O122" s="36">
        <v>11279</v>
      </c>
      <c r="P122" s="57">
        <v>-5.9142475809142447E-2</v>
      </c>
      <c r="Q122" s="66">
        <v>50552</v>
      </c>
      <c r="R122" s="57">
        <v>-7.018834608593294E-2</v>
      </c>
      <c r="S122" s="66">
        <v>83525</v>
      </c>
      <c r="T122" s="57">
        <v>8.2932953475458593E-3</v>
      </c>
      <c r="U122" s="66">
        <v>134077</v>
      </c>
      <c r="V122" s="57">
        <v>-2.2805125140299976E-2</v>
      </c>
      <c r="W122" s="36">
        <v>59672</v>
      </c>
      <c r="X122" s="57">
        <v>-6.4760830042003614E-2</v>
      </c>
      <c r="Y122" s="36">
        <v>86190</v>
      </c>
      <c r="Z122" s="57">
        <v>3.6564348595649054E-3</v>
      </c>
      <c r="AA122" s="36">
        <v>145862</v>
      </c>
      <c r="AB122" s="57">
        <v>-2.5507749866381602E-2</v>
      </c>
    </row>
    <row r="123" spans="2:28" ht="15" hidden="1" customHeight="1" outlineLevel="1">
      <c r="B123" s="63" t="s">
        <v>79</v>
      </c>
      <c r="C123" s="36">
        <v>229</v>
      </c>
      <c r="D123" s="57">
        <v>9.5693779904306275E-2</v>
      </c>
      <c r="E123" s="66">
        <v>65</v>
      </c>
      <c r="F123" s="57">
        <v>0.7567567567567568</v>
      </c>
      <c r="G123" s="66">
        <v>44</v>
      </c>
      <c r="H123" s="57">
        <v>-0.13725490196078427</v>
      </c>
      <c r="I123" s="66">
        <v>109</v>
      </c>
      <c r="J123" s="57">
        <v>0.23863636363636354</v>
      </c>
      <c r="K123" s="36">
        <v>8477</v>
      </c>
      <c r="L123" s="57">
        <v>-4.0629244001810783E-2</v>
      </c>
      <c r="M123" s="36">
        <v>2708</v>
      </c>
      <c r="N123" s="57">
        <v>0.13068893528183723</v>
      </c>
      <c r="O123" s="36">
        <v>11185</v>
      </c>
      <c r="P123" s="57">
        <v>-4.0958062505564996E-3</v>
      </c>
      <c r="Q123" s="66">
        <v>50819</v>
      </c>
      <c r="R123" s="57">
        <v>-2.8261659368606251E-2</v>
      </c>
      <c r="S123" s="66">
        <v>83274</v>
      </c>
      <c r="T123" s="57">
        <v>4.1406650575891435E-2</v>
      </c>
      <c r="U123" s="66">
        <v>134093</v>
      </c>
      <c r="V123" s="57">
        <v>1.3859065477090482E-2</v>
      </c>
      <c r="W123" s="36">
        <v>59590</v>
      </c>
      <c r="X123" s="57">
        <v>-2.9146776584825451E-2</v>
      </c>
      <c r="Y123" s="36">
        <v>86026</v>
      </c>
      <c r="Z123" s="57">
        <v>4.3890837165843521E-2</v>
      </c>
      <c r="AA123" s="36">
        <v>145616</v>
      </c>
      <c r="AB123" s="57">
        <v>1.2713161042646082E-2</v>
      </c>
    </row>
    <row r="124" spans="2:28" collapsed="1">
      <c r="B124" s="173">
        <v>2003</v>
      </c>
      <c r="C124" s="66">
        <v>2746</v>
      </c>
      <c r="D124" s="67">
        <v>-1.5417712441735398E-2</v>
      </c>
      <c r="E124" s="66">
        <v>559</v>
      </c>
      <c r="F124" s="67">
        <v>6.4761904761904798E-2</v>
      </c>
      <c r="G124" s="66">
        <v>1513</v>
      </c>
      <c r="H124" s="67">
        <v>-0.4198619631901841</v>
      </c>
      <c r="I124" s="66">
        <v>2072</v>
      </c>
      <c r="J124" s="67">
        <v>-0.33865304819661668</v>
      </c>
      <c r="K124" s="66">
        <v>71950</v>
      </c>
      <c r="L124" s="67">
        <v>-6.9547899855162409E-2</v>
      </c>
      <c r="M124" s="66">
        <v>28912</v>
      </c>
      <c r="N124" s="67">
        <v>-0.14222987005280963</v>
      </c>
      <c r="O124" s="66">
        <v>100862</v>
      </c>
      <c r="P124" s="67">
        <v>-9.1611578435434216E-2</v>
      </c>
      <c r="Q124" s="66">
        <v>632614</v>
      </c>
      <c r="R124" s="67">
        <v>3.2005155017577724E-2</v>
      </c>
      <c r="S124" s="66">
        <v>1161243</v>
      </c>
      <c r="T124" s="67">
        <v>3.5213056823176103E-2</v>
      </c>
      <c r="U124" s="66">
        <v>1793857</v>
      </c>
      <c r="V124" s="67">
        <v>3.4079497883830356E-2</v>
      </c>
      <c r="W124" s="66">
        <v>707869</v>
      </c>
      <c r="X124" s="67">
        <v>2.0517936615261245E-2</v>
      </c>
      <c r="Y124" s="66">
        <v>1191668</v>
      </c>
      <c r="Z124" s="67">
        <v>2.9023614554378518E-2</v>
      </c>
      <c r="AA124" s="66">
        <v>1899537</v>
      </c>
      <c r="AB124" s="67">
        <v>2.5837422381883801E-2</v>
      </c>
    </row>
    <row r="125" spans="2:28" ht="15" hidden="1" customHeight="1" outlineLevel="1">
      <c r="B125" s="63" t="s">
        <v>90</v>
      </c>
      <c r="C125" s="36">
        <v>313</v>
      </c>
      <c r="D125" s="57">
        <v>0.38495575221238942</v>
      </c>
      <c r="E125" s="66">
        <v>44</v>
      </c>
      <c r="F125" s="57">
        <v>-0.32307692307692304</v>
      </c>
      <c r="G125" s="66">
        <v>75</v>
      </c>
      <c r="H125" s="57">
        <v>-0.12790697674418605</v>
      </c>
      <c r="I125" s="66">
        <v>119</v>
      </c>
      <c r="J125" s="57">
        <v>-0.21192052980132448</v>
      </c>
      <c r="K125" s="36">
        <v>8270</v>
      </c>
      <c r="L125" s="57">
        <v>1.497299950908193E-2</v>
      </c>
      <c r="M125" s="36">
        <v>2511</v>
      </c>
      <c r="N125" s="57">
        <v>-3.2369942196531776E-2</v>
      </c>
      <c r="O125" s="36">
        <v>10781</v>
      </c>
      <c r="P125" s="57">
        <v>3.5371870054918819E-3</v>
      </c>
      <c r="Q125" s="66">
        <v>51114</v>
      </c>
      <c r="R125" s="57">
        <v>4.599056603773688E-3</v>
      </c>
      <c r="S125" s="66">
        <v>83748</v>
      </c>
      <c r="T125" s="57">
        <v>0.11109931806723794</v>
      </c>
      <c r="U125" s="66">
        <v>134862</v>
      </c>
      <c r="V125" s="57">
        <v>6.8180018058833669E-2</v>
      </c>
      <c r="W125" s="36">
        <v>59741</v>
      </c>
      <c r="X125" s="57">
        <v>7.1140781199952041E-3</v>
      </c>
      <c r="Y125" s="36">
        <v>86334</v>
      </c>
      <c r="Z125" s="57">
        <v>0.10606623534687087</v>
      </c>
      <c r="AA125" s="36">
        <v>146075</v>
      </c>
      <c r="AB125" s="57">
        <v>6.333804067727522E-2</v>
      </c>
    </row>
    <row r="126" spans="2:28" ht="15" hidden="1" customHeight="1" outlineLevel="1">
      <c r="B126" s="63" t="s">
        <v>89</v>
      </c>
      <c r="C126" s="36">
        <v>381</v>
      </c>
      <c r="D126" s="57">
        <v>0.85853658536585375</v>
      </c>
      <c r="E126" s="66">
        <v>67</v>
      </c>
      <c r="F126" s="57">
        <v>1.3928571428571428</v>
      </c>
      <c r="G126" s="66">
        <v>171</v>
      </c>
      <c r="H126" s="57">
        <v>0.43697478991596639</v>
      </c>
      <c r="I126" s="66">
        <v>238</v>
      </c>
      <c r="J126" s="57">
        <v>0.61904761904761907</v>
      </c>
      <c r="K126" s="36">
        <v>7944</v>
      </c>
      <c r="L126" s="57">
        <v>-0.10641169853768284</v>
      </c>
      <c r="M126" s="36">
        <v>2351</v>
      </c>
      <c r="N126" s="57">
        <v>-1.2599748005039935E-2</v>
      </c>
      <c r="O126" s="36">
        <v>10295</v>
      </c>
      <c r="P126" s="57">
        <v>-8.6593913583532967E-2</v>
      </c>
      <c r="Q126" s="66">
        <v>55810</v>
      </c>
      <c r="R126" s="57">
        <v>-2.2557707800623494E-2</v>
      </c>
      <c r="S126" s="66">
        <v>91247</v>
      </c>
      <c r="T126" s="57">
        <v>-3.1707964132222655E-2</v>
      </c>
      <c r="U126" s="66">
        <v>147057</v>
      </c>
      <c r="V126" s="57">
        <v>-2.8255568844865242E-2</v>
      </c>
      <c r="W126" s="36">
        <v>64202</v>
      </c>
      <c r="X126" s="57">
        <v>-3.4207834406402293E-2</v>
      </c>
      <c r="Y126" s="36">
        <v>93769</v>
      </c>
      <c r="Z126" s="57">
        <v>-3.0661084405851025E-2</v>
      </c>
      <c r="AA126" s="36">
        <v>157971</v>
      </c>
      <c r="AB126" s="57">
        <v>-3.2105679151527733E-2</v>
      </c>
    </row>
    <row r="127" spans="2:28" ht="15" hidden="1" customHeight="1" outlineLevel="1">
      <c r="B127" s="63" t="s">
        <v>88</v>
      </c>
      <c r="C127" s="36">
        <v>205</v>
      </c>
      <c r="D127" s="57">
        <v>0.6399999999999999</v>
      </c>
      <c r="E127" s="66">
        <v>53</v>
      </c>
      <c r="F127" s="57">
        <v>0.70967741935483875</v>
      </c>
      <c r="G127" s="66">
        <v>264</v>
      </c>
      <c r="H127" s="57">
        <v>0.18918918918918926</v>
      </c>
      <c r="I127" s="66">
        <v>317</v>
      </c>
      <c r="J127" s="57">
        <v>0.25296442687747045</v>
      </c>
      <c r="K127" s="36">
        <v>5622</v>
      </c>
      <c r="L127" s="57">
        <v>0.22670739690159292</v>
      </c>
      <c r="M127" s="36">
        <v>3045</v>
      </c>
      <c r="N127" s="57">
        <v>7.9021970233876582E-2</v>
      </c>
      <c r="O127" s="36">
        <v>8667</v>
      </c>
      <c r="P127" s="57">
        <v>0.1704253882511817</v>
      </c>
      <c r="Q127" s="66">
        <v>56510</v>
      </c>
      <c r="R127" s="57">
        <v>-4.5294048081634064E-2</v>
      </c>
      <c r="S127" s="66">
        <v>102279</v>
      </c>
      <c r="T127" s="57">
        <v>-2.6109063901505358E-2</v>
      </c>
      <c r="U127" s="66">
        <v>158789</v>
      </c>
      <c r="V127" s="57">
        <v>-3.3024383114510503E-2</v>
      </c>
      <c r="W127" s="36">
        <v>62390</v>
      </c>
      <c r="X127" s="57">
        <v>-2.4088847176599426E-2</v>
      </c>
      <c r="Y127" s="36">
        <v>105588</v>
      </c>
      <c r="Z127" s="57">
        <v>-2.2921389904224321E-2</v>
      </c>
      <c r="AA127" s="36">
        <v>167978</v>
      </c>
      <c r="AB127" s="57">
        <v>-2.3355330096805127E-2</v>
      </c>
    </row>
    <row r="128" spans="2:28" ht="15" hidden="1" customHeight="1" outlineLevel="1">
      <c r="B128" s="63" t="s">
        <v>87</v>
      </c>
      <c r="C128" s="36">
        <v>149</v>
      </c>
      <c r="D128" s="57">
        <v>0.3423423423423424</v>
      </c>
      <c r="E128" s="66">
        <v>40</v>
      </c>
      <c r="F128" s="57">
        <v>1</v>
      </c>
      <c r="G128" s="66">
        <v>397</v>
      </c>
      <c r="H128" s="57">
        <v>5.3050397877984157E-2</v>
      </c>
      <c r="I128" s="66">
        <v>437</v>
      </c>
      <c r="J128" s="57">
        <v>0.10075566750629728</v>
      </c>
      <c r="K128" s="36">
        <v>5258</v>
      </c>
      <c r="L128" s="57">
        <v>0.13416738567730802</v>
      </c>
      <c r="M128" s="36">
        <v>3319</v>
      </c>
      <c r="N128" s="57">
        <v>0.10302426055167824</v>
      </c>
      <c r="O128" s="36">
        <v>8577</v>
      </c>
      <c r="P128" s="57">
        <v>0.12190974493132756</v>
      </c>
      <c r="Q128" s="66">
        <v>43600</v>
      </c>
      <c r="R128" s="57">
        <v>-0.14228945763578782</v>
      </c>
      <c r="S128" s="66">
        <v>96502</v>
      </c>
      <c r="T128" s="57">
        <v>-3.2542005854753975E-2</v>
      </c>
      <c r="U128" s="66">
        <v>140102</v>
      </c>
      <c r="V128" s="57">
        <v>-6.9590452978795514E-2</v>
      </c>
      <c r="W128" s="36">
        <v>49047</v>
      </c>
      <c r="X128" s="57">
        <v>-0.11785971223021585</v>
      </c>
      <c r="Y128" s="36">
        <v>100218</v>
      </c>
      <c r="Z128" s="57">
        <v>-2.8273896096340678E-2</v>
      </c>
      <c r="AA128" s="36">
        <v>149265</v>
      </c>
      <c r="AB128" s="57">
        <v>-5.9653256391195342E-2</v>
      </c>
    </row>
    <row r="129" spans="2:28" ht="15" hidden="1" customHeight="1" outlineLevel="1">
      <c r="B129" s="63" t="s">
        <v>86</v>
      </c>
      <c r="C129" s="36">
        <v>306</v>
      </c>
      <c r="D129" s="57">
        <v>-0.17741935483870963</v>
      </c>
      <c r="E129" s="66">
        <v>24</v>
      </c>
      <c r="F129" s="57">
        <v>-0.46666666666666667</v>
      </c>
      <c r="G129" s="66">
        <v>195</v>
      </c>
      <c r="H129" s="57">
        <v>-0.10138248847926268</v>
      </c>
      <c r="I129" s="66">
        <v>219</v>
      </c>
      <c r="J129" s="57">
        <v>-0.16412213740458015</v>
      </c>
      <c r="K129" s="36">
        <v>2881</v>
      </c>
      <c r="L129" s="57">
        <v>-0.2106849315068493</v>
      </c>
      <c r="M129" s="36">
        <v>3033</v>
      </c>
      <c r="N129" s="57">
        <v>-0.10794117647058821</v>
      </c>
      <c r="O129" s="36">
        <v>5914</v>
      </c>
      <c r="P129" s="57">
        <v>-0.1611347517730497</v>
      </c>
      <c r="Q129" s="66">
        <v>45084</v>
      </c>
      <c r="R129" s="57">
        <v>-0.16130592503022978</v>
      </c>
      <c r="S129" s="66">
        <v>113429</v>
      </c>
      <c r="T129" s="57">
        <v>-1.5142437897771144E-2</v>
      </c>
      <c r="U129" s="66">
        <v>158513</v>
      </c>
      <c r="V129" s="57">
        <v>-6.1653485508619044E-2</v>
      </c>
      <c r="W129" s="36">
        <v>48295</v>
      </c>
      <c r="X129" s="57">
        <v>-0.16476427657293069</v>
      </c>
      <c r="Y129" s="36">
        <v>116657</v>
      </c>
      <c r="Z129" s="57">
        <v>-1.7956056907147078E-2</v>
      </c>
      <c r="AA129" s="36">
        <v>164952</v>
      </c>
      <c r="AB129" s="57">
        <v>-6.6020428962924371E-2</v>
      </c>
    </row>
    <row r="130" spans="2:28" ht="15" hidden="1" customHeight="1" outlineLevel="1">
      <c r="B130" s="63" t="s">
        <v>85</v>
      </c>
      <c r="C130" s="36">
        <v>133</v>
      </c>
      <c r="D130" s="57">
        <v>0.60240963855421681</v>
      </c>
      <c r="E130" s="66">
        <v>37</v>
      </c>
      <c r="F130" s="57">
        <v>0.60869565217391308</v>
      </c>
      <c r="G130" s="66">
        <v>386</v>
      </c>
      <c r="H130" s="57">
        <v>0.97948717948717956</v>
      </c>
      <c r="I130" s="66">
        <v>423</v>
      </c>
      <c r="J130" s="57">
        <v>0.94036697247706424</v>
      </c>
      <c r="K130" s="36">
        <v>3710</v>
      </c>
      <c r="L130" s="57">
        <v>9.4072544971984584E-2</v>
      </c>
      <c r="M130" s="36">
        <v>3649</v>
      </c>
      <c r="N130" s="57">
        <v>0.21229235880398667</v>
      </c>
      <c r="O130" s="36">
        <v>7359</v>
      </c>
      <c r="P130" s="57">
        <v>0.14966411498203414</v>
      </c>
      <c r="Q130" s="66">
        <v>45814</v>
      </c>
      <c r="R130" s="57">
        <v>-0.12510264489640022</v>
      </c>
      <c r="S130" s="66">
        <v>101115</v>
      </c>
      <c r="T130" s="57">
        <v>-8.4128148691611671E-2</v>
      </c>
      <c r="U130" s="66">
        <v>146929</v>
      </c>
      <c r="V130" s="57">
        <v>-9.7310282119335456E-2</v>
      </c>
      <c r="W130" s="36">
        <v>49694</v>
      </c>
      <c r="X130" s="57">
        <v>-0.11041495112956934</v>
      </c>
      <c r="Y130" s="36">
        <v>105150</v>
      </c>
      <c r="Z130" s="57">
        <v>-7.4448982466023494E-2</v>
      </c>
      <c r="AA130" s="36">
        <v>154844</v>
      </c>
      <c r="AB130" s="57">
        <v>-8.6304360653802981E-2</v>
      </c>
    </row>
    <row r="131" spans="2:28" ht="15" hidden="1" customHeight="1" outlineLevel="1">
      <c r="B131" s="63" t="s">
        <v>84</v>
      </c>
      <c r="C131" s="36">
        <v>130</v>
      </c>
      <c r="D131" s="57">
        <v>0.88405797101449268</v>
      </c>
      <c r="E131" s="66">
        <v>15</v>
      </c>
      <c r="F131" s="57">
        <v>-0.58333333333333326</v>
      </c>
      <c r="G131" s="66">
        <v>260</v>
      </c>
      <c r="H131" s="57">
        <v>1.6</v>
      </c>
      <c r="I131" s="66">
        <v>275</v>
      </c>
      <c r="J131" s="57">
        <v>1.0220588235294117</v>
      </c>
      <c r="K131" s="36">
        <v>3830</v>
      </c>
      <c r="L131" s="57">
        <v>6.0648019939075093E-2</v>
      </c>
      <c r="M131" s="36">
        <v>1911</v>
      </c>
      <c r="N131" s="57">
        <v>-0.12859097127222985</v>
      </c>
      <c r="O131" s="36">
        <v>5741</v>
      </c>
      <c r="P131" s="57">
        <v>-1.0854583046175037E-2</v>
      </c>
      <c r="Q131" s="66">
        <v>45941</v>
      </c>
      <c r="R131" s="57">
        <v>-0.1563802633270287</v>
      </c>
      <c r="S131" s="66">
        <v>90641</v>
      </c>
      <c r="T131" s="57">
        <v>-0.23967184786894047</v>
      </c>
      <c r="U131" s="66">
        <v>136582</v>
      </c>
      <c r="V131" s="57">
        <v>-0.21355444233316057</v>
      </c>
      <c r="W131" s="36">
        <v>49916</v>
      </c>
      <c r="X131" s="57">
        <v>-0.14193870008423148</v>
      </c>
      <c r="Y131" s="36">
        <v>92812</v>
      </c>
      <c r="Z131" s="57">
        <v>-0.23615294717956314</v>
      </c>
      <c r="AA131" s="36">
        <v>142728</v>
      </c>
      <c r="AB131" s="57">
        <v>-0.20565007596881102</v>
      </c>
    </row>
    <row r="132" spans="2:28" ht="15" hidden="1" customHeight="1" outlineLevel="1">
      <c r="B132" s="63" t="s">
        <v>83</v>
      </c>
      <c r="C132" s="36">
        <v>113</v>
      </c>
      <c r="D132" s="57">
        <v>-0.16911764705882348</v>
      </c>
      <c r="E132" s="66">
        <v>19</v>
      </c>
      <c r="F132" s="57">
        <v>-0.54761904761904767</v>
      </c>
      <c r="G132" s="66">
        <v>197</v>
      </c>
      <c r="H132" s="57">
        <v>0.7589285714285714</v>
      </c>
      <c r="I132" s="66">
        <v>216</v>
      </c>
      <c r="J132" s="57">
        <v>0.40259740259740262</v>
      </c>
      <c r="K132" s="36">
        <v>5129</v>
      </c>
      <c r="L132" s="57">
        <v>0.10064377682403425</v>
      </c>
      <c r="M132" s="36">
        <v>1812</v>
      </c>
      <c r="N132" s="57">
        <v>-7.1721311475409832E-2</v>
      </c>
      <c r="O132" s="36">
        <v>6941</v>
      </c>
      <c r="P132" s="57">
        <v>4.9758015728977645E-2</v>
      </c>
      <c r="Q132" s="66">
        <v>48895</v>
      </c>
      <c r="R132" s="57">
        <v>-5.1061599968947768E-2</v>
      </c>
      <c r="S132" s="66">
        <v>93574</v>
      </c>
      <c r="T132" s="57">
        <v>-7.877689069838989E-3</v>
      </c>
      <c r="U132" s="66">
        <v>142469</v>
      </c>
      <c r="V132" s="57">
        <v>-2.313446651536244E-2</v>
      </c>
      <c r="W132" s="36">
        <v>54156</v>
      </c>
      <c r="X132" s="57">
        <v>-3.9173940813285069E-2</v>
      </c>
      <c r="Y132" s="36">
        <v>95583</v>
      </c>
      <c r="Z132" s="57">
        <v>-8.2796401780433904E-3</v>
      </c>
      <c r="AA132" s="36">
        <v>149739</v>
      </c>
      <c r="AB132" s="57">
        <v>-1.9679858587842491E-2</v>
      </c>
    </row>
    <row r="133" spans="2:28" ht="15" hidden="1" customHeight="1" outlineLevel="1">
      <c r="B133" s="63" t="s">
        <v>82</v>
      </c>
      <c r="C133" s="36">
        <v>285</v>
      </c>
      <c r="D133" s="57">
        <v>0.875</v>
      </c>
      <c r="E133" s="66">
        <v>68</v>
      </c>
      <c r="F133" s="57">
        <v>0.58139534883720922</v>
      </c>
      <c r="G133" s="66">
        <v>170</v>
      </c>
      <c r="H133" s="57">
        <v>0.41666666666666674</v>
      </c>
      <c r="I133" s="66">
        <v>238</v>
      </c>
      <c r="J133" s="57">
        <v>0.46012269938650308</v>
      </c>
      <c r="K133" s="36">
        <v>6416</v>
      </c>
      <c r="L133" s="57">
        <v>0.22093244529019973</v>
      </c>
      <c r="M133" s="36">
        <v>2708</v>
      </c>
      <c r="N133" s="57">
        <v>0.17841601392515227</v>
      </c>
      <c r="O133" s="36">
        <v>9124</v>
      </c>
      <c r="P133" s="57">
        <v>0.20799682245465378</v>
      </c>
      <c r="Q133" s="66">
        <v>48418</v>
      </c>
      <c r="R133" s="57">
        <v>6.3010450513743654E-2</v>
      </c>
      <c r="S133" s="66">
        <v>80528</v>
      </c>
      <c r="T133" s="57">
        <v>-9.2253584633420482E-2</v>
      </c>
      <c r="U133" s="66">
        <v>128946</v>
      </c>
      <c r="V133" s="57">
        <v>-3.957991955906448E-2</v>
      </c>
      <c r="W133" s="36">
        <v>55187</v>
      </c>
      <c r="X133" s="57">
        <v>8.2140476097101844E-2</v>
      </c>
      <c r="Y133" s="36">
        <v>83406</v>
      </c>
      <c r="Z133" s="57">
        <v>-8.4758037967738398E-2</v>
      </c>
      <c r="AA133" s="36">
        <v>138593</v>
      </c>
      <c r="AB133" s="57">
        <v>-2.4871946414499635E-2</v>
      </c>
    </row>
    <row r="134" spans="2:28" ht="15" hidden="1" customHeight="1" outlineLevel="1">
      <c r="B134" s="63" t="s">
        <v>81</v>
      </c>
      <c r="C134" s="36">
        <v>285</v>
      </c>
      <c r="D134" s="57">
        <v>0.26666666666666661</v>
      </c>
      <c r="E134" s="66">
        <v>68</v>
      </c>
      <c r="F134" s="57">
        <v>-0.22727272727272729</v>
      </c>
      <c r="G134" s="66">
        <v>289</v>
      </c>
      <c r="H134" s="57">
        <v>0.88888888888888884</v>
      </c>
      <c r="I134" s="66">
        <v>357</v>
      </c>
      <c r="J134" s="57">
        <v>0.48132780082987559</v>
      </c>
      <c r="K134" s="36">
        <v>10329</v>
      </c>
      <c r="L134" s="57">
        <v>0.27786712854138318</v>
      </c>
      <c r="M134" s="36">
        <v>4087</v>
      </c>
      <c r="N134" s="57">
        <v>0.48618181818181827</v>
      </c>
      <c r="O134" s="36">
        <v>14416</v>
      </c>
      <c r="P134" s="57">
        <v>0.33074863841964364</v>
      </c>
      <c r="Q134" s="66">
        <v>65144</v>
      </c>
      <c r="R134" s="57">
        <v>0.24878273204769386</v>
      </c>
      <c r="S134" s="66">
        <v>105879</v>
      </c>
      <c r="T134" s="57">
        <v>7.7572081378425972E-2</v>
      </c>
      <c r="U134" s="66">
        <v>171023</v>
      </c>
      <c r="V134" s="57">
        <v>0.13694714239178851</v>
      </c>
      <c r="W134" s="36">
        <v>75826</v>
      </c>
      <c r="X134" s="57">
        <v>0.25203923252204352</v>
      </c>
      <c r="Y134" s="36">
        <v>110255</v>
      </c>
      <c r="Z134" s="57">
        <v>8.9907077896401733E-2</v>
      </c>
      <c r="AA134" s="36">
        <v>186081</v>
      </c>
      <c r="AB134" s="57">
        <v>0.15062267347670688</v>
      </c>
    </row>
    <row r="135" spans="2:28" ht="15" hidden="1" customHeight="1" outlineLevel="1">
      <c r="B135" s="63" t="s">
        <v>80</v>
      </c>
      <c r="C135" s="36">
        <v>280</v>
      </c>
      <c r="D135" s="57">
        <v>3.3210332103321027E-2</v>
      </c>
      <c r="E135" s="66">
        <v>53</v>
      </c>
      <c r="F135" s="57">
        <v>0.51428571428571423</v>
      </c>
      <c r="G135" s="66">
        <v>153</v>
      </c>
      <c r="H135" s="57" t="s">
        <v>143</v>
      </c>
      <c r="I135" s="66">
        <v>206</v>
      </c>
      <c r="J135" s="57">
        <v>4.8857142857142861</v>
      </c>
      <c r="K135" s="36">
        <v>9103</v>
      </c>
      <c r="L135" s="57">
        <v>0.58313043478260873</v>
      </c>
      <c r="M135" s="36">
        <v>2885</v>
      </c>
      <c r="N135" s="57">
        <v>0.25380269448066062</v>
      </c>
      <c r="O135" s="36">
        <v>11988</v>
      </c>
      <c r="P135" s="57">
        <v>0.48900757669854666</v>
      </c>
      <c r="Q135" s="66">
        <v>54368</v>
      </c>
      <c r="R135" s="57">
        <v>0.21148918154065566</v>
      </c>
      <c r="S135" s="66">
        <v>82838</v>
      </c>
      <c r="T135" s="57">
        <v>-9.1503893400954883E-3</v>
      </c>
      <c r="U135" s="66">
        <v>137206</v>
      </c>
      <c r="V135" s="57">
        <v>6.7917185554171811E-2</v>
      </c>
      <c r="W135" s="36">
        <v>63804</v>
      </c>
      <c r="X135" s="57">
        <v>0.25270453340663224</v>
      </c>
      <c r="Y135" s="36">
        <v>85876</v>
      </c>
      <c r="Z135" s="57">
        <v>-3.2594524119944346E-4</v>
      </c>
      <c r="AA135" s="36">
        <v>149680</v>
      </c>
      <c r="AB135" s="57">
        <v>9.3856193865694326E-2</v>
      </c>
    </row>
    <row r="136" spans="2:28" ht="15" hidden="1" customHeight="1" outlineLevel="1">
      <c r="B136" s="63" t="s">
        <v>79</v>
      </c>
      <c r="C136" s="36">
        <v>209</v>
      </c>
      <c r="D136" s="57">
        <v>3.9800995024875663E-2</v>
      </c>
      <c r="E136" s="66">
        <v>37</v>
      </c>
      <c r="F136" s="57">
        <v>-0.421875</v>
      </c>
      <c r="G136" s="66">
        <v>51</v>
      </c>
      <c r="H136" s="57">
        <v>0.21428571428571419</v>
      </c>
      <c r="I136" s="66">
        <v>88</v>
      </c>
      <c r="J136" s="57">
        <v>-0.16981132075471694</v>
      </c>
      <c r="K136" s="36">
        <v>8836</v>
      </c>
      <c r="L136" s="57">
        <v>0.15654450261780095</v>
      </c>
      <c r="M136" s="36">
        <v>2395</v>
      </c>
      <c r="N136" s="57">
        <v>5.0356693243809314E-3</v>
      </c>
      <c r="O136" s="36">
        <v>11231</v>
      </c>
      <c r="P136" s="57">
        <v>0.12052279756559914</v>
      </c>
      <c r="Q136" s="66">
        <v>52297</v>
      </c>
      <c r="R136" s="57">
        <v>0.17147529232561265</v>
      </c>
      <c r="S136" s="66">
        <v>79963</v>
      </c>
      <c r="T136" s="57">
        <v>9.3789447109315915E-3</v>
      </c>
      <c r="U136" s="66">
        <v>132260</v>
      </c>
      <c r="V136" s="57">
        <v>6.7801262695580622E-2</v>
      </c>
      <c r="W136" s="36">
        <v>61379</v>
      </c>
      <c r="X136" s="57">
        <v>0.16807810150912506</v>
      </c>
      <c r="Y136" s="36">
        <v>82409</v>
      </c>
      <c r="Z136" s="57">
        <v>9.3575846653193295E-3</v>
      </c>
      <c r="AA136" s="36">
        <v>143788</v>
      </c>
      <c r="AB136" s="57">
        <v>7.1509478955526395E-2</v>
      </c>
    </row>
    <row r="137" spans="2:28" collapsed="1">
      <c r="B137" s="173">
        <v>2002</v>
      </c>
      <c r="C137" s="66">
        <v>2789</v>
      </c>
      <c r="D137" s="67">
        <v>0.28170955882352944</v>
      </c>
      <c r="E137" s="66">
        <v>525</v>
      </c>
      <c r="F137" s="67">
        <v>9.6153846153845812E-3</v>
      </c>
      <c r="G137" s="66">
        <v>2608</v>
      </c>
      <c r="H137" s="67">
        <v>0.49627079747561664</v>
      </c>
      <c r="I137" s="66">
        <v>3133</v>
      </c>
      <c r="J137" s="67">
        <v>0.38444542642509938</v>
      </c>
      <c r="K137" s="66">
        <v>77328</v>
      </c>
      <c r="L137" s="67">
        <v>0.13223128395097872</v>
      </c>
      <c r="M137" s="66">
        <v>33706</v>
      </c>
      <c r="N137" s="67">
        <v>8.4003344696726101E-2</v>
      </c>
      <c r="O137" s="66">
        <v>111034</v>
      </c>
      <c r="P137" s="67">
        <v>0.11714340332625683</v>
      </c>
      <c r="Q137" s="66">
        <v>612995</v>
      </c>
      <c r="R137" s="67">
        <v>-7.0350440115463098E-3</v>
      </c>
      <c r="S137" s="66">
        <v>1121743</v>
      </c>
      <c r="T137" s="67">
        <v>-3.5703478796089705E-2</v>
      </c>
      <c r="U137" s="66">
        <v>1734738</v>
      </c>
      <c r="V137" s="67">
        <v>-2.576414652473813E-2</v>
      </c>
      <c r="W137" s="66">
        <v>693637</v>
      </c>
      <c r="X137" s="67">
        <v>7.3353219496183897E-3</v>
      </c>
      <c r="Y137" s="66">
        <v>1158057</v>
      </c>
      <c r="Z137" s="67">
        <v>-3.1816391929525012E-2</v>
      </c>
      <c r="AA137" s="66">
        <v>1851694</v>
      </c>
      <c r="AB137" s="67">
        <v>-1.7512080178320288E-2</v>
      </c>
    </row>
    <row r="138" spans="2:28" ht="15" hidden="1" customHeight="1" outlineLevel="1">
      <c r="B138" s="63" t="s">
        <v>90</v>
      </c>
      <c r="C138" s="36">
        <v>226</v>
      </c>
      <c r="D138" s="57">
        <v>-0.13740458015267176</v>
      </c>
      <c r="E138" s="66">
        <v>65</v>
      </c>
      <c r="F138" s="57">
        <v>0.30000000000000004</v>
      </c>
      <c r="G138" s="66">
        <v>86</v>
      </c>
      <c r="H138" s="57">
        <v>-0.16504854368932043</v>
      </c>
      <c r="I138" s="66">
        <v>151</v>
      </c>
      <c r="J138" s="57">
        <v>-1.3071895424836555E-2</v>
      </c>
      <c r="K138" s="36">
        <v>8148</v>
      </c>
      <c r="L138" s="57">
        <v>0.1555807686852928</v>
      </c>
      <c r="M138" s="36">
        <v>2595</v>
      </c>
      <c r="N138" s="57">
        <v>2.7722772277227747E-2</v>
      </c>
      <c r="O138" s="36">
        <v>10743</v>
      </c>
      <c r="P138" s="57">
        <v>0.12186716791979957</v>
      </c>
      <c r="Q138" s="66">
        <v>50880</v>
      </c>
      <c r="R138" s="57">
        <v>8.8458658680072633E-2</v>
      </c>
      <c r="S138" s="66">
        <v>75374</v>
      </c>
      <c r="T138" s="57">
        <v>-0.14696695337256682</v>
      </c>
      <c r="U138" s="66">
        <v>126254</v>
      </c>
      <c r="V138" s="57">
        <v>-6.5512009178046671E-2</v>
      </c>
      <c r="W138" s="36">
        <v>59319</v>
      </c>
      <c r="X138" s="57">
        <v>9.6307385229540854E-2</v>
      </c>
      <c r="Y138" s="36">
        <v>78055</v>
      </c>
      <c r="Z138" s="57">
        <v>-0.14213962280740322</v>
      </c>
      <c r="AA138" s="36">
        <v>137374</v>
      </c>
      <c r="AB138" s="57">
        <v>-5.3219937145062568E-2</v>
      </c>
    </row>
    <row r="139" spans="2:28" ht="15" hidden="1" customHeight="1" outlineLevel="1">
      <c r="B139" s="63" t="s">
        <v>89</v>
      </c>
      <c r="C139" s="36">
        <v>205</v>
      </c>
      <c r="D139" s="57">
        <v>-0.37308868501529047</v>
      </c>
      <c r="E139" s="66">
        <v>28</v>
      </c>
      <c r="F139" s="57">
        <v>-0.37777777777777777</v>
      </c>
      <c r="G139" s="66">
        <v>119</v>
      </c>
      <c r="H139" s="57">
        <v>-0.44392523364485981</v>
      </c>
      <c r="I139" s="66">
        <v>147</v>
      </c>
      <c r="J139" s="57">
        <v>-0.43243243243243246</v>
      </c>
      <c r="K139" s="36">
        <v>8890</v>
      </c>
      <c r="L139" s="57">
        <v>0.30792996910401649</v>
      </c>
      <c r="M139" s="36">
        <v>2381</v>
      </c>
      <c r="N139" s="57">
        <v>-0.25986944358097608</v>
      </c>
      <c r="O139" s="36">
        <v>11271</v>
      </c>
      <c r="P139" s="57">
        <v>0.1255242660275615</v>
      </c>
      <c r="Q139" s="66">
        <v>57098</v>
      </c>
      <c r="R139" s="57">
        <v>0.28330299148180615</v>
      </c>
      <c r="S139" s="66">
        <v>94235</v>
      </c>
      <c r="T139" s="57">
        <v>0.23835368017136016</v>
      </c>
      <c r="U139" s="66">
        <v>151333</v>
      </c>
      <c r="V139" s="57">
        <v>0.25493822041628666</v>
      </c>
      <c r="W139" s="36">
        <v>66476</v>
      </c>
      <c r="X139" s="57">
        <v>0.28674848050791679</v>
      </c>
      <c r="Y139" s="36">
        <v>96735</v>
      </c>
      <c r="Z139" s="57">
        <v>0.21636404788250685</v>
      </c>
      <c r="AA139" s="36">
        <v>163211</v>
      </c>
      <c r="AB139" s="57">
        <v>0.24408110374266334</v>
      </c>
    </row>
    <row r="140" spans="2:28" ht="15" hidden="1" customHeight="1" outlineLevel="1">
      <c r="B140" s="63" t="s">
        <v>88</v>
      </c>
      <c r="C140" s="36">
        <v>125</v>
      </c>
      <c r="D140" s="57">
        <v>-0.11347517730496459</v>
      </c>
      <c r="E140" s="66">
        <v>31</v>
      </c>
      <c r="F140" s="57">
        <v>-0.18421052631578949</v>
      </c>
      <c r="G140" s="66">
        <v>222</v>
      </c>
      <c r="H140" s="57">
        <v>-9.7560975609756073E-2</v>
      </c>
      <c r="I140" s="66">
        <v>253</v>
      </c>
      <c r="J140" s="57">
        <v>-0.10915492957746475</v>
      </c>
      <c r="K140" s="36">
        <v>4583</v>
      </c>
      <c r="L140" s="57">
        <v>-9.2654919817857895E-2</v>
      </c>
      <c r="M140" s="36">
        <v>2822</v>
      </c>
      <c r="N140" s="57">
        <v>-0.15229798738359868</v>
      </c>
      <c r="O140" s="36">
        <v>7405</v>
      </c>
      <c r="P140" s="57">
        <v>-0.11634844868735084</v>
      </c>
      <c r="Q140" s="66">
        <v>59191</v>
      </c>
      <c r="R140" s="57">
        <v>0.26600932540531286</v>
      </c>
      <c r="S140" s="66">
        <v>105021</v>
      </c>
      <c r="T140" s="57">
        <v>3.5648778178805962E-2</v>
      </c>
      <c r="U140" s="66">
        <v>164212</v>
      </c>
      <c r="V140" s="57">
        <v>0.10834233261339099</v>
      </c>
      <c r="W140" s="36">
        <v>63930</v>
      </c>
      <c r="X140" s="57">
        <v>0.22980147737765466</v>
      </c>
      <c r="Y140" s="36">
        <v>108065</v>
      </c>
      <c r="Z140" s="57">
        <v>2.9376744363265761E-2</v>
      </c>
      <c r="AA140" s="36">
        <v>171995</v>
      </c>
      <c r="AB140" s="57">
        <v>9.5753830471761114E-2</v>
      </c>
    </row>
    <row r="141" spans="2:28" ht="15" hidden="1" customHeight="1" outlineLevel="1">
      <c r="B141" s="63" t="s">
        <v>87</v>
      </c>
      <c r="C141" s="36">
        <v>111</v>
      </c>
      <c r="D141" s="57">
        <v>-0.1328125</v>
      </c>
      <c r="E141" s="66">
        <v>20</v>
      </c>
      <c r="F141" s="57">
        <v>-4.7619047619047672E-2</v>
      </c>
      <c r="G141" s="66">
        <v>377</v>
      </c>
      <c r="H141" s="57">
        <v>0.47265625</v>
      </c>
      <c r="I141" s="66">
        <v>397</v>
      </c>
      <c r="J141" s="57">
        <v>0.43321299638989164</v>
      </c>
      <c r="K141" s="36">
        <v>4636</v>
      </c>
      <c r="L141" s="57">
        <v>-7.5941797887183582E-2</v>
      </c>
      <c r="M141" s="36">
        <v>3009</v>
      </c>
      <c r="N141" s="57">
        <v>-0.20354685018528318</v>
      </c>
      <c r="O141" s="36">
        <v>7645</v>
      </c>
      <c r="P141" s="57">
        <v>-0.1307561114269471</v>
      </c>
      <c r="Q141" s="66">
        <v>50833</v>
      </c>
      <c r="R141" s="57">
        <v>1.8146493881066261E-2</v>
      </c>
      <c r="S141" s="66">
        <v>99748</v>
      </c>
      <c r="T141" s="57">
        <v>-0.10285652611886598</v>
      </c>
      <c r="U141" s="66">
        <v>150581</v>
      </c>
      <c r="V141" s="57">
        <v>-6.5358665764597035E-2</v>
      </c>
      <c r="W141" s="36">
        <v>55600</v>
      </c>
      <c r="X141" s="57">
        <v>9.2026210226343608E-3</v>
      </c>
      <c r="Y141" s="36">
        <v>103134</v>
      </c>
      <c r="Z141" s="57">
        <v>-0.10487944591990839</v>
      </c>
      <c r="AA141" s="36">
        <v>158734</v>
      </c>
      <c r="AB141" s="57">
        <v>-6.7975644556135584E-2</v>
      </c>
    </row>
    <row r="142" spans="2:28" ht="15" hidden="1" customHeight="1" outlineLevel="1">
      <c r="B142" s="63" t="s">
        <v>86</v>
      </c>
      <c r="C142" s="36">
        <v>372</v>
      </c>
      <c r="D142" s="57">
        <v>1.7352941176470589</v>
      </c>
      <c r="E142" s="66">
        <v>45</v>
      </c>
      <c r="F142" s="57">
        <v>1.3684210526315788</v>
      </c>
      <c r="G142" s="66">
        <v>217</v>
      </c>
      <c r="H142" s="57">
        <v>0.68217054263565902</v>
      </c>
      <c r="I142" s="66">
        <v>262</v>
      </c>
      <c r="J142" s="57">
        <v>0.77027027027027017</v>
      </c>
      <c r="K142" s="36">
        <v>3650</v>
      </c>
      <c r="L142" s="57">
        <v>0.32198478812024622</v>
      </c>
      <c r="M142" s="36">
        <v>3400</v>
      </c>
      <c r="N142" s="57">
        <v>0.14324142568930731</v>
      </c>
      <c r="O142" s="36">
        <v>7050</v>
      </c>
      <c r="P142" s="57">
        <v>0.22929380993897119</v>
      </c>
      <c r="Q142" s="66">
        <v>53755</v>
      </c>
      <c r="R142" s="57">
        <v>0.20459383753501403</v>
      </c>
      <c r="S142" s="66">
        <v>115173</v>
      </c>
      <c r="T142" s="57">
        <v>0.13142099317255274</v>
      </c>
      <c r="U142" s="66">
        <v>168928</v>
      </c>
      <c r="V142" s="57">
        <v>0.15372216910258163</v>
      </c>
      <c r="W142" s="36">
        <v>57822</v>
      </c>
      <c r="X142" s="57">
        <v>0.21625544267053698</v>
      </c>
      <c r="Y142" s="36">
        <v>118790</v>
      </c>
      <c r="Z142" s="57">
        <v>0.13243341150450916</v>
      </c>
      <c r="AA142" s="36">
        <v>176612</v>
      </c>
      <c r="AB142" s="57">
        <v>0.15857490537198493</v>
      </c>
    </row>
    <row r="143" spans="2:28" ht="15" hidden="1" customHeight="1" outlineLevel="1">
      <c r="B143" s="63" t="s">
        <v>85</v>
      </c>
      <c r="C143" s="36">
        <v>83</v>
      </c>
      <c r="D143" s="57">
        <v>-0.11702127659574468</v>
      </c>
      <c r="E143" s="66">
        <v>23</v>
      </c>
      <c r="F143" s="57">
        <v>-0.1785714285714286</v>
      </c>
      <c r="G143" s="66">
        <v>195</v>
      </c>
      <c r="H143" s="57">
        <v>0.56000000000000005</v>
      </c>
      <c r="I143" s="66">
        <v>218</v>
      </c>
      <c r="J143" s="57">
        <v>0.42483660130718959</v>
      </c>
      <c r="K143" s="36">
        <v>3391</v>
      </c>
      <c r="L143" s="57">
        <v>0.50577264653641207</v>
      </c>
      <c r="M143" s="36">
        <v>3010</v>
      </c>
      <c r="N143" s="57">
        <v>-5.6426332288401215E-2</v>
      </c>
      <c r="O143" s="36">
        <v>6401</v>
      </c>
      <c r="P143" s="57">
        <v>0.17622197721425947</v>
      </c>
      <c r="Q143" s="66">
        <v>52365</v>
      </c>
      <c r="R143" s="57">
        <v>0.22968720646252105</v>
      </c>
      <c r="S143" s="66">
        <v>110403</v>
      </c>
      <c r="T143" s="57">
        <v>0.15823541754091486</v>
      </c>
      <c r="U143" s="66">
        <v>162768</v>
      </c>
      <c r="V143" s="57">
        <v>0.18029933867037951</v>
      </c>
      <c r="W143" s="36">
        <v>55862</v>
      </c>
      <c r="X143" s="57">
        <v>0.24253747942524129</v>
      </c>
      <c r="Y143" s="36">
        <v>113608</v>
      </c>
      <c r="Z143" s="57">
        <v>0.15180209864652516</v>
      </c>
      <c r="AA143" s="36">
        <v>169470</v>
      </c>
      <c r="AB143" s="57">
        <v>0.18021073450655667</v>
      </c>
    </row>
    <row r="144" spans="2:28" ht="15" hidden="1" customHeight="1" outlineLevel="1">
      <c r="B144" s="63" t="s">
        <v>84</v>
      </c>
      <c r="C144" s="36">
        <v>69</v>
      </c>
      <c r="D144" s="57">
        <v>-0.4609375</v>
      </c>
      <c r="E144" s="66">
        <v>36</v>
      </c>
      <c r="F144" s="57">
        <v>0.43999999999999995</v>
      </c>
      <c r="G144" s="66">
        <v>100</v>
      </c>
      <c r="H144" s="57">
        <v>5.2631578947368363E-2</v>
      </c>
      <c r="I144" s="66">
        <v>136</v>
      </c>
      <c r="J144" s="57">
        <v>0.1333333333333333</v>
      </c>
      <c r="K144" s="36">
        <v>3611</v>
      </c>
      <c r="L144" s="57">
        <v>0.50395668471470212</v>
      </c>
      <c r="M144" s="36">
        <v>2193</v>
      </c>
      <c r="N144" s="57">
        <v>-0.24248704663212439</v>
      </c>
      <c r="O144" s="36">
        <v>5804</v>
      </c>
      <c r="P144" s="57">
        <v>9.5921450151057464E-2</v>
      </c>
      <c r="Q144" s="66">
        <v>54457</v>
      </c>
      <c r="R144" s="57">
        <v>0.22394533971635977</v>
      </c>
      <c r="S144" s="66">
        <v>119213</v>
      </c>
      <c r="T144" s="57">
        <v>0.1738646658001497</v>
      </c>
      <c r="U144" s="66">
        <v>173670</v>
      </c>
      <c r="V144" s="57">
        <v>0.18912145923628376</v>
      </c>
      <c r="W144" s="36">
        <v>58173</v>
      </c>
      <c r="X144" s="57">
        <v>0.23648691733798111</v>
      </c>
      <c r="Y144" s="36">
        <v>121506</v>
      </c>
      <c r="Z144" s="57">
        <v>0.16222524056396237</v>
      </c>
      <c r="AA144" s="36">
        <v>179679</v>
      </c>
      <c r="AB144" s="57">
        <v>0.18527240703726422</v>
      </c>
    </row>
    <row r="145" spans="2:28" ht="15" hidden="1" customHeight="1" outlineLevel="1">
      <c r="B145" s="63" t="s">
        <v>83</v>
      </c>
      <c r="C145" s="36">
        <v>136</v>
      </c>
      <c r="D145" s="57">
        <v>-8.108108108108103E-2</v>
      </c>
      <c r="E145" s="66">
        <v>42</v>
      </c>
      <c r="F145" s="57">
        <v>0.27272727272727271</v>
      </c>
      <c r="G145" s="66">
        <v>112</v>
      </c>
      <c r="H145" s="57">
        <v>0.39999999999999991</v>
      </c>
      <c r="I145" s="66">
        <v>154</v>
      </c>
      <c r="J145" s="57">
        <v>0.36283185840707954</v>
      </c>
      <c r="K145" s="36">
        <v>4660</v>
      </c>
      <c r="L145" s="57">
        <v>0.18605243064392973</v>
      </c>
      <c r="M145" s="36">
        <v>1952</v>
      </c>
      <c r="N145" s="57">
        <v>1.2973533990659147E-2</v>
      </c>
      <c r="O145" s="36">
        <v>6612</v>
      </c>
      <c r="P145" s="57">
        <v>0.12909836065573765</v>
      </c>
      <c r="Q145" s="66">
        <v>51526</v>
      </c>
      <c r="R145" s="57">
        <v>0.19533243631976993</v>
      </c>
      <c r="S145" s="66">
        <v>94317</v>
      </c>
      <c r="T145" s="57">
        <v>0.12555491908921668</v>
      </c>
      <c r="U145" s="66">
        <v>145843</v>
      </c>
      <c r="V145" s="57">
        <v>0.14925690690454041</v>
      </c>
      <c r="W145" s="36">
        <v>56364</v>
      </c>
      <c r="X145" s="57">
        <v>0.19374788207387317</v>
      </c>
      <c r="Y145" s="36">
        <v>96381</v>
      </c>
      <c r="Z145" s="57">
        <v>0.1232824027131918</v>
      </c>
      <c r="AA145" s="36">
        <v>152745</v>
      </c>
      <c r="AB145" s="57">
        <v>0.14829460453017984</v>
      </c>
    </row>
    <row r="146" spans="2:28" ht="15" hidden="1" customHeight="1" outlineLevel="1">
      <c r="B146" s="63" t="s">
        <v>82</v>
      </c>
      <c r="C146" s="36">
        <v>152</v>
      </c>
      <c r="D146" s="57">
        <v>-0.1648351648351648</v>
      </c>
      <c r="E146" s="66">
        <v>43</v>
      </c>
      <c r="F146" s="57">
        <v>-0.51685393258426959</v>
      </c>
      <c r="G146" s="66">
        <v>120</v>
      </c>
      <c r="H146" s="57">
        <v>-0.20529801324503316</v>
      </c>
      <c r="I146" s="66">
        <v>163</v>
      </c>
      <c r="J146" s="57">
        <v>-0.3208333333333333</v>
      </c>
      <c r="K146" s="36">
        <v>5255</v>
      </c>
      <c r="L146" s="57">
        <v>4.6395858223815312E-2</v>
      </c>
      <c r="M146" s="36">
        <v>2298</v>
      </c>
      <c r="N146" s="57">
        <v>-0.13641488162344984</v>
      </c>
      <c r="O146" s="36">
        <v>7553</v>
      </c>
      <c r="P146" s="57">
        <v>-1.6920473773265665E-2</v>
      </c>
      <c r="Q146" s="66">
        <v>45548</v>
      </c>
      <c r="R146" s="57">
        <v>0.21975255744202249</v>
      </c>
      <c r="S146" s="66">
        <v>88712</v>
      </c>
      <c r="T146" s="57">
        <v>0.17892834361046139</v>
      </c>
      <c r="U146" s="66">
        <v>134260</v>
      </c>
      <c r="V146" s="57">
        <v>0.19246824762412285</v>
      </c>
      <c r="W146" s="36">
        <v>50998</v>
      </c>
      <c r="X146" s="57">
        <v>0.19615339509792418</v>
      </c>
      <c r="Y146" s="36">
        <v>91130</v>
      </c>
      <c r="Z146" s="57">
        <v>0.16743530617473734</v>
      </c>
      <c r="AA146" s="36">
        <v>142128</v>
      </c>
      <c r="AB146" s="57">
        <v>0.17757985003521282</v>
      </c>
    </row>
    <row r="147" spans="2:28" ht="15" hidden="1" customHeight="1" outlineLevel="1">
      <c r="B147" s="63" t="s">
        <v>81</v>
      </c>
      <c r="C147" s="36">
        <v>225</v>
      </c>
      <c r="D147" s="57">
        <v>-8.536585365853655E-2</v>
      </c>
      <c r="E147" s="66">
        <v>88</v>
      </c>
      <c r="F147" s="57">
        <v>0.5714285714285714</v>
      </c>
      <c r="G147" s="66">
        <v>153</v>
      </c>
      <c r="H147" s="57">
        <v>-6.7073170731707266E-2</v>
      </c>
      <c r="I147" s="66">
        <v>241</v>
      </c>
      <c r="J147" s="57">
        <v>9.5454545454545459E-2</v>
      </c>
      <c r="K147" s="36">
        <v>8083</v>
      </c>
      <c r="L147" s="57">
        <v>0.28853817949944216</v>
      </c>
      <c r="M147" s="36">
        <v>2750</v>
      </c>
      <c r="N147" s="57">
        <v>3.8519637462235634E-2</v>
      </c>
      <c r="O147" s="36">
        <v>10833</v>
      </c>
      <c r="P147" s="57">
        <v>0.2143257482345029</v>
      </c>
      <c r="Q147" s="66">
        <v>52166</v>
      </c>
      <c r="R147" s="57">
        <v>0.20813358345492028</v>
      </c>
      <c r="S147" s="66">
        <v>98257</v>
      </c>
      <c r="T147" s="57">
        <v>9.7708661505289784E-2</v>
      </c>
      <c r="U147" s="66">
        <v>150423</v>
      </c>
      <c r="V147" s="57">
        <v>0.13364232421433409</v>
      </c>
      <c r="W147" s="36">
        <v>60562</v>
      </c>
      <c r="X147" s="57">
        <v>0.21722876552638981</v>
      </c>
      <c r="Y147" s="36">
        <v>101160</v>
      </c>
      <c r="Z147" s="57">
        <v>9.5718293383014075E-2</v>
      </c>
      <c r="AA147" s="36">
        <v>161722</v>
      </c>
      <c r="AB147" s="57">
        <v>0.13827009297775139</v>
      </c>
    </row>
    <row r="148" spans="2:28" ht="15" hidden="1" customHeight="1" outlineLevel="1">
      <c r="B148" s="63" t="s">
        <v>80</v>
      </c>
      <c r="C148" s="36">
        <v>271</v>
      </c>
      <c r="D148" s="57">
        <v>0.28436018957345977</v>
      </c>
      <c r="E148" s="66">
        <v>35</v>
      </c>
      <c r="F148" s="57">
        <v>-0.38596491228070173</v>
      </c>
      <c r="G148" s="66">
        <v>0</v>
      </c>
      <c r="H148" s="57">
        <v>-1</v>
      </c>
      <c r="I148" s="66">
        <v>35</v>
      </c>
      <c r="J148" s="57">
        <v>-0.83009708737864074</v>
      </c>
      <c r="K148" s="36">
        <v>5750</v>
      </c>
      <c r="L148" s="57">
        <v>-0.16192974785016756</v>
      </c>
      <c r="M148" s="36">
        <v>2301</v>
      </c>
      <c r="N148" s="57">
        <v>-3.8961038961038419E-3</v>
      </c>
      <c r="O148" s="36">
        <v>8051</v>
      </c>
      <c r="P148" s="57">
        <v>-0.12212408679533315</v>
      </c>
      <c r="Q148" s="66">
        <v>44877</v>
      </c>
      <c r="R148" s="57">
        <v>-5.8985112182847521E-2</v>
      </c>
      <c r="S148" s="66">
        <v>83603</v>
      </c>
      <c r="T148" s="57">
        <v>0.12137511065804651</v>
      </c>
      <c r="U148" s="66">
        <v>128480</v>
      </c>
      <c r="V148" s="57">
        <v>5.101272864107842E-2</v>
      </c>
      <c r="W148" s="36">
        <v>50933</v>
      </c>
      <c r="X148" s="57">
        <v>-7.0887830861562584E-2</v>
      </c>
      <c r="Y148" s="36">
        <v>85904</v>
      </c>
      <c r="Z148" s="57">
        <v>0.11544804123979069</v>
      </c>
      <c r="AA148" s="36">
        <v>136837</v>
      </c>
      <c r="AB148" s="57">
        <v>3.7964985739425972E-2</v>
      </c>
    </row>
    <row r="149" spans="2:28" ht="15" hidden="1" customHeight="1" outlineLevel="1">
      <c r="B149" s="63" t="s">
        <v>79</v>
      </c>
      <c r="C149" s="36">
        <v>201</v>
      </c>
      <c r="D149" s="57">
        <v>-0.35782747603833864</v>
      </c>
      <c r="E149" s="66">
        <v>64</v>
      </c>
      <c r="F149" s="57">
        <v>0.16363636363636358</v>
      </c>
      <c r="G149" s="66">
        <v>42</v>
      </c>
      <c r="H149" s="57">
        <v>5.0000000000000044E-2</v>
      </c>
      <c r="I149" s="66">
        <v>106</v>
      </c>
      <c r="J149" s="57">
        <v>0.11578947368421044</v>
      </c>
      <c r="K149" s="36">
        <v>7640</v>
      </c>
      <c r="L149" s="57">
        <v>0.44696969696969702</v>
      </c>
      <c r="M149" s="36">
        <v>2383</v>
      </c>
      <c r="N149" s="57">
        <v>0.16928361138370951</v>
      </c>
      <c r="O149" s="36">
        <v>10023</v>
      </c>
      <c r="P149" s="57">
        <v>0.36963651270839026</v>
      </c>
      <c r="Q149" s="66">
        <v>44642</v>
      </c>
      <c r="R149" s="57">
        <v>0.17630628968933615</v>
      </c>
      <c r="S149" s="66">
        <v>79220</v>
      </c>
      <c r="T149" s="57">
        <v>0.1410546329237905</v>
      </c>
      <c r="U149" s="66">
        <v>123862</v>
      </c>
      <c r="V149" s="57">
        <v>0.15351375514537424</v>
      </c>
      <c r="W149" s="36">
        <v>52547</v>
      </c>
      <c r="X149" s="57">
        <v>0.20523406500149077</v>
      </c>
      <c r="Y149" s="36">
        <v>81645</v>
      </c>
      <c r="Z149" s="57">
        <v>0.14180826515628286</v>
      </c>
      <c r="AA149" s="36">
        <v>134192</v>
      </c>
      <c r="AB149" s="57">
        <v>0.16583263830970263</v>
      </c>
    </row>
    <row r="150" spans="2:28" collapsed="1">
      <c r="B150" s="173">
        <v>2001</v>
      </c>
      <c r="C150" s="66">
        <v>2176</v>
      </c>
      <c r="D150" s="67">
        <v>-6.0449050086355816E-2</v>
      </c>
      <c r="E150" s="66">
        <v>520</v>
      </c>
      <c r="F150" s="67">
        <v>7.7519379844961378E-3</v>
      </c>
      <c r="G150" s="66">
        <v>1743</v>
      </c>
      <c r="H150" s="67">
        <v>-5.136986301369828E-3</v>
      </c>
      <c r="I150" s="66">
        <v>2263</v>
      </c>
      <c r="J150" s="67">
        <v>-2.2045855379189128E-3</v>
      </c>
      <c r="K150" s="66">
        <v>68297</v>
      </c>
      <c r="L150" s="67">
        <v>0.16359144731237762</v>
      </c>
      <c r="M150" s="66">
        <v>31094</v>
      </c>
      <c r="N150" s="67">
        <v>-7.1599187865759029E-2</v>
      </c>
      <c r="O150" s="66">
        <v>99391</v>
      </c>
      <c r="P150" s="67">
        <v>7.8145508585809376E-2</v>
      </c>
      <c r="Q150" s="66">
        <v>617338</v>
      </c>
      <c r="R150" s="67">
        <v>0.16723546906817877</v>
      </c>
      <c r="S150" s="66">
        <v>1163276</v>
      </c>
      <c r="T150" s="67">
        <v>8.8950755157481298E-2</v>
      </c>
      <c r="U150" s="66">
        <v>1780614</v>
      </c>
      <c r="V150" s="67">
        <v>0.11487449777508973</v>
      </c>
      <c r="W150" s="66">
        <v>688586</v>
      </c>
      <c r="X150" s="67">
        <v>0.16627259423863849</v>
      </c>
      <c r="Y150" s="66">
        <v>1196113</v>
      </c>
      <c r="Z150" s="67">
        <v>8.3928561719187611E-2</v>
      </c>
      <c r="AA150" s="66">
        <v>1884699</v>
      </c>
      <c r="AB150" s="67">
        <v>0.11262968486003411</v>
      </c>
    </row>
    <row r="151" spans="2:28" ht="15" hidden="1" customHeight="1" outlineLevel="1">
      <c r="B151" s="63" t="s">
        <v>90</v>
      </c>
      <c r="C151" s="36">
        <v>262</v>
      </c>
      <c r="D151" s="57">
        <v>0.21296296296296302</v>
      </c>
      <c r="E151" s="66">
        <v>50</v>
      </c>
      <c r="F151" s="57">
        <v>-0.20634920634920639</v>
      </c>
      <c r="G151" s="66">
        <v>103</v>
      </c>
      <c r="H151" s="57">
        <v>6.1855670103092786E-2</v>
      </c>
      <c r="I151" s="66">
        <v>153</v>
      </c>
      <c r="J151" s="57">
        <v>-4.3749999999999956E-2</v>
      </c>
      <c r="K151" s="36">
        <v>7051</v>
      </c>
      <c r="L151" s="57">
        <v>0.28433515482695815</v>
      </c>
      <c r="M151" s="36">
        <v>2525</v>
      </c>
      <c r="N151" s="57">
        <v>0.66118421052631571</v>
      </c>
      <c r="O151" s="36">
        <v>9576</v>
      </c>
      <c r="P151" s="57">
        <v>0.36604850213980034</v>
      </c>
      <c r="Q151" s="66">
        <v>46745</v>
      </c>
      <c r="R151" s="57">
        <v>0.24966582901138845</v>
      </c>
      <c r="S151" s="66">
        <v>88360</v>
      </c>
      <c r="T151" s="57">
        <v>0.19361854458508376</v>
      </c>
      <c r="U151" s="66">
        <v>135105</v>
      </c>
      <c r="V151" s="57">
        <v>0.21243258280760635</v>
      </c>
      <c r="W151" s="36">
        <v>54108</v>
      </c>
      <c r="X151" s="57">
        <v>0.25322524609148811</v>
      </c>
      <c r="Y151" s="36">
        <v>90988</v>
      </c>
      <c r="Z151" s="57">
        <v>0.2028449050816985</v>
      </c>
      <c r="AA151" s="36">
        <v>145096</v>
      </c>
      <c r="AB151" s="57">
        <v>0.22115149933933131</v>
      </c>
    </row>
    <row r="152" spans="2:28" ht="15" hidden="1" customHeight="1" outlineLevel="1">
      <c r="B152" s="63" t="s">
        <v>89</v>
      </c>
      <c r="C152" s="36">
        <v>327</v>
      </c>
      <c r="D152" s="57">
        <v>-0.35247524752475246</v>
      </c>
      <c r="E152" s="66">
        <v>45</v>
      </c>
      <c r="F152" s="57">
        <v>-0.25</v>
      </c>
      <c r="G152" s="66">
        <v>214</v>
      </c>
      <c r="H152" s="57">
        <v>8.0808080808080884E-2</v>
      </c>
      <c r="I152" s="66">
        <v>259</v>
      </c>
      <c r="J152" s="57">
        <v>3.8759689922480689E-3</v>
      </c>
      <c r="K152" s="36">
        <v>6797</v>
      </c>
      <c r="L152" s="57">
        <v>-0.24903325599381287</v>
      </c>
      <c r="M152" s="36">
        <v>3217</v>
      </c>
      <c r="N152" s="57">
        <v>0.41344463971880496</v>
      </c>
      <c r="O152" s="36">
        <v>10014</v>
      </c>
      <c r="P152" s="57">
        <v>-0.11591771872516998</v>
      </c>
      <c r="Q152" s="66">
        <v>44493</v>
      </c>
      <c r="R152" s="57">
        <v>8.9573223275432046E-3</v>
      </c>
      <c r="S152" s="66">
        <v>76097</v>
      </c>
      <c r="T152" s="57">
        <v>-1.5053067564069322E-2</v>
      </c>
      <c r="U152" s="66">
        <v>120590</v>
      </c>
      <c r="V152" s="57">
        <v>-6.3283837901085827E-3</v>
      </c>
      <c r="W152" s="36">
        <v>51662</v>
      </c>
      <c r="X152" s="57">
        <v>-3.8202330863462031E-2</v>
      </c>
      <c r="Y152" s="36">
        <v>79528</v>
      </c>
      <c r="Z152" s="57">
        <v>-2.5835904382069952E-3</v>
      </c>
      <c r="AA152" s="36">
        <v>131190</v>
      </c>
      <c r="AB152" s="57">
        <v>-1.6920448414363687E-2</v>
      </c>
    </row>
    <row r="153" spans="2:28" ht="15" hidden="1" customHeight="1" outlineLevel="1">
      <c r="B153" s="63" t="s">
        <v>88</v>
      </c>
      <c r="C153" s="36">
        <v>141</v>
      </c>
      <c r="D153" s="57">
        <v>-0.2078651685393258</v>
      </c>
      <c r="E153" s="66">
        <v>38</v>
      </c>
      <c r="F153" s="57">
        <v>0.40740740740740744</v>
      </c>
      <c r="G153" s="66">
        <v>246</v>
      </c>
      <c r="H153" s="57">
        <v>6.956521739130439E-2</v>
      </c>
      <c r="I153" s="66">
        <v>284</v>
      </c>
      <c r="J153" s="57">
        <v>0.10505836575875493</v>
      </c>
      <c r="K153" s="36">
        <v>5051</v>
      </c>
      <c r="L153" s="57">
        <v>2.5375558262281661E-2</v>
      </c>
      <c r="M153" s="36">
        <v>3329</v>
      </c>
      <c r="N153" s="57">
        <v>0.12049814877145737</v>
      </c>
      <c r="O153" s="36">
        <v>8380</v>
      </c>
      <c r="P153" s="57">
        <v>6.1162466759528966E-2</v>
      </c>
      <c r="Q153" s="66">
        <v>46754</v>
      </c>
      <c r="R153" s="57">
        <v>-6.9071939151384876E-2</v>
      </c>
      <c r="S153" s="66">
        <v>101406</v>
      </c>
      <c r="T153" s="57">
        <v>6.4811965896796053E-3</v>
      </c>
      <c r="U153" s="66">
        <v>148160</v>
      </c>
      <c r="V153" s="57">
        <v>-1.8651971174226345E-2</v>
      </c>
      <c r="W153" s="36">
        <v>51984</v>
      </c>
      <c r="X153" s="57">
        <v>-6.0880875817465818E-2</v>
      </c>
      <c r="Y153" s="36">
        <v>104981</v>
      </c>
      <c r="Z153" s="57">
        <v>9.8793697212229414E-3</v>
      </c>
      <c r="AA153" s="36">
        <v>156965</v>
      </c>
      <c r="AB153" s="57">
        <v>-1.4707359329098391E-2</v>
      </c>
    </row>
    <row r="154" spans="2:28" ht="15" hidden="1" customHeight="1" outlineLevel="1">
      <c r="B154" s="63" t="s">
        <v>87</v>
      </c>
      <c r="C154" s="36">
        <v>128</v>
      </c>
      <c r="D154" s="57">
        <v>0.70666666666666678</v>
      </c>
      <c r="E154" s="66">
        <v>21</v>
      </c>
      <c r="F154" s="57">
        <v>-0.46153846153846156</v>
      </c>
      <c r="G154" s="66">
        <v>256</v>
      </c>
      <c r="H154" s="57">
        <v>-0.21230769230769231</v>
      </c>
      <c r="I154" s="66">
        <v>277</v>
      </c>
      <c r="J154" s="57">
        <v>-0.23901098901098905</v>
      </c>
      <c r="K154" s="36">
        <v>5017</v>
      </c>
      <c r="L154" s="57">
        <v>0.10312225153913812</v>
      </c>
      <c r="M154" s="36">
        <v>3778</v>
      </c>
      <c r="N154" s="57">
        <v>0.25099337748344364</v>
      </c>
      <c r="O154" s="36">
        <v>8795</v>
      </c>
      <c r="P154" s="57">
        <v>0.16213002114164898</v>
      </c>
      <c r="Q154" s="66">
        <v>49927</v>
      </c>
      <c r="R154" s="57">
        <v>0.17334492726375417</v>
      </c>
      <c r="S154" s="66">
        <v>111184</v>
      </c>
      <c r="T154" s="57">
        <v>0.22125196340110498</v>
      </c>
      <c r="U154" s="66">
        <v>161111</v>
      </c>
      <c r="V154" s="57">
        <v>0.20599287382477982</v>
      </c>
      <c r="W154" s="36">
        <v>55093</v>
      </c>
      <c r="X154" s="57">
        <v>0.16690318344523747</v>
      </c>
      <c r="Y154" s="36">
        <v>115218</v>
      </c>
      <c r="Z154" s="57">
        <v>0.22071069862055803</v>
      </c>
      <c r="AA154" s="36">
        <v>170311</v>
      </c>
      <c r="AB154" s="57">
        <v>0.20276979357198854</v>
      </c>
    </row>
    <row r="155" spans="2:28" ht="15" hidden="1" customHeight="1" outlineLevel="1">
      <c r="B155" s="63" t="s">
        <v>86</v>
      </c>
      <c r="C155" s="36">
        <v>136</v>
      </c>
      <c r="D155" s="57">
        <v>0.81333333333333324</v>
      </c>
      <c r="E155" s="66">
        <v>19</v>
      </c>
      <c r="F155" s="57">
        <v>-5.0000000000000044E-2</v>
      </c>
      <c r="G155" s="66">
        <v>129</v>
      </c>
      <c r="H155" s="57">
        <v>-0.32105263157894737</v>
      </c>
      <c r="I155" s="66">
        <v>148</v>
      </c>
      <c r="J155" s="57">
        <v>-0.29523809523809519</v>
      </c>
      <c r="K155" s="36">
        <v>2761</v>
      </c>
      <c r="L155" s="57">
        <v>-5.6390977443608992E-2</v>
      </c>
      <c r="M155" s="36">
        <v>2974</v>
      </c>
      <c r="N155" s="57">
        <v>1.0533469249065508E-2</v>
      </c>
      <c r="O155" s="36">
        <v>5735</v>
      </c>
      <c r="P155" s="57">
        <v>-2.283182825012775E-2</v>
      </c>
      <c r="Q155" s="66">
        <v>44625</v>
      </c>
      <c r="R155" s="57">
        <v>0.13926474342609141</v>
      </c>
      <c r="S155" s="66">
        <v>101795</v>
      </c>
      <c r="T155" s="57">
        <v>8.0683688093847961E-2</v>
      </c>
      <c r="U155" s="66">
        <v>146420</v>
      </c>
      <c r="V155" s="57">
        <v>9.7889251302815561E-2</v>
      </c>
      <c r="W155" s="36">
        <v>47541</v>
      </c>
      <c r="X155" s="57">
        <v>0.12680429475480559</v>
      </c>
      <c r="Y155" s="36">
        <v>104898</v>
      </c>
      <c r="Z155" s="57">
        <v>7.7778234423804049E-2</v>
      </c>
      <c r="AA155" s="36">
        <v>152439</v>
      </c>
      <c r="AB155" s="57">
        <v>9.2603874741074677E-2</v>
      </c>
    </row>
    <row r="156" spans="2:28" ht="15" hidden="1" customHeight="1" outlineLevel="1">
      <c r="B156" s="63" t="s">
        <v>85</v>
      </c>
      <c r="C156" s="36">
        <v>94</v>
      </c>
      <c r="D156" s="57">
        <v>-6.9306930693069257E-2</v>
      </c>
      <c r="E156" s="66">
        <v>28</v>
      </c>
      <c r="F156" s="57">
        <v>-0.58208955223880599</v>
      </c>
      <c r="G156" s="66">
        <v>125</v>
      </c>
      <c r="H156" s="57">
        <v>-0.29378531073446323</v>
      </c>
      <c r="I156" s="66">
        <v>153</v>
      </c>
      <c r="J156" s="57">
        <v>-0.37295081967213117</v>
      </c>
      <c r="K156" s="36">
        <v>2252</v>
      </c>
      <c r="L156" s="57">
        <v>-1.3146362839614345E-2</v>
      </c>
      <c r="M156" s="36">
        <v>3190</v>
      </c>
      <c r="N156" s="57">
        <v>0.13969274740978932</v>
      </c>
      <c r="O156" s="36">
        <v>5442</v>
      </c>
      <c r="P156" s="57">
        <v>7.1049006101161272E-2</v>
      </c>
      <c r="Q156" s="66">
        <v>42584</v>
      </c>
      <c r="R156" s="57">
        <v>-8.3368264170275985E-3</v>
      </c>
      <c r="S156" s="66">
        <v>95320</v>
      </c>
      <c r="T156" s="57">
        <v>-5.3585789886513746E-2</v>
      </c>
      <c r="U156" s="66">
        <v>137904</v>
      </c>
      <c r="V156" s="57">
        <v>-4.0060142420593192E-2</v>
      </c>
      <c r="W156" s="36">
        <v>44958</v>
      </c>
      <c r="X156" s="57">
        <v>-9.5611561508636145E-3</v>
      </c>
      <c r="Y156" s="36">
        <v>98635</v>
      </c>
      <c r="Z156" s="57">
        <v>-4.8778606077555908E-2</v>
      </c>
      <c r="AA156" s="36">
        <v>143593</v>
      </c>
      <c r="AB156" s="57">
        <v>-3.6838045410336417E-2</v>
      </c>
    </row>
    <row r="157" spans="2:28" ht="15" hidden="1" customHeight="1" outlineLevel="1">
      <c r="B157" s="63" t="s">
        <v>84</v>
      </c>
      <c r="C157" s="36">
        <v>128</v>
      </c>
      <c r="D157" s="57">
        <v>9.4017094017094127E-2</v>
      </c>
      <c r="E157" s="66">
        <v>25</v>
      </c>
      <c r="F157" s="57">
        <v>-0.375</v>
      </c>
      <c r="G157" s="66">
        <v>95</v>
      </c>
      <c r="H157" s="57">
        <v>-0.43113772455089816</v>
      </c>
      <c r="I157" s="66">
        <v>120</v>
      </c>
      <c r="J157" s="57">
        <v>-0.42028985507246375</v>
      </c>
      <c r="K157" s="36">
        <v>2401</v>
      </c>
      <c r="L157" s="57">
        <v>-6.4666926373198264E-2</v>
      </c>
      <c r="M157" s="36">
        <v>2895</v>
      </c>
      <c r="N157" s="57">
        <v>0.33164673413063483</v>
      </c>
      <c r="O157" s="36">
        <v>5296</v>
      </c>
      <c r="P157" s="57">
        <v>0.11706391056739074</v>
      </c>
      <c r="Q157" s="66">
        <v>44493</v>
      </c>
      <c r="R157" s="57">
        <v>0.1398232355578326</v>
      </c>
      <c r="S157" s="66">
        <v>101556</v>
      </c>
      <c r="T157" s="57">
        <v>0.15121973338169936</v>
      </c>
      <c r="U157" s="66">
        <v>146049</v>
      </c>
      <c r="V157" s="57">
        <v>0.14772378998986246</v>
      </c>
      <c r="W157" s="36">
        <v>47047</v>
      </c>
      <c r="X157" s="57">
        <v>0.12663138485116976</v>
      </c>
      <c r="Y157" s="36">
        <v>104546</v>
      </c>
      <c r="Z157" s="57">
        <v>0.15447729054628567</v>
      </c>
      <c r="AA157" s="36">
        <v>151593</v>
      </c>
      <c r="AB157" s="57">
        <v>0.1456891078932252</v>
      </c>
    </row>
    <row r="158" spans="2:28" ht="15" hidden="1" customHeight="1" outlineLevel="1">
      <c r="B158" s="63" t="s">
        <v>83</v>
      </c>
      <c r="C158" s="36">
        <v>148</v>
      </c>
      <c r="D158" s="57">
        <v>0.10447761194029859</v>
      </c>
      <c r="E158" s="66">
        <v>33</v>
      </c>
      <c r="F158" s="57">
        <v>-0.3125</v>
      </c>
      <c r="G158" s="66">
        <v>80</v>
      </c>
      <c r="H158" s="57">
        <v>-4.7619047619047672E-2</v>
      </c>
      <c r="I158" s="66">
        <v>113</v>
      </c>
      <c r="J158" s="57">
        <v>-0.14393939393939392</v>
      </c>
      <c r="K158" s="36">
        <v>3929</v>
      </c>
      <c r="L158" s="57">
        <v>0.16242603550295853</v>
      </c>
      <c r="M158" s="36">
        <v>1927</v>
      </c>
      <c r="N158" s="57">
        <v>0.21962025316455702</v>
      </c>
      <c r="O158" s="36">
        <v>5856</v>
      </c>
      <c r="P158" s="57">
        <v>0.1806451612903226</v>
      </c>
      <c r="Q158" s="66">
        <v>43106</v>
      </c>
      <c r="R158" s="57">
        <v>0.10926402470406593</v>
      </c>
      <c r="S158" s="66">
        <v>83796</v>
      </c>
      <c r="T158" s="57">
        <v>3.1259230087624212E-2</v>
      </c>
      <c r="U158" s="66">
        <v>126902</v>
      </c>
      <c r="V158" s="57">
        <v>5.6495387791801299E-2</v>
      </c>
      <c r="W158" s="36">
        <v>47216</v>
      </c>
      <c r="X158" s="57">
        <v>0.11300740181981039</v>
      </c>
      <c r="Y158" s="36">
        <v>85803</v>
      </c>
      <c r="Z158" s="57">
        <v>3.4768451519537003E-2</v>
      </c>
      <c r="AA158" s="36">
        <v>133019</v>
      </c>
      <c r="AB158" s="57">
        <v>6.1248424311084904E-2</v>
      </c>
    </row>
    <row r="159" spans="2:28" ht="15" hidden="1" customHeight="1" outlineLevel="1">
      <c r="B159" s="63" t="s">
        <v>82</v>
      </c>
      <c r="C159" s="36">
        <v>182</v>
      </c>
      <c r="D159" s="57">
        <v>0.24657534246575352</v>
      </c>
      <c r="E159" s="66">
        <v>89</v>
      </c>
      <c r="F159" s="57">
        <v>-0.14423076923076927</v>
      </c>
      <c r="G159" s="66">
        <v>151</v>
      </c>
      <c r="H159" s="57">
        <v>1.3968253968253967</v>
      </c>
      <c r="I159" s="66">
        <v>240</v>
      </c>
      <c r="J159" s="57">
        <v>0.43712574850299402</v>
      </c>
      <c r="K159" s="36">
        <v>5022</v>
      </c>
      <c r="L159" s="57">
        <v>-0.12462959735053158</v>
      </c>
      <c r="M159" s="36">
        <v>2661</v>
      </c>
      <c r="N159" s="57">
        <v>0.51537585421412291</v>
      </c>
      <c r="O159" s="36">
        <v>7683</v>
      </c>
      <c r="P159" s="57">
        <v>2.5356999866542163E-2</v>
      </c>
      <c r="Q159" s="66">
        <v>37342</v>
      </c>
      <c r="R159" s="57">
        <v>1.3378924801215719E-2</v>
      </c>
      <c r="S159" s="66">
        <v>75248</v>
      </c>
      <c r="T159" s="57">
        <v>-6.2096472641156697E-2</v>
      </c>
      <c r="U159" s="66">
        <v>112590</v>
      </c>
      <c r="V159" s="57">
        <v>-3.8341632572878148E-2</v>
      </c>
      <c r="W159" s="36">
        <v>42635</v>
      </c>
      <c r="X159" s="57">
        <v>-4.6923148753384991E-3</v>
      </c>
      <c r="Y159" s="36">
        <v>78060</v>
      </c>
      <c r="Z159" s="57">
        <v>-4.8617289668368868E-2</v>
      </c>
      <c r="AA159" s="36">
        <v>120695</v>
      </c>
      <c r="AB159" s="57">
        <v>-3.3550866797453671E-2</v>
      </c>
    </row>
    <row r="160" spans="2:28" ht="15" hidden="1" customHeight="1" outlineLevel="1">
      <c r="B160" s="63" t="s">
        <v>81</v>
      </c>
      <c r="C160" s="36">
        <v>246</v>
      </c>
      <c r="D160" s="57">
        <v>-3.90625E-2</v>
      </c>
      <c r="E160" s="66">
        <v>56</v>
      </c>
      <c r="F160" s="57">
        <v>-0.33333333333333337</v>
      </c>
      <c r="G160" s="66">
        <v>164</v>
      </c>
      <c r="H160" s="57">
        <v>0.28125</v>
      </c>
      <c r="I160" s="66">
        <v>220</v>
      </c>
      <c r="J160" s="57">
        <v>3.7735849056603765E-2</v>
      </c>
      <c r="K160" s="36">
        <v>6273</v>
      </c>
      <c r="L160" s="57">
        <v>-0.21400826964039599</v>
      </c>
      <c r="M160" s="36">
        <v>2648</v>
      </c>
      <c r="N160" s="57">
        <v>6.1322645290581068E-2</v>
      </c>
      <c r="O160" s="36">
        <v>8921</v>
      </c>
      <c r="P160" s="57">
        <v>-0.14843451699121801</v>
      </c>
      <c r="Q160" s="66">
        <v>43179</v>
      </c>
      <c r="R160" s="57">
        <v>4.0533050581969876E-2</v>
      </c>
      <c r="S160" s="66">
        <v>89511</v>
      </c>
      <c r="T160" s="57">
        <v>0.23750207377094501</v>
      </c>
      <c r="U160" s="66">
        <v>132690</v>
      </c>
      <c r="V160" s="57">
        <v>0.16569591228948677</v>
      </c>
      <c r="W160" s="36">
        <v>49754</v>
      </c>
      <c r="X160" s="57">
        <v>-1.2846762214460128E-3</v>
      </c>
      <c r="Y160" s="36">
        <v>92323</v>
      </c>
      <c r="Z160" s="57">
        <v>0.2317123607497833</v>
      </c>
      <c r="AA160" s="36">
        <v>142077</v>
      </c>
      <c r="AB160" s="57">
        <v>0.1386838498713665</v>
      </c>
    </row>
    <row r="161" spans="2:28" ht="15" hidden="1" customHeight="1" outlineLevel="1">
      <c r="B161" s="63" t="s">
        <v>80</v>
      </c>
      <c r="C161" s="36">
        <v>211</v>
      </c>
      <c r="D161" s="57">
        <v>9.8958333333333259E-2</v>
      </c>
      <c r="E161" s="66">
        <v>57</v>
      </c>
      <c r="F161" s="57">
        <v>-1.7241379310344862E-2</v>
      </c>
      <c r="G161" s="66">
        <v>149</v>
      </c>
      <c r="H161" s="57">
        <v>0.12030075187969924</v>
      </c>
      <c r="I161" s="66">
        <v>206</v>
      </c>
      <c r="J161" s="57">
        <v>7.8534031413612482E-2</v>
      </c>
      <c r="K161" s="36">
        <v>6861</v>
      </c>
      <c r="L161" s="57">
        <v>-0.15118149202028952</v>
      </c>
      <c r="M161" s="36">
        <v>2310</v>
      </c>
      <c r="N161" s="57">
        <v>-2.7368421052631597E-2</v>
      </c>
      <c r="O161" s="36">
        <v>9171</v>
      </c>
      <c r="P161" s="57">
        <v>-0.12306368330464712</v>
      </c>
      <c r="Q161" s="66">
        <v>47690</v>
      </c>
      <c r="R161" s="57">
        <v>0.2462760675273088</v>
      </c>
      <c r="S161" s="66">
        <v>74554</v>
      </c>
      <c r="T161" s="57">
        <v>3.017825065634927E-2</v>
      </c>
      <c r="U161" s="66">
        <v>122244</v>
      </c>
      <c r="V161" s="57">
        <v>0.10492064065945983</v>
      </c>
      <c r="W161" s="36">
        <v>54819</v>
      </c>
      <c r="X161" s="57">
        <v>0.17639863516384469</v>
      </c>
      <c r="Y161" s="36">
        <v>77013</v>
      </c>
      <c r="Z161" s="57">
        <v>2.8513047891236321E-2</v>
      </c>
      <c r="AA161" s="36">
        <v>131832</v>
      </c>
      <c r="AB161" s="57">
        <v>8.5242473883945014E-2</v>
      </c>
    </row>
    <row r="162" spans="2:28" ht="15" hidden="1" customHeight="1" outlineLevel="1">
      <c r="B162" s="63" t="s">
        <v>79</v>
      </c>
      <c r="C162" s="36">
        <v>313</v>
      </c>
      <c r="D162" s="57">
        <v>-9.2753623188405743E-2</v>
      </c>
      <c r="E162" s="66">
        <v>55</v>
      </c>
      <c r="F162" s="57">
        <v>-0.11290322580645162</v>
      </c>
      <c r="G162" s="66">
        <v>40</v>
      </c>
      <c r="H162" s="57">
        <v>-0.13043478260869568</v>
      </c>
      <c r="I162" s="66">
        <v>95</v>
      </c>
      <c r="J162" s="57">
        <v>-0.12037037037037035</v>
      </c>
      <c r="K162" s="36">
        <v>5280</v>
      </c>
      <c r="L162" s="57">
        <v>-0.4017675050985724</v>
      </c>
      <c r="M162" s="36">
        <v>2038</v>
      </c>
      <c r="N162" s="57">
        <v>3.8735983690112219E-2</v>
      </c>
      <c r="O162" s="36">
        <v>7318</v>
      </c>
      <c r="P162" s="57">
        <v>-0.32165368928439009</v>
      </c>
      <c r="Q162" s="66">
        <v>37951</v>
      </c>
      <c r="R162" s="57">
        <v>-5.2314837936373149E-2</v>
      </c>
      <c r="S162" s="66">
        <v>69427</v>
      </c>
      <c r="T162" s="57">
        <v>-4.7091602843888136E-2</v>
      </c>
      <c r="U162" s="66">
        <v>107378</v>
      </c>
      <c r="V162" s="57">
        <v>-4.8944235810954417E-2</v>
      </c>
      <c r="W162" s="36">
        <v>43599</v>
      </c>
      <c r="X162" s="57">
        <v>-0.11526207918180154</v>
      </c>
      <c r="Y162" s="36">
        <v>71505</v>
      </c>
      <c r="Z162" s="57">
        <v>-4.4893543130392954E-2</v>
      </c>
      <c r="AA162" s="36">
        <v>115104</v>
      </c>
      <c r="AB162" s="57">
        <v>-7.2826130734222061E-2</v>
      </c>
    </row>
    <row r="163" spans="2:28" collapsed="1">
      <c r="B163" s="173">
        <v>2000</v>
      </c>
      <c r="C163" s="66">
        <v>2316</v>
      </c>
      <c r="D163" s="67">
        <v>-1.025641025641022E-2</v>
      </c>
      <c r="E163" s="66">
        <v>516</v>
      </c>
      <c r="F163" s="67">
        <v>-0.2321428571428571</v>
      </c>
      <c r="G163" s="66">
        <v>1752</v>
      </c>
      <c r="H163" s="67">
        <v>-4.6789989118607211E-2</v>
      </c>
      <c r="I163" s="66">
        <v>2268</v>
      </c>
      <c r="J163" s="67">
        <v>-9.6414342629482119E-2</v>
      </c>
      <c r="K163" s="66">
        <v>58695</v>
      </c>
      <c r="L163" s="67">
        <v>-0.10793805188686412</v>
      </c>
      <c r="M163" s="66">
        <v>33492</v>
      </c>
      <c r="N163" s="67">
        <v>0.20167916472318903</v>
      </c>
      <c r="O163" s="66">
        <v>92187</v>
      </c>
      <c r="P163" s="67">
        <v>-1.5811162830422387E-2</v>
      </c>
      <c r="Q163" s="66">
        <v>528889</v>
      </c>
      <c r="R163" s="67">
        <v>7.7292068529340563E-2</v>
      </c>
      <c r="S163" s="66">
        <v>1068254</v>
      </c>
      <c r="T163" s="67">
        <v>6.2669670879528017E-2</v>
      </c>
      <c r="U163" s="66">
        <v>1597143</v>
      </c>
      <c r="V163" s="67">
        <v>6.7467674732889726E-2</v>
      </c>
      <c r="W163" s="66">
        <v>590416</v>
      </c>
      <c r="X163" s="67">
        <v>5.4781403192842637E-2</v>
      </c>
      <c r="Y163" s="66">
        <v>1103498</v>
      </c>
      <c r="Z163" s="67">
        <v>6.6218728380890601E-2</v>
      </c>
      <c r="AA163" s="66">
        <v>1693914</v>
      </c>
      <c r="AB163" s="67">
        <v>6.2204179302145279E-2</v>
      </c>
    </row>
    <row r="164" spans="2:28" ht="15" hidden="1" customHeight="1" outlineLevel="1">
      <c r="B164" s="63" t="s">
        <v>90</v>
      </c>
      <c r="C164" s="36">
        <v>216</v>
      </c>
      <c r="D164" s="57">
        <v>-0.16602316602316602</v>
      </c>
      <c r="E164" s="66">
        <v>63</v>
      </c>
      <c r="F164" s="57">
        <v>-0.30769230769230771</v>
      </c>
      <c r="G164" s="66">
        <v>97</v>
      </c>
      <c r="H164" s="57">
        <v>-3.9603960396039639E-2</v>
      </c>
      <c r="I164" s="66">
        <v>160</v>
      </c>
      <c r="J164" s="57">
        <v>-0.16666666666666663</v>
      </c>
      <c r="K164" s="36">
        <v>5490</v>
      </c>
      <c r="L164" s="57">
        <v>-8.6978213869948418E-2</v>
      </c>
      <c r="M164" s="36">
        <v>1520</v>
      </c>
      <c r="N164" s="57">
        <v>-2.124919510624601E-2</v>
      </c>
      <c r="O164" s="36">
        <v>7010</v>
      </c>
      <c r="P164" s="57">
        <v>-7.3486650806238396E-2</v>
      </c>
      <c r="Q164" s="66">
        <v>37406</v>
      </c>
      <c r="R164" s="57">
        <v>4.2501602519439352E-2</v>
      </c>
      <c r="S164" s="66">
        <v>74027</v>
      </c>
      <c r="T164" s="57">
        <v>0.17941242073734198</v>
      </c>
      <c r="U164" s="66">
        <v>111433</v>
      </c>
      <c r="V164" s="57">
        <v>0.12961367299563098</v>
      </c>
      <c r="W164" s="36">
        <v>43175</v>
      </c>
      <c r="X164" s="57">
        <v>2.2038632705236205E-2</v>
      </c>
      <c r="Y164" s="36">
        <v>75644</v>
      </c>
      <c r="Z164" s="57">
        <v>0.17423160509158642</v>
      </c>
      <c r="AA164" s="36">
        <v>118819</v>
      </c>
      <c r="AB164" s="57">
        <v>0.11395597389934742</v>
      </c>
    </row>
    <row r="165" spans="2:28" ht="15" hidden="1" customHeight="1" outlineLevel="1">
      <c r="B165" s="63" t="s">
        <v>89</v>
      </c>
      <c r="C165" s="36">
        <v>505</v>
      </c>
      <c r="D165" s="57">
        <v>1.0281124497991967</v>
      </c>
      <c r="E165" s="66">
        <v>60</v>
      </c>
      <c r="F165" s="57">
        <v>-0.25</v>
      </c>
      <c r="G165" s="66">
        <v>198</v>
      </c>
      <c r="H165" s="57">
        <v>0.96039603960396036</v>
      </c>
      <c r="I165" s="66">
        <v>258</v>
      </c>
      <c r="J165" s="57">
        <v>0.42541436464088389</v>
      </c>
      <c r="K165" s="36">
        <v>9051</v>
      </c>
      <c r="L165" s="57">
        <v>0.19960238568588462</v>
      </c>
      <c r="M165" s="36">
        <v>2276</v>
      </c>
      <c r="N165" s="57">
        <v>2.7539503386004416E-2</v>
      </c>
      <c r="O165" s="36">
        <v>11327</v>
      </c>
      <c r="P165" s="57">
        <v>0.16055327868852465</v>
      </c>
      <c r="Q165" s="66">
        <v>44098</v>
      </c>
      <c r="R165" s="57">
        <v>0.11170494365593564</v>
      </c>
      <c r="S165" s="66">
        <v>77260</v>
      </c>
      <c r="T165" s="57">
        <v>0.12370009453857911</v>
      </c>
      <c r="U165" s="66">
        <v>121358</v>
      </c>
      <c r="V165" s="57">
        <v>0.11931157883086452</v>
      </c>
      <c r="W165" s="36">
        <v>53714</v>
      </c>
      <c r="X165" s="57">
        <v>0.12984581729454581</v>
      </c>
      <c r="Y165" s="36">
        <v>79734</v>
      </c>
      <c r="Z165" s="57">
        <v>0.12189219231472759</v>
      </c>
      <c r="AA165" s="36">
        <v>133448</v>
      </c>
      <c r="AB165" s="57">
        <v>0.12508009307658585</v>
      </c>
    </row>
    <row r="166" spans="2:28" ht="15" hidden="1" customHeight="1" outlineLevel="1">
      <c r="B166" s="63" t="s">
        <v>88</v>
      </c>
      <c r="C166" s="36">
        <v>178</v>
      </c>
      <c r="D166" s="57">
        <v>0.8936170212765957</v>
      </c>
      <c r="E166" s="66">
        <v>27</v>
      </c>
      <c r="F166" s="57">
        <v>-0.32499999999999996</v>
      </c>
      <c r="G166" s="66">
        <v>230</v>
      </c>
      <c r="H166" s="57">
        <v>0.61971830985915499</v>
      </c>
      <c r="I166" s="66">
        <v>257</v>
      </c>
      <c r="J166" s="57">
        <v>0.41208791208791218</v>
      </c>
      <c r="K166" s="36">
        <v>4926</v>
      </c>
      <c r="L166" s="57">
        <v>0.48194945848375448</v>
      </c>
      <c r="M166" s="36">
        <v>2971</v>
      </c>
      <c r="N166" s="57">
        <v>0.18178202068416871</v>
      </c>
      <c r="O166" s="36">
        <v>7897</v>
      </c>
      <c r="P166" s="57">
        <v>0.35268927714970877</v>
      </c>
      <c r="Q166" s="66">
        <v>50223</v>
      </c>
      <c r="R166" s="57">
        <v>0.19513123765556961</v>
      </c>
      <c r="S166" s="66">
        <v>100753</v>
      </c>
      <c r="T166" s="57">
        <v>0.11927879488090998</v>
      </c>
      <c r="U166" s="66">
        <v>150976</v>
      </c>
      <c r="V166" s="57">
        <v>0.14341974719590422</v>
      </c>
      <c r="W166" s="36">
        <v>55354</v>
      </c>
      <c r="X166" s="57">
        <v>0.21707965963809062</v>
      </c>
      <c r="Y166" s="36">
        <v>103954</v>
      </c>
      <c r="Z166" s="57">
        <v>0.12174119475138112</v>
      </c>
      <c r="AA166" s="36">
        <v>159308</v>
      </c>
      <c r="AB166" s="57">
        <v>0.15312732984444777</v>
      </c>
    </row>
    <row r="167" spans="2:28" ht="15" hidden="1" customHeight="1" outlineLevel="1">
      <c r="B167" s="63" t="s">
        <v>87</v>
      </c>
      <c r="C167" s="36">
        <v>75</v>
      </c>
      <c r="D167" s="57">
        <v>-0.68085106382978722</v>
      </c>
      <c r="E167" s="66">
        <v>39</v>
      </c>
      <c r="F167" s="57">
        <v>2.5454545454545454</v>
      </c>
      <c r="G167" s="66">
        <v>325</v>
      </c>
      <c r="H167" s="57">
        <v>0.32113821138211374</v>
      </c>
      <c r="I167" s="66">
        <v>364</v>
      </c>
      <c r="J167" s="57">
        <v>0.41634241245136194</v>
      </c>
      <c r="K167" s="36">
        <v>4548</v>
      </c>
      <c r="L167" s="57">
        <v>0.20572640509013795</v>
      </c>
      <c r="M167" s="36">
        <v>3020</v>
      </c>
      <c r="N167" s="57">
        <v>-0.12234815460621917</v>
      </c>
      <c r="O167" s="36">
        <v>7568</v>
      </c>
      <c r="P167" s="57">
        <v>4.9216692083737801E-2</v>
      </c>
      <c r="Q167" s="66">
        <v>42551</v>
      </c>
      <c r="R167" s="57">
        <v>0.12729825676892914</v>
      </c>
      <c r="S167" s="66">
        <v>91041</v>
      </c>
      <c r="T167" s="57">
        <v>0.11908595872309569</v>
      </c>
      <c r="U167" s="66">
        <v>133592</v>
      </c>
      <c r="V167" s="57">
        <v>0.12168867916607184</v>
      </c>
      <c r="W167" s="36">
        <v>47213</v>
      </c>
      <c r="X167" s="57">
        <v>0.13047121923187444</v>
      </c>
      <c r="Y167" s="36">
        <v>94386</v>
      </c>
      <c r="Z167" s="57">
        <v>0.10990122295390403</v>
      </c>
      <c r="AA167" s="36">
        <v>141599</v>
      </c>
      <c r="AB167" s="57">
        <v>0.11667613009053346</v>
      </c>
    </row>
    <row r="168" spans="2:28" ht="15" hidden="1" customHeight="1" outlineLevel="1">
      <c r="B168" s="63" t="s">
        <v>86</v>
      </c>
      <c r="C168" s="36">
        <v>75</v>
      </c>
      <c r="D168" s="57">
        <v>-0.58791208791208793</v>
      </c>
      <c r="E168" s="66">
        <v>20</v>
      </c>
      <c r="F168" s="57">
        <v>0.66666666666666674</v>
      </c>
      <c r="G168" s="66">
        <v>190</v>
      </c>
      <c r="H168" s="57">
        <v>0.58333333333333326</v>
      </c>
      <c r="I168" s="66">
        <v>210</v>
      </c>
      <c r="J168" s="57">
        <v>0.59090909090909083</v>
      </c>
      <c r="K168" s="36">
        <v>2926</v>
      </c>
      <c r="L168" s="57">
        <v>0.42940889106008795</v>
      </c>
      <c r="M168" s="36">
        <v>2943</v>
      </c>
      <c r="N168" s="57">
        <v>-2.1609042553191515E-2</v>
      </c>
      <c r="O168" s="36">
        <v>5869</v>
      </c>
      <c r="P168" s="57">
        <v>0.16102868447082086</v>
      </c>
      <c r="Q168" s="66">
        <v>39170</v>
      </c>
      <c r="R168" s="57">
        <v>0.13608677997563667</v>
      </c>
      <c r="S168" s="66">
        <v>94195</v>
      </c>
      <c r="T168" s="57">
        <v>0.16826660713399821</v>
      </c>
      <c r="U168" s="66">
        <v>133365</v>
      </c>
      <c r="V168" s="57">
        <v>0.15862769968550716</v>
      </c>
      <c r="W168" s="36">
        <v>42191</v>
      </c>
      <c r="X168" s="57">
        <v>0.14902366622184693</v>
      </c>
      <c r="Y168" s="36">
        <v>97328</v>
      </c>
      <c r="Z168" s="57">
        <v>0.16204212235541338</v>
      </c>
      <c r="AA168" s="36">
        <v>139519</v>
      </c>
      <c r="AB168" s="57">
        <v>0.15807428927163314</v>
      </c>
    </row>
    <row r="169" spans="2:28" ht="15" hidden="1" customHeight="1" outlineLevel="1">
      <c r="B169" s="63" t="s">
        <v>85</v>
      </c>
      <c r="C169" s="36">
        <v>101</v>
      </c>
      <c r="D169" s="57">
        <v>0.17441860465116288</v>
      </c>
      <c r="E169" s="66">
        <v>67</v>
      </c>
      <c r="F169" s="57">
        <v>7.375</v>
      </c>
      <c r="G169" s="66">
        <v>177</v>
      </c>
      <c r="H169" s="57">
        <v>0.62385321100917435</v>
      </c>
      <c r="I169" s="66">
        <v>244</v>
      </c>
      <c r="J169" s="57">
        <v>1.0854700854700856</v>
      </c>
      <c r="K169" s="36">
        <v>2282</v>
      </c>
      <c r="L169" s="57">
        <v>0.27201783723522843</v>
      </c>
      <c r="M169" s="36">
        <v>2799</v>
      </c>
      <c r="N169" s="57">
        <v>4.4013427825438267E-2</v>
      </c>
      <c r="O169" s="36">
        <v>5081</v>
      </c>
      <c r="P169" s="57">
        <v>0.13541899441340788</v>
      </c>
      <c r="Q169" s="66">
        <v>42942</v>
      </c>
      <c r="R169" s="57">
        <v>0.10393583382606231</v>
      </c>
      <c r="S169" s="66">
        <v>100717</v>
      </c>
      <c r="T169" s="57">
        <v>0.13432819011149899</v>
      </c>
      <c r="U169" s="66">
        <v>143659</v>
      </c>
      <c r="V169" s="57">
        <v>0.12506950481247414</v>
      </c>
      <c r="W169" s="36">
        <v>45392</v>
      </c>
      <c r="X169" s="57">
        <v>0.11290362125186948</v>
      </c>
      <c r="Y169" s="36">
        <v>103693</v>
      </c>
      <c r="Z169" s="57">
        <v>0.13226687049574148</v>
      </c>
      <c r="AA169" s="36">
        <v>149085</v>
      </c>
      <c r="AB169" s="57">
        <v>0.12630036187267213</v>
      </c>
    </row>
    <row r="170" spans="2:28" ht="15" hidden="1" customHeight="1" outlineLevel="1">
      <c r="B170" s="63" t="s">
        <v>84</v>
      </c>
      <c r="C170" s="36">
        <v>117</v>
      </c>
      <c r="D170" s="57">
        <v>8.3333333333333259E-2</v>
      </c>
      <c r="E170" s="66">
        <v>40</v>
      </c>
      <c r="F170" s="57">
        <v>0.33333333333333326</v>
      </c>
      <c r="G170" s="66">
        <v>167</v>
      </c>
      <c r="H170" s="57">
        <v>1.693548387096774</v>
      </c>
      <c r="I170" s="66">
        <v>207</v>
      </c>
      <c r="J170" s="57">
        <v>1.25</v>
      </c>
      <c r="K170" s="36">
        <v>2567</v>
      </c>
      <c r="L170" s="57">
        <v>-2.3319082782743417E-3</v>
      </c>
      <c r="M170" s="36">
        <v>2174</v>
      </c>
      <c r="N170" s="57">
        <v>-0.1101105198526402</v>
      </c>
      <c r="O170" s="36">
        <v>4741</v>
      </c>
      <c r="P170" s="57">
        <v>-5.4824561403508776E-2</v>
      </c>
      <c r="Q170" s="66">
        <v>39035</v>
      </c>
      <c r="R170" s="57">
        <v>9.4521085688649586E-2</v>
      </c>
      <c r="S170" s="66">
        <v>88216</v>
      </c>
      <c r="T170" s="57">
        <v>0.10513128883543787</v>
      </c>
      <c r="U170" s="66">
        <v>127251</v>
      </c>
      <c r="V170" s="57">
        <v>0.10185473815461354</v>
      </c>
      <c r="W170" s="36">
        <v>41759</v>
      </c>
      <c r="X170" s="57">
        <v>8.8182410423452762E-2</v>
      </c>
      <c r="Y170" s="36">
        <v>90557</v>
      </c>
      <c r="Z170" s="57">
        <v>9.9940482697469912E-2</v>
      </c>
      <c r="AA170" s="36">
        <v>132316</v>
      </c>
      <c r="AB170" s="57">
        <v>9.6202279957582126E-2</v>
      </c>
    </row>
    <row r="171" spans="2:28" ht="15" hidden="1" customHeight="1" outlineLevel="1">
      <c r="B171" s="63" t="s">
        <v>83</v>
      </c>
      <c r="C171" s="36">
        <v>134</v>
      </c>
      <c r="D171" s="57">
        <v>0.59523809523809534</v>
      </c>
      <c r="E171" s="66">
        <v>48</v>
      </c>
      <c r="F171" s="57">
        <v>1</v>
      </c>
      <c r="G171" s="66">
        <v>84</v>
      </c>
      <c r="H171" s="57">
        <v>-0.28205128205128205</v>
      </c>
      <c r="I171" s="66">
        <v>132</v>
      </c>
      <c r="J171" s="57">
        <v>-6.3829787234042534E-2</v>
      </c>
      <c r="K171" s="36">
        <v>3380</v>
      </c>
      <c r="L171" s="57">
        <v>-2.9572207866781497E-2</v>
      </c>
      <c r="M171" s="36">
        <v>1580</v>
      </c>
      <c r="N171" s="57">
        <v>-0.32391955498502356</v>
      </c>
      <c r="O171" s="36">
        <v>4960</v>
      </c>
      <c r="P171" s="57">
        <v>-0.14776632302405501</v>
      </c>
      <c r="Q171" s="66">
        <v>38860</v>
      </c>
      <c r="R171" s="57">
        <v>-6.8328937904579279E-2</v>
      </c>
      <c r="S171" s="66">
        <v>81256</v>
      </c>
      <c r="T171" s="57">
        <v>5.8599755074389748E-2</v>
      </c>
      <c r="U171" s="66">
        <v>120116</v>
      </c>
      <c r="V171" s="57">
        <v>1.3910929533713645E-2</v>
      </c>
      <c r="W171" s="36">
        <v>42422</v>
      </c>
      <c r="X171" s="57">
        <v>-6.3552680956270313E-2</v>
      </c>
      <c r="Y171" s="36">
        <v>82920</v>
      </c>
      <c r="Z171" s="57">
        <v>4.6811089228904645E-2</v>
      </c>
      <c r="AA171" s="36">
        <v>125342</v>
      </c>
      <c r="AB171" s="57">
        <v>6.6579393316361646E-3</v>
      </c>
    </row>
    <row r="172" spans="2:28" ht="15" hidden="1" customHeight="1" outlineLevel="1">
      <c r="B172" s="63" t="s">
        <v>82</v>
      </c>
      <c r="C172" s="36">
        <v>146</v>
      </c>
      <c r="D172" s="57">
        <v>-0.38135593220338981</v>
      </c>
      <c r="E172" s="66">
        <v>104</v>
      </c>
      <c r="F172" s="57">
        <v>1.6</v>
      </c>
      <c r="G172" s="66">
        <v>63</v>
      </c>
      <c r="H172" s="57">
        <v>-0.46153846153846156</v>
      </c>
      <c r="I172" s="66">
        <v>167</v>
      </c>
      <c r="J172" s="57">
        <v>6.3694267515923553E-2</v>
      </c>
      <c r="K172" s="36">
        <v>5737</v>
      </c>
      <c r="L172" s="57">
        <v>0.17393083691426225</v>
      </c>
      <c r="M172" s="36">
        <v>1756</v>
      </c>
      <c r="N172" s="57">
        <v>0.10370835952231294</v>
      </c>
      <c r="O172" s="36">
        <v>7493</v>
      </c>
      <c r="P172" s="57">
        <v>0.15668416177832656</v>
      </c>
      <c r="Q172" s="66">
        <v>36849</v>
      </c>
      <c r="R172" s="57">
        <v>-1.7281382510600851E-2</v>
      </c>
      <c r="S172" s="66">
        <v>80230</v>
      </c>
      <c r="T172" s="57">
        <v>0.22952201431351815</v>
      </c>
      <c r="U172" s="66">
        <v>117079</v>
      </c>
      <c r="V172" s="57">
        <v>0.1394549878345499</v>
      </c>
      <c r="W172" s="36">
        <v>42836</v>
      </c>
      <c r="X172" s="57">
        <v>4.125644631973735E-3</v>
      </c>
      <c r="Y172" s="36">
        <v>82049</v>
      </c>
      <c r="Z172" s="57">
        <v>0.2253251892892878</v>
      </c>
      <c r="AA172" s="36">
        <v>124885</v>
      </c>
      <c r="AB172" s="57">
        <v>0.13924339314547396</v>
      </c>
    </row>
    <row r="173" spans="2:28" ht="15" hidden="1" customHeight="1" outlineLevel="1">
      <c r="B173" s="63" t="s">
        <v>81</v>
      </c>
      <c r="C173" s="36">
        <v>256</v>
      </c>
      <c r="D173" s="57">
        <v>0.24271844660194164</v>
      </c>
      <c r="E173" s="66">
        <v>84</v>
      </c>
      <c r="F173" s="57">
        <v>-0.42465753424657537</v>
      </c>
      <c r="G173" s="66">
        <v>128</v>
      </c>
      <c r="H173" s="57">
        <v>-0.39047619047619042</v>
      </c>
      <c r="I173" s="66">
        <v>212</v>
      </c>
      <c r="J173" s="57">
        <v>-0.4044943820224719</v>
      </c>
      <c r="K173" s="36">
        <v>7981</v>
      </c>
      <c r="L173" s="57">
        <v>0.1839489689956979</v>
      </c>
      <c r="M173" s="36">
        <v>2495</v>
      </c>
      <c r="N173" s="57">
        <v>8.3840139009556891E-2</v>
      </c>
      <c r="O173" s="36">
        <v>10476</v>
      </c>
      <c r="P173" s="57">
        <v>0.15846511113568496</v>
      </c>
      <c r="Q173" s="66">
        <v>41497</v>
      </c>
      <c r="R173" s="57">
        <v>2.5452838115007204E-2</v>
      </c>
      <c r="S173" s="66">
        <v>72332</v>
      </c>
      <c r="T173" s="57">
        <v>2.1696141024916571E-2</v>
      </c>
      <c r="U173" s="66">
        <v>113829</v>
      </c>
      <c r="V173" s="57">
        <v>2.3062473598590705E-2</v>
      </c>
      <c r="W173" s="36">
        <v>49818</v>
      </c>
      <c r="X173" s="57">
        <v>4.747687132043743E-2</v>
      </c>
      <c r="Y173" s="36">
        <v>74955</v>
      </c>
      <c r="Z173" s="57">
        <v>2.2466852185300423E-2</v>
      </c>
      <c r="AA173" s="36">
        <v>124773</v>
      </c>
      <c r="AB173" s="57">
        <v>3.2307972333454726E-2</v>
      </c>
    </row>
    <row r="174" spans="2:28" ht="15" hidden="1" customHeight="1" outlineLevel="1">
      <c r="B174" s="63" t="s">
        <v>80</v>
      </c>
      <c r="C174" s="36">
        <v>192</v>
      </c>
      <c r="D174" s="57">
        <v>-0.40557275541795668</v>
      </c>
      <c r="E174" s="66">
        <v>58</v>
      </c>
      <c r="F174" s="57">
        <v>-0.38947368421052631</v>
      </c>
      <c r="G174" s="66">
        <v>133</v>
      </c>
      <c r="H174" s="57">
        <v>-0.33165829145728642</v>
      </c>
      <c r="I174" s="66">
        <v>191</v>
      </c>
      <c r="J174" s="57">
        <v>-0.35034013605442171</v>
      </c>
      <c r="K174" s="36">
        <v>8083</v>
      </c>
      <c r="L174" s="57">
        <v>0.16705168928674552</v>
      </c>
      <c r="M174" s="36">
        <v>2375</v>
      </c>
      <c r="N174" s="57">
        <v>0.10004631773969441</v>
      </c>
      <c r="O174" s="36">
        <v>10458</v>
      </c>
      <c r="P174" s="57">
        <v>0.15112823335167858</v>
      </c>
      <c r="Q174" s="66">
        <v>38266</v>
      </c>
      <c r="R174" s="57">
        <v>7.6036218435408642E-2</v>
      </c>
      <c r="S174" s="66">
        <v>72370</v>
      </c>
      <c r="T174" s="57">
        <v>8.574000450078767E-2</v>
      </c>
      <c r="U174" s="66">
        <v>110636</v>
      </c>
      <c r="V174" s="57">
        <v>8.2363990334288761E-2</v>
      </c>
      <c r="W174" s="36">
        <v>46599</v>
      </c>
      <c r="X174" s="57">
        <v>8.6071878059012619E-2</v>
      </c>
      <c r="Y174" s="36">
        <v>74878</v>
      </c>
      <c r="Z174" s="57">
        <v>8.498398852390121E-2</v>
      </c>
      <c r="AA174" s="36">
        <v>121477</v>
      </c>
      <c r="AB174" s="57">
        <v>8.5401048972918003E-2</v>
      </c>
    </row>
    <row r="175" spans="2:28" ht="15" hidden="1" customHeight="1" outlineLevel="1">
      <c r="B175" s="63" t="s">
        <v>79</v>
      </c>
      <c r="C175" s="36">
        <v>345</v>
      </c>
      <c r="D175" s="57">
        <v>-5.2197802197802234E-2</v>
      </c>
      <c r="E175" s="66">
        <v>62</v>
      </c>
      <c r="F175" s="57">
        <v>0.1272727272727272</v>
      </c>
      <c r="G175" s="66">
        <v>46</v>
      </c>
      <c r="H175" s="57">
        <v>-0.63200000000000001</v>
      </c>
      <c r="I175" s="66">
        <v>108</v>
      </c>
      <c r="J175" s="57">
        <v>-0.4</v>
      </c>
      <c r="K175" s="36">
        <v>8826</v>
      </c>
      <c r="L175" s="57">
        <v>8.1750214487069428E-2</v>
      </c>
      <c r="M175" s="36">
        <v>1962</v>
      </c>
      <c r="N175" s="57">
        <v>-0.24159257827599534</v>
      </c>
      <c r="O175" s="36">
        <v>10788</v>
      </c>
      <c r="P175" s="57">
        <v>3.9084310441095393E-3</v>
      </c>
      <c r="Q175" s="66">
        <v>40046</v>
      </c>
      <c r="R175" s="57">
        <v>7.5225803205274389E-3</v>
      </c>
      <c r="S175" s="66">
        <v>72858</v>
      </c>
      <c r="T175" s="57">
        <v>4.5314109165817129E-4</v>
      </c>
      <c r="U175" s="66">
        <v>112904</v>
      </c>
      <c r="V175" s="57">
        <v>2.9492236080019829E-3</v>
      </c>
      <c r="W175" s="36">
        <v>49279</v>
      </c>
      <c r="X175" s="57">
        <v>1.9741334712881642E-2</v>
      </c>
      <c r="Y175" s="36">
        <v>74866</v>
      </c>
      <c r="Z175" s="57">
        <v>-8.8830639289354529E-3</v>
      </c>
      <c r="AA175" s="36">
        <v>124145</v>
      </c>
      <c r="AB175" s="57">
        <v>2.2848008267264408E-3</v>
      </c>
    </row>
    <row r="176" spans="2:28" collapsed="1">
      <c r="B176" s="173">
        <v>1999</v>
      </c>
      <c r="C176" s="66">
        <v>2340</v>
      </c>
      <c r="D176" s="67">
        <v>-3.544929925803797E-2</v>
      </c>
      <c r="E176" s="66">
        <v>672</v>
      </c>
      <c r="F176" s="67">
        <v>6.3291139240506222E-2</v>
      </c>
      <c r="G176" s="66">
        <v>1838</v>
      </c>
      <c r="H176" s="67">
        <v>0.11461491813220137</v>
      </c>
      <c r="I176" s="66">
        <v>2510</v>
      </c>
      <c r="J176" s="67">
        <v>0.10039456378781231</v>
      </c>
      <c r="K176" s="66">
        <v>65797</v>
      </c>
      <c r="L176" s="67">
        <v>0.14901159541771447</v>
      </c>
      <c r="M176" s="66">
        <v>27871</v>
      </c>
      <c r="N176" s="67">
        <v>-3.3297492282612473E-2</v>
      </c>
      <c r="O176" s="66">
        <v>93668</v>
      </c>
      <c r="P176" s="67">
        <v>8.7960973343399695E-2</v>
      </c>
      <c r="Q176" s="66">
        <v>490943</v>
      </c>
      <c r="R176" s="67">
        <v>6.8798561417334758E-2</v>
      </c>
      <c r="S176" s="66">
        <v>1005255</v>
      </c>
      <c r="T176" s="67">
        <v>0.11149257147406244</v>
      </c>
      <c r="U176" s="66">
        <v>1496198</v>
      </c>
      <c r="V176" s="67">
        <v>9.7112395142840313E-2</v>
      </c>
      <c r="W176" s="66">
        <v>559752</v>
      </c>
      <c r="X176" s="67">
        <v>7.7144226161955043E-2</v>
      </c>
      <c r="Y176" s="66">
        <v>1034964</v>
      </c>
      <c r="Z176" s="67">
        <v>0.10703295222264653</v>
      </c>
      <c r="AA176" s="66">
        <v>1594716</v>
      </c>
      <c r="AB176" s="67">
        <v>9.6354778964389265E-2</v>
      </c>
    </row>
    <row r="177" spans="2:28" ht="15" hidden="1" customHeight="1" outlineLevel="1">
      <c r="B177" s="63" t="s">
        <v>90</v>
      </c>
      <c r="C177" s="36">
        <v>259</v>
      </c>
      <c r="D177" s="57">
        <v>4.8582995951417018E-2</v>
      </c>
      <c r="E177" s="66">
        <v>91</v>
      </c>
      <c r="F177" s="57">
        <v>0.625</v>
      </c>
      <c r="G177" s="66">
        <v>101</v>
      </c>
      <c r="H177" s="57">
        <v>0</v>
      </c>
      <c r="I177" s="66">
        <v>192</v>
      </c>
      <c r="J177" s="57">
        <v>0.22292993630573243</v>
      </c>
      <c r="K177" s="36">
        <v>6013</v>
      </c>
      <c r="L177" s="57">
        <v>0.145115216149305</v>
      </c>
      <c r="M177" s="36">
        <v>1553</v>
      </c>
      <c r="N177" s="57">
        <v>-5.3625837903717222E-2</v>
      </c>
      <c r="O177" s="36">
        <v>7566</v>
      </c>
      <c r="P177" s="57">
        <v>9.7794544399303573E-2</v>
      </c>
      <c r="Q177" s="66">
        <v>35881</v>
      </c>
      <c r="R177" s="57">
        <v>-0.12112379366090231</v>
      </c>
      <c r="S177" s="66">
        <v>62766</v>
      </c>
      <c r="T177" s="57">
        <v>-4.7195445920303558E-2</v>
      </c>
      <c r="U177" s="66">
        <v>98647</v>
      </c>
      <c r="V177" s="57">
        <v>-7.5481954245977034E-2</v>
      </c>
      <c r="W177" s="36">
        <v>42244</v>
      </c>
      <c r="X177" s="57">
        <v>-8.9176369124622679E-2</v>
      </c>
      <c r="Y177" s="36">
        <v>64420</v>
      </c>
      <c r="Z177" s="57">
        <v>-4.7281009213659297E-2</v>
      </c>
      <c r="AA177" s="36">
        <v>106664</v>
      </c>
      <c r="AB177" s="57">
        <v>-6.4326254199671973E-2</v>
      </c>
    </row>
    <row r="178" spans="2:28" ht="15" hidden="1" customHeight="1" outlineLevel="1">
      <c r="B178" s="63" t="s">
        <v>89</v>
      </c>
      <c r="C178" s="36">
        <v>249</v>
      </c>
      <c r="D178" s="57">
        <v>1.0750000000000002</v>
      </c>
      <c r="E178" s="66">
        <v>80</v>
      </c>
      <c r="F178" s="57">
        <v>-1.2345679012345734E-2</v>
      </c>
      <c r="G178" s="66">
        <v>101</v>
      </c>
      <c r="H178" s="57">
        <v>-0.22307692307692306</v>
      </c>
      <c r="I178" s="66">
        <v>181</v>
      </c>
      <c r="J178" s="57">
        <v>-0.14218009478672988</v>
      </c>
      <c r="K178" s="36">
        <v>7545</v>
      </c>
      <c r="L178" s="57">
        <v>6.8242956250884834E-2</v>
      </c>
      <c r="M178" s="36">
        <v>2215</v>
      </c>
      <c r="N178" s="57">
        <v>0.53819444444444442</v>
      </c>
      <c r="O178" s="36">
        <v>9760</v>
      </c>
      <c r="P178" s="57">
        <v>0.14783017758438199</v>
      </c>
      <c r="Q178" s="66">
        <v>39667</v>
      </c>
      <c r="R178" s="57">
        <v>-5.3880646853980863E-2</v>
      </c>
      <c r="S178" s="66">
        <v>68755</v>
      </c>
      <c r="T178" s="57">
        <v>7.776593410038557E-2</v>
      </c>
      <c r="U178" s="66">
        <v>108422</v>
      </c>
      <c r="V178" s="57">
        <v>2.5558077941732815E-2</v>
      </c>
      <c r="W178" s="36">
        <v>47541</v>
      </c>
      <c r="X178" s="57">
        <v>-3.3523073795486913E-2</v>
      </c>
      <c r="Y178" s="36">
        <v>71071</v>
      </c>
      <c r="Z178" s="57">
        <v>8.7311058074781123E-2</v>
      </c>
      <c r="AA178" s="36">
        <v>118612</v>
      </c>
      <c r="AB178" s="57">
        <v>3.5424341358660572E-2</v>
      </c>
    </row>
    <row r="179" spans="2:28" ht="15" hidden="1" customHeight="1" outlineLevel="1">
      <c r="B179" s="63" t="s">
        <v>88</v>
      </c>
      <c r="C179" s="36">
        <v>94</v>
      </c>
      <c r="D179" s="57">
        <v>-0.23577235772357719</v>
      </c>
      <c r="E179" s="66">
        <v>40</v>
      </c>
      <c r="F179" s="57">
        <v>-2.4390243902439046E-2</v>
      </c>
      <c r="G179" s="66">
        <v>142</v>
      </c>
      <c r="H179" s="57">
        <v>-0.51369863013698636</v>
      </c>
      <c r="I179" s="66">
        <v>182</v>
      </c>
      <c r="J179" s="57">
        <v>-0.45345345345345345</v>
      </c>
      <c r="K179" s="36">
        <v>3324</v>
      </c>
      <c r="L179" s="57">
        <v>-0.21344060577378132</v>
      </c>
      <c r="M179" s="36">
        <v>2514</v>
      </c>
      <c r="N179" s="57">
        <v>0.51628468033775632</v>
      </c>
      <c r="O179" s="36">
        <v>5838</v>
      </c>
      <c r="P179" s="57">
        <v>-7.8178110129163425E-3</v>
      </c>
      <c r="Q179" s="66">
        <v>42023</v>
      </c>
      <c r="R179" s="57">
        <v>4.6619489337285103E-3</v>
      </c>
      <c r="S179" s="66">
        <v>90016</v>
      </c>
      <c r="T179" s="57">
        <v>7.2423365142904705E-2</v>
      </c>
      <c r="U179" s="66">
        <v>132039</v>
      </c>
      <c r="V179" s="57">
        <v>4.9886693436170582E-2</v>
      </c>
      <c r="W179" s="36">
        <v>45481</v>
      </c>
      <c r="X179" s="57">
        <v>-1.5946168159591489E-2</v>
      </c>
      <c r="Y179" s="36">
        <v>92672</v>
      </c>
      <c r="Z179" s="57">
        <v>7.8999150045990563E-2</v>
      </c>
      <c r="AA179" s="36">
        <v>138153</v>
      </c>
      <c r="AB179" s="57">
        <v>4.5781764505506972E-2</v>
      </c>
    </row>
    <row r="180" spans="2:28" ht="15" hidden="1" customHeight="1" outlineLevel="1">
      <c r="B180" s="63" t="s">
        <v>87</v>
      </c>
      <c r="C180" s="36">
        <v>235</v>
      </c>
      <c r="D180" s="57">
        <v>3.0517241379310347</v>
      </c>
      <c r="E180" s="66">
        <v>11</v>
      </c>
      <c r="F180" s="57">
        <v>-0.66666666666666674</v>
      </c>
      <c r="G180" s="66">
        <v>246</v>
      </c>
      <c r="H180" s="57">
        <v>-7.5187969924812026E-2</v>
      </c>
      <c r="I180" s="66">
        <v>257</v>
      </c>
      <c r="J180" s="57">
        <v>-0.14046822742474918</v>
      </c>
      <c r="K180" s="36">
        <v>3772</v>
      </c>
      <c r="L180" s="57">
        <v>0.15422276621787034</v>
      </c>
      <c r="M180" s="36">
        <v>3441</v>
      </c>
      <c r="N180" s="57">
        <v>0.48191214470284227</v>
      </c>
      <c r="O180" s="36">
        <v>7213</v>
      </c>
      <c r="P180" s="57">
        <v>0.29033989266547411</v>
      </c>
      <c r="Q180" s="66">
        <v>37746</v>
      </c>
      <c r="R180" s="57">
        <v>-4.7082881017899036E-2</v>
      </c>
      <c r="S180" s="66">
        <v>81353</v>
      </c>
      <c r="T180" s="57">
        <v>8.2109603617983584E-2</v>
      </c>
      <c r="U180" s="66">
        <v>119099</v>
      </c>
      <c r="V180" s="57">
        <v>3.7529074579017552E-2</v>
      </c>
      <c r="W180" s="36">
        <v>41764</v>
      </c>
      <c r="X180" s="57">
        <v>-2.8066092622760053E-2</v>
      </c>
      <c r="Y180" s="36">
        <v>85040</v>
      </c>
      <c r="Z180" s="57">
        <v>9.3508898261495776E-2</v>
      </c>
      <c r="AA180" s="36">
        <v>126804</v>
      </c>
      <c r="AB180" s="57">
        <v>5.0241017740893401E-2</v>
      </c>
    </row>
    <row r="181" spans="2:28" ht="15" hidden="1" customHeight="1" outlineLevel="1">
      <c r="B181" s="63" t="s">
        <v>86</v>
      </c>
      <c r="C181" s="36">
        <v>182</v>
      </c>
      <c r="D181" s="57">
        <v>1.6</v>
      </c>
      <c r="E181" s="66">
        <v>12</v>
      </c>
      <c r="F181" s="57">
        <v>-0.29411764705882348</v>
      </c>
      <c r="G181" s="66">
        <v>120</v>
      </c>
      <c r="H181" s="57">
        <v>-0.37823834196891193</v>
      </c>
      <c r="I181" s="66">
        <v>132</v>
      </c>
      <c r="J181" s="57">
        <v>-0.37142857142857144</v>
      </c>
      <c r="K181" s="36">
        <v>2047</v>
      </c>
      <c r="L181" s="57">
        <v>-9.9031690140845119E-2</v>
      </c>
      <c r="M181" s="36">
        <v>3008</v>
      </c>
      <c r="N181" s="57">
        <v>0.75906432748538011</v>
      </c>
      <c r="O181" s="36">
        <v>5055</v>
      </c>
      <c r="P181" s="57">
        <v>0.26946258161727776</v>
      </c>
      <c r="Q181" s="66">
        <v>34478</v>
      </c>
      <c r="R181" s="57">
        <v>-0.11651505445227417</v>
      </c>
      <c r="S181" s="66">
        <v>80628</v>
      </c>
      <c r="T181" s="57">
        <v>-8.6244021849996577E-2</v>
      </c>
      <c r="U181" s="66">
        <v>115106</v>
      </c>
      <c r="V181" s="57">
        <v>-9.5526586674838709E-2</v>
      </c>
      <c r="W181" s="36">
        <v>36719</v>
      </c>
      <c r="X181" s="57">
        <v>-0.11272472453121984</v>
      </c>
      <c r="Y181" s="36">
        <v>83756</v>
      </c>
      <c r="Z181" s="57">
        <v>-7.0833472004970033E-2</v>
      </c>
      <c r="AA181" s="36">
        <v>120475</v>
      </c>
      <c r="AB181" s="57">
        <v>-8.4014445922828362E-2</v>
      </c>
    </row>
    <row r="182" spans="2:28" ht="15" hidden="1" customHeight="1" outlineLevel="1">
      <c r="B182" s="63" t="s">
        <v>85</v>
      </c>
      <c r="C182" s="36">
        <v>86</v>
      </c>
      <c r="D182" s="57">
        <v>-0.12244897959183676</v>
      </c>
      <c r="E182" s="66">
        <v>8</v>
      </c>
      <c r="F182" s="57">
        <v>-0.75</v>
      </c>
      <c r="G182" s="66">
        <v>109</v>
      </c>
      <c r="H182" s="57">
        <v>0.45333333333333337</v>
      </c>
      <c r="I182" s="66">
        <v>117</v>
      </c>
      <c r="J182" s="57">
        <v>9.3457943925233655E-2</v>
      </c>
      <c r="K182" s="36">
        <v>1794</v>
      </c>
      <c r="L182" s="57">
        <v>-0.14612089481199431</v>
      </c>
      <c r="M182" s="36">
        <v>2681</v>
      </c>
      <c r="N182" s="57">
        <v>0.47145993413830944</v>
      </c>
      <c r="O182" s="36">
        <v>4475</v>
      </c>
      <c r="P182" s="57">
        <v>0.14070864134590866</v>
      </c>
      <c r="Q182" s="66">
        <v>38899</v>
      </c>
      <c r="R182" s="57">
        <v>2.7524632168423269E-2</v>
      </c>
      <c r="S182" s="66">
        <v>88790</v>
      </c>
      <c r="T182" s="57">
        <v>9.945763887169079E-2</v>
      </c>
      <c r="U182" s="66">
        <v>127689</v>
      </c>
      <c r="V182" s="57">
        <v>7.64995995447455E-2</v>
      </c>
      <c r="W182" s="36">
        <v>40787</v>
      </c>
      <c r="X182" s="57">
        <v>1.743663939333473E-2</v>
      </c>
      <c r="Y182" s="36">
        <v>91580</v>
      </c>
      <c r="Z182" s="57">
        <v>0.10797894864194535</v>
      </c>
      <c r="AA182" s="36">
        <v>132367</v>
      </c>
      <c r="AB182" s="57">
        <v>7.8407729972381324E-2</v>
      </c>
    </row>
    <row r="183" spans="2:28" ht="15" hidden="1" customHeight="1" outlineLevel="1">
      <c r="B183" s="63" t="s">
        <v>84</v>
      </c>
      <c r="C183" s="36">
        <v>108</v>
      </c>
      <c r="D183" s="57">
        <v>0.36708860759493667</v>
      </c>
      <c r="E183" s="66">
        <v>30</v>
      </c>
      <c r="F183" s="57">
        <v>0.19999999999999996</v>
      </c>
      <c r="G183" s="66">
        <v>62</v>
      </c>
      <c r="H183" s="57">
        <v>-0.49180327868852458</v>
      </c>
      <c r="I183" s="66">
        <v>92</v>
      </c>
      <c r="J183" s="57">
        <v>-0.37414965986394555</v>
      </c>
      <c r="K183" s="36">
        <v>2573</v>
      </c>
      <c r="L183" s="57">
        <v>0.28521478521478527</v>
      </c>
      <c r="M183" s="36">
        <v>2443</v>
      </c>
      <c r="N183" s="57">
        <v>0.43537015276145707</v>
      </c>
      <c r="O183" s="36">
        <v>5016</v>
      </c>
      <c r="P183" s="57">
        <v>0.35421166306695473</v>
      </c>
      <c r="Q183" s="66">
        <v>35664</v>
      </c>
      <c r="R183" s="57">
        <v>4.0823221374475249E-3</v>
      </c>
      <c r="S183" s="66">
        <v>79824</v>
      </c>
      <c r="T183" s="57">
        <v>0.12766468419342525</v>
      </c>
      <c r="U183" s="66">
        <v>115488</v>
      </c>
      <c r="V183" s="57">
        <v>8.637329971967711E-2</v>
      </c>
      <c r="W183" s="36">
        <v>38375</v>
      </c>
      <c r="X183" s="57">
        <v>1.9933554817275656E-2</v>
      </c>
      <c r="Y183" s="36">
        <v>82329</v>
      </c>
      <c r="Z183" s="57">
        <v>0.13383647105810415</v>
      </c>
      <c r="AA183" s="36">
        <v>120704</v>
      </c>
      <c r="AB183" s="57">
        <v>9.4959904205522694E-2</v>
      </c>
    </row>
    <row r="184" spans="2:28" ht="15" hidden="1" customHeight="1" outlineLevel="1">
      <c r="B184" s="63" t="s">
        <v>83</v>
      </c>
      <c r="C184" s="36">
        <v>84</v>
      </c>
      <c r="D184" s="57">
        <v>-0.30000000000000004</v>
      </c>
      <c r="E184" s="66">
        <v>24</v>
      </c>
      <c r="F184" s="57">
        <v>0.26315789473684204</v>
      </c>
      <c r="G184" s="66">
        <v>117</v>
      </c>
      <c r="H184" s="57">
        <v>-5.6451612903225756E-2</v>
      </c>
      <c r="I184" s="66">
        <v>141</v>
      </c>
      <c r="J184" s="57">
        <v>-1.3986013986013957E-2</v>
      </c>
      <c r="K184" s="36">
        <v>3483</v>
      </c>
      <c r="L184" s="57">
        <v>-4.2881646655231753E-3</v>
      </c>
      <c r="M184" s="36">
        <v>2337</v>
      </c>
      <c r="N184" s="57">
        <v>1.1035103510351036</v>
      </c>
      <c r="O184" s="36">
        <v>5820</v>
      </c>
      <c r="P184" s="57">
        <v>0.26274679973963977</v>
      </c>
      <c r="Q184" s="66">
        <v>41710</v>
      </c>
      <c r="R184" s="57">
        <v>6.8939005638134265E-2</v>
      </c>
      <c r="S184" s="66">
        <v>76758</v>
      </c>
      <c r="T184" s="57">
        <v>-2.5901343925684328E-2</v>
      </c>
      <c r="U184" s="66">
        <v>118468</v>
      </c>
      <c r="V184" s="57">
        <v>5.5084494012000995E-3</v>
      </c>
      <c r="W184" s="36">
        <v>45301</v>
      </c>
      <c r="X184" s="57">
        <v>6.1982792976533752E-2</v>
      </c>
      <c r="Y184" s="36">
        <v>79212</v>
      </c>
      <c r="Z184" s="57">
        <v>-1.0270634980133475E-2</v>
      </c>
      <c r="AA184" s="36">
        <v>124513</v>
      </c>
      <c r="AB184" s="57">
        <v>1.4850315019031557E-2</v>
      </c>
    </row>
    <row r="185" spans="2:28" ht="15" hidden="1" customHeight="1" outlineLevel="1">
      <c r="B185" s="63" t="s">
        <v>82</v>
      </c>
      <c r="C185" s="36">
        <v>236</v>
      </c>
      <c r="D185" s="57">
        <v>1.0344827586206895</v>
      </c>
      <c r="E185" s="66">
        <v>40</v>
      </c>
      <c r="F185" s="57">
        <v>-0.39393939393939392</v>
      </c>
      <c r="G185" s="66">
        <v>117</v>
      </c>
      <c r="H185" s="57">
        <v>-0.31578947368421051</v>
      </c>
      <c r="I185" s="66">
        <v>157</v>
      </c>
      <c r="J185" s="57">
        <v>-0.33755274261603374</v>
      </c>
      <c r="K185" s="36">
        <v>4887</v>
      </c>
      <c r="L185" s="57">
        <v>-0.16604095563139931</v>
      </c>
      <c r="M185" s="36">
        <v>1591</v>
      </c>
      <c r="N185" s="57">
        <v>0.67121848739495804</v>
      </c>
      <c r="O185" s="36">
        <v>6478</v>
      </c>
      <c r="P185" s="57">
        <v>-4.9031121550205503E-2</v>
      </c>
      <c r="Q185" s="66">
        <v>37497</v>
      </c>
      <c r="R185" s="57">
        <v>2.5965853124658045E-2</v>
      </c>
      <c r="S185" s="66">
        <v>65253</v>
      </c>
      <c r="T185" s="57">
        <v>3.0446111330438175E-2</v>
      </c>
      <c r="U185" s="66">
        <v>102750</v>
      </c>
      <c r="V185" s="57">
        <v>2.8806584362139898E-2</v>
      </c>
      <c r="W185" s="36">
        <v>42660</v>
      </c>
      <c r="X185" s="57">
        <v>1.6435783047663577E-3</v>
      </c>
      <c r="Y185" s="36">
        <v>66961</v>
      </c>
      <c r="Z185" s="57">
        <v>3.8992676266137005E-2</v>
      </c>
      <c r="AA185" s="36">
        <v>109621</v>
      </c>
      <c r="AB185" s="57">
        <v>2.4131616808983791E-2</v>
      </c>
    </row>
    <row r="186" spans="2:28" ht="15" hidden="1" customHeight="1" outlineLevel="1">
      <c r="B186" s="63" t="s">
        <v>81</v>
      </c>
      <c r="C186" s="36">
        <v>206</v>
      </c>
      <c r="D186" s="57">
        <v>0.58461538461538454</v>
      </c>
      <c r="E186" s="66">
        <v>146</v>
      </c>
      <c r="F186" s="57">
        <v>0.92105263157894735</v>
      </c>
      <c r="G186" s="66">
        <v>210</v>
      </c>
      <c r="H186" s="57">
        <v>0.19999999999999996</v>
      </c>
      <c r="I186" s="66">
        <v>356</v>
      </c>
      <c r="J186" s="57">
        <v>0.41832669322709171</v>
      </c>
      <c r="K186" s="36">
        <v>6741</v>
      </c>
      <c r="L186" s="57">
        <v>0.33723467565959142</v>
      </c>
      <c r="M186" s="36">
        <v>2302</v>
      </c>
      <c r="N186" s="57">
        <v>0.7559115179252478</v>
      </c>
      <c r="O186" s="36">
        <v>9043</v>
      </c>
      <c r="P186" s="57">
        <v>0.42364609571788403</v>
      </c>
      <c r="Q186" s="66">
        <v>40467</v>
      </c>
      <c r="R186" s="57">
        <v>0.23390047566776428</v>
      </c>
      <c r="S186" s="66">
        <v>70796</v>
      </c>
      <c r="T186" s="57">
        <v>8.6728271881619801E-2</v>
      </c>
      <c r="U186" s="66">
        <v>111263</v>
      </c>
      <c r="V186" s="57">
        <v>0.13600906659043099</v>
      </c>
      <c r="W186" s="36">
        <v>47560</v>
      </c>
      <c r="X186" s="57">
        <v>0.25016428777961774</v>
      </c>
      <c r="Y186" s="36">
        <v>73308</v>
      </c>
      <c r="Z186" s="57">
        <v>0.10019209989194389</v>
      </c>
      <c r="AA186" s="36">
        <v>120868</v>
      </c>
      <c r="AB186" s="57">
        <v>0.15469787437305937</v>
      </c>
    </row>
    <row r="187" spans="2:28" ht="15" hidden="1" customHeight="1" outlineLevel="1">
      <c r="B187" s="63" t="s">
        <v>80</v>
      </c>
      <c r="C187" s="36">
        <v>323</v>
      </c>
      <c r="D187" s="57">
        <v>1.0838709677419356</v>
      </c>
      <c r="E187" s="66">
        <v>95</v>
      </c>
      <c r="F187" s="57">
        <v>0.41791044776119413</v>
      </c>
      <c r="G187" s="66">
        <v>199</v>
      </c>
      <c r="H187" s="57">
        <v>0.51908396946564883</v>
      </c>
      <c r="I187" s="66">
        <v>294</v>
      </c>
      <c r="J187" s="57">
        <v>0.48484848484848486</v>
      </c>
      <c r="K187" s="36">
        <v>6926</v>
      </c>
      <c r="L187" s="57">
        <v>0.15935721459658514</v>
      </c>
      <c r="M187" s="36">
        <v>2159</v>
      </c>
      <c r="N187" s="57">
        <v>0.58400586940572263</v>
      </c>
      <c r="O187" s="36">
        <v>9085</v>
      </c>
      <c r="P187" s="57">
        <v>0.23824451410658298</v>
      </c>
      <c r="Q187" s="66">
        <v>35562</v>
      </c>
      <c r="R187" s="57">
        <v>7.8503613433469344E-3</v>
      </c>
      <c r="S187" s="66">
        <v>66655</v>
      </c>
      <c r="T187" s="57">
        <v>-0.12432013452796975</v>
      </c>
      <c r="U187" s="66">
        <v>102217</v>
      </c>
      <c r="V187" s="57">
        <v>-8.2457384451047111E-2</v>
      </c>
      <c r="W187" s="36">
        <v>42906</v>
      </c>
      <c r="X187" s="57">
        <v>3.4353077312504476E-2</v>
      </c>
      <c r="Y187" s="36">
        <v>69013</v>
      </c>
      <c r="Z187" s="57">
        <v>-0.11079472246559807</v>
      </c>
      <c r="AA187" s="36">
        <v>111919</v>
      </c>
      <c r="AB187" s="57">
        <v>-6.0238637031563513E-2</v>
      </c>
    </row>
    <row r="188" spans="2:28" ht="15" hidden="1" customHeight="1" outlineLevel="1">
      <c r="B188" s="63" t="s">
        <v>79</v>
      </c>
      <c r="C188" s="36">
        <v>364</v>
      </c>
      <c r="D188" s="57">
        <v>0.43307086614173218</v>
      </c>
      <c r="E188" s="66">
        <v>55</v>
      </c>
      <c r="F188" s="57">
        <v>0.71875</v>
      </c>
      <c r="G188" s="66">
        <v>125</v>
      </c>
      <c r="H188" s="57">
        <v>1.2321428571428572</v>
      </c>
      <c r="I188" s="66">
        <v>180</v>
      </c>
      <c r="J188" s="57">
        <v>1.0454545454545454</v>
      </c>
      <c r="K188" s="36">
        <v>8159</v>
      </c>
      <c r="L188" s="57">
        <v>0.26771286513362336</v>
      </c>
      <c r="M188" s="36">
        <v>2587</v>
      </c>
      <c r="N188" s="57">
        <v>0.89523809523809517</v>
      </c>
      <c r="O188" s="36">
        <v>10746</v>
      </c>
      <c r="P188" s="57">
        <v>0.37751570311498517</v>
      </c>
      <c r="Q188" s="66">
        <v>39747</v>
      </c>
      <c r="R188" s="57">
        <v>6.4433196754237976E-2</v>
      </c>
      <c r="S188" s="66">
        <v>72825</v>
      </c>
      <c r="T188" s="57">
        <v>9.6580385779464262E-2</v>
      </c>
      <c r="U188" s="66">
        <v>112572</v>
      </c>
      <c r="V188" s="57">
        <v>8.5010409437890289E-2</v>
      </c>
      <c r="W188" s="36">
        <v>48325</v>
      </c>
      <c r="X188" s="57">
        <v>9.6725143544470482E-2</v>
      </c>
      <c r="Y188" s="36">
        <v>75537</v>
      </c>
      <c r="Z188" s="57">
        <v>0.11358945630380934</v>
      </c>
      <c r="AA188" s="36">
        <v>123862</v>
      </c>
      <c r="AB188" s="57">
        <v>0.10694847848429334</v>
      </c>
    </row>
    <row r="189" spans="2:28" collapsed="1">
      <c r="B189" s="173">
        <v>1998</v>
      </c>
      <c r="C189" s="66">
        <v>2426</v>
      </c>
      <c r="D189" s="67">
        <v>0.54522292993630583</v>
      </c>
      <c r="E189" s="66">
        <v>632</v>
      </c>
      <c r="F189" s="67">
        <v>0.15963302752293584</v>
      </c>
      <c r="G189" s="66">
        <v>1649</v>
      </c>
      <c r="H189" s="67">
        <v>-0.10185185185185186</v>
      </c>
      <c r="I189" s="66">
        <v>2281</v>
      </c>
      <c r="J189" s="67">
        <v>-4.1999160016799708E-2</v>
      </c>
      <c r="K189" s="66">
        <v>57264</v>
      </c>
      <c r="L189" s="67">
        <v>8.0615942028985588E-2</v>
      </c>
      <c r="M189" s="66">
        <v>28831</v>
      </c>
      <c r="N189" s="67">
        <v>0.56715768875360117</v>
      </c>
      <c r="O189" s="66">
        <v>86095</v>
      </c>
      <c r="P189" s="67">
        <v>0.20599812296011999</v>
      </c>
      <c r="Q189" s="66">
        <v>459341</v>
      </c>
      <c r="R189" s="67">
        <v>3.8441197424723406E-3</v>
      </c>
      <c r="S189" s="66">
        <v>904419</v>
      </c>
      <c r="T189" s="67">
        <v>2.9658411964005982E-2</v>
      </c>
      <c r="U189" s="66">
        <v>1363760</v>
      </c>
      <c r="V189" s="67">
        <v>2.0816647329615634E-2</v>
      </c>
      <c r="W189" s="66">
        <v>519663</v>
      </c>
      <c r="X189" s="67">
        <v>1.3602788435094215E-2</v>
      </c>
      <c r="Y189" s="66">
        <v>934899</v>
      </c>
      <c r="Z189" s="67">
        <v>4.039390118639985E-2</v>
      </c>
      <c r="AA189" s="66">
        <v>1454562</v>
      </c>
      <c r="AB189" s="67">
        <v>3.0661309865442243E-2</v>
      </c>
    </row>
    <row r="190" spans="2:28" ht="15" hidden="1" customHeight="1" outlineLevel="1">
      <c r="B190" s="63" t="s">
        <v>90</v>
      </c>
      <c r="C190" s="36">
        <v>247</v>
      </c>
      <c r="D190" s="57">
        <v>-8.856088560885611E-2</v>
      </c>
      <c r="E190" s="66">
        <v>56</v>
      </c>
      <c r="F190" s="57">
        <v>0.36585365853658547</v>
      </c>
      <c r="G190" s="66">
        <v>101</v>
      </c>
      <c r="H190" s="57">
        <v>0.36486486486486491</v>
      </c>
      <c r="I190" s="66">
        <v>157</v>
      </c>
      <c r="J190" s="57">
        <v>0.36521739130434772</v>
      </c>
      <c r="K190" s="36">
        <v>5251</v>
      </c>
      <c r="L190" s="57">
        <v>-6.6820685978318806E-2</v>
      </c>
      <c r="M190" s="36">
        <v>1641</v>
      </c>
      <c r="N190" s="57">
        <v>0.62154150197628466</v>
      </c>
      <c r="O190" s="36">
        <v>6892</v>
      </c>
      <c r="P190" s="57">
        <v>3.8108148817592946E-2</v>
      </c>
      <c r="Q190" s="66">
        <v>40826</v>
      </c>
      <c r="R190" s="57">
        <v>0.22781269736248544</v>
      </c>
      <c r="S190" s="66">
        <v>65875</v>
      </c>
      <c r="T190" s="57">
        <v>3.6047371152666541E-2</v>
      </c>
      <c r="U190" s="66">
        <v>106701</v>
      </c>
      <c r="V190" s="57">
        <v>0.1018960282545387</v>
      </c>
      <c r="W190" s="36">
        <v>46380</v>
      </c>
      <c r="X190" s="57">
        <v>0.18346516968614446</v>
      </c>
      <c r="Y190" s="36">
        <v>67617</v>
      </c>
      <c r="Z190" s="57">
        <v>4.5585984010886316E-2</v>
      </c>
      <c r="AA190" s="36">
        <v>113997</v>
      </c>
      <c r="AB190" s="57">
        <v>9.7613110081937959E-2</v>
      </c>
    </row>
    <row r="191" spans="2:28" ht="15" hidden="1" customHeight="1" outlineLevel="1">
      <c r="B191" s="63" t="s">
        <v>89</v>
      </c>
      <c r="C191" s="36">
        <v>120</v>
      </c>
      <c r="D191" s="57">
        <v>-0.74947807933194155</v>
      </c>
      <c r="E191" s="66">
        <v>81</v>
      </c>
      <c r="F191" s="57">
        <v>-7.9545454545454586E-2</v>
      </c>
      <c r="G191" s="66">
        <v>130</v>
      </c>
      <c r="H191" s="57">
        <v>-0.22155688622754488</v>
      </c>
      <c r="I191" s="66">
        <v>211</v>
      </c>
      <c r="J191" s="57">
        <v>-0.17254901960784319</v>
      </c>
      <c r="K191" s="36">
        <v>7063</v>
      </c>
      <c r="L191" s="57">
        <v>-6.2516591452083881E-2</v>
      </c>
      <c r="M191" s="36">
        <v>1440</v>
      </c>
      <c r="N191" s="57">
        <v>8.5154483798040692E-2</v>
      </c>
      <c r="O191" s="36">
        <v>8503</v>
      </c>
      <c r="P191" s="57">
        <v>-4.0401760523642971E-2</v>
      </c>
      <c r="Q191" s="66">
        <v>41926</v>
      </c>
      <c r="R191" s="57">
        <v>0.12989812968253123</v>
      </c>
      <c r="S191" s="66">
        <v>63794</v>
      </c>
      <c r="T191" s="57">
        <v>-8.9359636851571667E-2</v>
      </c>
      <c r="U191" s="66">
        <v>105720</v>
      </c>
      <c r="V191" s="57">
        <v>-1.3437849944008984E-2</v>
      </c>
      <c r="W191" s="36">
        <v>49190</v>
      </c>
      <c r="X191" s="57">
        <v>8.8105824319242521E-2</v>
      </c>
      <c r="Y191" s="36">
        <v>65364</v>
      </c>
      <c r="Z191" s="57">
        <v>-8.6431486554480963E-2</v>
      </c>
      <c r="AA191" s="36">
        <v>114554</v>
      </c>
      <c r="AB191" s="57">
        <v>-1.8851441051775053E-2</v>
      </c>
    </row>
    <row r="192" spans="2:28" ht="15" hidden="1" customHeight="1" outlineLevel="1">
      <c r="B192" s="63" t="s">
        <v>88</v>
      </c>
      <c r="C192" s="36">
        <v>123</v>
      </c>
      <c r="D192" s="57">
        <v>0.66216216216216206</v>
      </c>
      <c r="E192" s="66">
        <v>41</v>
      </c>
      <c r="F192" s="57">
        <v>-0.16326530612244894</v>
      </c>
      <c r="G192" s="66">
        <v>292</v>
      </c>
      <c r="H192" s="57">
        <v>0.4455445544554455</v>
      </c>
      <c r="I192" s="66">
        <v>333</v>
      </c>
      <c r="J192" s="57">
        <v>0.3266932270916334</v>
      </c>
      <c r="K192" s="36">
        <v>4226</v>
      </c>
      <c r="L192" s="57">
        <v>0.29831029185867886</v>
      </c>
      <c r="M192" s="36">
        <v>1658</v>
      </c>
      <c r="N192" s="57">
        <v>2.0875232774674117</v>
      </c>
      <c r="O192" s="36">
        <v>5884</v>
      </c>
      <c r="P192" s="57">
        <v>0.55168776371308015</v>
      </c>
      <c r="Q192" s="66">
        <v>41828</v>
      </c>
      <c r="R192" s="57">
        <v>0.27067258035117558</v>
      </c>
      <c r="S192" s="66">
        <v>83937</v>
      </c>
      <c r="T192" s="57">
        <v>0.11461238148354713</v>
      </c>
      <c r="U192" s="66">
        <v>125765</v>
      </c>
      <c r="V192" s="57">
        <v>0.16208049970431704</v>
      </c>
      <c r="W192" s="36">
        <v>46218</v>
      </c>
      <c r="X192" s="57">
        <v>0.27336345602821255</v>
      </c>
      <c r="Y192" s="36">
        <v>85887</v>
      </c>
      <c r="Z192" s="57">
        <v>0.12942336774278385</v>
      </c>
      <c r="AA192" s="36">
        <v>132105</v>
      </c>
      <c r="AB192" s="57">
        <v>0.17592864581942469</v>
      </c>
    </row>
    <row r="193" spans="2:28" ht="15" hidden="1" customHeight="1" outlineLevel="1">
      <c r="B193" s="63" t="s">
        <v>87</v>
      </c>
      <c r="C193" s="36">
        <v>58</v>
      </c>
      <c r="D193" s="57">
        <v>-0.22666666666666668</v>
      </c>
      <c r="E193" s="66">
        <v>33</v>
      </c>
      <c r="F193" s="57">
        <v>0.43478260869565211</v>
      </c>
      <c r="G193" s="66">
        <v>266</v>
      </c>
      <c r="H193" s="57">
        <v>0.38541666666666674</v>
      </c>
      <c r="I193" s="66">
        <v>299</v>
      </c>
      <c r="J193" s="57">
        <v>0.39069767441860459</v>
      </c>
      <c r="K193" s="36">
        <v>3268</v>
      </c>
      <c r="L193" s="57">
        <v>-3.1990521327014187E-2</v>
      </c>
      <c r="M193" s="36">
        <v>2322</v>
      </c>
      <c r="N193" s="57">
        <v>0.22662440570522979</v>
      </c>
      <c r="O193" s="36">
        <v>5590</v>
      </c>
      <c r="P193" s="57">
        <v>6.0922376162459768E-2</v>
      </c>
      <c r="Q193" s="66">
        <v>39611</v>
      </c>
      <c r="R193" s="57">
        <v>0.3735695956723768</v>
      </c>
      <c r="S193" s="66">
        <v>75180</v>
      </c>
      <c r="T193" s="57">
        <v>0.12249163879598668</v>
      </c>
      <c r="U193" s="66">
        <v>114791</v>
      </c>
      <c r="V193" s="57">
        <v>0.19806082618406506</v>
      </c>
      <c r="W193" s="36">
        <v>42970</v>
      </c>
      <c r="X193" s="57">
        <v>0.32984649665758847</v>
      </c>
      <c r="Y193" s="36">
        <v>77768</v>
      </c>
      <c r="Z193" s="57">
        <v>0.12607694646761569</v>
      </c>
      <c r="AA193" s="36">
        <v>120738</v>
      </c>
      <c r="AB193" s="57">
        <v>0.19102719659080813</v>
      </c>
    </row>
    <row r="194" spans="2:28" ht="15" hidden="1" customHeight="1" outlineLevel="1">
      <c r="B194" s="63" t="s">
        <v>86</v>
      </c>
      <c r="C194" s="36">
        <v>70</v>
      </c>
      <c r="D194" s="57">
        <v>-5.4054054054054057E-2</v>
      </c>
      <c r="E194" s="66">
        <v>17</v>
      </c>
      <c r="F194" s="57">
        <v>-0.22727272727272729</v>
      </c>
      <c r="G194" s="66">
        <v>193</v>
      </c>
      <c r="H194" s="57">
        <v>0.62184873949579833</v>
      </c>
      <c r="I194" s="66">
        <v>210</v>
      </c>
      <c r="J194" s="57">
        <v>0.4893617021276595</v>
      </c>
      <c r="K194" s="36">
        <v>2272</v>
      </c>
      <c r="L194" s="57">
        <v>6.6166119192867301E-2</v>
      </c>
      <c r="M194" s="36">
        <v>1710</v>
      </c>
      <c r="N194" s="57">
        <v>9.4049904030710119E-2</v>
      </c>
      <c r="O194" s="36">
        <v>3982</v>
      </c>
      <c r="P194" s="57">
        <v>7.7964266377910096E-2</v>
      </c>
      <c r="Q194" s="66">
        <v>39025</v>
      </c>
      <c r="R194" s="57">
        <v>0.28528142805388135</v>
      </c>
      <c r="S194" s="66">
        <v>88238</v>
      </c>
      <c r="T194" s="57">
        <v>0.10536535257494339</v>
      </c>
      <c r="U194" s="66">
        <v>127263</v>
      </c>
      <c r="V194" s="57">
        <v>0.15494146474271719</v>
      </c>
      <c r="W194" s="36">
        <v>41384</v>
      </c>
      <c r="X194" s="57">
        <v>0.26983737342743175</v>
      </c>
      <c r="Y194" s="36">
        <v>90141</v>
      </c>
      <c r="Z194" s="57">
        <v>0.10590241568415748</v>
      </c>
      <c r="AA194" s="36">
        <v>131525</v>
      </c>
      <c r="AB194" s="57">
        <v>0.15272701776527398</v>
      </c>
    </row>
    <row r="195" spans="2:28" ht="15" hidden="1" customHeight="1" outlineLevel="1">
      <c r="B195" s="63" t="s">
        <v>85</v>
      </c>
      <c r="C195" s="36">
        <v>98</v>
      </c>
      <c r="D195" s="57">
        <v>0.11363636363636354</v>
      </c>
      <c r="E195" s="66">
        <v>32</v>
      </c>
      <c r="F195" s="57">
        <v>-3.0303030303030276E-2</v>
      </c>
      <c r="G195" s="66">
        <v>75</v>
      </c>
      <c r="H195" s="57">
        <v>-0.36440677966101698</v>
      </c>
      <c r="I195" s="66">
        <v>107</v>
      </c>
      <c r="J195" s="57">
        <v>-0.29139072847682124</v>
      </c>
      <c r="K195" s="36">
        <v>2101</v>
      </c>
      <c r="L195" s="57">
        <v>0.10695468914646988</v>
      </c>
      <c r="M195" s="36">
        <v>1822</v>
      </c>
      <c r="N195" s="57">
        <v>0.12192118226600979</v>
      </c>
      <c r="O195" s="36">
        <v>3923</v>
      </c>
      <c r="P195" s="57">
        <v>0.11385576377058482</v>
      </c>
      <c r="Q195" s="66">
        <v>37857</v>
      </c>
      <c r="R195" s="57">
        <v>0.35629836629406708</v>
      </c>
      <c r="S195" s="66">
        <v>80758</v>
      </c>
      <c r="T195" s="57">
        <v>0.15005482690363281</v>
      </c>
      <c r="U195" s="66">
        <v>118615</v>
      </c>
      <c r="V195" s="57">
        <v>0.20871674156501885</v>
      </c>
      <c r="W195" s="36">
        <v>40088</v>
      </c>
      <c r="X195" s="57">
        <v>0.33934716514650365</v>
      </c>
      <c r="Y195" s="36">
        <v>82655</v>
      </c>
      <c r="Z195" s="57">
        <v>0.14857635173630901</v>
      </c>
      <c r="AA195" s="36">
        <v>122743</v>
      </c>
      <c r="AB195" s="57">
        <v>0.20461459948574001</v>
      </c>
    </row>
    <row r="196" spans="2:28" ht="15" hidden="1" customHeight="1" outlineLevel="1">
      <c r="B196" s="63" t="s">
        <v>84</v>
      </c>
      <c r="C196" s="36">
        <v>79</v>
      </c>
      <c r="D196" s="57">
        <v>-8.1395348837209336E-2</v>
      </c>
      <c r="E196" s="66">
        <v>25</v>
      </c>
      <c r="F196" s="57">
        <v>0.31578947368421062</v>
      </c>
      <c r="G196" s="66">
        <v>122</v>
      </c>
      <c r="H196" s="57">
        <v>0.31182795698924726</v>
      </c>
      <c r="I196" s="66">
        <v>147</v>
      </c>
      <c r="J196" s="57">
        <v>0.3125</v>
      </c>
      <c r="K196" s="36">
        <v>2002</v>
      </c>
      <c r="L196" s="57">
        <v>-0.23088743757203223</v>
      </c>
      <c r="M196" s="36">
        <v>1702</v>
      </c>
      <c r="N196" s="57">
        <v>0.83801295896328298</v>
      </c>
      <c r="O196" s="36">
        <v>3704</v>
      </c>
      <c r="P196" s="57">
        <v>4.9589118730518633E-2</v>
      </c>
      <c r="Q196" s="66">
        <v>35519</v>
      </c>
      <c r="R196" s="57">
        <v>0.23394128886572862</v>
      </c>
      <c r="S196" s="66">
        <v>70787</v>
      </c>
      <c r="T196" s="57">
        <v>0.12299711266935298</v>
      </c>
      <c r="U196" s="66">
        <v>106306</v>
      </c>
      <c r="V196" s="57">
        <v>0.15777780197998226</v>
      </c>
      <c r="W196" s="36">
        <v>37625</v>
      </c>
      <c r="X196" s="57">
        <v>0.19470993554123139</v>
      </c>
      <c r="Y196" s="36">
        <v>72611</v>
      </c>
      <c r="Z196" s="57">
        <v>0.13360810578739479</v>
      </c>
      <c r="AA196" s="36">
        <v>110236</v>
      </c>
      <c r="AB196" s="57">
        <v>0.15374793293282818</v>
      </c>
    </row>
    <row r="197" spans="2:28" ht="15" hidden="1" customHeight="1" outlineLevel="1">
      <c r="B197" s="63" t="s">
        <v>83</v>
      </c>
      <c r="C197" s="36">
        <v>120</v>
      </c>
      <c r="D197" s="57">
        <v>-0.18367346938775508</v>
      </c>
      <c r="E197" s="66">
        <v>19</v>
      </c>
      <c r="F197" s="57">
        <v>-0.68333333333333335</v>
      </c>
      <c r="G197" s="66">
        <v>124</v>
      </c>
      <c r="H197" s="57">
        <v>0</v>
      </c>
      <c r="I197" s="66">
        <v>143</v>
      </c>
      <c r="J197" s="57">
        <v>-0.22282608695652173</v>
      </c>
      <c r="K197" s="36">
        <v>3498</v>
      </c>
      <c r="L197" s="57">
        <v>-0.27712337259764419</v>
      </c>
      <c r="M197" s="36">
        <v>1111</v>
      </c>
      <c r="N197" s="57">
        <v>0.12108980827447025</v>
      </c>
      <c r="O197" s="36">
        <v>4609</v>
      </c>
      <c r="P197" s="57">
        <v>-0.2094339622641509</v>
      </c>
      <c r="Q197" s="66">
        <v>39020</v>
      </c>
      <c r="R197" s="57">
        <v>0.14714096722034387</v>
      </c>
      <c r="S197" s="66">
        <v>78799</v>
      </c>
      <c r="T197" s="57">
        <v>0.22218258522815404</v>
      </c>
      <c r="U197" s="66">
        <v>117819</v>
      </c>
      <c r="V197" s="57">
        <v>0.19626557280508483</v>
      </c>
      <c r="W197" s="36">
        <v>42657</v>
      </c>
      <c r="X197" s="57">
        <v>0.17060922063666295</v>
      </c>
      <c r="Y197" s="36">
        <v>80034</v>
      </c>
      <c r="Z197" s="57">
        <v>0.16281164642296742</v>
      </c>
      <c r="AA197" s="36">
        <v>122691</v>
      </c>
      <c r="AB197" s="57">
        <v>0.16551088649922097</v>
      </c>
    </row>
    <row r="198" spans="2:28" ht="15" hidden="1" customHeight="1" outlineLevel="1">
      <c r="B198" s="63" t="s">
        <v>82</v>
      </c>
      <c r="C198" s="36">
        <v>116</v>
      </c>
      <c r="D198" s="57">
        <v>-0.21088435374149661</v>
      </c>
      <c r="E198" s="66">
        <v>66</v>
      </c>
      <c r="F198" s="57">
        <v>0.10000000000000009</v>
      </c>
      <c r="G198" s="66">
        <v>171</v>
      </c>
      <c r="H198" s="57">
        <v>0.37903225806451624</v>
      </c>
      <c r="I198" s="66">
        <v>237</v>
      </c>
      <c r="J198" s="57">
        <v>0.28804347826086962</v>
      </c>
      <c r="K198" s="36">
        <v>5860</v>
      </c>
      <c r="L198" s="57">
        <v>0.21099400702624505</v>
      </c>
      <c r="M198" s="36">
        <v>952</v>
      </c>
      <c r="N198" s="57">
        <v>-3.9354187689202846E-2</v>
      </c>
      <c r="O198" s="36">
        <v>6812</v>
      </c>
      <c r="P198" s="57">
        <v>0.16843910806174955</v>
      </c>
      <c r="Q198" s="66">
        <v>36548</v>
      </c>
      <c r="R198" s="57">
        <v>7.4467146846979304E-2</v>
      </c>
      <c r="S198" s="66">
        <v>63325</v>
      </c>
      <c r="T198" s="57">
        <v>-1.7821137202593262E-2</v>
      </c>
      <c r="U198" s="66">
        <v>99873</v>
      </c>
      <c r="V198" s="57">
        <v>1.4052330717135852E-2</v>
      </c>
      <c r="W198" s="36">
        <v>42590</v>
      </c>
      <c r="X198" s="57">
        <v>9.0345869281380331E-2</v>
      </c>
      <c r="Y198" s="36">
        <v>64448</v>
      </c>
      <c r="Z198" s="57">
        <v>-1.7396209730290102E-2</v>
      </c>
      <c r="AA198" s="36">
        <v>107038</v>
      </c>
      <c r="AB198" s="57">
        <v>2.2818920210224469E-2</v>
      </c>
    </row>
    <row r="199" spans="2:28" ht="15" hidden="1" customHeight="1" outlineLevel="1">
      <c r="B199" s="63" t="s">
        <v>81</v>
      </c>
      <c r="C199" s="36">
        <v>130</v>
      </c>
      <c r="D199" s="57">
        <v>-0.39252336448598135</v>
      </c>
      <c r="E199" s="66">
        <v>76</v>
      </c>
      <c r="F199" s="57">
        <v>-1.2987012987012991E-2</v>
      </c>
      <c r="G199" s="66">
        <v>175</v>
      </c>
      <c r="H199" s="57">
        <v>0.44628099173553726</v>
      </c>
      <c r="I199" s="66">
        <v>251</v>
      </c>
      <c r="J199" s="57">
        <v>0.26767676767676774</v>
      </c>
      <c r="K199" s="36">
        <v>5041</v>
      </c>
      <c r="L199" s="57">
        <v>-0.20726529328510768</v>
      </c>
      <c r="M199" s="36">
        <v>1311</v>
      </c>
      <c r="N199" s="57">
        <v>-8.6411149825784017E-2</v>
      </c>
      <c r="O199" s="36">
        <v>6352</v>
      </c>
      <c r="P199" s="57">
        <v>-0.18501411342057994</v>
      </c>
      <c r="Q199" s="66">
        <v>32796</v>
      </c>
      <c r="R199" s="57">
        <v>-0.17419549780933674</v>
      </c>
      <c r="S199" s="66">
        <v>65146</v>
      </c>
      <c r="T199" s="57">
        <v>-0.14558140754924853</v>
      </c>
      <c r="U199" s="66">
        <v>97942</v>
      </c>
      <c r="V199" s="57">
        <v>-0.15538116591928253</v>
      </c>
      <c r="W199" s="36">
        <v>38043</v>
      </c>
      <c r="X199" s="57">
        <v>-0.17947114140281251</v>
      </c>
      <c r="Y199" s="36">
        <v>66632</v>
      </c>
      <c r="Z199" s="57">
        <v>-0.14356957404693971</v>
      </c>
      <c r="AA199" s="36">
        <v>104675</v>
      </c>
      <c r="AB199" s="57">
        <v>-0.15697533946490982</v>
      </c>
    </row>
    <row r="200" spans="2:28" ht="15" hidden="1" customHeight="1" outlineLevel="1">
      <c r="B200" s="63" t="s">
        <v>80</v>
      </c>
      <c r="C200" s="36">
        <v>155</v>
      </c>
      <c r="D200" s="57">
        <v>-0.25480769230769229</v>
      </c>
      <c r="E200" s="66">
        <v>67</v>
      </c>
      <c r="F200" s="57">
        <v>9.8360655737705027E-2</v>
      </c>
      <c r="G200" s="66">
        <v>131</v>
      </c>
      <c r="H200" s="57">
        <v>1.5503875968992276E-2</v>
      </c>
      <c r="I200" s="66">
        <v>198</v>
      </c>
      <c r="J200" s="57">
        <v>4.2105263157894646E-2</v>
      </c>
      <c r="K200" s="36">
        <v>5974</v>
      </c>
      <c r="L200" s="57">
        <v>2.6854649211145443E-3</v>
      </c>
      <c r="M200" s="36">
        <v>1363</v>
      </c>
      <c r="N200" s="57">
        <v>-2.7123483226266898E-2</v>
      </c>
      <c r="O200" s="36">
        <v>7337</v>
      </c>
      <c r="P200" s="57">
        <v>-2.989536621823663E-3</v>
      </c>
      <c r="Q200" s="66">
        <v>35285</v>
      </c>
      <c r="R200" s="57">
        <v>4.9898833611045079E-2</v>
      </c>
      <c r="S200" s="66">
        <v>76118</v>
      </c>
      <c r="T200" s="57">
        <v>0.1574769623794896</v>
      </c>
      <c r="U200" s="66">
        <v>111403</v>
      </c>
      <c r="V200" s="57">
        <v>0.12109288517661265</v>
      </c>
      <c r="W200" s="36">
        <v>41481</v>
      </c>
      <c r="X200" s="57">
        <v>4.132044684322822E-2</v>
      </c>
      <c r="Y200" s="36">
        <v>77612</v>
      </c>
      <c r="Z200" s="57">
        <v>0.15336146941686968</v>
      </c>
      <c r="AA200" s="36">
        <v>119093</v>
      </c>
      <c r="AB200" s="57">
        <v>0.11169919814799267</v>
      </c>
    </row>
    <row r="201" spans="2:28" ht="15" hidden="1" customHeight="1" outlineLevel="1">
      <c r="B201" s="63" t="s">
        <v>79</v>
      </c>
      <c r="C201" s="36">
        <v>254</v>
      </c>
      <c r="D201" s="57">
        <v>-0.47628865979381441</v>
      </c>
      <c r="E201" s="66">
        <v>32</v>
      </c>
      <c r="F201" s="57">
        <v>-0.53623188405797095</v>
      </c>
      <c r="G201" s="66">
        <v>56</v>
      </c>
      <c r="H201" s="57">
        <v>-0.34883720930232553</v>
      </c>
      <c r="I201" s="66">
        <v>88</v>
      </c>
      <c r="J201" s="57">
        <v>-0.43225806451612903</v>
      </c>
      <c r="K201" s="36">
        <v>6436</v>
      </c>
      <c r="L201" s="57">
        <v>3.472668810289381E-2</v>
      </c>
      <c r="M201" s="36">
        <v>1365</v>
      </c>
      <c r="N201" s="57">
        <v>-0.95885703951532686</v>
      </c>
      <c r="O201" s="36">
        <v>7801</v>
      </c>
      <c r="P201" s="57">
        <v>-0.80198999923852066</v>
      </c>
      <c r="Q201" s="66">
        <v>37341</v>
      </c>
      <c r="R201" s="57">
        <v>0.12550863550049729</v>
      </c>
      <c r="S201" s="66">
        <v>66411</v>
      </c>
      <c r="T201" s="57">
        <v>-0.10751098627891043</v>
      </c>
      <c r="U201" s="66">
        <v>103752</v>
      </c>
      <c r="V201" s="57">
        <v>-3.5654533962895529E-2</v>
      </c>
      <c r="W201" s="36">
        <v>44063</v>
      </c>
      <c r="X201" s="57">
        <v>0.10292608445345541</v>
      </c>
      <c r="Y201" s="36">
        <v>67832</v>
      </c>
      <c r="Z201" s="57">
        <v>-0.1089158335851188</v>
      </c>
      <c r="AA201" s="36">
        <v>111895</v>
      </c>
      <c r="AB201" s="57">
        <v>-3.6002894705101873E-2</v>
      </c>
    </row>
    <row r="202" spans="2:28" collapsed="1">
      <c r="B202" s="173">
        <v>1997</v>
      </c>
      <c r="C202" s="66">
        <v>1570</v>
      </c>
      <c r="D202" s="67">
        <v>-0.33134582623509368</v>
      </c>
      <c r="E202" s="66">
        <v>545</v>
      </c>
      <c r="F202" s="67">
        <v>-9.468438538205981E-2</v>
      </c>
      <c r="G202" s="66">
        <v>1836</v>
      </c>
      <c r="H202" s="67">
        <v>0.18528082633957399</v>
      </c>
      <c r="I202" s="66">
        <v>2381</v>
      </c>
      <c r="J202" s="67">
        <v>0.10692701069270116</v>
      </c>
      <c r="K202" s="66">
        <v>52992</v>
      </c>
      <c r="L202" s="67">
        <v>-3.0143304233239965E-2</v>
      </c>
      <c r="M202" s="66">
        <v>18397</v>
      </c>
      <c r="N202" s="67">
        <v>-0.60754741131045076</v>
      </c>
      <c r="O202" s="66">
        <v>71389</v>
      </c>
      <c r="P202" s="67">
        <v>-0.2967709523621892</v>
      </c>
      <c r="Q202" s="66">
        <v>457582</v>
      </c>
      <c r="R202" s="67">
        <v>0.16225470025552324</v>
      </c>
      <c r="S202" s="66">
        <v>878368</v>
      </c>
      <c r="T202" s="67">
        <v>5.2734524813990991E-2</v>
      </c>
      <c r="U202" s="66">
        <v>1335950</v>
      </c>
      <c r="V202" s="67">
        <v>8.784515540645077E-2</v>
      </c>
      <c r="W202" s="66">
        <v>512689</v>
      </c>
      <c r="X202" s="67">
        <v>0.14268616132123824</v>
      </c>
      <c r="Y202" s="66">
        <v>898601</v>
      </c>
      <c r="Z202" s="67">
        <v>5.1632451005404478E-2</v>
      </c>
      <c r="AA202" s="66">
        <v>1411290</v>
      </c>
      <c r="AB202" s="67">
        <v>8.298187778555377E-2</v>
      </c>
    </row>
    <row r="203" spans="2:28" ht="15" hidden="1" customHeight="1" outlineLevel="1">
      <c r="B203" s="63" t="s">
        <v>90</v>
      </c>
      <c r="C203" s="36">
        <v>271</v>
      </c>
      <c r="D203" s="57">
        <v>0.6325301204819278</v>
      </c>
      <c r="E203" s="66">
        <v>41</v>
      </c>
      <c r="F203" s="57">
        <v>0.10810810810810811</v>
      </c>
      <c r="G203" s="66">
        <v>74</v>
      </c>
      <c r="H203" s="57">
        <v>-0.1685393258426966</v>
      </c>
      <c r="I203" s="66">
        <v>115</v>
      </c>
      <c r="J203" s="57">
        <v>-8.7301587301587324E-2</v>
      </c>
      <c r="K203" s="36">
        <v>5627</v>
      </c>
      <c r="L203" s="57">
        <v>3.8575119970468918E-2</v>
      </c>
      <c r="M203" s="36">
        <v>1012</v>
      </c>
      <c r="N203" s="57">
        <v>-0.32980132450331123</v>
      </c>
      <c r="O203" s="36">
        <v>6639</v>
      </c>
      <c r="P203" s="57">
        <v>-4.1714780600461854E-2</v>
      </c>
      <c r="Q203" s="66">
        <v>33251</v>
      </c>
      <c r="R203" s="57">
        <v>-0.10661221419167632</v>
      </c>
      <c r="S203" s="66">
        <v>63583</v>
      </c>
      <c r="T203" s="57">
        <v>-3.4030657976695022E-2</v>
      </c>
      <c r="U203" s="66">
        <v>96834</v>
      </c>
      <c r="V203" s="57">
        <v>-6.0247277809048705E-2</v>
      </c>
      <c r="W203" s="36">
        <v>39190</v>
      </c>
      <c r="X203" s="57">
        <v>-8.4046183330996116E-2</v>
      </c>
      <c r="Y203" s="36">
        <v>64669</v>
      </c>
      <c r="Z203" s="57">
        <v>-4.0832369256325829E-2</v>
      </c>
      <c r="AA203" s="36">
        <v>103859</v>
      </c>
      <c r="AB203" s="57">
        <v>-5.7609247967479682E-2</v>
      </c>
    </row>
    <row r="204" spans="2:28" ht="15" hidden="1" customHeight="1" outlineLevel="1">
      <c r="B204" s="63" t="s">
        <v>89</v>
      </c>
      <c r="C204" s="36">
        <v>479</v>
      </c>
      <c r="D204" s="57">
        <v>2.8015873015873014</v>
      </c>
      <c r="E204" s="66">
        <v>88</v>
      </c>
      <c r="F204" s="57">
        <v>1.5882352941176472</v>
      </c>
      <c r="G204" s="66">
        <v>167</v>
      </c>
      <c r="H204" s="57">
        <v>0.14383561643835607</v>
      </c>
      <c r="I204" s="66">
        <v>255</v>
      </c>
      <c r="J204" s="57">
        <v>0.41666666666666674</v>
      </c>
      <c r="K204" s="36">
        <v>7534</v>
      </c>
      <c r="L204" s="57">
        <v>7.1235603583108098E-2</v>
      </c>
      <c r="M204" s="36">
        <v>1327</v>
      </c>
      <c r="N204" s="57">
        <v>-8.7345254470426403E-2</v>
      </c>
      <c r="O204" s="36">
        <v>8861</v>
      </c>
      <c r="P204" s="57">
        <v>4.4067397195711067E-2</v>
      </c>
      <c r="Q204" s="66">
        <v>37106</v>
      </c>
      <c r="R204" s="57">
        <v>0.16025139926831566</v>
      </c>
      <c r="S204" s="66">
        <v>70054</v>
      </c>
      <c r="T204" s="57">
        <v>0.25430162396376077</v>
      </c>
      <c r="U204" s="66">
        <v>107160</v>
      </c>
      <c r="V204" s="57">
        <v>0.2200564714454869</v>
      </c>
      <c r="W204" s="36">
        <v>45207</v>
      </c>
      <c r="X204" s="57">
        <v>0.15400520753561042</v>
      </c>
      <c r="Y204" s="36">
        <v>71548</v>
      </c>
      <c r="Z204" s="57">
        <v>0.24537431898487405</v>
      </c>
      <c r="AA204" s="36">
        <v>116755</v>
      </c>
      <c r="AB204" s="57">
        <v>0.20833117723156525</v>
      </c>
    </row>
    <row r="205" spans="2:28" ht="15" hidden="1" customHeight="1" outlineLevel="1">
      <c r="B205" s="63" t="s">
        <v>88</v>
      </c>
      <c r="C205" s="36">
        <v>74</v>
      </c>
      <c r="D205" s="57">
        <v>-0.45185185185185184</v>
      </c>
      <c r="E205" s="66">
        <v>49</v>
      </c>
      <c r="F205" s="57">
        <v>0.25641025641025639</v>
      </c>
      <c r="G205" s="66">
        <v>202</v>
      </c>
      <c r="H205" s="57">
        <v>-6.481481481481477E-2</v>
      </c>
      <c r="I205" s="66">
        <v>251</v>
      </c>
      <c r="J205" s="57">
        <v>-1.5686274509803977E-2</v>
      </c>
      <c r="K205" s="36">
        <v>3255</v>
      </c>
      <c r="L205" s="57">
        <v>-0.18461923847695394</v>
      </c>
      <c r="M205" s="36">
        <v>537</v>
      </c>
      <c r="N205" s="57">
        <v>-0.72616012238653749</v>
      </c>
      <c r="O205" s="36">
        <v>3792</v>
      </c>
      <c r="P205" s="57">
        <v>-0.36301024693431883</v>
      </c>
      <c r="Q205" s="66">
        <v>32918</v>
      </c>
      <c r="R205" s="57">
        <v>-5.4406526485120121E-2</v>
      </c>
      <c r="S205" s="66">
        <v>75306</v>
      </c>
      <c r="T205" s="57">
        <v>2.8601868546139997E-2</v>
      </c>
      <c r="U205" s="66">
        <v>108224</v>
      </c>
      <c r="V205" s="57">
        <v>1.8514404206473323E-3</v>
      </c>
      <c r="W205" s="36">
        <v>36296</v>
      </c>
      <c r="X205" s="57">
        <v>-6.8808045564164422E-2</v>
      </c>
      <c r="Y205" s="36">
        <v>76045</v>
      </c>
      <c r="Z205" s="57">
        <v>8.701534706654801E-3</v>
      </c>
      <c r="AA205" s="36">
        <v>112341</v>
      </c>
      <c r="AB205" s="57">
        <v>-1.7714900277177814E-2</v>
      </c>
    </row>
    <row r="206" spans="2:28" ht="15" hidden="1" customHeight="1" outlineLevel="1">
      <c r="B206" s="63" t="s">
        <v>87</v>
      </c>
      <c r="C206" s="36">
        <v>75</v>
      </c>
      <c r="D206" s="57">
        <v>-0.27884615384615385</v>
      </c>
      <c r="E206" s="66">
        <v>23</v>
      </c>
      <c r="F206" s="57">
        <v>-0.23333333333333328</v>
      </c>
      <c r="G206" s="66">
        <v>192</v>
      </c>
      <c r="H206" s="57">
        <v>-0.46368715083798884</v>
      </c>
      <c r="I206" s="66">
        <v>215</v>
      </c>
      <c r="J206" s="57">
        <v>-0.44587628865979378</v>
      </c>
      <c r="K206" s="36">
        <v>3376</v>
      </c>
      <c r="L206" s="57">
        <v>-7.1507150715071521E-2</v>
      </c>
      <c r="M206" s="36">
        <v>1893</v>
      </c>
      <c r="N206" s="57">
        <v>-0.26911196911196911</v>
      </c>
      <c r="O206" s="36">
        <v>5269</v>
      </c>
      <c r="P206" s="57">
        <v>-0.1537102473498233</v>
      </c>
      <c r="Q206" s="66">
        <v>28838</v>
      </c>
      <c r="R206" s="57">
        <v>-0.13594007490636706</v>
      </c>
      <c r="S206" s="66">
        <v>66976</v>
      </c>
      <c r="T206" s="57">
        <v>-0.17908490323213255</v>
      </c>
      <c r="U206" s="66">
        <v>95814</v>
      </c>
      <c r="V206" s="57">
        <v>-0.16655938484020805</v>
      </c>
      <c r="W206" s="36">
        <v>32312</v>
      </c>
      <c r="X206" s="57">
        <v>-0.13011172432359674</v>
      </c>
      <c r="Y206" s="36">
        <v>69061</v>
      </c>
      <c r="Z206" s="57">
        <v>-0.18304844147394572</v>
      </c>
      <c r="AA206" s="36">
        <v>101373</v>
      </c>
      <c r="AB206" s="57">
        <v>-0.16688856015779097</v>
      </c>
    </row>
    <row r="207" spans="2:28" ht="15" hidden="1" customHeight="1" outlineLevel="1">
      <c r="B207" s="63" t="s">
        <v>86</v>
      </c>
      <c r="C207" s="36">
        <v>74</v>
      </c>
      <c r="D207" s="57">
        <v>-9.7560975609756073E-2</v>
      </c>
      <c r="E207" s="66">
        <v>22</v>
      </c>
      <c r="F207" s="57">
        <v>0.375</v>
      </c>
      <c r="G207" s="66">
        <v>119</v>
      </c>
      <c r="H207" s="57">
        <v>-0.48927038626609443</v>
      </c>
      <c r="I207" s="66">
        <v>141</v>
      </c>
      <c r="J207" s="57">
        <v>-0.4337349397590361</v>
      </c>
      <c r="K207" s="36">
        <v>2131</v>
      </c>
      <c r="L207" s="57">
        <v>-0.34911423335369574</v>
      </c>
      <c r="M207" s="36">
        <v>1563</v>
      </c>
      <c r="N207" s="57">
        <v>-0.37379807692307687</v>
      </c>
      <c r="O207" s="36">
        <v>3694</v>
      </c>
      <c r="P207" s="57">
        <v>-0.35979202772963603</v>
      </c>
      <c r="Q207" s="66">
        <v>30363</v>
      </c>
      <c r="R207" s="57">
        <v>-1.969457269234498E-2</v>
      </c>
      <c r="S207" s="66">
        <v>79827</v>
      </c>
      <c r="T207" s="57">
        <v>3.2650738004993407E-2</v>
      </c>
      <c r="U207" s="66">
        <v>110190</v>
      </c>
      <c r="V207" s="57">
        <v>1.7677047545162416E-2</v>
      </c>
      <c r="W207" s="36">
        <v>32590</v>
      </c>
      <c r="X207" s="57">
        <v>-5.1099141068568943E-2</v>
      </c>
      <c r="Y207" s="36">
        <v>81509</v>
      </c>
      <c r="Z207" s="57">
        <v>1.8455117952818956E-2</v>
      </c>
      <c r="AA207" s="36">
        <v>114099</v>
      </c>
      <c r="AB207" s="57">
        <v>-2.4305585913251271E-3</v>
      </c>
    </row>
    <row r="208" spans="2:28" ht="15" hidden="1" customHeight="1" outlineLevel="1">
      <c r="B208" s="63" t="s">
        <v>85</v>
      </c>
      <c r="C208" s="36">
        <v>88</v>
      </c>
      <c r="D208" s="57">
        <v>-0.13725490196078427</v>
      </c>
      <c r="E208" s="66">
        <v>33</v>
      </c>
      <c r="F208" s="57">
        <v>0.83333333333333326</v>
      </c>
      <c r="G208" s="66">
        <v>118</v>
      </c>
      <c r="H208" s="57">
        <v>8.256880733944949E-2</v>
      </c>
      <c r="I208" s="66">
        <v>151</v>
      </c>
      <c r="J208" s="57">
        <v>0.18897637795275601</v>
      </c>
      <c r="K208" s="36">
        <v>1898</v>
      </c>
      <c r="L208" s="57">
        <v>-0.34574284729403659</v>
      </c>
      <c r="M208" s="36">
        <v>1624</v>
      </c>
      <c r="N208" s="57">
        <v>-0.40469208211143692</v>
      </c>
      <c r="O208" s="36">
        <v>3522</v>
      </c>
      <c r="P208" s="57">
        <v>-0.37431160063954516</v>
      </c>
      <c r="Q208" s="66">
        <v>27912</v>
      </c>
      <c r="R208" s="57">
        <v>-0.10889761517096064</v>
      </c>
      <c r="S208" s="66">
        <v>70221</v>
      </c>
      <c r="T208" s="57">
        <v>-3.5465571473702995E-2</v>
      </c>
      <c r="U208" s="66">
        <v>98133</v>
      </c>
      <c r="V208" s="57">
        <v>-5.7555269577242996E-2</v>
      </c>
      <c r="W208" s="36">
        <v>29931</v>
      </c>
      <c r="X208" s="57">
        <v>-0.12849406009783371</v>
      </c>
      <c r="Y208" s="36">
        <v>71963</v>
      </c>
      <c r="Z208" s="57">
        <v>-4.8611845584346947E-2</v>
      </c>
      <c r="AA208" s="36">
        <v>101894</v>
      </c>
      <c r="AB208" s="57">
        <v>-7.3556153622345022E-2</v>
      </c>
    </row>
    <row r="209" spans="2:28" ht="15" hidden="1" customHeight="1" outlineLevel="1">
      <c r="B209" s="63" t="s">
        <v>84</v>
      </c>
      <c r="C209" s="36">
        <v>86</v>
      </c>
      <c r="D209" s="57">
        <v>-0.57213930348258701</v>
      </c>
      <c r="E209" s="66">
        <v>19</v>
      </c>
      <c r="F209" s="57">
        <v>0</v>
      </c>
      <c r="G209" s="66">
        <v>93</v>
      </c>
      <c r="H209" s="57">
        <v>-4.123711340206182E-2</v>
      </c>
      <c r="I209" s="66">
        <v>112</v>
      </c>
      <c r="J209" s="57">
        <v>-3.4482758620689613E-2</v>
      </c>
      <c r="K209" s="36">
        <v>2603</v>
      </c>
      <c r="L209" s="57">
        <v>-0.24199184624344783</v>
      </c>
      <c r="M209" s="36">
        <v>926</v>
      </c>
      <c r="N209" s="57">
        <v>-0.69133333333333336</v>
      </c>
      <c r="O209" s="36">
        <v>3529</v>
      </c>
      <c r="P209" s="57">
        <v>-0.45150761579110976</v>
      </c>
      <c r="Q209" s="66">
        <v>28785</v>
      </c>
      <c r="R209" s="57">
        <v>-9.3985080734002691E-2</v>
      </c>
      <c r="S209" s="66">
        <v>63034</v>
      </c>
      <c r="T209" s="57">
        <v>-0.10401978621787578</v>
      </c>
      <c r="U209" s="66">
        <v>91819</v>
      </c>
      <c r="V209" s="57">
        <v>-0.10089793680169989</v>
      </c>
      <c r="W209" s="36">
        <v>31493</v>
      </c>
      <c r="X209" s="57">
        <v>-0.11099505998588566</v>
      </c>
      <c r="Y209" s="36">
        <v>64053</v>
      </c>
      <c r="Z209" s="57">
        <v>-0.12792549932606301</v>
      </c>
      <c r="AA209" s="36">
        <v>95546</v>
      </c>
      <c r="AB209" s="57">
        <v>-0.12241673861528002</v>
      </c>
    </row>
    <row r="210" spans="2:28" ht="15" hidden="1" customHeight="1" outlineLevel="1">
      <c r="B210" s="63" t="s">
        <v>83</v>
      </c>
      <c r="C210" s="36">
        <v>147</v>
      </c>
      <c r="D210" s="57">
        <v>1.5344827586206895</v>
      </c>
      <c r="E210" s="66">
        <v>60</v>
      </c>
      <c r="F210" s="57">
        <v>0.53846153846153855</v>
      </c>
      <c r="G210" s="66">
        <v>124</v>
      </c>
      <c r="H210" s="57">
        <v>-0.4285714285714286</v>
      </c>
      <c r="I210" s="66">
        <v>184</v>
      </c>
      <c r="J210" s="57">
        <v>-0.28125</v>
      </c>
      <c r="K210" s="36">
        <v>4839</v>
      </c>
      <c r="L210" s="57">
        <v>0.25168132436627011</v>
      </c>
      <c r="M210" s="36">
        <v>991</v>
      </c>
      <c r="N210" s="57">
        <v>-0.59764514819326031</v>
      </c>
      <c r="O210" s="36">
        <v>5830</v>
      </c>
      <c r="P210" s="57">
        <v>-7.8843419181545249E-2</v>
      </c>
      <c r="Q210" s="66">
        <v>34015</v>
      </c>
      <c r="R210" s="57">
        <v>3.8233045114988151E-4</v>
      </c>
      <c r="S210" s="66">
        <v>64474</v>
      </c>
      <c r="T210" s="57">
        <v>-6.7243424669425123E-2</v>
      </c>
      <c r="U210" s="66">
        <v>98489</v>
      </c>
      <c r="V210" s="57">
        <v>-4.4945890384391562E-2</v>
      </c>
      <c r="W210" s="36">
        <v>36440</v>
      </c>
      <c r="X210" s="57">
        <v>-4.0168576320295024E-2</v>
      </c>
      <c r="Y210" s="36">
        <v>68828</v>
      </c>
      <c r="Z210" s="57">
        <v>-4.1419459067992492E-2</v>
      </c>
      <c r="AA210" s="36">
        <v>105268</v>
      </c>
      <c r="AB210" s="57">
        <v>-4.0986817531680764E-2</v>
      </c>
    </row>
    <row r="211" spans="2:28" ht="15" hidden="1" customHeight="1" outlineLevel="1">
      <c r="B211" s="63" t="s">
        <v>82</v>
      </c>
      <c r="C211" s="36">
        <v>147</v>
      </c>
      <c r="D211" s="57">
        <v>1.1304347826086958</v>
      </c>
      <c r="E211" s="66">
        <v>60</v>
      </c>
      <c r="F211" s="57">
        <v>0.11111111111111116</v>
      </c>
      <c r="G211" s="66">
        <v>124</v>
      </c>
      <c r="H211" s="57">
        <v>-0.13286713286713292</v>
      </c>
      <c r="I211" s="66">
        <v>184</v>
      </c>
      <c r="J211" s="57">
        <v>-6.5989847715736016E-2</v>
      </c>
      <c r="K211" s="36">
        <v>4839</v>
      </c>
      <c r="L211" s="57">
        <v>0.17479970866715222</v>
      </c>
      <c r="M211" s="36">
        <v>991</v>
      </c>
      <c r="N211" s="57">
        <v>-0.43078690407811604</v>
      </c>
      <c r="O211" s="36">
        <v>5830</v>
      </c>
      <c r="P211" s="57">
        <v>-5.1194539249146409E-3</v>
      </c>
      <c r="Q211" s="66">
        <v>34015</v>
      </c>
      <c r="R211" s="57">
        <v>-3.0165654492059435E-2</v>
      </c>
      <c r="S211" s="66">
        <v>64474</v>
      </c>
      <c r="T211" s="57">
        <v>7.145943430717594E-2</v>
      </c>
      <c r="U211" s="66">
        <v>98489</v>
      </c>
      <c r="V211" s="57">
        <v>3.4037817464067199E-2</v>
      </c>
      <c r="W211" s="36">
        <v>39061</v>
      </c>
      <c r="X211" s="57">
        <v>-6.46063843316802E-3</v>
      </c>
      <c r="Y211" s="36">
        <v>65589</v>
      </c>
      <c r="Z211" s="57">
        <v>5.6898385381417338E-2</v>
      </c>
      <c r="AA211" s="36">
        <v>104650</v>
      </c>
      <c r="AB211" s="57">
        <v>3.2326161798506448E-2</v>
      </c>
    </row>
    <row r="212" spans="2:28" ht="15" hidden="1" customHeight="1" outlineLevel="1">
      <c r="B212" s="63" t="s">
        <v>81</v>
      </c>
      <c r="C212" s="36">
        <v>214</v>
      </c>
      <c r="D212" s="57">
        <v>0.55072463768115942</v>
      </c>
      <c r="E212" s="66">
        <v>77</v>
      </c>
      <c r="F212" s="57">
        <v>0.39999999999999991</v>
      </c>
      <c r="G212" s="66">
        <v>121</v>
      </c>
      <c r="H212" s="57">
        <v>-0.31638418079096042</v>
      </c>
      <c r="I212" s="66">
        <v>198</v>
      </c>
      <c r="J212" s="57">
        <v>-0.14655172413793105</v>
      </c>
      <c r="K212" s="36">
        <v>6359</v>
      </c>
      <c r="L212" s="57">
        <v>8.8310799246962279E-2</v>
      </c>
      <c r="M212" s="36">
        <v>1435</v>
      </c>
      <c r="N212" s="57">
        <v>-0.58964826994566777</v>
      </c>
      <c r="O212" s="36">
        <v>7794</v>
      </c>
      <c r="P212" s="57">
        <v>-0.16552462526766598</v>
      </c>
      <c r="Q212" s="66">
        <v>39714</v>
      </c>
      <c r="R212" s="57">
        <v>-8.4637854842334326E-3</v>
      </c>
      <c r="S212" s="66">
        <v>76246</v>
      </c>
      <c r="T212" s="57">
        <v>9.4733517114633514E-2</v>
      </c>
      <c r="U212" s="66">
        <v>115960</v>
      </c>
      <c r="V212" s="57">
        <v>5.7055086097665519E-2</v>
      </c>
      <c r="W212" s="36">
        <v>46364</v>
      </c>
      <c r="X212" s="57">
        <v>5.9667165701142721E-3</v>
      </c>
      <c r="Y212" s="36">
        <v>77802</v>
      </c>
      <c r="Z212" s="57">
        <v>6.1100351872562131E-2</v>
      </c>
      <c r="AA212" s="36">
        <v>124166</v>
      </c>
      <c r="AB212" s="57">
        <v>3.9820452052155897E-2</v>
      </c>
    </row>
    <row r="213" spans="2:28" ht="15" hidden="1" customHeight="1" outlineLevel="1">
      <c r="B213" s="63" t="s">
        <v>80</v>
      </c>
      <c r="C213" s="36">
        <v>208</v>
      </c>
      <c r="D213" s="57">
        <v>0.67741935483870974</v>
      </c>
      <c r="E213" s="66">
        <v>61</v>
      </c>
      <c r="F213" s="57">
        <v>5.1724137931034475E-2</v>
      </c>
      <c r="G213" s="66">
        <v>129</v>
      </c>
      <c r="H213" s="57">
        <v>-0.36764705882352944</v>
      </c>
      <c r="I213" s="66">
        <v>190</v>
      </c>
      <c r="J213" s="57">
        <v>-0.27480916030534353</v>
      </c>
      <c r="K213" s="36">
        <v>5958</v>
      </c>
      <c r="L213" s="57">
        <v>2.8482651475919107E-2</v>
      </c>
      <c r="M213" s="36">
        <v>1401</v>
      </c>
      <c r="N213" s="57">
        <v>-0.34070588235294119</v>
      </c>
      <c r="O213" s="36">
        <v>7359</v>
      </c>
      <c r="P213" s="57">
        <v>-7.0598636019196803E-2</v>
      </c>
      <c r="Q213" s="66">
        <v>33608</v>
      </c>
      <c r="R213" s="57">
        <v>1.8269959097106492E-2</v>
      </c>
      <c r="S213" s="66">
        <v>65762</v>
      </c>
      <c r="T213" s="57">
        <v>0.14500121879026362</v>
      </c>
      <c r="U213" s="66">
        <v>99370</v>
      </c>
      <c r="V213" s="57">
        <v>9.8751644755028289E-2</v>
      </c>
      <c r="W213" s="36">
        <v>39835</v>
      </c>
      <c r="X213" s="57">
        <v>2.1934325295023038E-2</v>
      </c>
      <c r="Y213" s="36">
        <v>67292</v>
      </c>
      <c r="Z213" s="57">
        <v>0.125980958117899</v>
      </c>
      <c r="AA213" s="36">
        <v>107127</v>
      </c>
      <c r="AB213" s="57">
        <v>8.4907284567007357E-2</v>
      </c>
    </row>
    <row r="214" spans="2:28" ht="15" hidden="1" customHeight="1" outlineLevel="1">
      <c r="B214" s="63" t="s">
        <v>79</v>
      </c>
      <c r="C214" s="36">
        <v>485</v>
      </c>
      <c r="D214" s="57">
        <v>2.88</v>
      </c>
      <c r="E214" s="66">
        <v>69</v>
      </c>
      <c r="F214" s="57">
        <v>0.56818181818181812</v>
      </c>
      <c r="G214" s="66">
        <v>86</v>
      </c>
      <c r="H214" s="57">
        <v>-7.5268817204301119E-2</v>
      </c>
      <c r="I214" s="66">
        <v>155</v>
      </c>
      <c r="J214" s="57">
        <v>0.13138686131386867</v>
      </c>
      <c r="K214" s="36">
        <v>6220</v>
      </c>
      <c r="L214" s="57">
        <v>7.7056277056277045E-2</v>
      </c>
      <c r="M214" s="36">
        <v>33177</v>
      </c>
      <c r="N214" s="57">
        <v>10.483904465212877</v>
      </c>
      <c r="O214" s="36">
        <v>39397</v>
      </c>
      <c r="P214" s="57">
        <v>3.5472068328716526</v>
      </c>
      <c r="Q214" s="66">
        <v>33177</v>
      </c>
      <c r="R214" s="57">
        <v>7.3585088826327638E-2</v>
      </c>
      <c r="S214" s="66">
        <v>74411</v>
      </c>
      <c r="T214" s="57">
        <v>0.4694405497738896</v>
      </c>
      <c r="U214" s="66">
        <v>107588</v>
      </c>
      <c r="V214" s="57">
        <v>0.31941821392656555</v>
      </c>
      <c r="W214" s="36">
        <v>39951</v>
      </c>
      <c r="X214" s="57">
        <v>8.424023665427316E-2</v>
      </c>
      <c r="Y214" s="36">
        <v>76123</v>
      </c>
      <c r="Z214" s="57">
        <v>0.4196490181085768</v>
      </c>
      <c r="AA214" s="36">
        <v>116074</v>
      </c>
      <c r="AB214" s="57">
        <v>0.28303930671618693</v>
      </c>
    </row>
    <row r="215" spans="2:28" collapsed="1">
      <c r="B215" s="173">
        <v>1996</v>
      </c>
      <c r="C215" s="66">
        <v>2348</v>
      </c>
      <c r="D215" s="67">
        <v>0.64195804195804196</v>
      </c>
      <c r="E215" s="66">
        <v>602</v>
      </c>
      <c r="F215" s="67">
        <v>0.35891647855530473</v>
      </c>
      <c r="G215" s="66">
        <v>1549</v>
      </c>
      <c r="H215" s="67">
        <v>-0.25600384245917385</v>
      </c>
      <c r="I215" s="66">
        <v>2151</v>
      </c>
      <c r="J215" s="67">
        <v>-0.14811881188118814</v>
      </c>
      <c r="K215" s="66">
        <v>54639</v>
      </c>
      <c r="L215" s="67">
        <v>-8.0785709098830649E-3</v>
      </c>
      <c r="M215" s="66">
        <v>46877</v>
      </c>
      <c r="N215" s="67">
        <v>0.64746608561186481</v>
      </c>
      <c r="O215" s="66">
        <v>101516</v>
      </c>
      <c r="P215" s="67">
        <v>0.2152074505015682</v>
      </c>
      <c r="Q215" s="66">
        <v>393702</v>
      </c>
      <c r="R215" s="67">
        <v>-2.6670622265074551E-2</v>
      </c>
      <c r="S215" s="66">
        <v>834368</v>
      </c>
      <c r="T215" s="67">
        <v>3.7838268146695997E-2</v>
      </c>
      <c r="U215" s="66">
        <v>1228070</v>
      </c>
      <c r="V215" s="67">
        <v>1.6245765194407902E-2</v>
      </c>
      <c r="W215" s="66">
        <v>448670</v>
      </c>
      <c r="X215" s="67">
        <v>-2.7575190780961156E-2</v>
      </c>
      <c r="Y215" s="66">
        <v>854482</v>
      </c>
      <c r="Z215" s="67">
        <v>2.3964509804861533E-2</v>
      </c>
      <c r="AA215" s="66">
        <v>1303152</v>
      </c>
      <c r="AB215" s="67">
        <v>5.6139587321943907E-3</v>
      </c>
    </row>
    <row r="216" spans="2:28" ht="15" hidden="1" customHeight="1" outlineLevel="1">
      <c r="B216" s="63" t="s">
        <v>90</v>
      </c>
      <c r="C216" s="36">
        <v>166</v>
      </c>
      <c r="D216" s="57">
        <v>1.3055555555555554</v>
      </c>
      <c r="E216" s="66">
        <v>37</v>
      </c>
      <c r="F216" s="57">
        <v>-0.17777777777777781</v>
      </c>
      <c r="G216" s="66">
        <v>89</v>
      </c>
      <c r="H216" s="57">
        <v>-6.315789473684208E-2</v>
      </c>
      <c r="I216" s="66">
        <v>126</v>
      </c>
      <c r="J216" s="57">
        <v>-9.9999999999999978E-2</v>
      </c>
      <c r="K216" s="36">
        <v>5418</v>
      </c>
      <c r="L216" s="57">
        <v>0.3125</v>
      </c>
      <c r="M216" s="36">
        <v>1510</v>
      </c>
      <c r="N216" s="57">
        <v>-0.35081685296646603</v>
      </c>
      <c r="O216" s="36">
        <v>6928</v>
      </c>
      <c r="P216" s="57">
        <v>7.344282615432296E-2</v>
      </c>
      <c r="Q216" s="66">
        <v>37219</v>
      </c>
      <c r="R216" s="57">
        <v>0.13670097425403904</v>
      </c>
      <c r="S216" s="66">
        <v>65823</v>
      </c>
      <c r="T216" s="57">
        <v>4.4710027616417403E-2</v>
      </c>
      <c r="U216" s="66">
        <v>103042</v>
      </c>
      <c r="V216" s="57">
        <v>7.6167897314854516E-2</v>
      </c>
      <c r="W216" s="36">
        <v>42786</v>
      </c>
      <c r="X216" s="57">
        <v>0.15675354168919653</v>
      </c>
      <c r="Y216" s="36">
        <v>67422</v>
      </c>
      <c r="Z216" s="57">
        <v>3.049199871612629E-2</v>
      </c>
      <c r="AA216" s="36">
        <v>110208</v>
      </c>
      <c r="AB216" s="57">
        <v>7.6092369281843375E-2</v>
      </c>
    </row>
    <row r="217" spans="2:28" ht="15" hidden="1" customHeight="1" outlineLevel="1">
      <c r="B217" s="63" t="s">
        <v>89</v>
      </c>
      <c r="C217" s="36">
        <v>126</v>
      </c>
      <c r="D217" s="57">
        <v>0.28571428571428581</v>
      </c>
      <c r="E217" s="66">
        <v>34</v>
      </c>
      <c r="F217" s="57">
        <v>-5.555555555555558E-2</v>
      </c>
      <c r="G217" s="66">
        <v>146</v>
      </c>
      <c r="H217" s="57">
        <v>-0.22340425531914898</v>
      </c>
      <c r="I217" s="66">
        <v>180</v>
      </c>
      <c r="J217" s="57">
        <v>-0.1964285714285714</v>
      </c>
      <c r="K217" s="36">
        <v>7033</v>
      </c>
      <c r="L217" s="57">
        <v>-8.8281047446201688E-2</v>
      </c>
      <c r="M217" s="36">
        <v>1454</v>
      </c>
      <c r="N217" s="57">
        <v>-0.1442024720423779</v>
      </c>
      <c r="O217" s="36">
        <v>8487</v>
      </c>
      <c r="P217" s="57">
        <v>-9.837458833528101E-2</v>
      </c>
      <c r="Q217" s="66">
        <v>31981</v>
      </c>
      <c r="R217" s="57">
        <v>-0.11495779714957799</v>
      </c>
      <c r="S217" s="66">
        <v>55851</v>
      </c>
      <c r="T217" s="57">
        <v>-7.6675097951693694E-2</v>
      </c>
      <c r="U217" s="66">
        <v>87832</v>
      </c>
      <c r="V217" s="57">
        <v>-9.0991886073853334E-2</v>
      </c>
      <c r="W217" s="36">
        <v>39174</v>
      </c>
      <c r="X217" s="57">
        <v>-0.10933769865629905</v>
      </c>
      <c r="Y217" s="36">
        <v>57451</v>
      </c>
      <c r="Z217" s="57">
        <v>-7.8956649993587313E-2</v>
      </c>
      <c r="AA217" s="36">
        <v>96625</v>
      </c>
      <c r="AB217" s="57">
        <v>-9.1520228659539904E-2</v>
      </c>
    </row>
    <row r="218" spans="2:28" ht="15" hidden="1" customHeight="1" outlineLevel="1">
      <c r="B218" s="63" t="s">
        <v>88</v>
      </c>
      <c r="C218" s="36">
        <v>135</v>
      </c>
      <c r="D218" s="57">
        <v>0.40625</v>
      </c>
      <c r="E218" s="66">
        <v>39</v>
      </c>
      <c r="F218" s="57">
        <v>-0.11363636363636365</v>
      </c>
      <c r="G218" s="66">
        <v>216</v>
      </c>
      <c r="H218" s="57">
        <v>-8.085106382978724E-2</v>
      </c>
      <c r="I218" s="66">
        <v>255</v>
      </c>
      <c r="J218" s="57">
        <v>-8.6021505376344121E-2</v>
      </c>
      <c r="K218" s="36">
        <v>3992</v>
      </c>
      <c r="L218" s="57">
        <v>-6.2690772481803214E-2</v>
      </c>
      <c r="M218" s="36">
        <v>1961</v>
      </c>
      <c r="N218" s="57">
        <v>-0.30188679245283023</v>
      </c>
      <c r="O218" s="36">
        <v>5953</v>
      </c>
      <c r="P218" s="57">
        <v>-0.15775325410299945</v>
      </c>
      <c r="Q218" s="66">
        <v>34812</v>
      </c>
      <c r="R218" s="57">
        <v>-9.4639931341187533E-2</v>
      </c>
      <c r="S218" s="66">
        <v>73212</v>
      </c>
      <c r="T218" s="57">
        <v>0.17926002287260601</v>
      </c>
      <c r="U218" s="66">
        <v>108024</v>
      </c>
      <c r="V218" s="57">
        <v>7.4502158473750191E-2</v>
      </c>
      <c r="W218" s="36">
        <v>38978</v>
      </c>
      <c r="X218" s="57">
        <v>-9.0361726954492405E-2</v>
      </c>
      <c r="Y218" s="36">
        <v>75389</v>
      </c>
      <c r="Z218" s="57">
        <v>0.15756905738019555</v>
      </c>
      <c r="AA218" s="36">
        <v>114367</v>
      </c>
      <c r="AB218" s="57">
        <v>5.9179269659279221E-2</v>
      </c>
    </row>
    <row r="219" spans="2:28" ht="15" hidden="1" customHeight="1" outlineLevel="1">
      <c r="B219" s="63" t="s">
        <v>87</v>
      </c>
      <c r="C219" s="36">
        <v>104</v>
      </c>
      <c r="D219" s="57">
        <v>0.48571428571428577</v>
      </c>
      <c r="E219" s="66">
        <v>30</v>
      </c>
      <c r="F219" s="57">
        <v>-0.1428571428571429</v>
      </c>
      <c r="G219" s="66">
        <v>358</v>
      </c>
      <c r="H219" s="57">
        <v>0.64976958525345618</v>
      </c>
      <c r="I219" s="66">
        <v>388</v>
      </c>
      <c r="J219" s="57">
        <v>0.53968253968253976</v>
      </c>
      <c r="K219" s="36">
        <v>3636</v>
      </c>
      <c r="L219" s="57">
        <v>-0.29384346475043699</v>
      </c>
      <c r="M219" s="36">
        <v>2590</v>
      </c>
      <c r="N219" s="57">
        <v>-0.38929497759962273</v>
      </c>
      <c r="O219" s="36">
        <v>6226</v>
      </c>
      <c r="P219" s="57">
        <v>-0.33695420660276887</v>
      </c>
      <c r="Q219" s="66">
        <v>33375</v>
      </c>
      <c r="R219" s="57">
        <v>-5.3701550937083509E-2</v>
      </c>
      <c r="S219" s="66">
        <v>81587</v>
      </c>
      <c r="T219" s="57">
        <v>3.623593365001132E-2</v>
      </c>
      <c r="U219" s="66">
        <v>114962</v>
      </c>
      <c r="V219" s="57">
        <v>8.412059331772026E-3</v>
      </c>
      <c r="W219" s="36">
        <v>37145</v>
      </c>
      <c r="X219" s="57">
        <v>-8.3360067122374981E-2</v>
      </c>
      <c r="Y219" s="36">
        <v>84535</v>
      </c>
      <c r="Z219" s="57">
        <v>1.6143379171074113E-2</v>
      </c>
      <c r="AA219" s="36">
        <v>121680</v>
      </c>
      <c r="AB219" s="57">
        <v>-1.6449096714222233E-2</v>
      </c>
    </row>
    <row r="220" spans="2:28" ht="15" hidden="1" customHeight="1" outlineLevel="1">
      <c r="B220" s="63" t="s">
        <v>86</v>
      </c>
      <c r="C220" s="36">
        <v>82</v>
      </c>
      <c r="D220" s="57">
        <v>0</v>
      </c>
      <c r="E220" s="66">
        <v>16</v>
      </c>
      <c r="F220" s="57">
        <v>0.14285714285714279</v>
      </c>
      <c r="G220" s="66">
        <v>233</v>
      </c>
      <c r="H220" s="57">
        <v>0.43827160493827155</v>
      </c>
      <c r="I220" s="66">
        <v>249</v>
      </c>
      <c r="J220" s="57">
        <v>0.41477272727272729</v>
      </c>
      <c r="K220" s="36">
        <v>3274</v>
      </c>
      <c r="L220" s="57">
        <v>-9.4078583287216411E-2</v>
      </c>
      <c r="M220" s="36">
        <v>2496</v>
      </c>
      <c r="N220" s="57">
        <v>-0.53914327917282123</v>
      </c>
      <c r="O220" s="36">
        <v>5770</v>
      </c>
      <c r="P220" s="57">
        <v>-0.36101882613510516</v>
      </c>
      <c r="Q220" s="66">
        <v>30973</v>
      </c>
      <c r="R220" s="57">
        <v>-0.26661615324509269</v>
      </c>
      <c r="S220" s="66">
        <v>77303</v>
      </c>
      <c r="T220" s="57">
        <v>6.707249737728449E-2</v>
      </c>
      <c r="U220" s="66">
        <v>108276</v>
      </c>
      <c r="V220" s="57">
        <v>-5.581764434019032E-2</v>
      </c>
      <c r="W220" s="36">
        <v>34345</v>
      </c>
      <c r="X220" s="57">
        <v>-0.2524432448904077</v>
      </c>
      <c r="Y220" s="36">
        <v>80032</v>
      </c>
      <c r="Z220" s="57">
        <v>2.576196457409452E-2</v>
      </c>
      <c r="AA220" s="36">
        <v>114377</v>
      </c>
      <c r="AB220" s="57">
        <v>-7.7344411729117102E-2</v>
      </c>
    </row>
    <row r="221" spans="2:28" ht="15" hidden="1" customHeight="1" outlineLevel="1">
      <c r="B221" s="63" t="s">
        <v>85</v>
      </c>
      <c r="C221" s="36">
        <v>102</v>
      </c>
      <c r="D221" s="57">
        <v>0.39726027397260277</v>
      </c>
      <c r="E221" s="66">
        <v>18</v>
      </c>
      <c r="F221" s="57">
        <v>0.125</v>
      </c>
      <c r="G221" s="66">
        <v>109</v>
      </c>
      <c r="H221" s="57">
        <v>1.0961538461538463</v>
      </c>
      <c r="I221" s="66">
        <v>127</v>
      </c>
      <c r="J221" s="57">
        <v>0.86764705882352944</v>
      </c>
      <c r="K221" s="36">
        <v>2901</v>
      </c>
      <c r="L221" s="57">
        <v>-0.27601697030197159</v>
      </c>
      <c r="M221" s="36">
        <v>2728</v>
      </c>
      <c r="N221" s="57">
        <v>-0.38517016001803017</v>
      </c>
      <c r="O221" s="36">
        <v>5629</v>
      </c>
      <c r="P221" s="57">
        <v>-0.33337280909521549</v>
      </c>
      <c r="Q221" s="66">
        <v>31323</v>
      </c>
      <c r="R221" s="57">
        <v>-0.2743258270781207</v>
      </c>
      <c r="S221" s="66">
        <v>72803</v>
      </c>
      <c r="T221" s="57">
        <v>-0.10902927354611314</v>
      </c>
      <c r="U221" s="66">
        <v>104126</v>
      </c>
      <c r="V221" s="57">
        <v>-0.1661648355168327</v>
      </c>
      <c r="W221" s="36">
        <v>34344</v>
      </c>
      <c r="X221" s="57">
        <v>-0.27329665679221327</v>
      </c>
      <c r="Y221" s="36">
        <v>75640</v>
      </c>
      <c r="Z221" s="57">
        <v>-0.12251598009303832</v>
      </c>
      <c r="AA221" s="36">
        <v>109984</v>
      </c>
      <c r="AB221" s="57">
        <v>-0.17590906706828213</v>
      </c>
    </row>
    <row r="222" spans="2:28" ht="15" hidden="1" customHeight="1" outlineLevel="1">
      <c r="B222" s="63" t="s">
        <v>84</v>
      </c>
      <c r="C222" s="36">
        <v>201</v>
      </c>
      <c r="D222" s="57">
        <v>1.6447368421052633</v>
      </c>
      <c r="E222" s="66">
        <v>19</v>
      </c>
      <c r="F222" s="57">
        <v>-0.53658536585365857</v>
      </c>
      <c r="G222" s="66">
        <v>97</v>
      </c>
      <c r="H222" s="57">
        <v>0.64406779661016955</v>
      </c>
      <c r="I222" s="66">
        <v>116</v>
      </c>
      <c r="J222" s="57">
        <v>0.15999999999999992</v>
      </c>
      <c r="K222" s="36">
        <v>3434</v>
      </c>
      <c r="L222" s="57">
        <v>-0.13826850690087833</v>
      </c>
      <c r="M222" s="36">
        <v>3000</v>
      </c>
      <c r="N222" s="57">
        <v>0.36116152450090744</v>
      </c>
      <c r="O222" s="36">
        <v>6434</v>
      </c>
      <c r="P222" s="57">
        <v>3.9586362901922856E-2</v>
      </c>
      <c r="Q222" s="66">
        <v>31771</v>
      </c>
      <c r="R222" s="57">
        <v>-8.3934029179401404E-2</v>
      </c>
      <c r="S222" s="66">
        <v>70352</v>
      </c>
      <c r="T222" s="57">
        <v>0.10555511903826509</v>
      </c>
      <c r="U222" s="66">
        <v>102123</v>
      </c>
      <c r="V222" s="57">
        <v>3.8711514793982715E-2</v>
      </c>
      <c r="W222" s="36">
        <v>35425</v>
      </c>
      <c r="X222" s="57">
        <v>-8.6607879537953791E-2</v>
      </c>
      <c r="Y222" s="36">
        <v>73449</v>
      </c>
      <c r="Z222" s="57">
        <v>0.11458617863971599</v>
      </c>
      <c r="AA222" s="36">
        <v>108874</v>
      </c>
      <c r="AB222" s="57">
        <v>4.0045088936015771E-2</v>
      </c>
    </row>
    <row r="223" spans="2:28" ht="15" hidden="1" customHeight="1" outlineLevel="1">
      <c r="B223" s="63" t="s">
        <v>83</v>
      </c>
      <c r="C223" s="36">
        <v>58</v>
      </c>
      <c r="D223" s="57">
        <v>-0.3012048192771084</v>
      </c>
      <c r="E223" s="66">
        <v>39</v>
      </c>
      <c r="F223" s="57">
        <v>2.6315789473684292E-2</v>
      </c>
      <c r="G223" s="66">
        <v>217</v>
      </c>
      <c r="H223" s="57">
        <v>0.97272727272727266</v>
      </c>
      <c r="I223" s="66">
        <v>256</v>
      </c>
      <c r="J223" s="57">
        <v>0.72972972972972983</v>
      </c>
      <c r="K223" s="36">
        <v>3866</v>
      </c>
      <c r="L223" s="57">
        <v>-0.27778815617410801</v>
      </c>
      <c r="M223" s="36">
        <v>2463</v>
      </c>
      <c r="N223" s="57">
        <v>0.28616187989556141</v>
      </c>
      <c r="O223" s="36">
        <v>6329</v>
      </c>
      <c r="P223" s="57">
        <v>-0.12919647771051179</v>
      </c>
      <c r="Q223" s="66">
        <v>34002</v>
      </c>
      <c r="R223" s="57">
        <v>-0.14158040898762936</v>
      </c>
      <c r="S223" s="66">
        <v>69122</v>
      </c>
      <c r="T223" s="57">
        <v>0.13312896509893291</v>
      </c>
      <c r="U223" s="66">
        <v>103124</v>
      </c>
      <c r="V223" s="57">
        <v>2.4977388158352376E-2</v>
      </c>
      <c r="W223" s="36">
        <v>37965</v>
      </c>
      <c r="X223" s="57">
        <v>-0.15790524354538193</v>
      </c>
      <c r="Y223" s="36">
        <v>71802</v>
      </c>
      <c r="Z223" s="57">
        <v>0.13924412147367748</v>
      </c>
      <c r="AA223" s="36">
        <v>109767</v>
      </c>
      <c r="AB223" s="57">
        <v>1.5326981777818993E-2</v>
      </c>
    </row>
    <row r="224" spans="2:28" ht="15" hidden="1" customHeight="1" outlineLevel="1">
      <c r="B224" s="63" t="s">
        <v>82</v>
      </c>
      <c r="C224" s="36">
        <v>69</v>
      </c>
      <c r="D224" s="57">
        <v>-0.54304635761589404</v>
      </c>
      <c r="E224" s="66">
        <v>54</v>
      </c>
      <c r="F224" s="57">
        <v>3.8461538461538547E-2</v>
      </c>
      <c r="G224" s="66">
        <v>143</v>
      </c>
      <c r="H224" s="57">
        <v>0.21186440677966112</v>
      </c>
      <c r="I224" s="66">
        <v>197</v>
      </c>
      <c r="J224" s="57">
        <v>0.15882352941176481</v>
      </c>
      <c r="K224" s="36">
        <v>4119</v>
      </c>
      <c r="L224" s="57">
        <v>-0.16922146026623641</v>
      </c>
      <c r="M224" s="36">
        <v>1741</v>
      </c>
      <c r="N224" s="57">
        <v>0.23125884016973131</v>
      </c>
      <c r="O224" s="36">
        <v>5860</v>
      </c>
      <c r="P224" s="57">
        <v>-8.0351537978656573E-2</v>
      </c>
      <c r="Q224" s="66">
        <v>35073</v>
      </c>
      <c r="R224" s="57">
        <v>-0.11212090527061924</v>
      </c>
      <c r="S224" s="66">
        <v>60174</v>
      </c>
      <c r="T224" s="57">
        <v>-1.6957459321701673E-2</v>
      </c>
      <c r="U224" s="66">
        <v>95247</v>
      </c>
      <c r="V224" s="57">
        <v>-5.4282423496236909E-2</v>
      </c>
      <c r="W224" s="36">
        <v>39315</v>
      </c>
      <c r="X224" s="57">
        <v>-0.11974117278284035</v>
      </c>
      <c r="Y224" s="36">
        <v>62058</v>
      </c>
      <c r="Z224" s="57">
        <v>-1.0933316333035847E-2</v>
      </c>
      <c r="AA224" s="36">
        <v>101373</v>
      </c>
      <c r="AB224" s="57">
        <v>-5.6178833781783344E-2</v>
      </c>
    </row>
    <row r="225" spans="2:28" ht="15" hidden="1" customHeight="1" outlineLevel="1">
      <c r="B225" s="63" t="s">
        <v>81</v>
      </c>
      <c r="C225" s="36">
        <v>138</v>
      </c>
      <c r="D225" s="57">
        <v>-3.4965034965035002E-2</v>
      </c>
      <c r="E225" s="66">
        <v>55</v>
      </c>
      <c r="F225" s="57">
        <v>-3.5087719298245612E-2</v>
      </c>
      <c r="G225" s="66">
        <v>177</v>
      </c>
      <c r="H225" s="57">
        <v>0.86315789473684212</v>
      </c>
      <c r="I225" s="66">
        <v>232</v>
      </c>
      <c r="J225" s="57">
        <v>0.52631578947368429</v>
      </c>
      <c r="K225" s="36">
        <v>5843</v>
      </c>
      <c r="L225" s="57">
        <v>-0.15146674411850136</v>
      </c>
      <c r="M225" s="36">
        <v>3497</v>
      </c>
      <c r="N225" s="57">
        <v>0.89847991313789355</v>
      </c>
      <c r="O225" s="36">
        <v>9340</v>
      </c>
      <c r="P225" s="57">
        <v>7.0119156736938582E-2</v>
      </c>
      <c r="Q225" s="66">
        <v>40053</v>
      </c>
      <c r="R225" s="57">
        <v>7.8316821020891769E-2</v>
      </c>
      <c r="S225" s="66">
        <v>69648</v>
      </c>
      <c r="T225" s="57">
        <v>0.12520598403825645</v>
      </c>
      <c r="U225" s="66">
        <v>109701</v>
      </c>
      <c r="V225" s="57">
        <v>0.10762100926879503</v>
      </c>
      <c r="W225" s="36">
        <v>46089</v>
      </c>
      <c r="X225" s="57">
        <v>4.2030296179063953E-2</v>
      </c>
      <c r="Y225" s="36">
        <v>73322</v>
      </c>
      <c r="Z225" s="57">
        <v>0.14861752956841867</v>
      </c>
      <c r="AA225" s="36">
        <v>119411</v>
      </c>
      <c r="AB225" s="57">
        <v>0.10499236570582515</v>
      </c>
    </row>
    <row r="226" spans="2:28" ht="15" hidden="1" customHeight="1" outlineLevel="1">
      <c r="B226" s="63" t="s">
        <v>80</v>
      </c>
      <c r="C226" s="36">
        <v>124</v>
      </c>
      <c r="D226" s="57">
        <v>-0.2832369942196532</v>
      </c>
      <c r="E226" s="66">
        <v>58</v>
      </c>
      <c r="F226" s="57">
        <v>0.26086956521739135</v>
      </c>
      <c r="G226" s="66">
        <v>204</v>
      </c>
      <c r="H226" s="57">
        <v>0.36912751677852351</v>
      </c>
      <c r="I226" s="66">
        <v>262</v>
      </c>
      <c r="J226" s="57">
        <v>0.34358974358974348</v>
      </c>
      <c r="K226" s="36">
        <v>5793</v>
      </c>
      <c r="L226" s="57">
        <v>-0.10018639328984158</v>
      </c>
      <c r="M226" s="36">
        <v>2125</v>
      </c>
      <c r="N226" s="57">
        <v>0.60619803476946332</v>
      </c>
      <c r="O226" s="36">
        <v>7918</v>
      </c>
      <c r="P226" s="57">
        <v>2.0229351887643299E-2</v>
      </c>
      <c r="Q226" s="66">
        <v>33005</v>
      </c>
      <c r="R226" s="57">
        <v>2.9187065390252176E-2</v>
      </c>
      <c r="S226" s="66">
        <v>57434</v>
      </c>
      <c r="T226" s="57">
        <v>8.5544719135102421E-2</v>
      </c>
      <c r="U226" s="66">
        <v>90439</v>
      </c>
      <c r="V226" s="57">
        <v>6.4276215917248303E-2</v>
      </c>
      <c r="W226" s="36">
        <v>38980</v>
      </c>
      <c r="X226" s="57">
        <v>6.5589009967463863E-3</v>
      </c>
      <c r="Y226" s="36">
        <v>59763</v>
      </c>
      <c r="Z226" s="57">
        <v>9.8988598749540246E-2</v>
      </c>
      <c r="AA226" s="36">
        <v>98743</v>
      </c>
      <c r="AB226" s="57">
        <v>6.054389620432632E-2</v>
      </c>
    </row>
    <row r="227" spans="2:28" ht="15" hidden="1" customHeight="1" outlineLevel="1">
      <c r="B227" s="63" t="s">
        <v>79</v>
      </c>
      <c r="C227" s="36">
        <v>125</v>
      </c>
      <c r="D227" s="57">
        <v>-0.1071428571428571</v>
      </c>
      <c r="E227" s="66">
        <v>44</v>
      </c>
      <c r="F227" s="57">
        <v>0.22222222222222232</v>
      </c>
      <c r="G227" s="66">
        <v>93</v>
      </c>
      <c r="H227" s="57">
        <v>-9.7087378640776656E-2</v>
      </c>
      <c r="I227" s="66">
        <v>137</v>
      </c>
      <c r="J227" s="57">
        <v>-1.4388489208633115E-2</v>
      </c>
      <c r="K227" s="36">
        <v>5775</v>
      </c>
      <c r="L227" s="57">
        <v>-0.31110580937611831</v>
      </c>
      <c r="M227" s="36">
        <v>2889</v>
      </c>
      <c r="N227" s="57">
        <v>0.36854571293225957</v>
      </c>
      <c r="O227" s="36">
        <v>8664</v>
      </c>
      <c r="P227" s="57">
        <v>-0.17438536306460839</v>
      </c>
      <c r="Q227" s="66">
        <v>30903</v>
      </c>
      <c r="R227" s="57">
        <v>-3.9832219978250705E-2</v>
      </c>
      <c r="S227" s="66">
        <v>50639</v>
      </c>
      <c r="T227" s="57">
        <v>4.0178296325205975E-2</v>
      </c>
      <c r="U227" s="66">
        <v>81542</v>
      </c>
      <c r="V227" s="57">
        <v>8.3345699164070197E-3</v>
      </c>
      <c r="W227" s="36">
        <v>36847</v>
      </c>
      <c r="X227" s="57">
        <v>-9.5645984684861629E-2</v>
      </c>
      <c r="Y227" s="36">
        <v>53621</v>
      </c>
      <c r="Z227" s="57">
        <v>5.3519853822425745E-2</v>
      </c>
      <c r="AA227" s="36">
        <v>90468</v>
      </c>
      <c r="AB227" s="57">
        <v>-1.2799947621697672E-2</v>
      </c>
    </row>
    <row r="228" spans="2:28" collapsed="1">
      <c r="B228" s="173">
        <v>1995</v>
      </c>
      <c r="C228" s="66">
        <v>1430</v>
      </c>
      <c r="D228" s="67">
        <v>0.13762927605409714</v>
      </c>
      <c r="E228" s="66">
        <v>443</v>
      </c>
      <c r="F228" s="67">
        <v>-3.6956521739130443E-2</v>
      </c>
      <c r="G228" s="66">
        <v>2082</v>
      </c>
      <c r="H228" s="67">
        <v>0.31522425773847118</v>
      </c>
      <c r="I228" s="66">
        <v>2525</v>
      </c>
      <c r="J228" s="67">
        <v>0.23592755751346051</v>
      </c>
      <c r="K228" s="66">
        <v>55084</v>
      </c>
      <c r="L228" s="67">
        <v>-0.15090791380213953</v>
      </c>
      <c r="M228" s="66">
        <v>28454</v>
      </c>
      <c r="N228" s="67">
        <v>-0.10344392979802752</v>
      </c>
      <c r="O228" s="66">
        <v>83538</v>
      </c>
      <c r="P228" s="67">
        <v>-0.13531585430230508</v>
      </c>
      <c r="Q228" s="66">
        <v>404490</v>
      </c>
      <c r="R228" s="67">
        <v>-8.7315286775108469E-2</v>
      </c>
      <c r="S228" s="66">
        <v>803948</v>
      </c>
      <c r="T228" s="67">
        <v>4.7073150083680071E-2</v>
      </c>
      <c r="U228" s="66">
        <v>1208438</v>
      </c>
      <c r="V228" s="67">
        <v>-2.1090147581487306E-3</v>
      </c>
      <c r="W228" s="66">
        <v>461393</v>
      </c>
      <c r="X228" s="67">
        <v>-9.4913864466493303E-2</v>
      </c>
      <c r="Y228" s="66">
        <v>834484</v>
      </c>
      <c r="Z228" s="67">
        <v>4.1640193477921583E-2</v>
      </c>
      <c r="AA228" s="66">
        <v>1295877</v>
      </c>
      <c r="AB228" s="67">
        <v>-1.1462327876280654E-2</v>
      </c>
    </row>
    <row r="229" spans="2:28" ht="15" hidden="1" customHeight="1" outlineLevel="1">
      <c r="B229" s="63" t="s">
        <v>90</v>
      </c>
      <c r="C229" s="36">
        <v>72</v>
      </c>
      <c r="D229" s="57">
        <v>-0.41463414634146345</v>
      </c>
      <c r="E229" s="66">
        <v>45</v>
      </c>
      <c r="F229" s="57">
        <v>0.40625</v>
      </c>
      <c r="G229" s="66">
        <v>95</v>
      </c>
      <c r="H229" s="57">
        <v>-6.8627450980392135E-2</v>
      </c>
      <c r="I229" s="66">
        <v>140</v>
      </c>
      <c r="J229" s="57">
        <v>4.4776119402984982E-2</v>
      </c>
      <c r="K229" s="36">
        <v>4128</v>
      </c>
      <c r="L229" s="57">
        <v>-0.2952023220078539</v>
      </c>
      <c r="M229" s="36">
        <v>2326</v>
      </c>
      <c r="N229" s="57">
        <v>2.4306784660766962</v>
      </c>
      <c r="O229" s="36">
        <v>6454</v>
      </c>
      <c r="P229" s="57">
        <v>-1.2394797245600664E-2</v>
      </c>
      <c r="Q229" s="66">
        <v>32743</v>
      </c>
      <c r="R229" s="57">
        <v>-0.13913500723018268</v>
      </c>
      <c r="S229" s="66">
        <v>63006</v>
      </c>
      <c r="T229" s="57">
        <v>0.16180782209437417</v>
      </c>
      <c r="U229" s="66">
        <v>95749</v>
      </c>
      <c r="V229" s="57">
        <v>3.7749550213513006E-2</v>
      </c>
      <c r="W229" s="36">
        <v>36988</v>
      </c>
      <c r="X229" s="57">
        <v>-0.16026063068994478</v>
      </c>
      <c r="Y229" s="36">
        <v>65427</v>
      </c>
      <c r="Z229" s="57">
        <v>0.18934394939193977</v>
      </c>
      <c r="AA229" s="36">
        <v>102415</v>
      </c>
      <c r="AB229" s="57">
        <v>3.3889236608855455E-2</v>
      </c>
    </row>
    <row r="230" spans="2:28" ht="15" hidden="1" customHeight="1" outlineLevel="1">
      <c r="B230" s="63" t="s">
        <v>89</v>
      </c>
      <c r="C230" s="36">
        <v>98</v>
      </c>
      <c r="D230" s="57">
        <v>-0.31468531468531469</v>
      </c>
      <c r="E230" s="66">
        <v>36</v>
      </c>
      <c r="F230" s="57">
        <v>0.71428571428571419</v>
      </c>
      <c r="G230" s="66">
        <v>188</v>
      </c>
      <c r="H230" s="57">
        <v>-0.40506329113924056</v>
      </c>
      <c r="I230" s="66">
        <v>224</v>
      </c>
      <c r="J230" s="57">
        <v>-0.33531157270029677</v>
      </c>
      <c r="K230" s="36">
        <v>7714</v>
      </c>
      <c r="L230" s="57">
        <v>3.0319219981300938E-2</v>
      </c>
      <c r="M230" s="36">
        <v>1699</v>
      </c>
      <c r="N230" s="57">
        <v>0.11263916175507527</v>
      </c>
      <c r="O230" s="36">
        <v>9413</v>
      </c>
      <c r="P230" s="57">
        <v>4.4264477479476261E-2</v>
      </c>
      <c r="Q230" s="66">
        <v>36135</v>
      </c>
      <c r="R230" s="57">
        <v>-2.1474220103986141E-2</v>
      </c>
      <c r="S230" s="66">
        <v>60489</v>
      </c>
      <c r="T230" s="57">
        <v>0.24468085106382986</v>
      </c>
      <c r="U230" s="66">
        <v>96624</v>
      </c>
      <c r="V230" s="57">
        <v>0.1297617098893904</v>
      </c>
      <c r="W230" s="36">
        <v>43983</v>
      </c>
      <c r="X230" s="57">
        <v>-1.336952376679601E-2</v>
      </c>
      <c r="Y230" s="36">
        <v>62376</v>
      </c>
      <c r="Z230" s="57">
        <v>0.23661307269879672</v>
      </c>
      <c r="AA230" s="36">
        <v>106359</v>
      </c>
      <c r="AB230" s="57">
        <v>0.11933277204798998</v>
      </c>
    </row>
    <row r="231" spans="2:28" ht="15" hidden="1" customHeight="1" outlineLevel="1">
      <c r="B231" s="63" t="s">
        <v>88</v>
      </c>
      <c r="C231" s="36">
        <v>96</v>
      </c>
      <c r="D231" s="57">
        <v>-0.24409448818897639</v>
      </c>
      <c r="E231" s="66">
        <v>44</v>
      </c>
      <c r="F231" s="57">
        <v>1</v>
      </c>
      <c r="G231" s="66">
        <v>235</v>
      </c>
      <c r="H231" s="57">
        <v>4.9107142857142794E-2</v>
      </c>
      <c r="I231" s="66">
        <v>279</v>
      </c>
      <c r="J231" s="57">
        <v>0.13414634146341453</v>
      </c>
      <c r="K231" s="36">
        <v>4259</v>
      </c>
      <c r="L231" s="57">
        <v>-0.21810170736185053</v>
      </c>
      <c r="M231" s="36">
        <v>2809</v>
      </c>
      <c r="N231" s="57">
        <v>0.74580484773151023</v>
      </c>
      <c r="O231" s="36">
        <v>7068</v>
      </c>
      <c r="P231" s="57">
        <v>1.7006802721089009E-3</v>
      </c>
      <c r="Q231" s="66">
        <v>38451</v>
      </c>
      <c r="R231" s="57">
        <v>-5.2324148469463205E-2</v>
      </c>
      <c r="S231" s="66">
        <v>62083</v>
      </c>
      <c r="T231" s="57">
        <v>-0.10028549483355798</v>
      </c>
      <c r="U231" s="66">
        <v>100534</v>
      </c>
      <c r="V231" s="57">
        <v>-8.2526442592879889E-2</v>
      </c>
      <c r="W231" s="36">
        <v>42850</v>
      </c>
      <c r="X231" s="57">
        <v>-7.1908165475416896E-2</v>
      </c>
      <c r="Y231" s="36">
        <v>65127</v>
      </c>
      <c r="Z231" s="57">
        <v>-8.0594612908690522E-2</v>
      </c>
      <c r="AA231" s="36">
        <v>107977</v>
      </c>
      <c r="AB231" s="57">
        <v>-7.7166982889766311E-2</v>
      </c>
    </row>
    <row r="232" spans="2:28" ht="15" hidden="1" customHeight="1" outlineLevel="1">
      <c r="B232" s="63" t="s">
        <v>87</v>
      </c>
      <c r="C232" s="36">
        <v>70</v>
      </c>
      <c r="D232" s="57">
        <v>-0.49275362318840576</v>
      </c>
      <c r="E232" s="66">
        <v>35</v>
      </c>
      <c r="F232" s="57">
        <v>0.12903225806451624</v>
      </c>
      <c r="G232" s="66">
        <v>217</v>
      </c>
      <c r="H232" s="57">
        <v>1.0471698113207548</v>
      </c>
      <c r="I232" s="66">
        <v>252</v>
      </c>
      <c r="J232" s="57">
        <v>0.83941605839416056</v>
      </c>
      <c r="K232" s="36">
        <v>5149</v>
      </c>
      <c r="L232" s="57">
        <v>-2.9040165943805429E-2</v>
      </c>
      <c r="M232" s="36">
        <v>4241</v>
      </c>
      <c r="N232" s="57">
        <v>1.6292622442653442</v>
      </c>
      <c r="O232" s="36">
        <v>9390</v>
      </c>
      <c r="P232" s="57">
        <v>0.35772122614227886</v>
      </c>
      <c r="Q232" s="66">
        <v>35269</v>
      </c>
      <c r="R232" s="57">
        <v>9.9202144237362067E-2</v>
      </c>
      <c r="S232" s="66">
        <v>78734</v>
      </c>
      <c r="T232" s="57">
        <v>0.21519964192557617</v>
      </c>
      <c r="U232" s="66">
        <v>114003</v>
      </c>
      <c r="V232" s="57">
        <v>0.17678086645953117</v>
      </c>
      <c r="W232" s="36">
        <v>40523</v>
      </c>
      <c r="X232" s="57">
        <v>7.8944565738324757E-2</v>
      </c>
      <c r="Y232" s="36">
        <v>83192</v>
      </c>
      <c r="Z232" s="57">
        <v>0.25081942565027826</v>
      </c>
      <c r="AA232" s="36">
        <v>123715</v>
      </c>
      <c r="AB232" s="57">
        <v>0.18879002190875194</v>
      </c>
    </row>
    <row r="233" spans="2:28" ht="15" hidden="1" customHeight="1" outlineLevel="1">
      <c r="B233" s="63" t="s">
        <v>86</v>
      </c>
      <c r="C233" s="36">
        <v>82</v>
      </c>
      <c r="D233" s="57">
        <v>0.57692307692307687</v>
      </c>
      <c r="E233" s="66">
        <v>14</v>
      </c>
      <c r="F233" s="57">
        <v>-0.17647058823529416</v>
      </c>
      <c r="G233" s="66">
        <v>162</v>
      </c>
      <c r="H233" s="57">
        <v>0.13286713286713292</v>
      </c>
      <c r="I233" s="66">
        <v>176</v>
      </c>
      <c r="J233" s="57">
        <v>0.10000000000000009</v>
      </c>
      <c r="K233" s="36">
        <v>3614</v>
      </c>
      <c r="L233" s="57">
        <v>-0.16804788213627997</v>
      </c>
      <c r="M233" s="36">
        <v>5416</v>
      </c>
      <c r="N233" s="57">
        <v>2.5260416666666665</v>
      </c>
      <c r="O233" s="36">
        <v>9030</v>
      </c>
      <c r="P233" s="57">
        <v>0.53571428571428581</v>
      </c>
      <c r="Q233" s="66">
        <v>42233</v>
      </c>
      <c r="R233" s="57">
        <v>0.36579134596727259</v>
      </c>
      <c r="S233" s="66">
        <v>72444</v>
      </c>
      <c r="T233" s="57">
        <v>0.19990062111801232</v>
      </c>
      <c r="U233" s="66">
        <v>114677</v>
      </c>
      <c r="V233" s="57">
        <v>0.25608727559503608</v>
      </c>
      <c r="W233" s="36">
        <v>45943</v>
      </c>
      <c r="X233" s="57">
        <v>0.3002122541389558</v>
      </c>
      <c r="Y233" s="36">
        <v>78022</v>
      </c>
      <c r="Z233" s="57">
        <v>0.25732426596190416</v>
      </c>
      <c r="AA233" s="36">
        <v>123965</v>
      </c>
      <c r="AB233" s="57">
        <v>0.27288502808325377</v>
      </c>
    </row>
    <row r="234" spans="2:28" ht="15" hidden="1" customHeight="1" outlineLevel="1">
      <c r="B234" s="63" t="s">
        <v>85</v>
      </c>
      <c r="C234" s="36">
        <v>73</v>
      </c>
      <c r="D234" s="57">
        <v>4.2857142857142927E-2</v>
      </c>
      <c r="E234" s="66">
        <v>16</v>
      </c>
      <c r="F234" s="57">
        <v>-0.19999999999999996</v>
      </c>
      <c r="G234" s="66">
        <v>52</v>
      </c>
      <c r="H234" s="57">
        <v>-0.50943396226415094</v>
      </c>
      <c r="I234" s="66">
        <v>68</v>
      </c>
      <c r="J234" s="57">
        <v>-0.46031746031746035</v>
      </c>
      <c r="K234" s="36">
        <v>4007</v>
      </c>
      <c r="L234" s="57">
        <v>0.15110600402183283</v>
      </c>
      <c r="M234" s="36">
        <v>4437</v>
      </c>
      <c r="N234" s="57">
        <v>1.4299014238773275</v>
      </c>
      <c r="O234" s="36">
        <v>8444</v>
      </c>
      <c r="P234" s="57">
        <v>0.59110608630111172</v>
      </c>
      <c r="Q234" s="66">
        <v>43164</v>
      </c>
      <c r="R234" s="57">
        <v>0.40943673469387765</v>
      </c>
      <c r="S234" s="66">
        <v>81712</v>
      </c>
      <c r="T234" s="57">
        <v>0.24758763893978264</v>
      </c>
      <c r="U234" s="66">
        <v>124876</v>
      </c>
      <c r="V234" s="57">
        <v>0.29915419107167018</v>
      </c>
      <c r="W234" s="36">
        <v>47260</v>
      </c>
      <c r="X234" s="57">
        <v>0.38203298631418869</v>
      </c>
      <c r="Y234" s="36">
        <v>86201</v>
      </c>
      <c r="Z234" s="57">
        <v>0.27841549504656826</v>
      </c>
      <c r="AA234" s="36">
        <v>133461</v>
      </c>
      <c r="AB234" s="57">
        <v>0.31328229552074305</v>
      </c>
    </row>
    <row r="235" spans="2:28" ht="15" hidden="1" customHeight="1" outlineLevel="1">
      <c r="B235" s="63" t="s">
        <v>84</v>
      </c>
      <c r="C235" s="36">
        <v>76</v>
      </c>
      <c r="D235" s="57">
        <v>0.20634920634920628</v>
      </c>
      <c r="E235" s="66">
        <v>41</v>
      </c>
      <c r="F235" s="57">
        <v>1.9285714285714284</v>
      </c>
      <c r="G235" s="66">
        <v>59</v>
      </c>
      <c r="H235" s="57">
        <v>-0.54263565891472876</v>
      </c>
      <c r="I235" s="66">
        <v>100</v>
      </c>
      <c r="J235" s="57">
        <v>-0.30069930069930073</v>
      </c>
      <c r="K235" s="36">
        <v>3985</v>
      </c>
      <c r="L235" s="57">
        <v>-0.16614354467461812</v>
      </c>
      <c r="M235" s="36">
        <v>2204</v>
      </c>
      <c r="N235" s="57">
        <v>0.70456303170920331</v>
      </c>
      <c r="O235" s="36">
        <v>6189</v>
      </c>
      <c r="P235" s="57">
        <v>1.9268774703557368E-2</v>
      </c>
      <c r="Q235" s="66">
        <v>34682</v>
      </c>
      <c r="R235" s="57">
        <v>0.23011988366319081</v>
      </c>
      <c r="S235" s="66">
        <v>63635</v>
      </c>
      <c r="T235" s="57">
        <v>0.29129464285714279</v>
      </c>
      <c r="U235" s="66">
        <v>98317</v>
      </c>
      <c r="V235" s="57">
        <v>0.26903219144487189</v>
      </c>
      <c r="W235" s="36">
        <v>38784</v>
      </c>
      <c r="X235" s="57">
        <v>0.1734947049924358</v>
      </c>
      <c r="Y235" s="36">
        <v>65898</v>
      </c>
      <c r="Z235" s="57">
        <v>0.29971204291743914</v>
      </c>
      <c r="AA235" s="36">
        <v>104682</v>
      </c>
      <c r="AB235" s="57">
        <v>0.24990447989301745</v>
      </c>
    </row>
    <row r="236" spans="2:28" ht="15" hidden="1" customHeight="1" outlineLevel="1">
      <c r="B236" s="63" t="s">
        <v>83</v>
      </c>
      <c r="C236" s="36">
        <v>83</v>
      </c>
      <c r="D236" s="57">
        <v>-2.352941176470591E-2</v>
      </c>
      <c r="E236" s="66">
        <v>38</v>
      </c>
      <c r="F236" s="57">
        <v>1.9230769230769229</v>
      </c>
      <c r="G236" s="66">
        <v>110</v>
      </c>
      <c r="H236" s="57">
        <v>-7.5630252100840289E-2</v>
      </c>
      <c r="I236" s="66">
        <v>148</v>
      </c>
      <c r="J236" s="57">
        <v>0.1212121212121211</v>
      </c>
      <c r="K236" s="36">
        <v>5353</v>
      </c>
      <c r="L236" s="57">
        <v>-0.10738702684675672</v>
      </c>
      <c r="M236" s="36">
        <v>1915</v>
      </c>
      <c r="N236" s="57">
        <v>0.50313971742543173</v>
      </c>
      <c r="O236" s="36">
        <v>7268</v>
      </c>
      <c r="P236" s="57">
        <v>-4.1259799202308933E-4</v>
      </c>
      <c r="Q236" s="66">
        <v>39610</v>
      </c>
      <c r="R236" s="57">
        <v>0.40550706124476621</v>
      </c>
      <c r="S236" s="66">
        <v>61001</v>
      </c>
      <c r="T236" s="57">
        <v>0.25544876412356698</v>
      </c>
      <c r="U236" s="66">
        <v>100611</v>
      </c>
      <c r="V236" s="57">
        <v>0.31053392557085369</v>
      </c>
      <c r="W236" s="36">
        <v>45084</v>
      </c>
      <c r="X236" s="57">
        <v>0.31528430142661268</v>
      </c>
      <c r="Y236" s="36">
        <v>63026</v>
      </c>
      <c r="Z236" s="57">
        <v>0.26097395062222395</v>
      </c>
      <c r="AA236" s="36">
        <v>108110</v>
      </c>
      <c r="AB236" s="57">
        <v>0.28306768416430295</v>
      </c>
    </row>
    <row r="237" spans="2:28" ht="15" hidden="1" customHeight="1" outlineLevel="1">
      <c r="B237" s="63" t="s">
        <v>82</v>
      </c>
      <c r="C237" s="36">
        <v>151</v>
      </c>
      <c r="D237" s="57">
        <v>0.86419753086419759</v>
      </c>
      <c r="E237" s="66">
        <v>52</v>
      </c>
      <c r="F237" s="57">
        <v>4.2</v>
      </c>
      <c r="G237" s="66">
        <v>118</v>
      </c>
      <c r="H237" s="57">
        <v>-0.18055555555555558</v>
      </c>
      <c r="I237" s="66">
        <v>170</v>
      </c>
      <c r="J237" s="57">
        <v>0.10389610389610393</v>
      </c>
      <c r="K237" s="36">
        <v>4958</v>
      </c>
      <c r="L237" s="57">
        <v>6.4405324173465006E-2</v>
      </c>
      <c r="M237" s="36">
        <v>1414</v>
      </c>
      <c r="N237" s="57">
        <v>0.26929982046678647</v>
      </c>
      <c r="O237" s="36">
        <v>6372</v>
      </c>
      <c r="P237" s="57">
        <v>0.10395010395010384</v>
      </c>
      <c r="Q237" s="66">
        <v>39502</v>
      </c>
      <c r="R237" s="57">
        <v>0.1122624243277488</v>
      </c>
      <c r="S237" s="66">
        <v>61212</v>
      </c>
      <c r="T237" s="57">
        <v>9.7146544307427529E-2</v>
      </c>
      <c r="U237" s="66">
        <v>100714</v>
      </c>
      <c r="V237" s="57">
        <v>0.10302605495745132</v>
      </c>
      <c r="W237" s="36">
        <v>44663</v>
      </c>
      <c r="X237" s="57">
        <v>0.10925392410093382</v>
      </c>
      <c r="Y237" s="36">
        <v>62744</v>
      </c>
      <c r="Z237" s="57">
        <v>9.9807186678352311E-2</v>
      </c>
      <c r="AA237" s="36">
        <v>107407</v>
      </c>
      <c r="AB237" s="57">
        <v>0.10371580656431756</v>
      </c>
    </row>
    <row r="238" spans="2:28" ht="15" hidden="1" customHeight="1" outlineLevel="1">
      <c r="B238" s="63" t="s">
        <v>81</v>
      </c>
      <c r="C238" s="36">
        <v>143</v>
      </c>
      <c r="D238" s="57">
        <v>4.3795620437956151E-2</v>
      </c>
      <c r="E238" s="66">
        <v>57</v>
      </c>
      <c r="F238" s="57">
        <v>-5.0000000000000044E-2</v>
      </c>
      <c r="G238" s="66">
        <v>95</v>
      </c>
      <c r="H238" s="57">
        <v>-0.16666666666666663</v>
      </c>
      <c r="I238" s="66">
        <v>152</v>
      </c>
      <c r="J238" s="57">
        <v>-0.12643678160919536</v>
      </c>
      <c r="K238" s="36">
        <v>6886</v>
      </c>
      <c r="L238" s="57">
        <v>0.43249427917620142</v>
      </c>
      <c r="M238" s="36">
        <v>1842</v>
      </c>
      <c r="N238" s="57">
        <v>0.8112094395280236</v>
      </c>
      <c r="O238" s="36">
        <v>8728</v>
      </c>
      <c r="P238" s="57">
        <v>0.49862637362637363</v>
      </c>
      <c r="Q238" s="66">
        <v>37144</v>
      </c>
      <c r="R238" s="57">
        <v>0.13649297800079552</v>
      </c>
      <c r="S238" s="66">
        <v>61898</v>
      </c>
      <c r="T238" s="57">
        <v>0.18492285309544765</v>
      </c>
      <c r="U238" s="66">
        <v>99042</v>
      </c>
      <c r="V238" s="57">
        <v>0.16628395803158225</v>
      </c>
      <c r="W238" s="36">
        <v>44230</v>
      </c>
      <c r="X238" s="57">
        <v>0.17361424363838984</v>
      </c>
      <c r="Y238" s="36">
        <v>63835</v>
      </c>
      <c r="Z238" s="57">
        <v>0.19610635387584563</v>
      </c>
      <c r="AA238" s="36">
        <v>108065</v>
      </c>
      <c r="AB238" s="57">
        <v>0.18679713582850122</v>
      </c>
    </row>
    <row r="239" spans="2:28" ht="15" hidden="1" customHeight="1" outlineLevel="1">
      <c r="B239" s="63" t="s">
        <v>80</v>
      </c>
      <c r="C239" s="36">
        <v>173</v>
      </c>
      <c r="D239" s="57">
        <v>0.49137931034482762</v>
      </c>
      <c r="E239" s="66">
        <v>46</v>
      </c>
      <c r="F239" s="57">
        <v>0.31428571428571428</v>
      </c>
      <c r="G239" s="66">
        <v>149</v>
      </c>
      <c r="H239" s="57">
        <v>0.75294117647058822</v>
      </c>
      <c r="I239" s="66">
        <v>195</v>
      </c>
      <c r="J239" s="57">
        <v>0.625</v>
      </c>
      <c r="K239" s="36">
        <v>6438</v>
      </c>
      <c r="L239" s="57">
        <v>9.6576392437404124E-2</v>
      </c>
      <c r="M239" s="36">
        <v>1323</v>
      </c>
      <c r="N239" s="57">
        <v>1.7692307692307674E-2</v>
      </c>
      <c r="O239" s="36">
        <v>7761</v>
      </c>
      <c r="P239" s="57">
        <v>8.2275833217124505E-2</v>
      </c>
      <c r="Q239" s="66">
        <v>32069</v>
      </c>
      <c r="R239" s="57">
        <v>-3.3658771771228779E-2</v>
      </c>
      <c r="S239" s="66">
        <v>52908</v>
      </c>
      <c r="T239" s="57">
        <v>0.12889666503083186</v>
      </c>
      <c r="U239" s="66">
        <v>84977</v>
      </c>
      <c r="V239" s="57">
        <v>6.1509250121794201E-2</v>
      </c>
      <c r="W239" s="36">
        <v>38726</v>
      </c>
      <c r="X239" s="57">
        <v>-1.2293409508263631E-2</v>
      </c>
      <c r="Y239" s="36">
        <v>54380</v>
      </c>
      <c r="Z239" s="57">
        <v>0.12699991710188185</v>
      </c>
      <c r="AA239" s="36">
        <v>93106</v>
      </c>
      <c r="AB239" s="57">
        <v>6.4555225245826575E-2</v>
      </c>
    </row>
    <row r="240" spans="2:28" ht="15" hidden="1" customHeight="1" outlineLevel="1">
      <c r="B240" s="63" t="s">
        <v>79</v>
      </c>
      <c r="C240" s="36">
        <v>140</v>
      </c>
      <c r="D240" s="57">
        <v>0.39999999999999991</v>
      </c>
      <c r="E240" s="66">
        <v>36</v>
      </c>
      <c r="F240" s="57">
        <v>0.5</v>
      </c>
      <c r="G240" s="66">
        <v>103</v>
      </c>
      <c r="H240" s="57">
        <v>0.17045454545454541</v>
      </c>
      <c r="I240" s="66">
        <v>139</v>
      </c>
      <c r="J240" s="57">
        <v>0.2410714285714286</v>
      </c>
      <c r="K240" s="36">
        <v>8383</v>
      </c>
      <c r="L240" s="57">
        <v>0.33105747856462364</v>
      </c>
      <c r="M240" s="36">
        <v>2111</v>
      </c>
      <c r="N240" s="57">
        <v>1.1301715438950555</v>
      </c>
      <c r="O240" s="36">
        <v>10494</v>
      </c>
      <c r="P240" s="57">
        <v>0.43970366305391684</v>
      </c>
      <c r="Q240" s="66">
        <v>32185</v>
      </c>
      <c r="R240" s="57">
        <v>-1.2396821013225368E-2</v>
      </c>
      <c r="S240" s="66">
        <v>48683</v>
      </c>
      <c r="T240" s="57">
        <v>0.11333958423857116</v>
      </c>
      <c r="U240" s="66">
        <v>80868</v>
      </c>
      <c r="V240" s="57">
        <v>5.9646732009015047E-2</v>
      </c>
      <c r="W240" s="36">
        <v>40744</v>
      </c>
      <c r="X240" s="57">
        <v>4.4423367768065436E-2</v>
      </c>
      <c r="Y240" s="36">
        <v>50897</v>
      </c>
      <c r="Z240" s="57">
        <v>0.13594161496228185</v>
      </c>
      <c r="AA240" s="36">
        <v>91641</v>
      </c>
      <c r="AB240" s="57">
        <v>9.3346218547549986E-2</v>
      </c>
    </row>
    <row r="241" spans="2:28" collapsed="1">
      <c r="B241" s="173">
        <v>1994</v>
      </c>
      <c r="C241" s="66">
        <v>1257</v>
      </c>
      <c r="D241" s="67">
        <v>1.7813765182186136E-2</v>
      </c>
      <c r="E241" s="66">
        <v>460</v>
      </c>
      <c r="F241" s="67">
        <v>0.53846153846153855</v>
      </c>
      <c r="G241" s="66">
        <v>1583</v>
      </c>
      <c r="H241" s="67">
        <v>-5.5489260143198105E-2</v>
      </c>
      <c r="I241" s="66">
        <v>2043</v>
      </c>
      <c r="J241" s="67">
        <v>3.4430379746835493E-2</v>
      </c>
      <c r="K241" s="66">
        <v>64874</v>
      </c>
      <c r="L241" s="67">
        <v>8.4720732484571126E-3</v>
      </c>
      <c r="M241" s="66">
        <v>31737</v>
      </c>
      <c r="N241" s="67">
        <v>1.011471669413107</v>
      </c>
      <c r="O241" s="66">
        <v>96611</v>
      </c>
      <c r="P241" s="67">
        <v>0.20602444230841255</v>
      </c>
      <c r="Q241" s="66">
        <v>443187</v>
      </c>
      <c r="R241" s="67">
        <v>0.10930143497555811</v>
      </c>
      <c r="S241" s="66">
        <v>767805</v>
      </c>
      <c r="T241" s="67">
        <v>0.1651292058872178</v>
      </c>
      <c r="U241" s="66">
        <v>1210992</v>
      </c>
      <c r="V241" s="67">
        <v>0.14405775687620093</v>
      </c>
      <c r="W241" s="66">
        <v>509778</v>
      </c>
      <c r="X241" s="67">
        <v>9.5396899751172048E-2</v>
      </c>
      <c r="Y241" s="66">
        <v>801125</v>
      </c>
      <c r="Z241" s="67">
        <v>0.18432354041224586</v>
      </c>
      <c r="AA241" s="66">
        <v>1310903</v>
      </c>
      <c r="AB241" s="67">
        <v>0.14807899297877158</v>
      </c>
    </row>
    <row r="242" spans="2:28" ht="15" hidden="1" customHeight="1" outlineLevel="1">
      <c r="B242" s="63" t="s">
        <v>90</v>
      </c>
      <c r="C242" s="36">
        <v>123</v>
      </c>
      <c r="D242" s="57">
        <v>0.921875</v>
      </c>
      <c r="E242" s="66">
        <v>32</v>
      </c>
      <c r="F242" s="57">
        <v>0.18518518518518512</v>
      </c>
      <c r="G242" s="66">
        <v>102</v>
      </c>
      <c r="H242" s="57">
        <v>0.22891566265060237</v>
      </c>
      <c r="I242" s="66">
        <v>134</v>
      </c>
      <c r="J242" s="57">
        <v>0.21818181818181825</v>
      </c>
      <c r="K242" s="36">
        <v>5857</v>
      </c>
      <c r="L242" s="57">
        <v>0.19775051124744381</v>
      </c>
      <c r="M242" s="36">
        <v>678</v>
      </c>
      <c r="N242" s="57">
        <v>-0.27018299246501609</v>
      </c>
      <c r="O242" s="36">
        <v>6535</v>
      </c>
      <c r="P242" s="57">
        <v>0.12304519676920433</v>
      </c>
      <c r="Q242" s="66">
        <v>38035</v>
      </c>
      <c r="R242" s="57">
        <v>0.42747232126102452</v>
      </c>
      <c r="S242" s="66">
        <v>54231</v>
      </c>
      <c r="T242" s="57">
        <v>0.43673501828008265</v>
      </c>
      <c r="U242" s="66">
        <v>92266</v>
      </c>
      <c r="V242" s="57">
        <v>0.4329021136494231</v>
      </c>
      <c r="W242" s="36">
        <v>44047</v>
      </c>
      <c r="X242" s="57">
        <v>0.39274647441978128</v>
      </c>
      <c r="Y242" s="36">
        <v>55011</v>
      </c>
      <c r="Z242" s="57">
        <v>0.41934568347179946</v>
      </c>
      <c r="AA242" s="36">
        <v>99058</v>
      </c>
      <c r="AB242" s="57">
        <v>0.40739372584678346</v>
      </c>
    </row>
    <row r="243" spans="2:28" ht="15" hidden="1" customHeight="1" outlineLevel="1">
      <c r="B243" s="63" t="s">
        <v>89</v>
      </c>
      <c r="C243" s="36">
        <v>143</v>
      </c>
      <c r="D243" s="57">
        <v>0.60674157303370779</v>
      </c>
      <c r="E243" s="66">
        <v>21</v>
      </c>
      <c r="F243" s="57">
        <v>0.75</v>
      </c>
      <c r="G243" s="66">
        <v>316</v>
      </c>
      <c r="H243" s="57">
        <v>0.80571428571428561</v>
      </c>
      <c r="I243" s="66">
        <v>337</v>
      </c>
      <c r="J243" s="57">
        <v>0.80213903743315518</v>
      </c>
      <c r="K243" s="36">
        <v>7487</v>
      </c>
      <c r="L243" s="57">
        <v>0.10558180744240997</v>
      </c>
      <c r="M243" s="36">
        <v>1527</v>
      </c>
      <c r="N243" s="57">
        <v>0.49266862170087977</v>
      </c>
      <c r="O243" s="36">
        <v>9014</v>
      </c>
      <c r="P243" s="57">
        <v>0.15638229634381018</v>
      </c>
      <c r="Q243" s="66">
        <v>36928</v>
      </c>
      <c r="R243" s="57">
        <v>9.3191237418590811E-2</v>
      </c>
      <c r="S243" s="66">
        <v>48598</v>
      </c>
      <c r="T243" s="57">
        <v>0.24533620336203366</v>
      </c>
      <c r="U243" s="66">
        <v>85526</v>
      </c>
      <c r="V243" s="57">
        <v>0.17474314598099006</v>
      </c>
      <c r="W243" s="36">
        <v>44579</v>
      </c>
      <c r="X243" s="57">
        <v>9.6573438614616425E-2</v>
      </c>
      <c r="Y243" s="36">
        <v>50441</v>
      </c>
      <c r="Z243" s="57">
        <v>0.25406493958530163</v>
      </c>
      <c r="AA243" s="36">
        <v>95020</v>
      </c>
      <c r="AB243" s="57">
        <v>0.17489953632148381</v>
      </c>
    </row>
    <row r="244" spans="2:28" ht="15" hidden="1" customHeight="1" outlineLevel="1">
      <c r="B244" s="63" t="s">
        <v>88</v>
      </c>
      <c r="C244" s="36">
        <v>127</v>
      </c>
      <c r="D244" s="57">
        <v>0.4111111111111112</v>
      </c>
      <c r="E244" s="66">
        <v>22</v>
      </c>
      <c r="F244" s="57">
        <v>0.10000000000000009</v>
      </c>
      <c r="G244" s="66">
        <v>224</v>
      </c>
      <c r="H244" s="57">
        <v>-4.6808510638297829E-2</v>
      </c>
      <c r="I244" s="66">
        <v>246</v>
      </c>
      <c r="J244" s="57">
        <v>-3.5294117647058809E-2</v>
      </c>
      <c r="K244" s="36">
        <v>5447</v>
      </c>
      <c r="L244" s="57">
        <v>-0.14650579755562521</v>
      </c>
      <c r="M244" s="36">
        <v>1609</v>
      </c>
      <c r="N244" s="57">
        <v>3.0749519538757264E-2</v>
      </c>
      <c r="O244" s="36">
        <v>7056</v>
      </c>
      <c r="P244" s="57">
        <v>-0.1116706534055143</v>
      </c>
      <c r="Q244" s="66">
        <v>40574</v>
      </c>
      <c r="R244" s="57">
        <v>0.19247612049963259</v>
      </c>
      <c r="S244" s="66">
        <v>69003</v>
      </c>
      <c r="T244" s="57">
        <v>0.22541289291422473</v>
      </c>
      <c r="U244" s="66">
        <v>109577</v>
      </c>
      <c r="V244" s="57">
        <v>0.21300714008966626</v>
      </c>
      <c r="W244" s="36">
        <v>46170</v>
      </c>
      <c r="X244" s="57">
        <v>0.13952168225683037</v>
      </c>
      <c r="Y244" s="36">
        <v>70836</v>
      </c>
      <c r="Z244" s="57">
        <v>0.21908236670911774</v>
      </c>
      <c r="AA244" s="36">
        <v>117006</v>
      </c>
      <c r="AB244" s="57">
        <v>0.18639668231548412</v>
      </c>
    </row>
    <row r="245" spans="2:28" ht="15" hidden="1" customHeight="1" outlineLevel="1">
      <c r="B245" s="63" t="s">
        <v>87</v>
      </c>
      <c r="C245" s="36">
        <v>138</v>
      </c>
      <c r="D245" s="57">
        <v>0.15966386554621859</v>
      </c>
      <c r="E245" s="66">
        <v>31</v>
      </c>
      <c r="F245" s="57">
        <v>0.82352941176470584</v>
      </c>
      <c r="G245" s="66">
        <v>106</v>
      </c>
      <c r="H245" s="57">
        <v>-0.41111111111111109</v>
      </c>
      <c r="I245" s="66">
        <v>137</v>
      </c>
      <c r="J245" s="57">
        <v>-0.30456852791878175</v>
      </c>
      <c r="K245" s="36">
        <v>5303</v>
      </c>
      <c r="L245" s="57">
        <v>-0.22899098575167198</v>
      </c>
      <c r="M245" s="36">
        <v>1613</v>
      </c>
      <c r="N245" s="57">
        <v>-0.18204868154158216</v>
      </c>
      <c r="O245" s="36">
        <v>6916</v>
      </c>
      <c r="P245" s="57">
        <v>-0.21853107344632772</v>
      </c>
      <c r="Q245" s="66">
        <v>32086</v>
      </c>
      <c r="R245" s="57">
        <v>0.16198891826313688</v>
      </c>
      <c r="S245" s="66">
        <v>64791</v>
      </c>
      <c r="T245" s="57">
        <v>0.2269163763066202</v>
      </c>
      <c r="U245" s="66">
        <v>96877</v>
      </c>
      <c r="V245" s="57">
        <v>0.2046231705649022</v>
      </c>
      <c r="W245" s="36">
        <v>37558</v>
      </c>
      <c r="X245" s="57">
        <v>8.4644930256736028E-2</v>
      </c>
      <c r="Y245" s="36">
        <v>66510</v>
      </c>
      <c r="Z245" s="57">
        <v>0.21015283842794763</v>
      </c>
      <c r="AA245" s="36">
        <v>104068</v>
      </c>
      <c r="AB245" s="57">
        <v>0.16164175605835673</v>
      </c>
    </row>
    <row r="246" spans="2:28" ht="15" hidden="1" customHeight="1" outlineLevel="1">
      <c r="B246" s="63" t="s">
        <v>86</v>
      </c>
      <c r="C246" s="36">
        <v>52</v>
      </c>
      <c r="D246" s="57">
        <v>-0.46391752577319589</v>
      </c>
      <c r="E246" s="66">
        <v>17</v>
      </c>
      <c r="F246" s="57">
        <v>0.88888888888888884</v>
      </c>
      <c r="G246" s="66">
        <v>143</v>
      </c>
      <c r="H246" s="57">
        <v>0.20168067226890751</v>
      </c>
      <c r="I246" s="66">
        <v>160</v>
      </c>
      <c r="J246" s="57">
        <v>0.25</v>
      </c>
      <c r="K246" s="36">
        <v>4344</v>
      </c>
      <c r="L246" s="57">
        <v>3.5518474374255149E-2</v>
      </c>
      <c r="M246" s="36">
        <v>1536</v>
      </c>
      <c r="N246" s="57">
        <v>1.924353019243541E-2</v>
      </c>
      <c r="O246" s="36">
        <v>5880</v>
      </c>
      <c r="P246" s="57">
        <v>3.121711680112238E-2</v>
      </c>
      <c r="Q246" s="66">
        <v>30922</v>
      </c>
      <c r="R246" s="57">
        <v>6.4770496883716167E-2</v>
      </c>
      <c r="S246" s="66">
        <v>60375</v>
      </c>
      <c r="T246" s="57">
        <v>-6.8056927636453435E-2</v>
      </c>
      <c r="U246" s="66">
        <v>91297</v>
      </c>
      <c r="V246" s="57">
        <v>-2.6943778310684841E-2</v>
      </c>
      <c r="W246" s="36">
        <v>35335</v>
      </c>
      <c r="X246" s="57">
        <v>5.977445864075337E-2</v>
      </c>
      <c r="Y246" s="36">
        <v>62054</v>
      </c>
      <c r="Z246" s="57">
        <v>-6.5592531245294405E-2</v>
      </c>
      <c r="AA246" s="36">
        <v>97389</v>
      </c>
      <c r="AB246" s="57">
        <v>-2.3688748095276324E-2</v>
      </c>
    </row>
    <row r="247" spans="2:28" ht="15" hidden="1" customHeight="1" outlineLevel="1">
      <c r="B247" s="63" t="s">
        <v>85</v>
      </c>
      <c r="C247" s="36">
        <v>70</v>
      </c>
      <c r="D247" s="57">
        <v>0.27272727272727271</v>
      </c>
      <c r="E247" s="66">
        <v>20</v>
      </c>
      <c r="F247" s="57">
        <v>0.4285714285714286</v>
      </c>
      <c r="G247" s="66">
        <v>106</v>
      </c>
      <c r="H247" s="57">
        <v>0.23255813953488369</v>
      </c>
      <c r="I247" s="66">
        <v>126</v>
      </c>
      <c r="J247" s="57">
        <v>0.26</v>
      </c>
      <c r="K247" s="36">
        <v>3481</v>
      </c>
      <c r="L247" s="57">
        <v>-0.29219194794631964</v>
      </c>
      <c r="M247" s="36">
        <v>1826</v>
      </c>
      <c r="N247" s="57">
        <v>0.12438423645320196</v>
      </c>
      <c r="O247" s="36">
        <v>5307</v>
      </c>
      <c r="P247" s="57">
        <v>-0.18878018954448184</v>
      </c>
      <c r="Q247" s="66">
        <v>30625</v>
      </c>
      <c r="R247" s="57">
        <v>2.4453067505185055E-2</v>
      </c>
      <c r="S247" s="66">
        <v>65496</v>
      </c>
      <c r="T247" s="57">
        <v>0.13179768096908528</v>
      </c>
      <c r="U247" s="66">
        <v>96121</v>
      </c>
      <c r="V247" s="57">
        <v>9.5233754543486482E-2</v>
      </c>
      <c r="W247" s="36">
        <v>34196</v>
      </c>
      <c r="X247" s="57">
        <v>-1.963819844614545E-2</v>
      </c>
      <c r="Y247" s="36">
        <v>67428</v>
      </c>
      <c r="Z247" s="57">
        <v>0.13174104969871925</v>
      </c>
      <c r="AA247" s="36">
        <v>101624</v>
      </c>
      <c r="AB247" s="57">
        <v>7.5841626085115355E-2</v>
      </c>
    </row>
    <row r="248" spans="2:28" ht="15" hidden="1" customHeight="1" outlineLevel="1">
      <c r="B248" s="63" t="s">
        <v>84</v>
      </c>
      <c r="C248" s="36">
        <v>63</v>
      </c>
      <c r="D248" s="57">
        <v>-0.58552631578947367</v>
      </c>
      <c r="E248" s="66">
        <v>14</v>
      </c>
      <c r="F248" s="57">
        <v>-0.17647058823529416</v>
      </c>
      <c r="G248" s="66">
        <v>129</v>
      </c>
      <c r="H248" s="57">
        <v>0.27722772277227725</v>
      </c>
      <c r="I248" s="66">
        <v>143</v>
      </c>
      <c r="J248" s="57">
        <v>0.21186440677966112</v>
      </c>
      <c r="K248" s="36">
        <v>4779</v>
      </c>
      <c r="L248" s="57">
        <v>-0.13502262443438917</v>
      </c>
      <c r="M248" s="36">
        <v>1293</v>
      </c>
      <c r="N248" s="57">
        <v>-0.11980939414567737</v>
      </c>
      <c r="O248" s="36">
        <v>6072</v>
      </c>
      <c r="P248" s="57">
        <v>-0.13182728052616532</v>
      </c>
      <c r="Q248" s="66">
        <v>28194</v>
      </c>
      <c r="R248" s="57">
        <v>0.15957884346467055</v>
      </c>
      <c r="S248" s="66">
        <v>49280</v>
      </c>
      <c r="T248" s="57">
        <v>0.21697041537017836</v>
      </c>
      <c r="U248" s="66">
        <v>77474</v>
      </c>
      <c r="V248" s="57">
        <v>0.19543883471176393</v>
      </c>
      <c r="W248" s="36">
        <v>33050</v>
      </c>
      <c r="X248" s="57">
        <v>0.10137296720874422</v>
      </c>
      <c r="Y248" s="36">
        <v>50702</v>
      </c>
      <c r="Z248" s="57">
        <v>0.20535374667173834</v>
      </c>
      <c r="AA248" s="36">
        <v>83752</v>
      </c>
      <c r="AB248" s="57">
        <v>0.16206016206016205</v>
      </c>
    </row>
    <row r="249" spans="2:28" ht="15" hidden="1" customHeight="1" outlineLevel="1">
      <c r="B249" s="63" t="s">
        <v>83</v>
      </c>
      <c r="C249" s="36">
        <v>85</v>
      </c>
      <c r="D249" s="57">
        <v>-0.51704545454545459</v>
      </c>
      <c r="E249" s="66">
        <v>13</v>
      </c>
      <c r="F249" s="57">
        <v>0.44444444444444442</v>
      </c>
      <c r="G249" s="66">
        <v>119</v>
      </c>
      <c r="H249" s="57">
        <v>-0.48034934497816595</v>
      </c>
      <c r="I249" s="66">
        <v>132</v>
      </c>
      <c r="J249" s="57">
        <v>-0.44537815126050417</v>
      </c>
      <c r="K249" s="36">
        <v>5997</v>
      </c>
      <c r="L249" s="57">
        <v>-8.6797624486066649E-2</v>
      </c>
      <c r="M249" s="36">
        <v>1274</v>
      </c>
      <c r="N249" s="57">
        <v>-0.27777777777777779</v>
      </c>
      <c r="O249" s="36">
        <v>7271</v>
      </c>
      <c r="P249" s="57">
        <v>-0.12723562597527305</v>
      </c>
      <c r="Q249" s="66">
        <v>28182</v>
      </c>
      <c r="R249" s="57">
        <v>-4.165674839323974E-2</v>
      </c>
      <c r="S249" s="66">
        <v>48589</v>
      </c>
      <c r="T249" s="57">
        <v>9.491403204362614E-2</v>
      </c>
      <c r="U249" s="66">
        <v>76771</v>
      </c>
      <c r="V249" s="57">
        <v>4.0483031551555859E-2</v>
      </c>
      <c r="W249" s="36">
        <v>34277</v>
      </c>
      <c r="X249" s="57">
        <v>-5.2047899554744315E-2</v>
      </c>
      <c r="Y249" s="36">
        <v>49982</v>
      </c>
      <c r="Z249" s="57">
        <v>7.7895190856156926E-2</v>
      </c>
      <c r="AA249" s="36">
        <v>84259</v>
      </c>
      <c r="AB249" s="57">
        <v>2.0962328393655527E-2</v>
      </c>
    </row>
    <row r="250" spans="2:28" ht="15" hidden="1" customHeight="1" outlineLevel="1">
      <c r="B250" s="63" t="s">
        <v>82</v>
      </c>
      <c r="C250" s="36">
        <v>81</v>
      </c>
      <c r="D250" s="57">
        <v>-0.19801980198019797</v>
      </c>
      <c r="E250" s="66">
        <v>10</v>
      </c>
      <c r="F250" s="57">
        <v>-0.6</v>
      </c>
      <c r="G250" s="66">
        <v>144</v>
      </c>
      <c r="H250" s="57">
        <v>-0.20879120879120883</v>
      </c>
      <c r="I250" s="66">
        <v>154</v>
      </c>
      <c r="J250" s="57">
        <v>-0.2560386473429952</v>
      </c>
      <c r="K250" s="36">
        <v>4658</v>
      </c>
      <c r="L250" s="57">
        <v>-0.12460063897763574</v>
      </c>
      <c r="M250" s="36">
        <v>1114</v>
      </c>
      <c r="N250" s="57">
        <v>9.322865554465154E-2</v>
      </c>
      <c r="O250" s="36">
        <v>5772</v>
      </c>
      <c r="P250" s="57">
        <v>-8.9589905362776001E-2</v>
      </c>
      <c r="Q250" s="66">
        <v>35515</v>
      </c>
      <c r="R250" s="57">
        <v>0.29197133398814068</v>
      </c>
      <c r="S250" s="66">
        <v>55792</v>
      </c>
      <c r="T250" s="57">
        <v>0.30118009235505383</v>
      </c>
      <c r="U250" s="66">
        <v>91307</v>
      </c>
      <c r="V250" s="57">
        <v>0.29758267369647706</v>
      </c>
      <c r="W250" s="36">
        <v>40264</v>
      </c>
      <c r="X250" s="57">
        <v>0.22249210590235613</v>
      </c>
      <c r="Y250" s="36">
        <v>57050</v>
      </c>
      <c r="Z250" s="57">
        <v>0.2942671113228521</v>
      </c>
      <c r="AA250" s="36">
        <v>97314</v>
      </c>
      <c r="AB250" s="57">
        <v>0.26357203142245011</v>
      </c>
    </row>
    <row r="251" spans="2:28" ht="15" hidden="1" customHeight="1" outlineLevel="1">
      <c r="B251" s="63" t="s">
        <v>81</v>
      </c>
      <c r="C251" s="36">
        <v>137</v>
      </c>
      <c r="D251" s="57">
        <v>0.170940170940171</v>
      </c>
      <c r="E251" s="66">
        <v>60</v>
      </c>
      <c r="F251" s="57">
        <v>1.2222222222222223</v>
      </c>
      <c r="G251" s="66">
        <v>114</v>
      </c>
      <c r="H251" s="57">
        <v>-0.26923076923076927</v>
      </c>
      <c r="I251" s="66">
        <v>174</v>
      </c>
      <c r="J251" s="57">
        <v>-4.9180327868852514E-2</v>
      </c>
      <c r="K251" s="36">
        <v>4807</v>
      </c>
      <c r="L251" s="57">
        <v>-0.25031191515907669</v>
      </c>
      <c r="M251" s="36">
        <v>1017</v>
      </c>
      <c r="N251" s="57">
        <v>0.17301038062283736</v>
      </c>
      <c r="O251" s="36">
        <v>5824</v>
      </c>
      <c r="P251" s="57">
        <v>-0.19989009479324082</v>
      </c>
      <c r="Q251" s="66">
        <v>32683</v>
      </c>
      <c r="R251" s="57">
        <v>0.16850196639256354</v>
      </c>
      <c r="S251" s="66">
        <v>52238</v>
      </c>
      <c r="T251" s="57">
        <v>0.1291284800276673</v>
      </c>
      <c r="U251" s="66">
        <v>84921</v>
      </c>
      <c r="V251" s="57">
        <v>0.1439636824096775</v>
      </c>
      <c r="W251" s="36">
        <v>37687</v>
      </c>
      <c r="X251" s="57">
        <v>9.1554191044430189E-2</v>
      </c>
      <c r="Y251" s="36">
        <v>53369</v>
      </c>
      <c r="Z251" s="57">
        <v>0.1286188593059403</v>
      </c>
      <c r="AA251" s="36">
        <v>91056</v>
      </c>
      <c r="AB251" s="57">
        <v>0.11297715521983065</v>
      </c>
    </row>
    <row r="252" spans="2:28" ht="15" hidden="1" customHeight="1" outlineLevel="1">
      <c r="B252" s="63" t="s">
        <v>80</v>
      </c>
      <c r="C252" s="36">
        <v>116</v>
      </c>
      <c r="D252" s="57">
        <v>8.6956521739129933E-3</v>
      </c>
      <c r="E252" s="66">
        <v>35</v>
      </c>
      <c r="F252" s="57">
        <v>0.66666666666666674</v>
      </c>
      <c r="G252" s="66">
        <v>85</v>
      </c>
      <c r="H252" s="57">
        <v>-0.34615384615384615</v>
      </c>
      <c r="I252" s="66">
        <v>120</v>
      </c>
      <c r="J252" s="57">
        <v>-0.20529801324503316</v>
      </c>
      <c r="K252" s="36">
        <v>5871</v>
      </c>
      <c r="L252" s="57">
        <v>-0.23792834890965731</v>
      </c>
      <c r="M252" s="36">
        <v>1300</v>
      </c>
      <c r="N252" s="57">
        <v>4.6698872785829293E-2</v>
      </c>
      <c r="O252" s="36">
        <v>7171</v>
      </c>
      <c r="P252" s="57">
        <v>-0.19841269841269837</v>
      </c>
      <c r="Q252" s="66">
        <v>33186</v>
      </c>
      <c r="R252" s="57">
        <v>0.23851464825527158</v>
      </c>
      <c r="S252" s="66">
        <v>46867</v>
      </c>
      <c r="T252" s="57">
        <v>7.6214751538532299E-2</v>
      </c>
      <c r="U252" s="66">
        <v>80053</v>
      </c>
      <c r="V252" s="57">
        <v>0.13803790000426486</v>
      </c>
      <c r="W252" s="36">
        <v>39208</v>
      </c>
      <c r="X252" s="57">
        <v>0.13203406958279196</v>
      </c>
      <c r="Y252" s="36">
        <v>48252</v>
      </c>
      <c r="Z252" s="57">
        <v>7.4176313446126407E-2</v>
      </c>
      <c r="AA252" s="36">
        <v>87460</v>
      </c>
      <c r="AB252" s="57">
        <v>9.9365219030859153E-2</v>
      </c>
    </row>
    <row r="253" spans="2:28" ht="15" hidden="1" customHeight="1" outlineLevel="1">
      <c r="B253" s="63" t="s">
        <v>79</v>
      </c>
      <c r="C253" s="36">
        <v>100</v>
      </c>
      <c r="D253" s="57">
        <v>-0.34210526315789469</v>
      </c>
      <c r="E253" s="66">
        <v>24</v>
      </c>
      <c r="F253" s="57">
        <v>-0.36842105263157898</v>
      </c>
      <c r="G253" s="66">
        <v>88</v>
      </c>
      <c r="H253" s="57">
        <v>-9.2783505154639179E-2</v>
      </c>
      <c r="I253" s="66">
        <v>112</v>
      </c>
      <c r="J253" s="57">
        <v>-0.17037037037037039</v>
      </c>
      <c r="K253" s="36">
        <v>6298</v>
      </c>
      <c r="L253" s="57">
        <v>-0.25139664804469275</v>
      </c>
      <c r="M253" s="36">
        <v>991</v>
      </c>
      <c r="N253" s="57">
        <v>-7.4696545284780536E-2</v>
      </c>
      <c r="O253" s="36">
        <v>7289</v>
      </c>
      <c r="P253" s="57">
        <v>-0.23144242935470261</v>
      </c>
      <c r="Q253" s="66">
        <v>32589</v>
      </c>
      <c r="R253" s="57">
        <v>8.9066339066334876E-4</v>
      </c>
      <c r="S253" s="66">
        <v>43727</v>
      </c>
      <c r="T253" s="57">
        <v>1.4971449793417246E-2</v>
      </c>
      <c r="U253" s="66">
        <v>76316</v>
      </c>
      <c r="V253" s="57">
        <v>8.9103936966234976E-3</v>
      </c>
      <c r="W253" s="36">
        <v>39011</v>
      </c>
      <c r="X253" s="57">
        <v>-5.2279960158394645E-2</v>
      </c>
      <c r="Y253" s="36">
        <v>44806</v>
      </c>
      <c r="Z253" s="57">
        <v>1.2564971751412468E-2</v>
      </c>
      <c r="AA253" s="36">
        <v>83817</v>
      </c>
      <c r="AB253" s="57">
        <v>-1.8685680165782759E-2</v>
      </c>
    </row>
    <row r="254" spans="2:28" collapsed="1">
      <c r="B254" s="173">
        <v>1993</v>
      </c>
      <c r="C254" s="66">
        <v>1235</v>
      </c>
      <c r="D254" s="67">
        <v>-6.9329314242652651E-2</v>
      </c>
      <c r="E254" s="66">
        <v>299</v>
      </c>
      <c r="F254" s="67">
        <v>0.26694915254237284</v>
      </c>
      <c r="G254" s="66">
        <v>1676</v>
      </c>
      <c r="H254" s="67">
        <v>-5.4709531866892314E-2</v>
      </c>
      <c r="I254" s="66">
        <v>1975</v>
      </c>
      <c r="J254" s="67">
        <v>-1.6923842707814885E-2</v>
      </c>
      <c r="K254" s="66">
        <v>64329</v>
      </c>
      <c r="L254" s="67">
        <v>-0.13041891398677963</v>
      </c>
      <c r="M254" s="66">
        <v>15778</v>
      </c>
      <c r="N254" s="67">
        <v>-1.682452642073784E-2</v>
      </c>
      <c r="O254" s="66">
        <v>80107</v>
      </c>
      <c r="P254" s="67">
        <v>-0.11016939738961395</v>
      </c>
      <c r="Q254" s="66">
        <v>399519</v>
      </c>
      <c r="R254" s="67">
        <v>0.1430079563303035</v>
      </c>
      <c r="S254" s="66">
        <v>658987</v>
      </c>
      <c r="T254" s="67">
        <v>0.15777499016135388</v>
      </c>
      <c r="U254" s="66">
        <v>1058506</v>
      </c>
      <c r="V254" s="67">
        <v>0.15215675773932569</v>
      </c>
      <c r="W254" s="66">
        <v>465382</v>
      </c>
      <c r="X254" s="67">
        <v>9.4828417707076174E-2</v>
      </c>
      <c r="Y254" s="66">
        <v>676441</v>
      </c>
      <c r="Z254" s="67">
        <v>0.15235986064854634</v>
      </c>
      <c r="AA254" s="66">
        <v>1141823</v>
      </c>
      <c r="AB254" s="67">
        <v>0.1281966409703601</v>
      </c>
    </row>
    <row r="255" spans="2:28" ht="15" hidden="1" customHeight="1" outlineLevel="1">
      <c r="B255" s="63" t="s">
        <v>90</v>
      </c>
      <c r="C255" s="36">
        <v>64</v>
      </c>
      <c r="D255" s="57">
        <v>-0.6384180790960452</v>
      </c>
      <c r="E255" s="66">
        <v>27</v>
      </c>
      <c r="F255" s="57">
        <v>2.8571428571428572</v>
      </c>
      <c r="G255" s="66">
        <v>83</v>
      </c>
      <c r="H255" s="57">
        <v>-0.31404958677685946</v>
      </c>
      <c r="I255" s="66">
        <v>110</v>
      </c>
      <c r="J255" s="57">
        <v>-0.140625</v>
      </c>
      <c r="K255" s="36">
        <v>4890</v>
      </c>
      <c r="L255" s="57">
        <v>-0.41535150645624108</v>
      </c>
      <c r="M255" s="36">
        <v>929</v>
      </c>
      <c r="N255" s="57">
        <v>7.5921908893710199E-3</v>
      </c>
      <c r="O255" s="36">
        <v>5819</v>
      </c>
      <c r="P255" s="57">
        <v>-0.37335774283868184</v>
      </c>
      <c r="Q255" s="66">
        <v>26645</v>
      </c>
      <c r="R255" s="57">
        <v>-0.22070135415752679</v>
      </c>
      <c r="S255" s="66">
        <v>37746</v>
      </c>
      <c r="T255" s="57">
        <v>-0.157398932964261</v>
      </c>
      <c r="U255" s="66">
        <v>64391</v>
      </c>
      <c r="V255" s="57">
        <v>-0.18480022281865605</v>
      </c>
      <c r="W255" s="36">
        <v>31626</v>
      </c>
      <c r="X255" s="57">
        <v>-0.21833910034602078</v>
      </c>
      <c r="Y255" s="36">
        <v>38758</v>
      </c>
      <c r="Z255" s="57">
        <v>-1.7466474003092758E-2</v>
      </c>
      <c r="AA255" s="36">
        <v>70384</v>
      </c>
      <c r="AB255" s="57">
        <v>-0.11917604214899824</v>
      </c>
    </row>
    <row r="256" spans="2:28" ht="15" hidden="1" customHeight="1" outlineLevel="1">
      <c r="B256" s="63" t="s">
        <v>89</v>
      </c>
      <c r="C256" s="36">
        <v>89</v>
      </c>
      <c r="D256" s="57">
        <v>-0.37323943661971826</v>
      </c>
      <c r="E256" s="66">
        <v>12</v>
      </c>
      <c r="F256" s="57">
        <v>-0.52</v>
      </c>
      <c r="G256" s="66">
        <v>175</v>
      </c>
      <c r="H256" s="57">
        <v>-0.19354838709677424</v>
      </c>
      <c r="I256" s="66">
        <v>187</v>
      </c>
      <c r="J256" s="57">
        <v>-0.22727272727272729</v>
      </c>
      <c r="K256" s="36">
        <v>6772</v>
      </c>
      <c r="L256" s="57">
        <v>-0.30721227621483371</v>
      </c>
      <c r="M256" s="36">
        <v>1023</v>
      </c>
      <c r="N256" s="57">
        <v>-5.6273062730627266E-2</v>
      </c>
      <c r="O256" s="36">
        <v>7795</v>
      </c>
      <c r="P256" s="57">
        <v>-0.28216226171839032</v>
      </c>
      <c r="Q256" s="66">
        <v>33780</v>
      </c>
      <c r="R256" s="57">
        <v>0.10688773838390464</v>
      </c>
      <c r="S256" s="66">
        <v>39024</v>
      </c>
      <c r="T256" s="57">
        <v>2.3016830073926409E-2</v>
      </c>
      <c r="U256" s="66">
        <v>72804</v>
      </c>
      <c r="V256" s="57">
        <v>6.029360363509273E-2</v>
      </c>
      <c r="W256" s="36">
        <v>40653</v>
      </c>
      <c r="X256" s="57">
        <v>-4.8807880390275837E-2</v>
      </c>
      <c r="Y256" s="36">
        <v>40222</v>
      </c>
      <c r="Z256" s="57">
        <v>-0.12255671902268761</v>
      </c>
      <c r="AA256" s="36">
        <v>80875</v>
      </c>
      <c r="AB256" s="57">
        <v>-8.6973210354598707E-2</v>
      </c>
    </row>
    <row r="257" spans="2:28" ht="15" hidden="1" customHeight="1" outlineLevel="1">
      <c r="B257" s="63" t="s">
        <v>88</v>
      </c>
      <c r="C257" s="36">
        <v>90</v>
      </c>
      <c r="D257" s="57">
        <v>0.60714285714285721</v>
      </c>
      <c r="E257" s="66">
        <v>20</v>
      </c>
      <c r="F257" s="57">
        <v>0.66666666666666674</v>
      </c>
      <c r="G257" s="66">
        <v>235</v>
      </c>
      <c r="H257" s="57">
        <v>-0.20608108108108103</v>
      </c>
      <c r="I257" s="66">
        <v>255</v>
      </c>
      <c r="J257" s="57">
        <v>-0.17207792207792205</v>
      </c>
      <c r="K257" s="36">
        <v>6382</v>
      </c>
      <c r="L257" s="57">
        <v>-0.21837109614206984</v>
      </c>
      <c r="M257" s="36">
        <v>1561</v>
      </c>
      <c r="N257" s="57">
        <v>0.19800460475825021</v>
      </c>
      <c r="O257" s="36">
        <v>7943</v>
      </c>
      <c r="P257" s="57">
        <v>-0.16106886354034644</v>
      </c>
      <c r="Q257" s="66">
        <v>34025</v>
      </c>
      <c r="R257" s="57">
        <v>5.8287456066685284E-2</v>
      </c>
      <c r="S257" s="66">
        <v>56310</v>
      </c>
      <c r="T257" s="57">
        <v>0.24466744766914972</v>
      </c>
      <c r="U257" s="66">
        <v>90335</v>
      </c>
      <c r="V257" s="57">
        <v>0.16723950795947906</v>
      </c>
      <c r="W257" s="36">
        <v>40517</v>
      </c>
      <c r="X257" s="57">
        <v>3.293383518224946E-3</v>
      </c>
      <c r="Y257" s="36">
        <v>58106</v>
      </c>
      <c r="Z257" s="57">
        <v>0.24052092228864219</v>
      </c>
      <c r="AA257" s="36">
        <v>98623</v>
      </c>
      <c r="AB257" s="57">
        <v>0.1306865083004678</v>
      </c>
    </row>
    <row r="258" spans="2:28" ht="15" hidden="1" customHeight="1" outlineLevel="1">
      <c r="B258" s="63" t="s">
        <v>87</v>
      </c>
      <c r="C258" s="36">
        <v>119</v>
      </c>
      <c r="D258" s="57">
        <v>0.27956989247311825</v>
      </c>
      <c r="E258" s="66">
        <v>17</v>
      </c>
      <c r="F258" s="57">
        <v>-0.15000000000000002</v>
      </c>
      <c r="G258" s="66">
        <v>180</v>
      </c>
      <c r="H258" s="57">
        <v>-0.15492957746478875</v>
      </c>
      <c r="I258" s="66">
        <v>197</v>
      </c>
      <c r="J258" s="57">
        <v>-0.15450643776824036</v>
      </c>
      <c r="K258" s="36">
        <v>6878</v>
      </c>
      <c r="L258" s="57">
        <v>-0.20060437006043697</v>
      </c>
      <c r="M258" s="36">
        <v>1972</v>
      </c>
      <c r="N258" s="57">
        <v>1.077976817702845</v>
      </c>
      <c r="O258" s="36">
        <v>8850</v>
      </c>
      <c r="P258" s="57">
        <v>-7.3589448340835362E-2</v>
      </c>
      <c r="Q258" s="66">
        <v>27613</v>
      </c>
      <c r="R258" s="57">
        <v>-0.14968898195479463</v>
      </c>
      <c r="S258" s="66">
        <v>52808</v>
      </c>
      <c r="T258" s="57">
        <v>6.2577970944504901E-2</v>
      </c>
      <c r="U258" s="66">
        <v>80421</v>
      </c>
      <c r="V258" s="57">
        <v>-2.1308961690113426E-2</v>
      </c>
      <c r="W258" s="36">
        <v>34627</v>
      </c>
      <c r="X258" s="57">
        <v>-0.15935519895122718</v>
      </c>
      <c r="Y258" s="36">
        <v>54960</v>
      </c>
      <c r="Z258" s="57">
        <v>8.0613448682658184E-2</v>
      </c>
      <c r="AA258" s="36">
        <v>89587</v>
      </c>
      <c r="AB258" s="57">
        <v>-2.6767770040521E-2</v>
      </c>
    </row>
    <row r="259" spans="2:28" ht="15" hidden="1" customHeight="1" outlineLevel="1">
      <c r="B259" s="63" t="s">
        <v>86</v>
      </c>
      <c r="C259" s="36">
        <v>97</v>
      </c>
      <c r="D259" s="57">
        <v>-0.46408839779005528</v>
      </c>
      <c r="E259" s="66">
        <v>9</v>
      </c>
      <c r="F259" s="57">
        <v>-0.55000000000000004</v>
      </c>
      <c r="G259" s="66">
        <v>119</v>
      </c>
      <c r="H259" s="57">
        <v>-0.53333333333333333</v>
      </c>
      <c r="I259" s="66">
        <v>128</v>
      </c>
      <c r="J259" s="57">
        <v>-0.53454545454545455</v>
      </c>
      <c r="K259" s="36">
        <v>4195</v>
      </c>
      <c r="L259" s="57">
        <v>-0.35262345679012341</v>
      </c>
      <c r="M259" s="36">
        <v>1507</v>
      </c>
      <c r="N259" s="57">
        <v>0.34433541480820695</v>
      </c>
      <c r="O259" s="36">
        <v>5702</v>
      </c>
      <c r="P259" s="57">
        <v>-0.24983554795421659</v>
      </c>
      <c r="Q259" s="66">
        <v>29041</v>
      </c>
      <c r="R259" s="57">
        <v>7.4518074518074462E-2</v>
      </c>
      <c r="S259" s="66">
        <v>64784</v>
      </c>
      <c r="T259" s="57">
        <v>0.12642359118807911</v>
      </c>
      <c r="U259" s="66">
        <v>93825</v>
      </c>
      <c r="V259" s="57">
        <v>0.10982966643009218</v>
      </c>
      <c r="W259" s="36">
        <v>33342</v>
      </c>
      <c r="X259" s="57">
        <v>-1.0857956568173677E-2</v>
      </c>
      <c r="Y259" s="36">
        <v>66410</v>
      </c>
      <c r="Z259" s="57">
        <v>0.1277148533682011</v>
      </c>
      <c r="AA259" s="36">
        <v>99752</v>
      </c>
      <c r="AB259" s="57">
        <v>7.7270321932676023E-2</v>
      </c>
    </row>
    <row r="260" spans="2:28" ht="15" hidden="1" customHeight="1" outlineLevel="1">
      <c r="B260" s="63" t="s">
        <v>85</v>
      </c>
      <c r="C260" s="36">
        <v>55</v>
      </c>
      <c r="D260" s="57">
        <v>-0.45544554455445541</v>
      </c>
      <c r="E260" s="66">
        <v>14</v>
      </c>
      <c r="F260" s="57">
        <v>-0.22222222222222221</v>
      </c>
      <c r="G260" s="66">
        <v>86</v>
      </c>
      <c r="H260" s="57">
        <v>-0.27118644067796616</v>
      </c>
      <c r="I260" s="66">
        <v>100</v>
      </c>
      <c r="J260" s="57">
        <v>-0.26470588235294112</v>
      </c>
      <c r="K260" s="36">
        <v>4918</v>
      </c>
      <c r="L260" s="57">
        <v>9.2345577672892087E-3</v>
      </c>
      <c r="M260" s="36">
        <v>1624</v>
      </c>
      <c r="N260" s="57">
        <v>2.941747572815534</v>
      </c>
      <c r="O260" s="36">
        <v>6542</v>
      </c>
      <c r="P260" s="57">
        <v>0.23784295175023651</v>
      </c>
      <c r="Q260" s="66">
        <v>29894</v>
      </c>
      <c r="R260" s="57">
        <v>1.2532177211759921E-2</v>
      </c>
      <c r="S260" s="66">
        <v>57869</v>
      </c>
      <c r="T260" s="57">
        <v>4.8370441493505334E-2</v>
      </c>
      <c r="U260" s="66">
        <v>87763</v>
      </c>
      <c r="V260" s="57">
        <v>3.5881637807915201E-2</v>
      </c>
      <c r="W260" s="36">
        <v>34881</v>
      </c>
      <c r="X260" s="57">
        <v>1.0574805887124894E-2</v>
      </c>
      <c r="Y260" s="36">
        <v>59579</v>
      </c>
      <c r="Z260" s="57">
        <v>6.9084318756841068E-2</v>
      </c>
      <c r="AA260" s="36">
        <v>94460</v>
      </c>
      <c r="AB260" s="57">
        <v>4.6706188708515617E-2</v>
      </c>
    </row>
    <row r="261" spans="2:28" ht="15" hidden="1" customHeight="1" outlineLevel="1">
      <c r="B261" s="63" t="s">
        <v>84</v>
      </c>
      <c r="C261" s="36">
        <v>152</v>
      </c>
      <c r="D261" s="57">
        <v>0.92405063291139244</v>
      </c>
      <c r="E261" s="66">
        <v>17</v>
      </c>
      <c r="F261" s="57">
        <v>1.125</v>
      </c>
      <c r="G261" s="66">
        <v>101</v>
      </c>
      <c r="H261" s="57">
        <v>-0.3441558441558441</v>
      </c>
      <c r="I261" s="66">
        <v>118</v>
      </c>
      <c r="J261" s="57">
        <v>-0.27160493827160492</v>
      </c>
      <c r="K261" s="36">
        <v>5525</v>
      </c>
      <c r="L261" s="57">
        <v>-0.22073342736248236</v>
      </c>
      <c r="M261" s="36">
        <v>1469</v>
      </c>
      <c r="N261" s="57">
        <v>0.66553287981859421</v>
      </c>
      <c r="O261" s="36">
        <v>6994</v>
      </c>
      <c r="P261" s="57">
        <v>-0.12267937782237837</v>
      </c>
      <c r="Q261" s="66">
        <v>24314</v>
      </c>
      <c r="R261" s="57">
        <v>3.8083852787977213E-2</v>
      </c>
      <c r="S261" s="66">
        <v>40494</v>
      </c>
      <c r="T261" s="57">
        <v>0.21348516631705117</v>
      </c>
      <c r="U261" s="66">
        <v>64808</v>
      </c>
      <c r="V261" s="57">
        <v>0.14114664037188329</v>
      </c>
      <c r="W261" s="36">
        <v>30008</v>
      </c>
      <c r="X261" s="57">
        <v>-1.9314356678322819E-2</v>
      </c>
      <c r="Y261" s="36">
        <v>42064</v>
      </c>
      <c r="Z261" s="57">
        <v>0.22257745742021751</v>
      </c>
      <c r="AA261" s="36">
        <v>72072</v>
      </c>
      <c r="AB261" s="57">
        <v>0.10871471425274981</v>
      </c>
    </row>
    <row r="262" spans="2:28" ht="15" hidden="1" customHeight="1" outlineLevel="1">
      <c r="B262" s="63" t="s">
        <v>83</v>
      </c>
      <c r="C262" s="36">
        <v>176</v>
      </c>
      <c r="D262" s="57">
        <v>1.75</v>
      </c>
      <c r="E262" s="66">
        <v>9</v>
      </c>
      <c r="F262" s="57">
        <v>-0.5714285714285714</v>
      </c>
      <c r="G262" s="66">
        <v>229</v>
      </c>
      <c r="H262" s="57">
        <v>0.11707317073170742</v>
      </c>
      <c r="I262" s="66">
        <v>238</v>
      </c>
      <c r="J262" s="57">
        <v>5.3097345132743445E-2</v>
      </c>
      <c r="K262" s="36">
        <v>6567</v>
      </c>
      <c r="L262" s="57">
        <v>-0.12985292169073803</v>
      </c>
      <c r="M262" s="36">
        <v>1764</v>
      </c>
      <c r="N262" s="57">
        <v>0.34656488549618314</v>
      </c>
      <c r="O262" s="36">
        <v>8331</v>
      </c>
      <c r="P262" s="57">
        <v>-5.9388054646042687E-2</v>
      </c>
      <c r="Q262" s="66">
        <v>29407</v>
      </c>
      <c r="R262" s="57">
        <v>0.28112747233597624</v>
      </c>
      <c r="S262" s="66">
        <v>44377</v>
      </c>
      <c r="T262" s="57">
        <v>0.4029591223799438</v>
      </c>
      <c r="U262" s="66">
        <v>73784</v>
      </c>
      <c r="V262" s="57">
        <v>0.35172666483466153</v>
      </c>
      <c r="W262" s="36">
        <v>36159</v>
      </c>
      <c r="X262" s="57">
        <v>0.18220754593604926</v>
      </c>
      <c r="Y262" s="36">
        <v>46370</v>
      </c>
      <c r="Z262" s="57">
        <v>0.39896216738067936</v>
      </c>
      <c r="AA262" s="36">
        <v>82529</v>
      </c>
      <c r="AB262" s="57">
        <v>0.29493817862298366</v>
      </c>
    </row>
    <row r="263" spans="2:28" ht="15" hidden="1" customHeight="1" outlineLevel="1">
      <c r="B263" s="63" t="s">
        <v>82</v>
      </c>
      <c r="C263" s="36">
        <v>101</v>
      </c>
      <c r="D263" s="57">
        <v>0.14772727272727271</v>
      </c>
      <c r="E263" s="66">
        <v>25</v>
      </c>
      <c r="F263" s="57">
        <v>-0.13793103448275867</v>
      </c>
      <c r="G263" s="66">
        <v>182</v>
      </c>
      <c r="H263" s="57">
        <v>-5.208333333333337E-2</v>
      </c>
      <c r="I263" s="66">
        <v>207</v>
      </c>
      <c r="J263" s="57">
        <v>-6.3348416289592757E-2</v>
      </c>
      <c r="K263" s="36">
        <v>5321</v>
      </c>
      <c r="L263" s="57">
        <v>-2.2054769343870628E-2</v>
      </c>
      <c r="M263" s="36">
        <v>1019</v>
      </c>
      <c r="N263" s="57">
        <v>1.3159090909090909</v>
      </c>
      <c r="O263" s="36">
        <v>6340</v>
      </c>
      <c r="P263" s="57">
        <v>7.8047951028736628E-2</v>
      </c>
      <c r="Q263" s="66">
        <v>27489</v>
      </c>
      <c r="R263" s="57">
        <v>0.10633074415422383</v>
      </c>
      <c r="S263" s="66">
        <v>42878</v>
      </c>
      <c r="T263" s="57">
        <v>0.45511928598092788</v>
      </c>
      <c r="U263" s="66">
        <v>70367</v>
      </c>
      <c r="V263" s="57">
        <v>0.29555915601870608</v>
      </c>
      <c r="W263" s="36">
        <v>32936</v>
      </c>
      <c r="X263" s="57">
        <v>8.3242887682946964E-2</v>
      </c>
      <c r="Y263" s="36">
        <v>44079</v>
      </c>
      <c r="Z263" s="57">
        <v>0.46446725804844013</v>
      </c>
      <c r="AA263" s="36">
        <v>77015</v>
      </c>
      <c r="AB263" s="57">
        <v>0.27289104852571722</v>
      </c>
    </row>
    <row r="264" spans="2:28" ht="15" hidden="1" customHeight="1" outlineLevel="1">
      <c r="B264" s="63" t="s">
        <v>81</v>
      </c>
      <c r="C264" s="36">
        <v>117</v>
      </c>
      <c r="D264" s="57">
        <v>-0.10687022900763354</v>
      </c>
      <c r="E264" s="66">
        <v>27</v>
      </c>
      <c r="F264" s="57">
        <v>-0.15625</v>
      </c>
      <c r="G264" s="66">
        <v>156</v>
      </c>
      <c r="H264" s="57">
        <v>1.6440677966101696</v>
      </c>
      <c r="I264" s="66">
        <v>183</v>
      </c>
      <c r="J264" s="57">
        <v>1.0109890109890109</v>
      </c>
      <c r="K264" s="36">
        <v>6412</v>
      </c>
      <c r="L264" s="57">
        <v>1.7293352371886339E-2</v>
      </c>
      <c r="M264" s="36">
        <v>867</v>
      </c>
      <c r="N264" s="57">
        <v>0.42364532019704426</v>
      </c>
      <c r="O264" s="36">
        <v>7279</v>
      </c>
      <c r="P264" s="57">
        <v>5.3096064814814881E-2</v>
      </c>
      <c r="Q264" s="66">
        <v>27970</v>
      </c>
      <c r="R264" s="57">
        <v>7.7094886013555186E-2</v>
      </c>
      <c r="S264" s="66">
        <v>46264</v>
      </c>
      <c r="T264" s="57">
        <v>0.67970083142722282</v>
      </c>
      <c r="U264" s="66">
        <v>74234</v>
      </c>
      <c r="V264" s="57">
        <v>0.38726616957261117</v>
      </c>
      <c r="W264" s="36">
        <v>34526</v>
      </c>
      <c r="X264" s="57">
        <v>6.4500215822901996E-2</v>
      </c>
      <c r="Y264" s="36">
        <v>47287</v>
      </c>
      <c r="Z264" s="57">
        <v>0.67619013859841903</v>
      </c>
      <c r="AA264" s="36">
        <v>81813</v>
      </c>
      <c r="AB264" s="57">
        <v>0.34904773682908741</v>
      </c>
    </row>
    <row r="265" spans="2:28" ht="15" hidden="1" customHeight="1" outlineLevel="1">
      <c r="B265" s="63" t="s">
        <v>80</v>
      </c>
      <c r="C265" s="36">
        <v>115</v>
      </c>
      <c r="D265" s="57">
        <v>-9.4488188976378007E-2</v>
      </c>
      <c r="E265" s="66">
        <v>21</v>
      </c>
      <c r="F265" s="57">
        <v>0</v>
      </c>
      <c r="G265" s="66">
        <v>130</v>
      </c>
      <c r="H265" s="57">
        <v>-0.12751677852348997</v>
      </c>
      <c r="I265" s="66">
        <v>151</v>
      </c>
      <c r="J265" s="57">
        <v>-0.11176470588235299</v>
      </c>
      <c r="K265" s="36">
        <v>7704</v>
      </c>
      <c r="L265" s="57">
        <v>7.5677185143814496E-2</v>
      </c>
      <c r="M265" s="36">
        <v>1242</v>
      </c>
      <c r="N265" s="57">
        <v>-0.33261687264911333</v>
      </c>
      <c r="O265" s="36">
        <v>8946</v>
      </c>
      <c r="P265" s="57">
        <v>-8.5337470907680402E-3</v>
      </c>
      <c r="Q265" s="66">
        <v>26795</v>
      </c>
      <c r="R265" s="57">
        <v>5.6543511691179438E-2</v>
      </c>
      <c r="S265" s="66">
        <v>43548</v>
      </c>
      <c r="T265" s="57">
        <v>0.62075254010197622</v>
      </c>
      <c r="U265" s="66">
        <v>70343</v>
      </c>
      <c r="V265" s="57">
        <v>0.3467930308251963</v>
      </c>
      <c r="W265" s="36">
        <v>34635</v>
      </c>
      <c r="X265" s="57">
        <v>6.0114474610510893E-2</v>
      </c>
      <c r="Y265" s="36">
        <v>44920</v>
      </c>
      <c r="Z265" s="57">
        <v>0.55545552131306475</v>
      </c>
      <c r="AA265" s="36">
        <v>79555</v>
      </c>
      <c r="AB265" s="57">
        <v>0.29252640129975638</v>
      </c>
    </row>
    <row r="266" spans="2:28" ht="15" hidden="1" customHeight="1" outlineLevel="1">
      <c r="B266" s="63" t="s">
        <v>79</v>
      </c>
      <c r="C266" s="36">
        <v>152</v>
      </c>
      <c r="D266" s="57">
        <v>1.1111111111111112</v>
      </c>
      <c r="E266" s="66">
        <v>38</v>
      </c>
      <c r="F266" s="57">
        <v>1.9230769230769229</v>
      </c>
      <c r="G266" s="66">
        <v>97</v>
      </c>
      <c r="H266" s="57">
        <v>4.3010752688172005E-2</v>
      </c>
      <c r="I266" s="66">
        <v>135</v>
      </c>
      <c r="J266" s="57">
        <v>0.27358490566037741</v>
      </c>
      <c r="K266" s="36">
        <v>8413</v>
      </c>
      <c r="L266" s="57">
        <v>0.13077956989247319</v>
      </c>
      <c r="M266" s="36">
        <v>1071</v>
      </c>
      <c r="N266" s="57">
        <v>0.24970828471411899</v>
      </c>
      <c r="O266" s="36">
        <v>9484</v>
      </c>
      <c r="P266" s="57">
        <v>0.14306375798481374</v>
      </c>
      <c r="Q266" s="66">
        <v>32560</v>
      </c>
      <c r="R266" s="57">
        <v>0.28507715988475346</v>
      </c>
      <c r="S266" s="66">
        <v>43082</v>
      </c>
      <c r="T266" s="57">
        <v>0.6302266621258561</v>
      </c>
      <c r="U266" s="66">
        <v>75642</v>
      </c>
      <c r="V266" s="57">
        <v>0.46128583571594151</v>
      </c>
      <c r="W266" s="36">
        <v>41163</v>
      </c>
      <c r="X266" s="57">
        <v>0.25260178930071198</v>
      </c>
      <c r="Y266" s="36">
        <v>44250</v>
      </c>
      <c r="Z266" s="57">
        <v>0.61632026883880631</v>
      </c>
      <c r="AA266" s="36">
        <v>85413</v>
      </c>
      <c r="AB266" s="57">
        <v>0.41790202360596962</v>
      </c>
    </row>
    <row r="267" spans="2:28" collapsed="1">
      <c r="B267" s="173">
        <v>1992</v>
      </c>
      <c r="C267" s="66">
        <v>1327</v>
      </c>
      <c r="D267" s="67">
        <v>1.2204424103737566E-2</v>
      </c>
      <c r="E267" s="66">
        <v>236</v>
      </c>
      <c r="F267" s="67">
        <v>4.4247787610619538E-2</v>
      </c>
      <c r="G267" s="66">
        <v>1773</v>
      </c>
      <c r="H267" s="67">
        <v>-0.14430501930501927</v>
      </c>
      <c r="I267" s="66">
        <v>2009</v>
      </c>
      <c r="J267" s="67">
        <v>-0.12576153176675375</v>
      </c>
      <c r="K267" s="66">
        <v>73977</v>
      </c>
      <c r="L267" s="67">
        <v>-0.15206776397230759</v>
      </c>
      <c r="M267" s="66">
        <v>16048</v>
      </c>
      <c r="N267" s="67">
        <v>0.3657872340425532</v>
      </c>
      <c r="O267" s="66">
        <v>90025</v>
      </c>
      <c r="P267" s="67">
        <v>-9.0601450592965205E-2</v>
      </c>
      <c r="Q267" s="66">
        <v>349533</v>
      </c>
      <c r="R267" s="67">
        <v>4.7214582322170129E-2</v>
      </c>
      <c r="S267" s="66">
        <v>569184</v>
      </c>
      <c r="T267" s="67">
        <v>0.22168443510531199</v>
      </c>
      <c r="U267" s="66">
        <v>918717</v>
      </c>
      <c r="V267" s="67">
        <v>0.14886297558383088</v>
      </c>
      <c r="W267" s="66">
        <v>425073</v>
      </c>
      <c r="X267" s="67">
        <v>5.9589875874146436E-3</v>
      </c>
      <c r="Y267" s="66">
        <v>587005</v>
      </c>
      <c r="Z267" s="67">
        <v>0.22363322167167299</v>
      </c>
      <c r="AA267" s="66">
        <v>1012078</v>
      </c>
      <c r="AB267" s="67">
        <v>0.12169198406699477</v>
      </c>
    </row>
    <row r="268" spans="2:28" ht="15" hidden="1" customHeight="1" outlineLevel="1">
      <c r="B268" s="63" t="s">
        <v>90</v>
      </c>
      <c r="C268" s="36">
        <v>177</v>
      </c>
      <c r="D268" s="57">
        <v>0.96666666666666656</v>
      </c>
      <c r="E268" s="66">
        <v>7</v>
      </c>
      <c r="F268" s="57">
        <v>-0.79411764705882359</v>
      </c>
      <c r="G268" s="66">
        <v>121</v>
      </c>
      <c r="H268" s="57">
        <v>0.27368421052631575</v>
      </c>
      <c r="I268" s="66">
        <v>128</v>
      </c>
      <c r="J268" s="57">
        <v>-7.7519379844961378E-3</v>
      </c>
      <c r="K268" s="36">
        <v>8364</v>
      </c>
      <c r="L268" s="57">
        <v>0.46608238387379486</v>
      </c>
      <c r="M268" s="36">
        <v>922</v>
      </c>
      <c r="N268" s="57">
        <v>0.23097463284379183</v>
      </c>
      <c r="O268" s="36">
        <v>9286</v>
      </c>
      <c r="P268" s="57">
        <v>0.4387976448713975</v>
      </c>
      <c r="Q268" s="66">
        <v>34191</v>
      </c>
      <c r="R268" s="57">
        <v>0.36824202649165638</v>
      </c>
      <c r="S268" s="66">
        <v>44797</v>
      </c>
      <c r="T268" s="57">
        <v>0.73517449742417784</v>
      </c>
      <c r="U268" s="66">
        <v>78988</v>
      </c>
      <c r="V268" s="57">
        <v>0.55469826398456878</v>
      </c>
      <c r="W268" s="36">
        <v>40460</v>
      </c>
      <c r="X268" s="57">
        <v>0.31286910247258093</v>
      </c>
      <c r="Y268" s="36">
        <v>39447</v>
      </c>
      <c r="Z268" s="57">
        <v>0.47957691009339487</v>
      </c>
      <c r="AA268" s="36">
        <v>79907</v>
      </c>
      <c r="AB268" s="57">
        <v>0.39019467979609934</v>
      </c>
    </row>
    <row r="269" spans="2:28" ht="15" hidden="1" customHeight="1" outlineLevel="1">
      <c r="B269" s="63" t="s">
        <v>89</v>
      </c>
      <c r="C269" s="36">
        <v>142</v>
      </c>
      <c r="D269" s="57">
        <v>5.1851851851851816E-2</v>
      </c>
      <c r="E269" s="66">
        <v>25</v>
      </c>
      <c r="F269" s="57">
        <v>-0.34210526315789469</v>
      </c>
      <c r="G269" s="66">
        <v>217</v>
      </c>
      <c r="H269" s="57">
        <v>0.13612565445026181</v>
      </c>
      <c r="I269" s="66">
        <v>242</v>
      </c>
      <c r="J269" s="57">
        <v>5.6768558951965087E-2</v>
      </c>
      <c r="K269" s="36">
        <v>9775</v>
      </c>
      <c r="L269" s="57">
        <v>-2.8812717337307503E-2</v>
      </c>
      <c r="M269" s="36">
        <v>1084</v>
      </c>
      <c r="N269" s="57">
        <v>7.4349442379182396E-3</v>
      </c>
      <c r="O269" s="36">
        <v>10859</v>
      </c>
      <c r="P269" s="57">
        <v>-2.5311910959518902E-2</v>
      </c>
      <c r="Q269" s="66">
        <v>30518</v>
      </c>
      <c r="R269" s="57">
        <v>0.14363874836050217</v>
      </c>
      <c r="S269" s="66">
        <v>38146</v>
      </c>
      <c r="T269" s="57">
        <v>0.46715384615384625</v>
      </c>
      <c r="U269" s="66">
        <v>68664</v>
      </c>
      <c r="V269" s="57">
        <v>0.30329315744519314</v>
      </c>
      <c r="W269" s="36">
        <v>42739</v>
      </c>
      <c r="X269" s="57">
        <v>0.15751699482707249</v>
      </c>
      <c r="Y269" s="36">
        <v>45840</v>
      </c>
      <c r="Z269" s="57">
        <v>0.6811530421388492</v>
      </c>
      <c r="AA269" s="36">
        <v>88579</v>
      </c>
      <c r="AB269" s="57">
        <v>0.37995014799813065</v>
      </c>
    </row>
    <row r="270" spans="2:28" ht="15" hidden="1" customHeight="1" outlineLevel="1">
      <c r="B270" s="63" t="s">
        <v>88</v>
      </c>
      <c r="C270" s="36">
        <v>56</v>
      </c>
      <c r="D270" s="57">
        <v>-0.61111111111111116</v>
      </c>
      <c r="E270" s="66">
        <v>12</v>
      </c>
      <c r="F270" s="57">
        <v>-0.53846153846153844</v>
      </c>
      <c r="G270" s="66">
        <v>296</v>
      </c>
      <c r="H270" s="57">
        <v>7.6363636363636411E-2</v>
      </c>
      <c r="I270" s="66">
        <v>308</v>
      </c>
      <c r="J270" s="57">
        <v>2.3255813953488413E-2</v>
      </c>
      <c r="K270" s="36">
        <v>8165</v>
      </c>
      <c r="L270" s="57">
        <v>-0.11298207495926127</v>
      </c>
      <c r="M270" s="36">
        <v>1303</v>
      </c>
      <c r="N270" s="57">
        <v>-0.28991825613079014</v>
      </c>
      <c r="O270" s="36">
        <v>9468</v>
      </c>
      <c r="P270" s="57">
        <v>-0.1423913043478261</v>
      </c>
      <c r="Q270" s="66">
        <v>32151</v>
      </c>
      <c r="R270" s="57">
        <v>1.1992445703493892E-2</v>
      </c>
      <c r="S270" s="66">
        <v>45241</v>
      </c>
      <c r="T270" s="57">
        <v>0.63001261034047928</v>
      </c>
      <c r="U270" s="66">
        <v>77392</v>
      </c>
      <c r="V270" s="57">
        <v>0.30015959680806392</v>
      </c>
      <c r="W270" s="36">
        <v>40384</v>
      </c>
      <c r="X270" s="57">
        <v>-1.8495564467128411E-2</v>
      </c>
      <c r="Y270" s="36">
        <v>46840</v>
      </c>
      <c r="Z270" s="57">
        <v>0.56839109325297166</v>
      </c>
      <c r="AA270" s="36">
        <v>87224</v>
      </c>
      <c r="AB270" s="57">
        <v>0.22833403745951264</v>
      </c>
    </row>
    <row r="271" spans="2:28" ht="15" hidden="1" customHeight="1" outlineLevel="1">
      <c r="B271" s="63" t="s">
        <v>87</v>
      </c>
      <c r="C271" s="36">
        <v>93</v>
      </c>
      <c r="D271" s="57">
        <v>-0.26190476190476186</v>
      </c>
      <c r="E271" s="66">
        <v>20</v>
      </c>
      <c r="F271" s="57">
        <v>0.81818181818181812</v>
      </c>
      <c r="G271" s="66">
        <v>213</v>
      </c>
      <c r="H271" s="57">
        <v>7.0351758793969932E-2</v>
      </c>
      <c r="I271" s="66">
        <v>233</v>
      </c>
      <c r="J271" s="57">
        <v>0.10952380952380958</v>
      </c>
      <c r="K271" s="36">
        <v>8604</v>
      </c>
      <c r="L271" s="57">
        <v>-0.11762896113219157</v>
      </c>
      <c r="M271" s="36">
        <v>949</v>
      </c>
      <c r="N271" s="57">
        <v>-0.63159937888198758</v>
      </c>
      <c r="O271" s="36">
        <v>9553</v>
      </c>
      <c r="P271" s="57">
        <v>-0.22503447716394909</v>
      </c>
      <c r="Q271" s="66">
        <v>32474</v>
      </c>
      <c r="R271" s="57">
        <v>8.0198250340950628E-2</v>
      </c>
      <c r="S271" s="66">
        <v>49698</v>
      </c>
      <c r="T271" s="57">
        <v>0.21817780719170532</v>
      </c>
      <c r="U271" s="66">
        <v>82172</v>
      </c>
      <c r="V271" s="57">
        <v>0.15963872424499015</v>
      </c>
      <c r="W271" s="36">
        <v>41191</v>
      </c>
      <c r="X271" s="57">
        <v>3.1038021576431207E-2</v>
      </c>
      <c r="Y271" s="36">
        <v>50860</v>
      </c>
      <c r="Z271" s="57">
        <v>0.16726338015239151</v>
      </c>
      <c r="AA271" s="36">
        <v>92051</v>
      </c>
      <c r="AB271" s="57">
        <v>0.10210361217868136</v>
      </c>
    </row>
    <row r="272" spans="2:28" ht="15" hidden="1" customHeight="1" outlineLevel="1">
      <c r="B272" s="63" t="s">
        <v>86</v>
      </c>
      <c r="C272" s="36">
        <v>181</v>
      </c>
      <c r="D272" s="57">
        <v>2.62</v>
      </c>
      <c r="E272" s="66">
        <v>20</v>
      </c>
      <c r="F272" s="57">
        <v>1</v>
      </c>
      <c r="G272" s="66">
        <v>255</v>
      </c>
      <c r="H272" s="57">
        <v>1.04</v>
      </c>
      <c r="I272" s="66">
        <v>275</v>
      </c>
      <c r="J272" s="57">
        <v>1.0370370370370372</v>
      </c>
      <c r="K272" s="36">
        <v>6480</v>
      </c>
      <c r="L272" s="57">
        <v>-0.15800415800415801</v>
      </c>
      <c r="M272" s="36">
        <v>1121</v>
      </c>
      <c r="N272" s="57">
        <v>-0.41278156102671559</v>
      </c>
      <c r="O272" s="36">
        <v>7601</v>
      </c>
      <c r="P272" s="57">
        <v>-0.20864133263925044</v>
      </c>
      <c r="Q272" s="66">
        <v>27027</v>
      </c>
      <c r="R272" s="57">
        <v>-0.10751907010533968</v>
      </c>
      <c r="S272" s="66">
        <v>57513</v>
      </c>
      <c r="T272" s="57">
        <v>0.14888134238913309</v>
      </c>
      <c r="U272" s="66">
        <v>84540</v>
      </c>
      <c r="V272" s="57">
        <v>5.2238527314140581E-2</v>
      </c>
      <c r="W272" s="36">
        <v>33708</v>
      </c>
      <c r="X272" s="57">
        <v>-0.11385683114698075</v>
      </c>
      <c r="Y272" s="36">
        <v>58889</v>
      </c>
      <c r="Z272" s="57">
        <v>0.13043728644373642</v>
      </c>
      <c r="AA272" s="36">
        <v>92597</v>
      </c>
      <c r="AB272" s="57">
        <v>2.7337379206284096E-2</v>
      </c>
    </row>
    <row r="273" spans="2:28" ht="15" hidden="1" customHeight="1" outlineLevel="1">
      <c r="B273" s="63" t="s">
        <v>85</v>
      </c>
      <c r="C273" s="36">
        <v>101</v>
      </c>
      <c r="D273" s="57">
        <v>1.7297297297297298</v>
      </c>
      <c r="E273" s="66">
        <v>18</v>
      </c>
      <c r="F273" s="57">
        <v>17</v>
      </c>
      <c r="G273" s="66">
        <v>118</v>
      </c>
      <c r="H273" s="57">
        <v>0.93442622950819665</v>
      </c>
      <c r="I273" s="66">
        <v>136</v>
      </c>
      <c r="J273" s="57">
        <v>1.193548387096774</v>
      </c>
      <c r="K273" s="36">
        <v>4873</v>
      </c>
      <c r="L273" s="57">
        <v>-0.32140370421946807</v>
      </c>
      <c r="M273" s="36">
        <v>412</v>
      </c>
      <c r="N273" s="57">
        <v>-0.69276659209545111</v>
      </c>
      <c r="O273" s="36">
        <v>5285</v>
      </c>
      <c r="P273" s="57">
        <v>-0.37984041304858018</v>
      </c>
      <c r="Q273" s="66">
        <v>29524</v>
      </c>
      <c r="R273" s="57">
        <v>-1.1815108611975766E-2</v>
      </c>
      <c r="S273" s="66">
        <v>55199</v>
      </c>
      <c r="T273" s="57">
        <v>8.7729323900920253E-2</v>
      </c>
      <c r="U273" s="66">
        <v>84723</v>
      </c>
      <c r="V273" s="57">
        <v>5.0840940662829848E-2</v>
      </c>
      <c r="W273" s="36">
        <v>34516</v>
      </c>
      <c r="X273" s="57">
        <v>-6.9549277550140176E-2</v>
      </c>
      <c r="Y273" s="36">
        <v>55729</v>
      </c>
      <c r="Z273" s="57">
        <v>6.8649446777502954E-2</v>
      </c>
      <c r="AA273" s="36">
        <v>90245</v>
      </c>
      <c r="AB273" s="57">
        <v>1.1205109529945689E-2</v>
      </c>
    </row>
    <row r="274" spans="2:28" ht="15" hidden="1" customHeight="1" outlineLevel="1">
      <c r="B274" s="63" t="s">
        <v>84</v>
      </c>
      <c r="C274" s="36">
        <v>79</v>
      </c>
      <c r="D274" s="57">
        <v>0.41071428571428581</v>
      </c>
      <c r="E274" s="66">
        <v>8</v>
      </c>
      <c r="F274" s="57">
        <v>-0.19999999999999996</v>
      </c>
      <c r="G274" s="66">
        <v>154</v>
      </c>
      <c r="H274" s="57">
        <v>-8.333333333333337E-2</v>
      </c>
      <c r="I274" s="66">
        <v>162</v>
      </c>
      <c r="J274" s="57">
        <v>-8.98876404494382E-2</v>
      </c>
      <c r="K274" s="36">
        <v>7090</v>
      </c>
      <c r="L274" s="57">
        <v>-0.1578572276992517</v>
      </c>
      <c r="M274" s="36">
        <v>882</v>
      </c>
      <c r="N274" s="57">
        <v>-0.62563667232597631</v>
      </c>
      <c r="O274" s="36">
        <v>7972</v>
      </c>
      <c r="P274" s="57">
        <v>-0.26013921113689098</v>
      </c>
      <c r="Q274" s="66">
        <v>23422</v>
      </c>
      <c r="R274" s="57">
        <v>2.4046869534802395E-2</v>
      </c>
      <c r="S274" s="66">
        <v>33370</v>
      </c>
      <c r="T274" s="57">
        <v>-9.2540722812933351E-2</v>
      </c>
      <c r="U274" s="66">
        <v>56792</v>
      </c>
      <c r="V274" s="57">
        <v>-4.7833011987593266E-2</v>
      </c>
      <c r="W274" s="36">
        <v>30599</v>
      </c>
      <c r="X274" s="57">
        <v>-2.4173230857543748E-2</v>
      </c>
      <c r="Y274" s="36">
        <v>34406</v>
      </c>
      <c r="Z274" s="57">
        <v>-0.12446242715728939</v>
      </c>
      <c r="AA274" s="36">
        <v>65005</v>
      </c>
      <c r="AB274" s="57">
        <v>-7.995301044526848E-2</v>
      </c>
    </row>
    <row r="275" spans="2:28" ht="15" hidden="1" customHeight="1" outlineLevel="1">
      <c r="B275" s="63" t="s">
        <v>83</v>
      </c>
      <c r="C275" s="36">
        <v>64</v>
      </c>
      <c r="D275" s="57">
        <v>-0.11111111111111116</v>
      </c>
      <c r="E275" s="66">
        <v>21</v>
      </c>
      <c r="F275" s="57">
        <v>4.25</v>
      </c>
      <c r="G275" s="66">
        <v>205</v>
      </c>
      <c r="H275" s="57">
        <v>-0.27304964539007093</v>
      </c>
      <c r="I275" s="66">
        <v>226</v>
      </c>
      <c r="J275" s="57">
        <v>-0.20979020979020979</v>
      </c>
      <c r="K275" s="36">
        <v>7547</v>
      </c>
      <c r="L275" s="57">
        <v>-0.20924140821458503</v>
      </c>
      <c r="M275" s="36">
        <v>1310</v>
      </c>
      <c r="N275" s="57">
        <v>-0.11065852002715548</v>
      </c>
      <c r="O275" s="36">
        <v>8857</v>
      </c>
      <c r="P275" s="57">
        <v>-0.19606063356630665</v>
      </c>
      <c r="Q275" s="66">
        <v>22954</v>
      </c>
      <c r="R275" s="57">
        <v>-3.1067961165048508E-2</v>
      </c>
      <c r="S275" s="66">
        <v>31631</v>
      </c>
      <c r="T275" s="57">
        <v>6.807361134560197E-2</v>
      </c>
      <c r="U275" s="66">
        <v>54585</v>
      </c>
      <c r="V275" s="57">
        <v>2.4012756777037847E-2</v>
      </c>
      <c r="W275" s="36">
        <v>30586</v>
      </c>
      <c r="X275" s="57">
        <v>-8.1777244070849631E-2</v>
      </c>
      <c r="Y275" s="36">
        <v>33146</v>
      </c>
      <c r="Z275" s="57">
        <v>5.6614599936244847E-2</v>
      </c>
      <c r="AA275" s="36">
        <v>63732</v>
      </c>
      <c r="AB275" s="57">
        <v>-1.4656771799628987E-2</v>
      </c>
    </row>
    <row r="276" spans="2:28" ht="15" hidden="1" customHeight="1" outlineLevel="1">
      <c r="B276" s="63" t="s">
        <v>82</v>
      </c>
      <c r="C276" s="36">
        <v>88</v>
      </c>
      <c r="D276" s="57">
        <v>0.23943661971830976</v>
      </c>
      <c r="E276" s="66">
        <v>29</v>
      </c>
      <c r="F276" s="57">
        <v>0.52631578947368429</v>
      </c>
      <c r="G276" s="66">
        <v>192</v>
      </c>
      <c r="H276" s="57">
        <v>0.16363636363636358</v>
      </c>
      <c r="I276" s="66">
        <v>221</v>
      </c>
      <c r="J276" s="57">
        <v>0.20108695652173902</v>
      </c>
      <c r="K276" s="36">
        <v>5441</v>
      </c>
      <c r="L276" s="57">
        <v>-0.19690036900369001</v>
      </c>
      <c r="M276" s="36">
        <v>440</v>
      </c>
      <c r="N276" s="57">
        <v>-0.47368421052631582</v>
      </c>
      <c r="O276" s="36">
        <v>5881</v>
      </c>
      <c r="P276" s="57">
        <v>-0.22730258835895412</v>
      </c>
      <c r="Q276" s="66">
        <v>24847</v>
      </c>
      <c r="R276" s="57">
        <v>2.9628708768440148E-2</v>
      </c>
      <c r="S276" s="66">
        <v>29467</v>
      </c>
      <c r="T276" s="57">
        <v>8.4501858599241864E-2</v>
      </c>
      <c r="U276" s="66">
        <v>54314</v>
      </c>
      <c r="V276" s="57">
        <v>5.8690524920570031E-2</v>
      </c>
      <c r="W276" s="36">
        <v>30405</v>
      </c>
      <c r="X276" s="57">
        <v>-1.9098622447333624E-2</v>
      </c>
      <c r="Y276" s="36">
        <v>30099</v>
      </c>
      <c r="Z276" s="57">
        <v>6.8401249467556546E-2</v>
      </c>
      <c r="AA276" s="36">
        <v>60504</v>
      </c>
      <c r="AB276" s="57">
        <v>2.2562490493332588E-2</v>
      </c>
    </row>
    <row r="277" spans="2:28" ht="15" hidden="1" customHeight="1" outlineLevel="1">
      <c r="B277" s="63" t="s">
        <v>81</v>
      </c>
      <c r="C277" s="36">
        <v>131</v>
      </c>
      <c r="D277" s="57">
        <v>-1.5037593984962405E-2</v>
      </c>
      <c r="E277" s="66">
        <v>32</v>
      </c>
      <c r="F277" s="57">
        <v>2.2000000000000002</v>
      </c>
      <c r="G277" s="66">
        <v>59</v>
      </c>
      <c r="H277" s="57">
        <v>-0.65895953757225434</v>
      </c>
      <c r="I277" s="66">
        <v>91</v>
      </c>
      <c r="J277" s="57">
        <v>-0.50273224043715847</v>
      </c>
      <c r="K277" s="36">
        <v>6303</v>
      </c>
      <c r="L277" s="57">
        <v>-5.9113300492610876E-2</v>
      </c>
      <c r="M277" s="36">
        <v>609</v>
      </c>
      <c r="N277" s="57">
        <v>-0.37920489296636084</v>
      </c>
      <c r="O277" s="36">
        <v>6912</v>
      </c>
      <c r="P277" s="57">
        <v>-9.9999999999999978E-2</v>
      </c>
      <c r="Q277" s="66">
        <v>25968</v>
      </c>
      <c r="R277" s="57">
        <v>-5.1985981308411255E-2</v>
      </c>
      <c r="S277" s="66">
        <v>27543</v>
      </c>
      <c r="T277" s="57">
        <v>-0.10292153861186204</v>
      </c>
      <c r="U277" s="66">
        <v>53511</v>
      </c>
      <c r="V277" s="57">
        <v>-7.8905241414923832E-2</v>
      </c>
      <c r="W277" s="36">
        <v>32434</v>
      </c>
      <c r="X277" s="57">
        <v>-5.2579307121574992E-2</v>
      </c>
      <c r="Y277" s="36">
        <v>28211</v>
      </c>
      <c r="Z277" s="57">
        <v>-0.11444894371723635</v>
      </c>
      <c r="AA277" s="36">
        <v>60645</v>
      </c>
      <c r="AB277" s="57">
        <v>-8.2401537274364167E-2</v>
      </c>
    </row>
    <row r="278" spans="2:28" ht="15" hidden="1" customHeight="1" outlineLevel="1">
      <c r="B278" s="63" t="s">
        <v>80</v>
      </c>
      <c r="C278" s="36">
        <v>127</v>
      </c>
      <c r="D278" s="57">
        <v>0.17592592592592582</v>
      </c>
      <c r="E278" s="66">
        <v>21</v>
      </c>
      <c r="F278" s="57">
        <v>1.3333333333333335</v>
      </c>
      <c r="G278" s="66">
        <v>149</v>
      </c>
      <c r="H278" s="57">
        <v>-0.53144654088050314</v>
      </c>
      <c r="I278" s="66">
        <v>170</v>
      </c>
      <c r="J278" s="57">
        <v>-0.48012232415902145</v>
      </c>
      <c r="K278" s="36">
        <v>7162</v>
      </c>
      <c r="L278" s="57">
        <v>-1.3226784238082101E-2</v>
      </c>
      <c r="M278" s="36">
        <v>1861</v>
      </c>
      <c r="N278" s="57">
        <v>0.39505247376311847</v>
      </c>
      <c r="O278" s="36">
        <v>9023</v>
      </c>
      <c r="P278" s="57">
        <v>5.0162942271880784E-2</v>
      </c>
      <c r="Q278" s="66">
        <v>25361</v>
      </c>
      <c r="R278" s="57">
        <v>0.10621128849341366</v>
      </c>
      <c r="S278" s="66">
        <v>26869</v>
      </c>
      <c r="T278" s="57">
        <v>0.11526647849908689</v>
      </c>
      <c r="U278" s="66">
        <v>52230</v>
      </c>
      <c r="V278" s="57">
        <v>0.11085116338423573</v>
      </c>
      <c r="W278" s="36">
        <v>32671</v>
      </c>
      <c r="X278" s="57">
        <v>7.8215240421108279E-2</v>
      </c>
      <c r="Y278" s="36">
        <v>28879</v>
      </c>
      <c r="Z278" s="57">
        <v>0.12177594779366063</v>
      </c>
      <c r="AA278" s="36">
        <v>61550</v>
      </c>
      <c r="AB278" s="57">
        <v>9.8224640913551653E-2</v>
      </c>
    </row>
    <row r="279" spans="2:28" ht="15" hidden="1" customHeight="1" outlineLevel="1">
      <c r="B279" s="63" t="s">
        <v>79</v>
      </c>
      <c r="C279" s="36">
        <v>72</v>
      </c>
      <c r="D279" s="57">
        <v>-0.33944954128440363</v>
      </c>
      <c r="E279" s="66">
        <v>13</v>
      </c>
      <c r="F279" s="57">
        <v>-0.45833333333333337</v>
      </c>
      <c r="G279" s="66">
        <v>93</v>
      </c>
      <c r="H279" s="57">
        <v>-0.35862068965517246</v>
      </c>
      <c r="I279" s="66">
        <v>106</v>
      </c>
      <c r="J279" s="57">
        <v>-0.37278106508875741</v>
      </c>
      <c r="K279" s="36">
        <v>7440</v>
      </c>
      <c r="L279" s="57">
        <v>-0.17753703294273715</v>
      </c>
      <c r="M279" s="36">
        <v>857</v>
      </c>
      <c r="N279" s="57">
        <v>-2.168949771689499E-2</v>
      </c>
      <c r="O279" s="36">
        <v>8297</v>
      </c>
      <c r="P279" s="57">
        <v>-0.16377746422092321</v>
      </c>
      <c r="Q279" s="66">
        <v>25337</v>
      </c>
      <c r="R279" s="57">
        <v>-7.9558251898136367E-2</v>
      </c>
      <c r="S279" s="66">
        <v>26427</v>
      </c>
      <c r="T279" s="57">
        <v>0.31798912772430299</v>
      </c>
      <c r="U279" s="66">
        <v>51764</v>
      </c>
      <c r="V279" s="57">
        <v>8.798184034637857E-2</v>
      </c>
      <c r="W279" s="36">
        <v>32862</v>
      </c>
      <c r="X279" s="57">
        <v>-0.10472402332043806</v>
      </c>
      <c r="Y279" s="36">
        <v>27377</v>
      </c>
      <c r="Z279" s="57">
        <v>0.29921222475322695</v>
      </c>
      <c r="AA279" s="36">
        <v>60239</v>
      </c>
      <c r="AB279" s="57">
        <v>4.2594066945896403E-2</v>
      </c>
    </row>
    <row r="280" spans="2:28" collapsed="1">
      <c r="B280" s="173">
        <v>1991</v>
      </c>
      <c r="C280" s="66">
        <v>1311</v>
      </c>
      <c r="D280" s="67">
        <v>0.15915119363395225</v>
      </c>
      <c r="E280" s="66">
        <v>226</v>
      </c>
      <c r="F280" s="67">
        <v>0.15306122448979598</v>
      </c>
      <c r="G280" s="66">
        <v>2072</v>
      </c>
      <c r="H280" s="67">
        <v>-5.6895766954938587E-2</v>
      </c>
      <c r="I280" s="66">
        <v>2298</v>
      </c>
      <c r="J280" s="67">
        <v>-3.9699122440451262E-2</v>
      </c>
      <c r="K280" s="66">
        <v>87244</v>
      </c>
      <c r="L280" s="67">
        <v>-0.10375575279421434</v>
      </c>
      <c r="M280" s="66">
        <v>11750</v>
      </c>
      <c r="N280" s="67">
        <v>-0.32245415753661633</v>
      </c>
      <c r="O280" s="66">
        <v>98994</v>
      </c>
      <c r="P280" s="67">
        <v>-0.136825767748461</v>
      </c>
      <c r="Q280" s="66">
        <v>333774</v>
      </c>
      <c r="R280" s="67">
        <v>3.5902497160201774E-2</v>
      </c>
      <c r="S280" s="66">
        <v>465901</v>
      </c>
      <c r="T280" s="67">
        <v>0.19590277759952368</v>
      </c>
      <c r="U280" s="66">
        <v>799675</v>
      </c>
      <c r="V280" s="67">
        <v>0.12347514073732735</v>
      </c>
      <c r="W280" s="66">
        <v>422555</v>
      </c>
      <c r="X280" s="67">
        <v>3.9869130411023246E-3</v>
      </c>
      <c r="Y280" s="66">
        <v>479723</v>
      </c>
      <c r="Z280" s="67">
        <v>0.17257283926476341</v>
      </c>
      <c r="AA280" s="66">
        <v>902278</v>
      </c>
      <c r="AB280" s="67">
        <v>8.708585693683224E-2</v>
      </c>
    </row>
    <row r="281" spans="2:28" ht="15" hidden="1" customHeight="1" outlineLevel="1">
      <c r="B281" s="63" t="s">
        <v>90</v>
      </c>
      <c r="C281" s="36">
        <v>90</v>
      </c>
      <c r="D281" s="57">
        <v>0.16883116883116878</v>
      </c>
      <c r="E281" s="66">
        <v>34</v>
      </c>
      <c r="F281" s="57">
        <v>4.666666666666667</v>
      </c>
      <c r="G281" s="66">
        <v>95</v>
      </c>
      <c r="H281" s="57">
        <v>18</v>
      </c>
      <c r="I281" s="66">
        <v>129</v>
      </c>
      <c r="J281" s="57">
        <v>10.727272727272727</v>
      </c>
      <c r="K281" s="36">
        <v>5705</v>
      </c>
      <c r="L281" s="57">
        <v>-0.28856465893502925</v>
      </c>
      <c r="M281" s="36">
        <v>749</v>
      </c>
      <c r="N281" s="57">
        <v>-0.43768768768768773</v>
      </c>
      <c r="O281" s="36">
        <v>6454</v>
      </c>
      <c r="P281" s="57">
        <v>-0.30980643781413753</v>
      </c>
      <c r="Q281" s="66">
        <v>24989</v>
      </c>
      <c r="R281" s="57">
        <v>8.3792340720822311E-2</v>
      </c>
      <c r="S281" s="66">
        <v>25817</v>
      </c>
      <c r="T281" s="57">
        <v>-0.14431076198999038</v>
      </c>
      <c r="U281" s="66">
        <v>50806</v>
      </c>
      <c r="V281" s="57">
        <v>-4.5502367175170977E-2</v>
      </c>
      <c r="W281" s="36">
        <v>30818</v>
      </c>
      <c r="X281" s="57">
        <v>-1.0943868545203683E-2</v>
      </c>
      <c r="Y281" s="36">
        <v>26661</v>
      </c>
      <c r="Z281" s="57">
        <v>-0.15383394693411201</v>
      </c>
      <c r="AA281" s="36">
        <v>57479</v>
      </c>
      <c r="AB281" s="57">
        <v>-8.2786793687267601E-2</v>
      </c>
    </row>
    <row r="282" spans="2:28" ht="15" hidden="1" customHeight="1" outlineLevel="1">
      <c r="B282" s="63" t="s">
        <v>89</v>
      </c>
      <c r="C282" s="36">
        <v>135</v>
      </c>
      <c r="D282" s="57">
        <v>0.56976744186046502</v>
      </c>
      <c r="E282" s="66">
        <v>38</v>
      </c>
      <c r="F282" s="57">
        <v>8.5</v>
      </c>
      <c r="G282" s="66">
        <v>191</v>
      </c>
      <c r="H282" s="57" t="s">
        <v>143</v>
      </c>
      <c r="I282" s="66">
        <v>229</v>
      </c>
      <c r="J282" s="57">
        <v>56.25</v>
      </c>
      <c r="K282" s="36">
        <v>10065</v>
      </c>
      <c r="L282" s="57">
        <v>-0.17756169308710579</v>
      </c>
      <c r="M282" s="36">
        <v>1076</v>
      </c>
      <c r="N282" s="57">
        <v>5.9055118110236116E-2</v>
      </c>
      <c r="O282" s="36">
        <v>11141</v>
      </c>
      <c r="P282" s="57">
        <v>-0.15942357024294551</v>
      </c>
      <c r="Q282" s="66">
        <v>26685</v>
      </c>
      <c r="R282" s="57">
        <v>0.26355414555613432</v>
      </c>
      <c r="S282" s="66">
        <v>26000</v>
      </c>
      <c r="T282" s="57">
        <v>0.29682278417876207</v>
      </c>
      <c r="U282" s="66">
        <v>52685</v>
      </c>
      <c r="V282" s="57">
        <v>0.27975612125923055</v>
      </c>
      <c r="W282" s="36">
        <v>36923</v>
      </c>
      <c r="X282" s="57">
        <v>0.10392561365742825</v>
      </c>
      <c r="Y282" s="36">
        <v>27267</v>
      </c>
      <c r="Z282" s="57">
        <v>0.2944220270591027</v>
      </c>
      <c r="AA282" s="36">
        <v>64190</v>
      </c>
      <c r="AB282" s="57">
        <v>0.17753889051951854</v>
      </c>
    </row>
    <row r="283" spans="2:28" ht="15" hidden="1" customHeight="1" outlineLevel="1">
      <c r="B283" s="63" t="s">
        <v>88</v>
      </c>
      <c r="C283" s="36">
        <v>144</v>
      </c>
      <c r="D283" s="57">
        <v>0.97260273972602729</v>
      </c>
      <c r="E283" s="66">
        <v>26</v>
      </c>
      <c r="F283" s="57">
        <v>4.2</v>
      </c>
      <c r="G283" s="66">
        <v>275</v>
      </c>
      <c r="H283" s="57" t="s">
        <v>143</v>
      </c>
      <c r="I283" s="66">
        <v>301</v>
      </c>
      <c r="J283" s="57">
        <v>59.2</v>
      </c>
      <c r="K283" s="36">
        <v>9205</v>
      </c>
      <c r="L283" s="57">
        <v>-0.24170030480270199</v>
      </c>
      <c r="M283" s="36">
        <v>1835</v>
      </c>
      <c r="N283" s="57">
        <v>-9.1134224863793967E-2</v>
      </c>
      <c r="O283" s="36">
        <v>11040</v>
      </c>
      <c r="P283" s="57">
        <v>-0.22022884588218672</v>
      </c>
      <c r="Q283" s="66">
        <v>31770</v>
      </c>
      <c r="R283" s="57">
        <v>8.7939182247791292E-2</v>
      </c>
      <c r="S283" s="66">
        <v>27755</v>
      </c>
      <c r="T283" s="57">
        <v>-8.6074615561921641E-2</v>
      </c>
      <c r="U283" s="66">
        <v>59525</v>
      </c>
      <c r="V283" s="57">
        <v>-7.7218780950460975E-4</v>
      </c>
      <c r="W283" s="36">
        <v>41145</v>
      </c>
      <c r="X283" s="57">
        <v>-6.615321470822555E-3</v>
      </c>
      <c r="Y283" s="36">
        <v>29865</v>
      </c>
      <c r="Z283" s="57">
        <v>-7.7899221934049634E-2</v>
      </c>
      <c r="AA283" s="36">
        <v>71010</v>
      </c>
      <c r="AB283" s="57">
        <v>-3.7896134512986568E-2</v>
      </c>
    </row>
    <row r="284" spans="2:28" ht="15" hidden="1" customHeight="1" outlineLevel="1">
      <c r="B284" s="63" t="s">
        <v>87</v>
      </c>
      <c r="C284" s="36">
        <v>126</v>
      </c>
      <c r="D284" s="57">
        <v>0.63636363636363646</v>
      </c>
      <c r="E284" s="66">
        <v>11</v>
      </c>
      <c r="F284" s="57">
        <v>-0.38888888888888884</v>
      </c>
      <c r="G284" s="66">
        <v>199</v>
      </c>
      <c r="H284" s="57" t="s">
        <v>143</v>
      </c>
      <c r="I284" s="66">
        <v>210</v>
      </c>
      <c r="J284" s="57">
        <v>10.666666666666666</v>
      </c>
      <c r="K284" s="36">
        <v>9751</v>
      </c>
      <c r="L284" s="57">
        <v>-0.30932143363082587</v>
      </c>
      <c r="M284" s="36">
        <v>2576</v>
      </c>
      <c r="N284" s="57">
        <v>7.0211882010801752E-2</v>
      </c>
      <c r="O284" s="36">
        <v>12327</v>
      </c>
      <c r="P284" s="57">
        <v>-0.25403933434190618</v>
      </c>
      <c r="Q284" s="66">
        <v>30063</v>
      </c>
      <c r="R284" s="57">
        <v>-6.6482731110595328E-4</v>
      </c>
      <c r="S284" s="66">
        <v>40797</v>
      </c>
      <c r="T284" s="57">
        <v>-0.10241573528117576</v>
      </c>
      <c r="U284" s="66">
        <v>70860</v>
      </c>
      <c r="V284" s="57">
        <v>-6.1891838220692441E-2</v>
      </c>
      <c r="W284" s="36">
        <v>39951</v>
      </c>
      <c r="X284" s="57">
        <v>-9.8090121004153819E-2</v>
      </c>
      <c r="Y284" s="36">
        <v>43572</v>
      </c>
      <c r="Z284" s="57">
        <v>-8.9575628408449792E-2</v>
      </c>
      <c r="AA284" s="36">
        <v>83523</v>
      </c>
      <c r="AB284" s="57">
        <v>-9.366827627366936E-2</v>
      </c>
    </row>
    <row r="285" spans="2:28" ht="15" hidden="1" customHeight="1" outlineLevel="1">
      <c r="B285" s="63" t="s">
        <v>86</v>
      </c>
      <c r="C285" s="36">
        <v>50</v>
      </c>
      <c r="D285" s="57">
        <v>-0.15254237288135597</v>
      </c>
      <c r="E285" s="66">
        <v>10</v>
      </c>
      <c r="F285" s="57">
        <v>4</v>
      </c>
      <c r="G285" s="66">
        <v>125</v>
      </c>
      <c r="H285" s="57" t="s">
        <v>143</v>
      </c>
      <c r="I285" s="66">
        <v>135</v>
      </c>
      <c r="J285" s="57">
        <v>66.5</v>
      </c>
      <c r="K285" s="36">
        <v>7696</v>
      </c>
      <c r="L285" s="57">
        <v>-0.31682201509098984</v>
      </c>
      <c r="M285" s="36">
        <v>1909</v>
      </c>
      <c r="N285" s="57">
        <v>-0.24605055292259082</v>
      </c>
      <c r="O285" s="36">
        <v>9605</v>
      </c>
      <c r="P285" s="57">
        <v>-0.30383416684786546</v>
      </c>
      <c r="Q285" s="66">
        <v>30283</v>
      </c>
      <c r="R285" s="57">
        <v>-0.15728398497286766</v>
      </c>
      <c r="S285" s="66">
        <v>50060</v>
      </c>
      <c r="T285" s="57">
        <v>0.12997155884610168</v>
      </c>
      <c r="U285" s="66">
        <v>80343</v>
      </c>
      <c r="V285" s="57">
        <v>1.3210862818899827E-3</v>
      </c>
      <c r="W285" s="36">
        <v>38039</v>
      </c>
      <c r="X285" s="57">
        <v>-0.19512917627642246</v>
      </c>
      <c r="Y285" s="36">
        <v>52094</v>
      </c>
      <c r="Z285" s="57">
        <v>0.11231156851859758</v>
      </c>
      <c r="AA285" s="36">
        <v>90133</v>
      </c>
      <c r="AB285" s="57">
        <v>-4.2106381848132202E-2</v>
      </c>
    </row>
    <row r="286" spans="2:28" ht="15" hidden="1" customHeight="1" outlineLevel="1">
      <c r="B286" s="63" t="s">
        <v>85</v>
      </c>
      <c r="C286" s="36">
        <v>37</v>
      </c>
      <c r="D286" s="57">
        <v>-0.30188679245283023</v>
      </c>
      <c r="E286" s="66">
        <v>1</v>
      </c>
      <c r="F286" s="57">
        <v>-0.875</v>
      </c>
      <c r="G286" s="66">
        <v>61</v>
      </c>
      <c r="H286" s="57" t="s">
        <v>143</v>
      </c>
      <c r="I286" s="66">
        <v>62</v>
      </c>
      <c r="J286" s="57">
        <v>6.75</v>
      </c>
      <c r="K286" s="36">
        <v>7181</v>
      </c>
      <c r="L286" s="57">
        <v>-0.28031669673281223</v>
      </c>
      <c r="M286" s="36">
        <v>1341</v>
      </c>
      <c r="N286" s="57">
        <v>-0.54634641407307172</v>
      </c>
      <c r="O286" s="36">
        <v>8522</v>
      </c>
      <c r="P286" s="57">
        <v>-0.34111643729704655</v>
      </c>
      <c r="Q286" s="66">
        <v>29877</v>
      </c>
      <c r="R286" s="57">
        <v>-4.2955986930616974E-2</v>
      </c>
      <c r="S286" s="66">
        <v>50747</v>
      </c>
      <c r="T286" s="57">
        <v>2.2588965461653121E-2</v>
      </c>
      <c r="U286" s="66">
        <v>80624</v>
      </c>
      <c r="V286" s="57">
        <v>-2.7212903864232141E-3</v>
      </c>
      <c r="W286" s="36">
        <v>37096</v>
      </c>
      <c r="X286" s="57">
        <v>-0.10085561238092933</v>
      </c>
      <c r="Y286" s="36">
        <v>52149</v>
      </c>
      <c r="Z286" s="57">
        <v>-8.2347571412270115E-3</v>
      </c>
      <c r="AA286" s="36">
        <v>89245</v>
      </c>
      <c r="AB286" s="57">
        <v>-4.895619092275072E-2</v>
      </c>
    </row>
    <row r="287" spans="2:28" ht="15" hidden="1" customHeight="1" outlineLevel="1">
      <c r="B287" s="63" t="s">
        <v>84</v>
      </c>
      <c r="C287" s="36">
        <v>56</v>
      </c>
      <c r="D287" s="57">
        <v>-5.084745762711862E-2</v>
      </c>
      <c r="E287" s="66">
        <v>10</v>
      </c>
      <c r="F287" s="57">
        <v>1</v>
      </c>
      <c r="G287" s="66">
        <v>168</v>
      </c>
      <c r="H287" s="57" t="s">
        <v>143</v>
      </c>
      <c r="I287" s="66">
        <v>178</v>
      </c>
      <c r="J287" s="57">
        <v>34.6</v>
      </c>
      <c r="K287" s="36">
        <v>8419</v>
      </c>
      <c r="L287" s="57">
        <v>-0.21369197721117028</v>
      </c>
      <c r="M287" s="36">
        <v>2356</v>
      </c>
      <c r="N287" s="57">
        <v>-0.12902033271719038</v>
      </c>
      <c r="O287" s="36">
        <v>10775</v>
      </c>
      <c r="P287" s="57">
        <v>-0.19661497166716368</v>
      </c>
      <c r="Q287" s="66">
        <v>22872</v>
      </c>
      <c r="R287" s="57">
        <v>-0.18302614659237038</v>
      </c>
      <c r="S287" s="66">
        <v>36773</v>
      </c>
      <c r="T287" s="57">
        <v>-7.2045018673665084E-2</v>
      </c>
      <c r="U287" s="66">
        <v>59645</v>
      </c>
      <c r="V287" s="57">
        <v>-0.1179906542056075</v>
      </c>
      <c r="W287" s="36">
        <v>31357</v>
      </c>
      <c r="X287" s="57">
        <v>-0.19114195062811157</v>
      </c>
      <c r="Y287" s="36">
        <v>39297</v>
      </c>
      <c r="Z287" s="57">
        <v>-7.1717100134646716E-2</v>
      </c>
      <c r="AA287" s="36">
        <v>70654</v>
      </c>
      <c r="AB287" s="57">
        <v>-0.12880394574599263</v>
      </c>
    </row>
    <row r="288" spans="2:28" ht="15" hidden="1" customHeight="1" outlineLevel="1">
      <c r="B288" s="63" t="s">
        <v>83</v>
      </c>
      <c r="C288" s="36">
        <v>72</v>
      </c>
      <c r="D288" s="57">
        <v>0.46938775510204089</v>
      </c>
      <c r="E288" s="66">
        <v>4</v>
      </c>
      <c r="F288" s="57">
        <v>-0.4285714285714286</v>
      </c>
      <c r="G288" s="66">
        <v>282</v>
      </c>
      <c r="H288" s="57" t="s">
        <v>143</v>
      </c>
      <c r="I288" s="66">
        <v>286</v>
      </c>
      <c r="J288" s="57">
        <v>39.857142857142854</v>
      </c>
      <c r="K288" s="36">
        <v>9544</v>
      </c>
      <c r="L288" s="57">
        <v>-0.12536656891495601</v>
      </c>
      <c r="M288" s="36">
        <v>1473</v>
      </c>
      <c r="N288" s="57">
        <v>-0.33857207004939383</v>
      </c>
      <c r="O288" s="36">
        <v>11017</v>
      </c>
      <c r="P288" s="57">
        <v>-0.16150391962858668</v>
      </c>
      <c r="Q288" s="66">
        <v>23690</v>
      </c>
      <c r="R288" s="57">
        <v>-0.20093095422808382</v>
      </c>
      <c r="S288" s="66">
        <v>29615</v>
      </c>
      <c r="T288" s="57">
        <v>-2.9271010882391479E-2</v>
      </c>
      <c r="U288" s="66">
        <v>53305</v>
      </c>
      <c r="V288" s="57">
        <v>-0.113872496051866</v>
      </c>
      <c r="W288" s="36">
        <v>33310</v>
      </c>
      <c r="X288" s="57">
        <v>-0.1798596577619106</v>
      </c>
      <c r="Y288" s="36">
        <v>31370</v>
      </c>
      <c r="Z288" s="57">
        <v>-4.1698487857033784E-2</v>
      </c>
      <c r="AA288" s="36">
        <v>64680</v>
      </c>
      <c r="AB288" s="57">
        <v>-0.11820040899795503</v>
      </c>
    </row>
    <row r="289" spans="2:28" ht="15" hidden="1" customHeight="1" outlineLevel="1">
      <c r="B289" s="63" t="s">
        <v>82</v>
      </c>
      <c r="C289" s="36">
        <v>71</v>
      </c>
      <c r="D289" s="57">
        <v>7.575757575757569E-2</v>
      </c>
      <c r="E289" s="66">
        <v>19</v>
      </c>
      <c r="F289" s="57">
        <v>0.72727272727272729</v>
      </c>
      <c r="G289" s="66">
        <v>165</v>
      </c>
      <c r="H289" s="57" t="s">
        <v>143</v>
      </c>
      <c r="I289" s="66">
        <v>184</v>
      </c>
      <c r="J289" s="57">
        <v>15.727272727272727</v>
      </c>
      <c r="K289" s="36">
        <v>6775</v>
      </c>
      <c r="L289" s="57">
        <v>-0.39975192699565876</v>
      </c>
      <c r="M289" s="36">
        <v>836</v>
      </c>
      <c r="N289" s="57">
        <v>0.65873015873015883</v>
      </c>
      <c r="O289" s="36">
        <v>7611</v>
      </c>
      <c r="P289" s="57">
        <v>-0.35450767534560257</v>
      </c>
      <c r="Q289" s="66">
        <v>24132</v>
      </c>
      <c r="R289" s="57">
        <v>-0.18470218588465825</v>
      </c>
      <c r="S289" s="66">
        <v>27171</v>
      </c>
      <c r="T289" s="57">
        <v>0.1702558359893187</v>
      </c>
      <c r="U289" s="66">
        <v>51303</v>
      </c>
      <c r="V289" s="57">
        <v>-2.8665013158642116E-2</v>
      </c>
      <c r="W289" s="36">
        <v>30997</v>
      </c>
      <c r="X289" s="57">
        <v>-0.2432927275834289</v>
      </c>
      <c r="Y289" s="36">
        <v>28172</v>
      </c>
      <c r="Z289" s="57">
        <v>0.18758957929348274</v>
      </c>
      <c r="AA289" s="36">
        <v>59169</v>
      </c>
      <c r="AB289" s="57">
        <v>-8.5274793228723778E-2</v>
      </c>
    </row>
    <row r="290" spans="2:28" ht="15" hidden="1" customHeight="1" outlineLevel="1">
      <c r="B290" s="63" t="s">
        <v>81</v>
      </c>
      <c r="C290" s="36">
        <v>133</v>
      </c>
      <c r="D290" s="57">
        <v>6.4000000000000057E-2</v>
      </c>
      <c r="E290" s="66">
        <v>10</v>
      </c>
      <c r="F290" s="57">
        <v>0</v>
      </c>
      <c r="G290" s="66">
        <v>173</v>
      </c>
      <c r="H290" s="57" t="s">
        <v>143</v>
      </c>
      <c r="I290" s="66">
        <v>183</v>
      </c>
      <c r="J290" s="57">
        <v>17.3</v>
      </c>
      <c r="K290" s="36">
        <v>6699</v>
      </c>
      <c r="L290" s="57">
        <v>-0.37885952712100135</v>
      </c>
      <c r="M290" s="36">
        <v>981</v>
      </c>
      <c r="N290" s="57">
        <v>0.60032626427406188</v>
      </c>
      <c r="O290" s="36">
        <v>7680</v>
      </c>
      <c r="P290" s="57">
        <v>-0.32619757852254783</v>
      </c>
      <c r="Q290" s="66">
        <v>27392</v>
      </c>
      <c r="R290" s="57">
        <v>-7.9260504201680626E-2</v>
      </c>
      <c r="S290" s="66">
        <v>30703</v>
      </c>
      <c r="T290" s="57">
        <v>-1.025112020889074E-2</v>
      </c>
      <c r="U290" s="66">
        <v>58095</v>
      </c>
      <c r="V290" s="57">
        <v>-4.4034161030754748E-2</v>
      </c>
      <c r="W290" s="36">
        <v>34234</v>
      </c>
      <c r="X290" s="57">
        <v>-0.15824932382591594</v>
      </c>
      <c r="Y290" s="36">
        <v>31857</v>
      </c>
      <c r="Z290" s="57">
        <v>7.0493772523234632E-3</v>
      </c>
      <c r="AA290" s="36">
        <v>66091</v>
      </c>
      <c r="AB290" s="57">
        <v>-8.5928855941579951E-2</v>
      </c>
    </row>
    <row r="291" spans="2:28" ht="15" hidden="1" customHeight="1" outlineLevel="1">
      <c r="B291" s="63" t="s">
        <v>80</v>
      </c>
      <c r="C291" s="36">
        <v>108</v>
      </c>
      <c r="D291" s="57">
        <v>-0.24475524475524479</v>
      </c>
      <c r="E291" s="66">
        <v>9</v>
      </c>
      <c r="F291" s="57">
        <v>0.5</v>
      </c>
      <c r="G291" s="66">
        <v>318</v>
      </c>
      <c r="H291" s="57" t="s">
        <v>143</v>
      </c>
      <c r="I291" s="66">
        <v>327</v>
      </c>
      <c r="J291" s="57">
        <v>53.5</v>
      </c>
      <c r="K291" s="36">
        <v>7258</v>
      </c>
      <c r="L291" s="57">
        <v>-0.31836964688204361</v>
      </c>
      <c r="M291" s="36">
        <v>1334</v>
      </c>
      <c r="N291" s="57">
        <v>1.0843750000000001</v>
      </c>
      <c r="O291" s="36">
        <v>8592</v>
      </c>
      <c r="P291" s="57">
        <v>-0.23883770375620128</v>
      </c>
      <c r="Q291" s="66">
        <v>22926</v>
      </c>
      <c r="R291" s="57">
        <v>-0.17306305006492573</v>
      </c>
      <c r="S291" s="66">
        <v>24092</v>
      </c>
      <c r="T291" s="57">
        <v>-2.4654872272377615E-2</v>
      </c>
      <c r="U291" s="66">
        <v>47018</v>
      </c>
      <c r="V291" s="57">
        <v>-0.10313781592751547</v>
      </c>
      <c r="W291" s="36">
        <v>30301</v>
      </c>
      <c r="X291" s="57">
        <v>-0.2133900989070896</v>
      </c>
      <c r="Y291" s="36">
        <v>25744</v>
      </c>
      <c r="Z291" s="57">
        <v>1.5903081962037824E-2</v>
      </c>
      <c r="AA291" s="36">
        <v>56045</v>
      </c>
      <c r="AB291" s="57">
        <v>-0.12240455983213805</v>
      </c>
    </row>
    <row r="292" spans="2:28" ht="15" hidden="1" customHeight="1" outlineLevel="1">
      <c r="B292" s="63" t="s">
        <v>79</v>
      </c>
      <c r="C292" s="36">
        <v>109</v>
      </c>
      <c r="D292" s="57">
        <v>0.29761904761904767</v>
      </c>
      <c r="E292" s="66">
        <v>24</v>
      </c>
      <c r="F292" s="57">
        <v>3.8</v>
      </c>
      <c r="G292" s="66">
        <v>145</v>
      </c>
      <c r="H292" s="57" t="s">
        <v>143</v>
      </c>
      <c r="I292" s="66">
        <v>169</v>
      </c>
      <c r="J292" s="57">
        <v>32.799999999999997</v>
      </c>
      <c r="K292" s="36">
        <v>9046</v>
      </c>
      <c r="L292" s="57">
        <v>-0.2767250339809707</v>
      </c>
      <c r="M292" s="36">
        <v>876</v>
      </c>
      <c r="N292" s="57">
        <v>0.32928679817905926</v>
      </c>
      <c r="O292" s="36">
        <v>9922</v>
      </c>
      <c r="P292" s="57">
        <v>-0.24639222239100711</v>
      </c>
      <c r="Q292" s="66">
        <v>27527</v>
      </c>
      <c r="R292" s="57">
        <v>-0.10159921671018279</v>
      </c>
      <c r="S292" s="66">
        <v>20051</v>
      </c>
      <c r="T292" s="57">
        <v>-0.11580014993164878</v>
      </c>
      <c r="U292" s="66">
        <v>47578</v>
      </c>
      <c r="V292" s="57">
        <v>-0.10763921450944347</v>
      </c>
      <c r="W292" s="36">
        <v>36706</v>
      </c>
      <c r="X292" s="57">
        <v>-0.15103154778425387</v>
      </c>
      <c r="Y292" s="36">
        <v>21072</v>
      </c>
      <c r="Z292" s="57">
        <v>-9.7017483716146713E-2</v>
      </c>
      <c r="AA292" s="36">
        <v>57778</v>
      </c>
      <c r="AB292" s="57">
        <v>-0.13209757856155746</v>
      </c>
    </row>
    <row r="293" spans="2:28" collapsed="1">
      <c r="B293" s="173">
        <v>1990</v>
      </c>
      <c r="C293" s="66">
        <v>1131</v>
      </c>
      <c r="D293" s="67">
        <v>0.18927444794952675</v>
      </c>
      <c r="E293" s="66">
        <v>196</v>
      </c>
      <c r="F293" s="67">
        <v>1.2528735632183907</v>
      </c>
      <c r="G293" s="66">
        <v>2197</v>
      </c>
      <c r="H293" s="67">
        <v>438.4</v>
      </c>
      <c r="I293" s="66">
        <v>2393</v>
      </c>
      <c r="J293" s="67">
        <v>25.010869565217391</v>
      </c>
      <c r="K293" s="66">
        <v>97344</v>
      </c>
      <c r="L293" s="67">
        <v>-0.27680660906517685</v>
      </c>
      <c r="M293" s="66">
        <v>17342</v>
      </c>
      <c r="N293" s="67">
        <v>-0.11565527791942887</v>
      </c>
      <c r="O293" s="66">
        <v>114686</v>
      </c>
      <c r="P293" s="67">
        <v>-0.25631431850751885</v>
      </c>
      <c r="Q293" s="66">
        <v>322206</v>
      </c>
      <c r="R293" s="67">
        <v>-6.8688036534959696E-2</v>
      </c>
      <c r="S293" s="66">
        <v>389581</v>
      </c>
      <c r="T293" s="67">
        <v>-5.4656108158336325E-3</v>
      </c>
      <c r="U293" s="66">
        <v>711787</v>
      </c>
      <c r="V293" s="67">
        <v>-3.5116281591775378E-2</v>
      </c>
      <c r="W293" s="66">
        <v>420877</v>
      </c>
      <c r="X293" s="67">
        <v>-0.12610592366038154</v>
      </c>
      <c r="Y293" s="66">
        <v>409120</v>
      </c>
      <c r="Z293" s="67">
        <v>-5.3897412583842064E-3</v>
      </c>
      <c r="AA293" s="66">
        <v>829997</v>
      </c>
      <c r="AB293" s="67">
        <v>-7.0497946129001954E-2</v>
      </c>
    </row>
    <row r="294" spans="2:28" ht="15" hidden="1" customHeight="1" outlineLevel="1">
      <c r="B294" s="63" t="s">
        <v>90</v>
      </c>
      <c r="C294" s="36">
        <v>77</v>
      </c>
      <c r="D294" s="57">
        <v>-0.22999999999999998</v>
      </c>
      <c r="E294" s="66">
        <v>6</v>
      </c>
      <c r="F294" s="57">
        <v>2</v>
      </c>
      <c r="G294" s="66">
        <v>5</v>
      </c>
      <c r="H294" s="57" t="s">
        <v>143</v>
      </c>
      <c r="I294" s="66">
        <v>11</v>
      </c>
      <c r="J294" s="57">
        <v>4.5</v>
      </c>
      <c r="K294" s="36">
        <v>8019</v>
      </c>
      <c r="L294" s="57">
        <v>-0.25777489818585708</v>
      </c>
      <c r="M294" s="36">
        <v>1332</v>
      </c>
      <c r="N294" s="57">
        <v>9.9009900990099098E-2</v>
      </c>
      <c r="O294" s="36">
        <v>9351</v>
      </c>
      <c r="P294" s="57">
        <v>-0.22178761651131829</v>
      </c>
      <c r="Q294" s="66">
        <v>23057</v>
      </c>
      <c r="R294" s="57">
        <v>-0.28788065970720855</v>
      </c>
      <c r="S294" s="66">
        <v>30171</v>
      </c>
      <c r="T294" s="57">
        <v>0.26101312379837838</v>
      </c>
      <c r="U294" s="66">
        <v>53228</v>
      </c>
      <c r="V294" s="57">
        <v>-5.4631997726626857E-2</v>
      </c>
      <c r="W294" s="36">
        <v>31159</v>
      </c>
      <c r="X294" s="57">
        <v>-0.28012660567415215</v>
      </c>
      <c r="Y294" s="36">
        <v>31508</v>
      </c>
      <c r="Z294" s="57">
        <v>0.25340122523669351</v>
      </c>
      <c r="AA294" s="36">
        <v>62667</v>
      </c>
      <c r="AB294" s="57">
        <v>-8.4110373856361997E-2</v>
      </c>
    </row>
    <row r="295" spans="2:28" ht="15" hidden="1" customHeight="1" outlineLevel="1">
      <c r="B295" s="63" t="s">
        <v>89</v>
      </c>
      <c r="C295" s="36">
        <v>86</v>
      </c>
      <c r="D295" s="57">
        <v>0.48275862068965525</v>
      </c>
      <c r="E295" s="66">
        <v>4</v>
      </c>
      <c r="F295" s="57">
        <v>-0.5</v>
      </c>
      <c r="G295" s="66">
        <v>0</v>
      </c>
      <c r="H295" s="57" t="s">
        <v>143</v>
      </c>
      <c r="I295" s="66">
        <v>4</v>
      </c>
      <c r="J295" s="57">
        <v>-0.5</v>
      </c>
      <c r="K295" s="36">
        <v>12238</v>
      </c>
      <c r="L295" s="57">
        <v>-0.14449493184201323</v>
      </c>
      <c r="M295" s="36">
        <v>1016</v>
      </c>
      <c r="N295" s="57">
        <v>-0.16171617161716167</v>
      </c>
      <c r="O295" s="36">
        <v>13254</v>
      </c>
      <c r="P295" s="57">
        <v>-0.14584004640072179</v>
      </c>
      <c r="Q295" s="66">
        <v>21119</v>
      </c>
      <c r="R295" s="57">
        <v>-0.28225258292550304</v>
      </c>
      <c r="S295" s="66">
        <v>20049</v>
      </c>
      <c r="T295" s="57">
        <v>-8.5272378866684928E-2</v>
      </c>
      <c r="U295" s="66">
        <v>41168</v>
      </c>
      <c r="V295" s="57">
        <v>-0.19816134938257179</v>
      </c>
      <c r="W295" s="36">
        <v>33447</v>
      </c>
      <c r="X295" s="57">
        <v>-0.23628268067130953</v>
      </c>
      <c r="Y295" s="36">
        <v>21065</v>
      </c>
      <c r="Z295" s="57">
        <v>-8.9277993947254664E-2</v>
      </c>
      <c r="AA295" s="36">
        <v>54512</v>
      </c>
      <c r="AB295" s="57">
        <v>-0.18547627941725808</v>
      </c>
    </row>
    <row r="296" spans="2:28" ht="15" hidden="1" customHeight="1" outlineLevel="1">
      <c r="B296" s="63" t="s">
        <v>88</v>
      </c>
      <c r="C296" s="36">
        <v>73</v>
      </c>
      <c r="D296" s="57">
        <v>0.32727272727272738</v>
      </c>
      <c r="E296" s="66">
        <v>5</v>
      </c>
      <c r="F296" s="57">
        <v>0.66666666666666674</v>
      </c>
      <c r="G296" s="66">
        <v>0</v>
      </c>
      <c r="H296" s="57" t="s">
        <v>143</v>
      </c>
      <c r="I296" s="66">
        <v>5</v>
      </c>
      <c r="J296" s="57">
        <v>0.66666666666666674</v>
      </c>
      <c r="K296" s="36">
        <v>12139</v>
      </c>
      <c r="L296" s="57">
        <v>-0.15301423388222157</v>
      </c>
      <c r="M296" s="36">
        <v>2019</v>
      </c>
      <c r="N296" s="57">
        <v>-0.17016029593094939</v>
      </c>
      <c r="O296" s="36">
        <v>14158</v>
      </c>
      <c r="P296" s="57">
        <v>-0.15550253504324485</v>
      </c>
      <c r="Q296" s="66">
        <v>29202</v>
      </c>
      <c r="R296" s="57">
        <v>-0.11318290868231651</v>
      </c>
      <c r="S296" s="66">
        <v>30369</v>
      </c>
      <c r="T296" s="57">
        <v>6.5392036484827276E-2</v>
      </c>
      <c r="U296" s="66">
        <v>59571</v>
      </c>
      <c r="V296" s="57">
        <v>-3.0325227072956373E-2</v>
      </c>
      <c r="W296" s="36">
        <v>41419</v>
      </c>
      <c r="X296" s="57">
        <v>-0.12468564424438389</v>
      </c>
      <c r="Y296" s="36">
        <v>32388</v>
      </c>
      <c r="Z296" s="57">
        <v>4.6867929407201414E-2</v>
      </c>
      <c r="AA296" s="36">
        <v>73807</v>
      </c>
      <c r="AB296" s="57">
        <v>-5.6863922716178794E-2</v>
      </c>
    </row>
    <row r="297" spans="2:28" ht="15" hidden="1" customHeight="1" outlineLevel="1">
      <c r="B297" s="63" t="s">
        <v>87</v>
      </c>
      <c r="C297" s="36">
        <v>77</v>
      </c>
      <c r="D297" s="57">
        <v>0.11594202898550732</v>
      </c>
      <c r="E297" s="66">
        <v>18</v>
      </c>
      <c r="F297" s="57">
        <v>2.6</v>
      </c>
      <c r="G297" s="66">
        <v>0</v>
      </c>
      <c r="H297" s="57" t="s">
        <v>143</v>
      </c>
      <c r="I297" s="66">
        <v>18</v>
      </c>
      <c r="J297" s="57">
        <v>2.6</v>
      </c>
      <c r="K297" s="36">
        <v>14118</v>
      </c>
      <c r="L297" s="57">
        <v>-0.12386744445823505</v>
      </c>
      <c r="M297" s="36">
        <v>2407</v>
      </c>
      <c r="N297" s="57">
        <v>-0.3539989264626946</v>
      </c>
      <c r="O297" s="36">
        <v>16525</v>
      </c>
      <c r="P297" s="57">
        <v>-0.16708669354838712</v>
      </c>
      <c r="Q297" s="66">
        <v>30083</v>
      </c>
      <c r="R297" s="57">
        <v>-0.15041373662063318</v>
      </c>
      <c r="S297" s="66">
        <v>45452</v>
      </c>
      <c r="T297" s="57">
        <v>0.29781280338073213</v>
      </c>
      <c r="U297" s="66">
        <v>75535</v>
      </c>
      <c r="V297" s="57">
        <v>7.2468089335661956E-2</v>
      </c>
      <c r="W297" s="36">
        <v>44296</v>
      </c>
      <c r="X297" s="57">
        <v>-0.14150047483380812</v>
      </c>
      <c r="Y297" s="36">
        <v>47859</v>
      </c>
      <c r="Z297" s="57">
        <v>0.23513471663053576</v>
      </c>
      <c r="AA297" s="36">
        <v>92155</v>
      </c>
      <c r="AB297" s="57">
        <v>2.0034312911616503E-2</v>
      </c>
    </row>
    <row r="298" spans="2:28" ht="15" hidden="1" customHeight="1" outlineLevel="1">
      <c r="B298" s="63" t="s">
        <v>86</v>
      </c>
      <c r="C298" s="36">
        <v>59</v>
      </c>
      <c r="D298" s="57">
        <v>-0.39175257731958768</v>
      </c>
      <c r="E298" s="66">
        <v>2</v>
      </c>
      <c r="F298" s="57">
        <v>-0.66666666666666674</v>
      </c>
      <c r="G298" s="66">
        <v>0</v>
      </c>
      <c r="H298" s="57" t="s">
        <v>143</v>
      </c>
      <c r="I298" s="66">
        <v>2</v>
      </c>
      <c r="J298" s="57">
        <v>-0.66666666666666674</v>
      </c>
      <c r="K298" s="36">
        <v>11265</v>
      </c>
      <c r="L298" s="57">
        <v>-0.21096869090144987</v>
      </c>
      <c r="M298" s="36">
        <v>2532</v>
      </c>
      <c r="N298" s="57">
        <v>1.3610888710968716E-2</v>
      </c>
      <c r="O298" s="36">
        <v>13797</v>
      </c>
      <c r="P298" s="57">
        <v>-0.17752608047690011</v>
      </c>
      <c r="Q298" s="66">
        <v>35935</v>
      </c>
      <c r="R298" s="57">
        <v>5.449263454428066E-2</v>
      </c>
      <c r="S298" s="66">
        <v>44302</v>
      </c>
      <c r="T298" s="57">
        <v>0.33327314313229817</v>
      </c>
      <c r="U298" s="66">
        <v>80237</v>
      </c>
      <c r="V298" s="57">
        <v>0.19212254479541202</v>
      </c>
      <c r="W298" s="36">
        <v>47261</v>
      </c>
      <c r="X298" s="57">
        <v>-2.4701803623756624E-2</v>
      </c>
      <c r="Y298" s="36">
        <v>46834</v>
      </c>
      <c r="Z298" s="57">
        <v>0.31092201757823434</v>
      </c>
      <c r="AA298" s="36">
        <v>94095</v>
      </c>
      <c r="AB298" s="57">
        <v>0.11773021001615502</v>
      </c>
    </row>
    <row r="299" spans="2:28" ht="15" hidden="1" customHeight="1" outlineLevel="1">
      <c r="B299" s="63" t="s">
        <v>85</v>
      </c>
      <c r="C299" s="36">
        <v>53</v>
      </c>
      <c r="D299" s="57">
        <v>0.17777777777777781</v>
      </c>
      <c r="E299" s="66">
        <v>8</v>
      </c>
      <c r="F299" s="57">
        <v>-0.19999999999999996</v>
      </c>
      <c r="G299" s="66">
        <v>0</v>
      </c>
      <c r="H299" s="57">
        <v>-1</v>
      </c>
      <c r="I299" s="66">
        <v>8</v>
      </c>
      <c r="J299" s="57">
        <v>-0.4285714285714286</v>
      </c>
      <c r="K299" s="36">
        <v>9978</v>
      </c>
      <c r="L299" s="57">
        <v>-0.25907774560035646</v>
      </c>
      <c r="M299" s="36">
        <v>2956</v>
      </c>
      <c r="N299" s="57">
        <v>-6.3865546218487834E-3</v>
      </c>
      <c r="O299" s="36">
        <v>12934</v>
      </c>
      <c r="P299" s="57">
        <v>-0.2133560394112638</v>
      </c>
      <c r="Q299" s="66">
        <v>31218</v>
      </c>
      <c r="R299" s="57">
        <v>-4.808659856685471E-2</v>
      </c>
      <c r="S299" s="66">
        <v>49626</v>
      </c>
      <c r="T299" s="57">
        <v>0.29703876009513608</v>
      </c>
      <c r="U299" s="66">
        <v>80844</v>
      </c>
      <c r="V299" s="57">
        <v>0.1377505066426481</v>
      </c>
      <c r="W299" s="36">
        <v>41257</v>
      </c>
      <c r="X299" s="57">
        <v>-0.10924714467690044</v>
      </c>
      <c r="Y299" s="36">
        <v>52582</v>
      </c>
      <c r="Z299" s="57">
        <v>0.27502424830261885</v>
      </c>
      <c r="AA299" s="36">
        <v>93839</v>
      </c>
      <c r="AB299" s="57">
        <v>7.1747547312036808E-2</v>
      </c>
    </row>
    <row r="300" spans="2:28" ht="15" hidden="1" customHeight="1" outlineLevel="1">
      <c r="B300" s="63" t="s">
        <v>84</v>
      </c>
      <c r="C300" s="36">
        <v>59</v>
      </c>
      <c r="D300" s="57">
        <v>0.96666666666666656</v>
      </c>
      <c r="E300" s="66">
        <v>5</v>
      </c>
      <c r="F300" s="57">
        <v>0</v>
      </c>
      <c r="G300" s="66">
        <v>0</v>
      </c>
      <c r="H300" s="57" t="s">
        <v>143</v>
      </c>
      <c r="I300" s="66">
        <v>5</v>
      </c>
      <c r="J300" s="57">
        <v>0</v>
      </c>
      <c r="K300" s="36">
        <v>10707</v>
      </c>
      <c r="L300" s="57">
        <v>-0.38142007048356341</v>
      </c>
      <c r="M300" s="36">
        <v>2705</v>
      </c>
      <c r="N300" s="57">
        <v>-6.6103562247521452E-3</v>
      </c>
      <c r="O300" s="36">
        <v>13412</v>
      </c>
      <c r="P300" s="57">
        <v>-0.33047124600638977</v>
      </c>
      <c r="Q300" s="66">
        <v>27996</v>
      </c>
      <c r="R300" s="57">
        <v>-3.7011557512383053E-2</v>
      </c>
      <c r="S300" s="66">
        <v>39628</v>
      </c>
      <c r="T300" s="57">
        <v>0.58372632083766285</v>
      </c>
      <c r="U300" s="66">
        <v>67624</v>
      </c>
      <c r="V300" s="57">
        <v>0.25012016120087255</v>
      </c>
      <c r="W300" s="36">
        <v>38767</v>
      </c>
      <c r="X300" s="57">
        <v>-0.16479231299551877</v>
      </c>
      <c r="Y300" s="36">
        <v>42333</v>
      </c>
      <c r="Z300" s="57">
        <v>0.52578843034781042</v>
      </c>
      <c r="AA300" s="36">
        <v>81100</v>
      </c>
      <c r="AB300" s="57">
        <v>9.3566699478162318E-2</v>
      </c>
    </row>
    <row r="301" spans="2:28" ht="15" hidden="1" customHeight="1" outlineLevel="1">
      <c r="B301" s="63" t="s">
        <v>83</v>
      </c>
      <c r="C301" s="36">
        <v>49</v>
      </c>
      <c r="D301" s="57">
        <v>0.36111111111111116</v>
      </c>
      <c r="E301" s="66">
        <v>7</v>
      </c>
      <c r="F301" s="57">
        <v>-0.22222222222222221</v>
      </c>
      <c r="G301" s="66">
        <v>0</v>
      </c>
      <c r="H301" s="57" t="s">
        <v>143</v>
      </c>
      <c r="I301" s="66">
        <v>7</v>
      </c>
      <c r="J301" s="57">
        <v>-0.22222222222222221</v>
      </c>
      <c r="K301" s="36">
        <v>10912</v>
      </c>
      <c r="L301" s="57">
        <v>-0.3625423530786307</v>
      </c>
      <c r="M301" s="36">
        <v>2227</v>
      </c>
      <c r="N301" s="57">
        <v>-0.1280344557556774</v>
      </c>
      <c r="O301" s="36">
        <v>13139</v>
      </c>
      <c r="P301" s="57">
        <v>-0.33209638064253766</v>
      </c>
      <c r="Q301" s="66">
        <v>29647</v>
      </c>
      <c r="R301" s="57">
        <v>4.5417680454176823E-2</v>
      </c>
      <c r="S301" s="66">
        <v>30508</v>
      </c>
      <c r="T301" s="57">
        <v>0.49887000098260792</v>
      </c>
      <c r="U301" s="66">
        <v>60155</v>
      </c>
      <c r="V301" s="57">
        <v>0.23488596473220702</v>
      </c>
      <c r="W301" s="36">
        <v>40615</v>
      </c>
      <c r="X301" s="57">
        <v>-0.10779403365405738</v>
      </c>
      <c r="Y301" s="36">
        <v>32735</v>
      </c>
      <c r="Z301" s="57">
        <v>0.42897677667190504</v>
      </c>
      <c r="AA301" s="36">
        <v>73350</v>
      </c>
      <c r="AB301" s="57">
        <v>7.189829022358607E-2</v>
      </c>
    </row>
    <row r="302" spans="2:28" ht="15" hidden="1" customHeight="1" outlineLevel="1">
      <c r="B302" s="63" t="s">
        <v>82</v>
      </c>
      <c r="C302" s="36">
        <v>66</v>
      </c>
      <c r="D302" s="57">
        <v>0.10000000000000009</v>
      </c>
      <c r="E302" s="66">
        <v>11</v>
      </c>
      <c r="F302" s="57">
        <v>-0.44999999999999996</v>
      </c>
      <c r="G302" s="66">
        <v>0</v>
      </c>
      <c r="H302" s="57" t="s">
        <v>143</v>
      </c>
      <c r="I302" s="66">
        <v>11</v>
      </c>
      <c r="J302" s="57">
        <v>-0.44999999999999996</v>
      </c>
      <c r="K302" s="36">
        <v>11287</v>
      </c>
      <c r="L302" s="57">
        <v>-3.1906681533579229E-2</v>
      </c>
      <c r="M302" s="36">
        <v>504</v>
      </c>
      <c r="N302" s="57">
        <v>-0.66798418972332008</v>
      </c>
      <c r="O302" s="36">
        <v>11791</v>
      </c>
      <c r="P302" s="57">
        <v>-0.1051832738863171</v>
      </c>
      <c r="Q302" s="66">
        <v>29599</v>
      </c>
      <c r="R302" s="57">
        <v>0.1961608405738533</v>
      </c>
      <c r="S302" s="66">
        <v>23218</v>
      </c>
      <c r="T302" s="57">
        <v>0.18043621943159294</v>
      </c>
      <c r="U302" s="66">
        <v>52817</v>
      </c>
      <c r="V302" s="57">
        <v>0.18919710001350931</v>
      </c>
      <c r="W302" s="36">
        <v>40963</v>
      </c>
      <c r="X302" s="57">
        <v>0.12276614406315089</v>
      </c>
      <c r="Y302" s="36">
        <v>23722</v>
      </c>
      <c r="Z302" s="57">
        <v>0.1196488412705905</v>
      </c>
      <c r="AA302" s="36">
        <v>64685</v>
      </c>
      <c r="AB302" s="57">
        <v>0.12162091865929159</v>
      </c>
    </row>
    <row r="303" spans="2:28" ht="15" hidden="1" customHeight="1" outlineLevel="1">
      <c r="B303" s="63" t="s">
        <v>81</v>
      </c>
      <c r="C303" s="36">
        <v>125</v>
      </c>
      <c r="D303" s="57">
        <v>0.58227848101265822</v>
      </c>
      <c r="E303" s="66">
        <v>10</v>
      </c>
      <c r="F303" s="57">
        <v>0.25</v>
      </c>
      <c r="G303" s="66">
        <v>0</v>
      </c>
      <c r="H303" s="57" t="s">
        <v>143</v>
      </c>
      <c r="I303" s="66">
        <v>10</v>
      </c>
      <c r="J303" s="57">
        <v>0.25</v>
      </c>
      <c r="K303" s="36">
        <v>10785</v>
      </c>
      <c r="L303" s="57">
        <v>-9.2935239697224503E-2</v>
      </c>
      <c r="M303" s="36">
        <v>613</v>
      </c>
      <c r="N303" s="57">
        <v>-0.52369852369852365</v>
      </c>
      <c r="O303" s="36">
        <v>11398</v>
      </c>
      <c r="P303" s="57">
        <v>-0.13500796842983986</v>
      </c>
      <c r="Q303" s="66">
        <v>29750</v>
      </c>
      <c r="R303" s="57">
        <v>1.1104754854123211E-3</v>
      </c>
      <c r="S303" s="66">
        <v>31021</v>
      </c>
      <c r="T303" s="57">
        <v>0.55275803383722089</v>
      </c>
      <c r="U303" s="66">
        <v>60771</v>
      </c>
      <c r="V303" s="57">
        <v>0.22287956534862663</v>
      </c>
      <c r="W303" s="36">
        <v>40670</v>
      </c>
      <c r="X303" s="57">
        <v>-2.4559888713004296E-2</v>
      </c>
      <c r="Y303" s="36">
        <v>31634</v>
      </c>
      <c r="Z303" s="57">
        <v>0.48760874676698807</v>
      </c>
      <c r="AA303" s="36">
        <v>72304</v>
      </c>
      <c r="AB303" s="57">
        <v>0.14842993058974896</v>
      </c>
    </row>
    <row r="304" spans="2:28" ht="15" hidden="1" customHeight="1" outlineLevel="1">
      <c r="B304" s="63" t="s">
        <v>80</v>
      </c>
      <c r="C304" s="36">
        <v>143</v>
      </c>
      <c r="D304" s="57">
        <v>1.6481481481481484</v>
      </c>
      <c r="E304" s="66">
        <v>6</v>
      </c>
      <c r="F304" s="57">
        <v>-0.5</v>
      </c>
      <c r="G304" s="66">
        <v>0</v>
      </c>
      <c r="H304" s="57">
        <v>-1</v>
      </c>
      <c r="I304" s="66">
        <v>6</v>
      </c>
      <c r="J304" s="57">
        <v>-0.53846153846153844</v>
      </c>
      <c r="K304" s="36">
        <v>10648</v>
      </c>
      <c r="L304" s="57">
        <v>-5.6948011690727163E-2</v>
      </c>
      <c r="M304" s="36">
        <v>640</v>
      </c>
      <c r="N304" s="57">
        <v>-0.50426026336173502</v>
      </c>
      <c r="O304" s="36">
        <v>11288</v>
      </c>
      <c r="P304" s="57">
        <v>-0.10284533460499123</v>
      </c>
      <c r="Q304" s="66">
        <v>27724</v>
      </c>
      <c r="R304" s="57">
        <v>-8.1568402976530674E-3</v>
      </c>
      <c r="S304" s="66">
        <v>24701</v>
      </c>
      <c r="T304" s="57">
        <v>0.30727705742259848</v>
      </c>
      <c r="U304" s="66">
        <v>52425</v>
      </c>
      <c r="V304" s="57">
        <v>0.11906845689158319</v>
      </c>
      <c r="W304" s="36">
        <v>38521</v>
      </c>
      <c r="X304" s="57">
        <v>-2.0046299829555525E-2</v>
      </c>
      <c r="Y304" s="36">
        <v>25341</v>
      </c>
      <c r="Z304" s="57">
        <v>0.25531282508545106</v>
      </c>
      <c r="AA304" s="36">
        <v>63862</v>
      </c>
      <c r="AB304" s="57">
        <v>7.3383084577114399E-2</v>
      </c>
    </row>
    <row r="305" spans="2:28" ht="15" hidden="1" customHeight="1" outlineLevel="1">
      <c r="B305" s="63" t="s">
        <v>79</v>
      </c>
      <c r="C305" s="36">
        <v>84</v>
      </c>
      <c r="D305" s="57">
        <v>0.21739130434782616</v>
      </c>
      <c r="E305" s="66">
        <v>5</v>
      </c>
      <c r="F305" s="57">
        <v>-0.2857142857142857</v>
      </c>
      <c r="G305" s="66">
        <v>0</v>
      </c>
      <c r="H305" s="57" t="s">
        <v>143</v>
      </c>
      <c r="I305" s="66">
        <v>5</v>
      </c>
      <c r="J305" s="57">
        <v>-0.2857142857142857</v>
      </c>
      <c r="K305" s="36">
        <v>12507</v>
      </c>
      <c r="L305" s="57">
        <v>6.487867177522344E-2</v>
      </c>
      <c r="M305" s="36">
        <v>659</v>
      </c>
      <c r="N305" s="57">
        <v>-0.52107558139534882</v>
      </c>
      <c r="O305" s="36">
        <v>13166</v>
      </c>
      <c r="P305" s="57">
        <v>3.4296166450726862E-3</v>
      </c>
      <c r="Q305" s="66">
        <v>30640</v>
      </c>
      <c r="R305" s="57">
        <v>-1.0942896801058755E-2</v>
      </c>
      <c r="S305" s="66">
        <v>22677</v>
      </c>
      <c r="T305" s="57">
        <v>9.1552346570397125E-2</v>
      </c>
      <c r="U305" s="66">
        <v>53317</v>
      </c>
      <c r="V305" s="57">
        <v>3.0200564207597536E-2</v>
      </c>
      <c r="W305" s="36">
        <v>43236</v>
      </c>
      <c r="X305" s="57">
        <v>1.0186915887850478E-2</v>
      </c>
      <c r="Y305" s="36">
        <v>23336</v>
      </c>
      <c r="Z305" s="57">
        <v>5.3496456141934878E-2</v>
      </c>
      <c r="AA305" s="36">
        <v>66572</v>
      </c>
      <c r="AB305" s="57">
        <v>2.4957275484596142E-2</v>
      </c>
    </row>
    <row r="306" spans="2:28" collapsed="1">
      <c r="B306" s="173">
        <v>1989</v>
      </c>
      <c r="C306" s="66">
        <v>951</v>
      </c>
      <c r="D306" s="67">
        <v>0.2646276595744681</v>
      </c>
      <c r="E306" s="66">
        <v>87</v>
      </c>
      <c r="F306" s="67">
        <v>-8.4210526315789513E-2</v>
      </c>
      <c r="G306" s="66">
        <v>5</v>
      </c>
      <c r="H306" s="67">
        <v>0</v>
      </c>
      <c r="I306" s="66">
        <v>92</v>
      </c>
      <c r="J306" s="67">
        <v>-7.999999999999996E-2</v>
      </c>
      <c r="K306" s="66">
        <v>134603</v>
      </c>
      <c r="L306" s="67">
        <v>-0.18080347633451199</v>
      </c>
      <c r="M306" s="66">
        <v>19610</v>
      </c>
      <c r="N306" s="67">
        <v>-0.2094335819391252</v>
      </c>
      <c r="O306" s="66">
        <v>154213</v>
      </c>
      <c r="P306" s="67">
        <v>-0.18455868355929694</v>
      </c>
      <c r="Q306" s="66">
        <v>345970</v>
      </c>
      <c r="R306" s="67">
        <v>-5.9447527029635405E-2</v>
      </c>
      <c r="S306" s="66">
        <v>391722</v>
      </c>
      <c r="T306" s="67">
        <v>0.28200999499268531</v>
      </c>
      <c r="U306" s="66">
        <v>737692</v>
      </c>
      <c r="V306" s="67">
        <v>9.548998351623883E-2</v>
      </c>
      <c r="W306" s="66">
        <v>481611</v>
      </c>
      <c r="X306" s="67">
        <v>-9.6406157656263147E-2</v>
      </c>
      <c r="Y306" s="66">
        <v>411337</v>
      </c>
      <c r="Z306" s="67">
        <v>0.24510614082085458</v>
      </c>
      <c r="AA306" s="66">
        <v>892948</v>
      </c>
      <c r="AB306" s="67">
        <v>3.4273152041215837E-2</v>
      </c>
    </row>
    <row r="307" spans="2:28" ht="15" hidden="1" customHeight="1" outlineLevel="1">
      <c r="B307" s="63" t="s">
        <v>90</v>
      </c>
      <c r="C307" s="36">
        <v>100</v>
      </c>
      <c r="D307" s="57">
        <v>0.85185185185185186</v>
      </c>
      <c r="E307" s="66">
        <v>2</v>
      </c>
      <c r="F307" s="57">
        <v>-0.66666666666666674</v>
      </c>
      <c r="G307" s="66">
        <v>0</v>
      </c>
      <c r="H307" s="57" t="s">
        <v>143</v>
      </c>
      <c r="I307" s="66">
        <v>2</v>
      </c>
      <c r="J307" s="57">
        <v>-0.66666666666666674</v>
      </c>
      <c r="K307" s="36">
        <v>10804</v>
      </c>
      <c r="L307" s="57">
        <v>-8.6265223274695546E-2</v>
      </c>
      <c r="M307" s="36">
        <v>1212</v>
      </c>
      <c r="N307" s="57">
        <v>-1.2224938875305624E-2</v>
      </c>
      <c r="O307" s="36">
        <v>12016</v>
      </c>
      <c r="P307" s="57">
        <v>-7.930426787219369E-2</v>
      </c>
      <c r="Q307" s="66">
        <v>32378</v>
      </c>
      <c r="R307" s="57">
        <v>0.2118422037577663</v>
      </c>
      <c r="S307" s="66">
        <v>23926</v>
      </c>
      <c r="T307" s="57">
        <v>0.26968796433878151</v>
      </c>
      <c r="U307" s="66">
        <v>56304</v>
      </c>
      <c r="V307" s="57">
        <v>0.23576664764496735</v>
      </c>
      <c r="W307" s="36">
        <v>43284</v>
      </c>
      <c r="X307" s="57">
        <v>0.12128905238070575</v>
      </c>
      <c r="Y307" s="36">
        <v>25138</v>
      </c>
      <c r="Z307" s="57">
        <v>0.25226661352993918</v>
      </c>
      <c r="AA307" s="36">
        <v>68422</v>
      </c>
      <c r="AB307" s="57">
        <v>0.16609857522666838</v>
      </c>
    </row>
    <row r="308" spans="2:28" ht="15" hidden="1" customHeight="1" outlineLevel="1">
      <c r="B308" s="63" t="s">
        <v>89</v>
      </c>
      <c r="C308" s="36">
        <v>58</v>
      </c>
      <c r="D308" s="57">
        <v>3.5714285714285809E-2</v>
      </c>
      <c r="E308" s="66">
        <v>8</v>
      </c>
      <c r="F308" s="57" t="s">
        <v>143</v>
      </c>
      <c r="G308" s="66">
        <v>0</v>
      </c>
      <c r="H308" s="57">
        <v>-1</v>
      </c>
      <c r="I308" s="66">
        <v>8</v>
      </c>
      <c r="J308" s="57">
        <v>0.14285714285714279</v>
      </c>
      <c r="K308" s="36">
        <v>14305</v>
      </c>
      <c r="L308" s="57">
        <v>1.6052276440088109E-2</v>
      </c>
      <c r="M308" s="36">
        <v>1212</v>
      </c>
      <c r="N308" s="57">
        <v>0.16763005780346818</v>
      </c>
      <c r="O308" s="36">
        <v>15517</v>
      </c>
      <c r="P308" s="57">
        <v>2.646027650988958E-2</v>
      </c>
      <c r="Q308" s="66">
        <v>29424</v>
      </c>
      <c r="R308" s="57">
        <v>9.1556610773111835E-2</v>
      </c>
      <c r="S308" s="66">
        <v>21918</v>
      </c>
      <c r="T308" s="57">
        <v>0.69552100255279647</v>
      </c>
      <c r="U308" s="66">
        <v>51342</v>
      </c>
      <c r="V308" s="57">
        <v>0.287315397537798</v>
      </c>
      <c r="W308" s="36">
        <v>43795</v>
      </c>
      <c r="X308" s="57">
        <v>6.5805164147866968E-2</v>
      </c>
      <c r="Y308" s="36">
        <v>23130</v>
      </c>
      <c r="Z308" s="57">
        <v>0.65509838998211101</v>
      </c>
      <c r="AA308" s="36">
        <v>66925</v>
      </c>
      <c r="AB308" s="57">
        <v>0.21535975011804021</v>
      </c>
    </row>
    <row r="309" spans="2:28" ht="15" hidden="1" customHeight="1" outlineLevel="1">
      <c r="B309" s="63" t="s">
        <v>88</v>
      </c>
      <c r="C309" s="36">
        <v>55</v>
      </c>
      <c r="D309" s="57">
        <v>0.89655172413793105</v>
      </c>
      <c r="E309" s="66">
        <v>3</v>
      </c>
      <c r="F309" s="57">
        <v>-0.25</v>
      </c>
      <c r="G309" s="66">
        <v>0</v>
      </c>
      <c r="H309" s="57" t="s">
        <v>143</v>
      </c>
      <c r="I309" s="66">
        <v>3</v>
      </c>
      <c r="J309" s="57">
        <v>-0.25</v>
      </c>
      <c r="K309" s="36">
        <v>14332</v>
      </c>
      <c r="L309" s="57">
        <v>-5.1300721519825232E-2</v>
      </c>
      <c r="M309" s="36">
        <v>2433</v>
      </c>
      <c r="N309" s="57">
        <v>0.24069352371239172</v>
      </c>
      <c r="O309" s="36">
        <v>16765</v>
      </c>
      <c r="P309" s="57">
        <v>-1.7752519334427008E-2</v>
      </c>
      <c r="Q309" s="66">
        <v>32929</v>
      </c>
      <c r="R309" s="57">
        <v>7.4495855902890984E-2</v>
      </c>
      <c r="S309" s="66">
        <v>28505</v>
      </c>
      <c r="T309" s="57">
        <v>0.28853629870716935</v>
      </c>
      <c r="U309" s="66">
        <v>61434</v>
      </c>
      <c r="V309" s="57">
        <v>0.16422832019405709</v>
      </c>
      <c r="W309" s="36">
        <v>47319</v>
      </c>
      <c r="X309" s="57">
        <v>3.3481850347267805E-2</v>
      </c>
      <c r="Y309" s="36">
        <v>30938</v>
      </c>
      <c r="Z309" s="57">
        <v>0.28448061114340284</v>
      </c>
      <c r="AA309" s="36">
        <v>78257</v>
      </c>
      <c r="AB309" s="57">
        <v>0.12000515227845199</v>
      </c>
    </row>
    <row r="310" spans="2:28" ht="15" hidden="1" customHeight="1" outlineLevel="1">
      <c r="B310" s="63" t="s">
        <v>87</v>
      </c>
      <c r="C310" s="36">
        <v>69</v>
      </c>
      <c r="D310" s="57">
        <v>0.37999999999999989</v>
      </c>
      <c r="E310" s="66">
        <v>5</v>
      </c>
      <c r="F310" s="57" t="s">
        <v>143</v>
      </c>
      <c r="G310" s="66">
        <v>0</v>
      </c>
      <c r="H310" s="57" t="s">
        <v>143</v>
      </c>
      <c r="I310" s="66">
        <v>5</v>
      </c>
      <c r="J310" s="57" t="s">
        <v>143</v>
      </c>
      <c r="K310" s="36">
        <v>16114</v>
      </c>
      <c r="L310" s="57">
        <v>-0.20204020996335548</v>
      </c>
      <c r="M310" s="36">
        <v>3726</v>
      </c>
      <c r="N310" s="57">
        <v>0.10695187165775399</v>
      </c>
      <c r="O310" s="36">
        <v>19840</v>
      </c>
      <c r="P310" s="57">
        <v>-0.15789473684210531</v>
      </c>
      <c r="Q310" s="66">
        <v>35409</v>
      </c>
      <c r="R310" s="57">
        <v>0.2800592871086689</v>
      </c>
      <c r="S310" s="66">
        <v>35022</v>
      </c>
      <c r="T310" s="57">
        <v>0.36256468116562268</v>
      </c>
      <c r="U310" s="66">
        <v>70431</v>
      </c>
      <c r="V310" s="57">
        <v>0.31979762016302815</v>
      </c>
      <c r="W310" s="36">
        <v>51597</v>
      </c>
      <c r="X310" s="57">
        <v>7.704671648645256E-2</v>
      </c>
      <c r="Y310" s="36">
        <v>38748</v>
      </c>
      <c r="Z310" s="57">
        <v>0.33296639031270425</v>
      </c>
      <c r="AA310" s="36">
        <v>90345</v>
      </c>
      <c r="AB310" s="57">
        <v>0.17369275738876255</v>
      </c>
    </row>
    <row r="311" spans="2:28" ht="15" hidden="1" customHeight="1" outlineLevel="1">
      <c r="B311" s="63" t="s">
        <v>86</v>
      </c>
      <c r="C311" s="36">
        <v>97</v>
      </c>
      <c r="D311" s="57">
        <v>0.42647058823529416</v>
      </c>
      <c r="E311" s="66">
        <v>6</v>
      </c>
      <c r="F311" s="57" t="s">
        <v>143</v>
      </c>
      <c r="G311" s="66">
        <v>0</v>
      </c>
      <c r="H311" s="57">
        <v>-1</v>
      </c>
      <c r="I311" s="66">
        <v>6</v>
      </c>
      <c r="J311" s="57">
        <v>1</v>
      </c>
      <c r="K311" s="36">
        <v>14277</v>
      </c>
      <c r="L311" s="57">
        <v>-0.1656732117812062</v>
      </c>
      <c r="M311" s="36">
        <v>2498</v>
      </c>
      <c r="N311" s="57">
        <v>-0.20723579815931448</v>
      </c>
      <c r="O311" s="36">
        <v>16775</v>
      </c>
      <c r="P311" s="57">
        <v>-0.17213640625771109</v>
      </c>
      <c r="Q311" s="66">
        <v>34078</v>
      </c>
      <c r="R311" s="57">
        <v>0.29010032178686362</v>
      </c>
      <c r="S311" s="66">
        <v>33228</v>
      </c>
      <c r="T311" s="57">
        <v>0.38652201126643027</v>
      </c>
      <c r="U311" s="66">
        <v>67306</v>
      </c>
      <c r="V311" s="57">
        <v>0.33596665343390231</v>
      </c>
      <c r="W311" s="36">
        <v>48458</v>
      </c>
      <c r="X311" s="57">
        <v>0.11154948962036926</v>
      </c>
      <c r="Y311" s="36">
        <v>35726</v>
      </c>
      <c r="Z311" s="57">
        <v>0.31737895940115779</v>
      </c>
      <c r="AA311" s="36">
        <v>84184</v>
      </c>
      <c r="AB311" s="57">
        <v>0.19048561812370957</v>
      </c>
    </row>
    <row r="312" spans="2:28" ht="15" hidden="1" customHeight="1" outlineLevel="1">
      <c r="B312" s="63" t="s">
        <v>85</v>
      </c>
      <c r="C312" s="36">
        <v>45</v>
      </c>
      <c r="D312" s="57">
        <v>0</v>
      </c>
      <c r="E312" s="66">
        <v>10</v>
      </c>
      <c r="F312" s="57">
        <v>4</v>
      </c>
      <c r="G312" s="66">
        <v>4</v>
      </c>
      <c r="H312" s="57">
        <v>-0.33333333333333337</v>
      </c>
      <c r="I312" s="66">
        <v>14</v>
      </c>
      <c r="J312" s="57">
        <v>0.75</v>
      </c>
      <c r="K312" s="36">
        <v>13467</v>
      </c>
      <c r="L312" s="57">
        <v>-0.14430041936713689</v>
      </c>
      <c r="M312" s="36">
        <v>2975</v>
      </c>
      <c r="N312" s="57">
        <v>-0.3290482634190347</v>
      </c>
      <c r="O312" s="36">
        <v>16442</v>
      </c>
      <c r="P312" s="57">
        <v>-0.18490977592702751</v>
      </c>
      <c r="Q312" s="66">
        <v>32795</v>
      </c>
      <c r="R312" s="57">
        <v>-0.21298296136309092</v>
      </c>
      <c r="S312" s="66">
        <v>38261</v>
      </c>
      <c r="T312" s="57">
        <v>0.1293759962217369</v>
      </c>
      <c r="U312" s="66">
        <v>71056</v>
      </c>
      <c r="V312" s="57">
        <v>-5.9458887065177102E-2</v>
      </c>
      <c r="W312" s="36">
        <v>46317</v>
      </c>
      <c r="X312" s="57">
        <v>-0.19385606126533805</v>
      </c>
      <c r="Y312" s="36">
        <v>41240</v>
      </c>
      <c r="Z312" s="57">
        <v>7.6256589592358592E-2</v>
      </c>
      <c r="AA312" s="36">
        <v>87557</v>
      </c>
      <c r="AB312" s="57">
        <v>-8.5786181909306425E-2</v>
      </c>
    </row>
    <row r="313" spans="2:28" ht="15" hidden="1" customHeight="1" outlineLevel="1">
      <c r="B313" s="63" t="s">
        <v>84</v>
      </c>
      <c r="C313" s="36">
        <v>30</v>
      </c>
      <c r="D313" s="57">
        <v>-0.11764705882352944</v>
      </c>
      <c r="E313" s="66">
        <v>5</v>
      </c>
      <c r="F313" s="57">
        <v>-0.82758620689655171</v>
      </c>
      <c r="G313" s="66">
        <v>0</v>
      </c>
      <c r="H313" s="57" t="s">
        <v>143</v>
      </c>
      <c r="I313" s="66">
        <v>5</v>
      </c>
      <c r="J313" s="57">
        <v>-0.82758620689655171</v>
      </c>
      <c r="K313" s="36">
        <v>17309</v>
      </c>
      <c r="L313" s="57">
        <v>-6.092664930555558E-2</v>
      </c>
      <c r="M313" s="36">
        <v>2723</v>
      </c>
      <c r="N313" s="57">
        <v>-0.21617731721358668</v>
      </c>
      <c r="O313" s="36">
        <v>20032</v>
      </c>
      <c r="P313" s="57">
        <v>-8.5547338628686243E-2</v>
      </c>
      <c r="Q313" s="66">
        <v>29072</v>
      </c>
      <c r="R313" s="57">
        <v>0.14119725220804713</v>
      </c>
      <c r="S313" s="66">
        <v>25022</v>
      </c>
      <c r="T313" s="57">
        <v>0.15399160632753772</v>
      </c>
      <c r="U313" s="66">
        <v>54094</v>
      </c>
      <c r="V313" s="57">
        <v>0.14708002883922133</v>
      </c>
      <c r="W313" s="36">
        <v>46416</v>
      </c>
      <c r="X313" s="57">
        <v>5.5628837843984424E-2</v>
      </c>
      <c r="Y313" s="36">
        <v>27745</v>
      </c>
      <c r="Z313" s="57">
        <v>0.10274244833068358</v>
      </c>
      <c r="AA313" s="36">
        <v>74161</v>
      </c>
      <c r="AB313" s="57">
        <v>7.2775929408360973E-2</v>
      </c>
    </row>
    <row r="314" spans="2:28" ht="15" hidden="1" customHeight="1" outlineLevel="1">
      <c r="B314" s="63" t="s">
        <v>83</v>
      </c>
      <c r="C314" s="36">
        <v>36</v>
      </c>
      <c r="D314" s="57">
        <v>-0.36842105263157898</v>
      </c>
      <c r="E314" s="66">
        <v>9</v>
      </c>
      <c r="F314" s="57">
        <v>-0.4375</v>
      </c>
      <c r="G314" s="66">
        <v>0</v>
      </c>
      <c r="H314" s="57" t="s">
        <v>143</v>
      </c>
      <c r="I314" s="66">
        <v>9</v>
      </c>
      <c r="J314" s="57">
        <v>-0.4375</v>
      </c>
      <c r="K314" s="36">
        <v>17118</v>
      </c>
      <c r="L314" s="57">
        <v>-0.10624967368036342</v>
      </c>
      <c r="M314" s="36">
        <v>2554</v>
      </c>
      <c r="N314" s="57">
        <v>-2.1830716200689437E-2</v>
      </c>
      <c r="O314" s="36">
        <v>19672</v>
      </c>
      <c r="P314" s="57">
        <v>-9.6122036390369425E-2</v>
      </c>
      <c r="Q314" s="66">
        <v>28359</v>
      </c>
      <c r="R314" s="57">
        <v>-5.9122126007763565E-2</v>
      </c>
      <c r="S314" s="66">
        <v>20354</v>
      </c>
      <c r="T314" s="57">
        <v>-8.9876587372563099E-2</v>
      </c>
      <c r="U314" s="66">
        <v>48713</v>
      </c>
      <c r="V314" s="57">
        <v>-7.2221693172078827E-2</v>
      </c>
      <c r="W314" s="36">
        <v>45522</v>
      </c>
      <c r="X314" s="57">
        <v>-7.7886037231348904E-2</v>
      </c>
      <c r="Y314" s="36">
        <v>22908</v>
      </c>
      <c r="Z314" s="57">
        <v>-8.2762762762762732E-2</v>
      </c>
      <c r="AA314" s="36">
        <v>68430</v>
      </c>
      <c r="AB314" s="57">
        <v>-7.952436038847488E-2</v>
      </c>
    </row>
    <row r="315" spans="2:28" ht="15" hidden="1" customHeight="1" outlineLevel="1">
      <c r="B315" s="63" t="s">
        <v>82</v>
      </c>
      <c r="C315" s="36">
        <v>60</v>
      </c>
      <c r="D315" s="57">
        <v>0.33333333333333326</v>
      </c>
      <c r="E315" s="66">
        <v>20</v>
      </c>
      <c r="F315" s="57">
        <v>1.2222222222222223</v>
      </c>
      <c r="G315" s="66">
        <v>0</v>
      </c>
      <c r="H315" s="57" t="s">
        <v>143</v>
      </c>
      <c r="I315" s="66">
        <v>20</v>
      </c>
      <c r="J315" s="57">
        <v>1.2222222222222223</v>
      </c>
      <c r="K315" s="36">
        <v>11659</v>
      </c>
      <c r="L315" s="57">
        <v>-0.12430524260177256</v>
      </c>
      <c r="M315" s="36">
        <v>1518</v>
      </c>
      <c r="N315" s="57">
        <v>-5.8312655086848686E-2</v>
      </c>
      <c r="O315" s="36">
        <v>13177</v>
      </c>
      <c r="P315" s="57">
        <v>-0.11717807852070217</v>
      </c>
      <c r="Q315" s="66">
        <v>24745</v>
      </c>
      <c r="R315" s="57">
        <v>7.3302971155931429E-2</v>
      </c>
      <c r="S315" s="66">
        <v>19669</v>
      </c>
      <c r="T315" s="57">
        <v>0.30734463276836155</v>
      </c>
      <c r="U315" s="66">
        <v>44414</v>
      </c>
      <c r="V315" s="57">
        <v>0.1657217847769028</v>
      </c>
      <c r="W315" s="36">
        <v>36484</v>
      </c>
      <c r="X315" s="57">
        <v>1.6747659445954799E-3</v>
      </c>
      <c r="Y315" s="36">
        <v>21187</v>
      </c>
      <c r="Z315" s="57">
        <v>0.27195773548658231</v>
      </c>
      <c r="AA315" s="36">
        <v>57671</v>
      </c>
      <c r="AB315" s="57">
        <v>8.6492087415222407E-2</v>
      </c>
    </row>
    <row r="316" spans="2:28" ht="15" hidden="1" customHeight="1" outlineLevel="1">
      <c r="B316" s="63" t="s">
        <v>81</v>
      </c>
      <c r="C316" s="36">
        <v>79</v>
      </c>
      <c r="D316" s="57">
        <v>-0.15957446808510634</v>
      </c>
      <c r="E316" s="66">
        <v>8</v>
      </c>
      <c r="F316" s="57">
        <v>-0.61904761904761907</v>
      </c>
      <c r="G316" s="66">
        <v>0</v>
      </c>
      <c r="H316" s="57" t="s">
        <v>143</v>
      </c>
      <c r="I316" s="66">
        <v>8</v>
      </c>
      <c r="J316" s="57">
        <v>-0.61904761904761907</v>
      </c>
      <c r="K316" s="36">
        <v>11890</v>
      </c>
      <c r="L316" s="57">
        <v>-7.2108631184641836E-2</v>
      </c>
      <c r="M316" s="36">
        <v>1287</v>
      </c>
      <c r="N316" s="57">
        <v>-0.31286705819540839</v>
      </c>
      <c r="O316" s="36">
        <v>13177</v>
      </c>
      <c r="P316" s="57">
        <v>-0.10281201062163814</v>
      </c>
      <c r="Q316" s="66">
        <v>29717</v>
      </c>
      <c r="R316" s="57">
        <v>0.2049223533227913</v>
      </c>
      <c r="S316" s="66">
        <v>19978</v>
      </c>
      <c r="T316" s="57">
        <v>0.60080128205128203</v>
      </c>
      <c r="U316" s="66">
        <v>49695</v>
      </c>
      <c r="V316" s="57">
        <v>0.33793716178014699</v>
      </c>
      <c r="W316" s="36">
        <v>41694</v>
      </c>
      <c r="X316" s="57">
        <v>0.10911896148116629</v>
      </c>
      <c r="Y316" s="36">
        <v>21265</v>
      </c>
      <c r="Z316" s="57">
        <v>0.48157179683689821</v>
      </c>
      <c r="AA316" s="36">
        <v>62959</v>
      </c>
      <c r="AB316" s="57">
        <v>0.21203195687746645</v>
      </c>
    </row>
    <row r="317" spans="2:28" ht="15" hidden="1" customHeight="1" outlineLevel="1">
      <c r="B317" s="63" t="s">
        <v>80</v>
      </c>
      <c r="C317" s="36">
        <v>54</v>
      </c>
      <c r="D317" s="57">
        <v>-0.25</v>
      </c>
      <c r="E317" s="66">
        <v>12</v>
      </c>
      <c r="F317" s="57">
        <v>1.4</v>
      </c>
      <c r="G317" s="66">
        <v>1</v>
      </c>
      <c r="H317" s="57" t="s">
        <v>143</v>
      </c>
      <c r="I317" s="66">
        <v>13</v>
      </c>
      <c r="J317" s="57">
        <v>1.6</v>
      </c>
      <c r="K317" s="36">
        <v>11291</v>
      </c>
      <c r="L317" s="57">
        <v>-0.10339077265147301</v>
      </c>
      <c r="M317" s="36">
        <v>1291</v>
      </c>
      <c r="N317" s="57">
        <v>-0.22787081339712922</v>
      </c>
      <c r="O317" s="36">
        <v>12582</v>
      </c>
      <c r="P317" s="57">
        <v>-0.11798107255520507</v>
      </c>
      <c r="Q317" s="66">
        <v>27952</v>
      </c>
      <c r="R317" s="57">
        <v>3.6410826844642141E-2</v>
      </c>
      <c r="S317" s="66">
        <v>18895</v>
      </c>
      <c r="T317" s="57">
        <v>0.26413327089047978</v>
      </c>
      <c r="U317" s="66">
        <v>46847</v>
      </c>
      <c r="V317" s="57">
        <v>0.11761337882004907</v>
      </c>
      <c r="W317" s="36">
        <v>39309</v>
      </c>
      <c r="X317" s="57">
        <v>-8.3501513622603607E-3</v>
      </c>
      <c r="Y317" s="36">
        <v>20187</v>
      </c>
      <c r="Z317" s="57">
        <v>0.21469402491124612</v>
      </c>
      <c r="AA317" s="36">
        <v>59496</v>
      </c>
      <c r="AB317" s="57">
        <v>5.7537460672959062E-2</v>
      </c>
    </row>
    <row r="318" spans="2:28" ht="15" hidden="1" customHeight="1" outlineLevel="1">
      <c r="B318" s="63" t="s">
        <v>79</v>
      </c>
      <c r="C318" s="36">
        <v>69</v>
      </c>
      <c r="D318" s="57">
        <v>-0.15853658536585369</v>
      </c>
      <c r="E318" s="66">
        <v>7</v>
      </c>
      <c r="F318" s="57">
        <v>-0.69565217391304346</v>
      </c>
      <c r="G318" s="66">
        <v>0</v>
      </c>
      <c r="H318" s="57" t="s">
        <v>143</v>
      </c>
      <c r="I318" s="66">
        <v>7</v>
      </c>
      <c r="J318" s="57">
        <v>-0.69565217391304346</v>
      </c>
      <c r="K318" s="36">
        <v>11745</v>
      </c>
      <c r="L318" s="57">
        <v>-0.15770223752151458</v>
      </c>
      <c r="M318" s="36">
        <v>1376</v>
      </c>
      <c r="N318" s="57">
        <v>-0.2649572649572649</v>
      </c>
      <c r="O318" s="36">
        <v>13121</v>
      </c>
      <c r="P318" s="57">
        <v>-0.17039706626201312</v>
      </c>
      <c r="Q318" s="66">
        <v>30979</v>
      </c>
      <c r="R318" s="57">
        <v>0.20940854967792299</v>
      </c>
      <c r="S318" s="66">
        <v>20775</v>
      </c>
      <c r="T318" s="57">
        <v>0.40172727886107551</v>
      </c>
      <c r="U318" s="66">
        <v>51754</v>
      </c>
      <c r="V318" s="57">
        <v>0.27989909981204875</v>
      </c>
      <c r="W318" s="36">
        <v>42800</v>
      </c>
      <c r="X318" s="57">
        <v>7.9064138765631231E-2</v>
      </c>
      <c r="Y318" s="36">
        <v>22151</v>
      </c>
      <c r="Z318" s="57">
        <v>0.32680443246480984</v>
      </c>
      <c r="AA318" s="36">
        <v>64951</v>
      </c>
      <c r="AB318" s="57">
        <v>0.1524512500221793</v>
      </c>
    </row>
    <row r="319" spans="2:28" collapsed="1">
      <c r="B319" s="173">
        <v>1988</v>
      </c>
      <c r="C319" s="66">
        <v>752</v>
      </c>
      <c r="D319" s="67">
        <v>7.4285714285714288E-2</v>
      </c>
      <c r="E319" s="66">
        <v>95</v>
      </c>
      <c r="F319" s="67">
        <v>-0.17391304347826086</v>
      </c>
      <c r="G319" s="66">
        <v>5</v>
      </c>
      <c r="H319" s="67">
        <v>-0.6875</v>
      </c>
      <c r="I319" s="66">
        <v>100</v>
      </c>
      <c r="J319" s="67">
        <v>-0.23664122137404575</v>
      </c>
      <c r="K319" s="66">
        <v>164311</v>
      </c>
      <c r="L319" s="67">
        <v>-0.10847838354023787</v>
      </c>
      <c r="M319" s="66">
        <v>24805</v>
      </c>
      <c r="N319" s="67">
        <v>-0.12321939839524942</v>
      </c>
      <c r="O319" s="66">
        <v>189116</v>
      </c>
      <c r="P319" s="67">
        <v>-0.11044003857099183</v>
      </c>
      <c r="Q319" s="66">
        <v>367837</v>
      </c>
      <c r="R319" s="67">
        <v>9.4798592798509551E-2</v>
      </c>
      <c r="S319" s="66">
        <v>305553</v>
      </c>
      <c r="T319" s="67">
        <v>0.27964770771298975</v>
      </c>
      <c r="U319" s="66">
        <v>673390</v>
      </c>
      <c r="V319" s="67">
        <v>0.17159186798082704</v>
      </c>
      <c r="W319" s="66">
        <v>532995</v>
      </c>
      <c r="X319" s="67">
        <v>2.2844378429103473E-2</v>
      </c>
      <c r="Y319" s="66">
        <v>330363</v>
      </c>
      <c r="Z319" s="67">
        <v>0.23685136652938965</v>
      </c>
      <c r="AA319" s="66">
        <v>863358</v>
      </c>
      <c r="AB319" s="67">
        <v>9.5366478429720791E-2</v>
      </c>
    </row>
    <row r="320" spans="2:28" ht="15" hidden="1" customHeight="1" outlineLevel="1">
      <c r="B320" s="63" t="s">
        <v>90</v>
      </c>
      <c r="C320" s="36">
        <v>54</v>
      </c>
      <c r="D320" s="57">
        <v>-0.18181818181818177</v>
      </c>
      <c r="E320" s="66">
        <v>6</v>
      </c>
      <c r="F320" s="57">
        <v>-0.96078431372549022</v>
      </c>
      <c r="G320" s="66">
        <v>0</v>
      </c>
      <c r="H320" s="57" t="s">
        <v>143</v>
      </c>
      <c r="I320" s="66">
        <v>6</v>
      </c>
      <c r="J320" s="57">
        <v>-0.96078431372549022</v>
      </c>
      <c r="K320" s="36">
        <v>11824</v>
      </c>
      <c r="L320" s="57">
        <v>-5.491167772360328E-2</v>
      </c>
      <c r="M320" s="36">
        <v>1227</v>
      </c>
      <c r="N320" s="57">
        <v>-0.46301969365426698</v>
      </c>
      <c r="O320" s="36">
        <v>13051</v>
      </c>
      <c r="P320" s="57">
        <v>-0.11793728034603945</v>
      </c>
      <c r="Q320" s="66">
        <v>26718</v>
      </c>
      <c r="R320" s="57">
        <v>0.37029438916811985</v>
      </c>
      <c r="S320" s="66">
        <v>18844</v>
      </c>
      <c r="T320" s="57">
        <v>0.43770504310673686</v>
      </c>
      <c r="U320" s="66">
        <v>45562</v>
      </c>
      <c r="V320" s="57">
        <v>0.39739303787762603</v>
      </c>
      <c r="W320" s="36">
        <v>38602</v>
      </c>
      <c r="X320" s="57">
        <v>0.19777832940300355</v>
      </c>
      <c r="Y320" s="36">
        <v>20074</v>
      </c>
      <c r="Z320" s="57">
        <v>0.30409926590008451</v>
      </c>
      <c r="AA320" s="36">
        <v>58676</v>
      </c>
      <c r="AB320" s="57">
        <v>0.23214548203523666</v>
      </c>
    </row>
    <row r="321" spans="2:28" ht="15" hidden="1" customHeight="1" outlineLevel="1">
      <c r="B321" s="63" t="s">
        <v>89</v>
      </c>
      <c r="C321" s="36">
        <v>56</v>
      </c>
      <c r="D321" s="57">
        <v>9.8039215686274606E-2</v>
      </c>
      <c r="E321" s="66">
        <v>0</v>
      </c>
      <c r="F321" s="57">
        <v>-1</v>
      </c>
      <c r="G321" s="66">
        <v>7</v>
      </c>
      <c r="H321" s="57" t="s">
        <v>143</v>
      </c>
      <c r="I321" s="66">
        <v>7</v>
      </c>
      <c r="J321" s="57">
        <v>-0.88135593220338981</v>
      </c>
      <c r="K321" s="36">
        <v>14079</v>
      </c>
      <c r="L321" s="57">
        <v>-0.14157673312602892</v>
      </c>
      <c r="M321" s="36">
        <v>1038</v>
      </c>
      <c r="N321" s="57">
        <v>-0.47175572519083975</v>
      </c>
      <c r="O321" s="36">
        <v>15117</v>
      </c>
      <c r="P321" s="57">
        <v>-0.17690297288467816</v>
      </c>
      <c r="Q321" s="66">
        <v>26956</v>
      </c>
      <c r="R321" s="57">
        <v>0.27959745561568394</v>
      </c>
      <c r="S321" s="66">
        <v>12927</v>
      </c>
      <c r="T321" s="57">
        <v>8.6119979835321825E-2</v>
      </c>
      <c r="U321" s="66">
        <v>39883</v>
      </c>
      <c r="V321" s="57">
        <v>0.20974884736714383</v>
      </c>
      <c r="W321" s="36">
        <v>41091</v>
      </c>
      <c r="X321" s="57">
        <v>9.3514649918833292E-2</v>
      </c>
      <c r="Y321" s="36">
        <v>13975</v>
      </c>
      <c r="Z321" s="57">
        <v>7.7156042688202309E-3</v>
      </c>
      <c r="AA321" s="36">
        <v>55066</v>
      </c>
      <c r="AB321" s="57">
        <v>7.0385848964914066E-2</v>
      </c>
    </row>
    <row r="322" spans="2:28" ht="15" hidden="1" customHeight="1" outlineLevel="1">
      <c r="B322" s="63" t="s">
        <v>88</v>
      </c>
      <c r="C322" s="36">
        <v>29</v>
      </c>
      <c r="D322" s="57">
        <v>-0.39583333333333337</v>
      </c>
      <c r="E322" s="66">
        <v>4</v>
      </c>
      <c r="F322" s="57">
        <v>-0.91304347826086962</v>
      </c>
      <c r="G322" s="66">
        <v>0</v>
      </c>
      <c r="H322" s="57" t="s">
        <v>143</v>
      </c>
      <c r="I322" s="66">
        <v>4</v>
      </c>
      <c r="J322" s="57">
        <v>-0.91304347826086962</v>
      </c>
      <c r="K322" s="36">
        <v>15107</v>
      </c>
      <c r="L322" s="57">
        <v>-0.25179535436580658</v>
      </c>
      <c r="M322" s="36">
        <v>1961</v>
      </c>
      <c r="N322" s="57">
        <v>-0.20316944331572528</v>
      </c>
      <c r="O322" s="36">
        <v>17068</v>
      </c>
      <c r="P322" s="57">
        <v>-0.24651244923185589</v>
      </c>
      <c r="Q322" s="66">
        <v>30646</v>
      </c>
      <c r="R322" s="57">
        <v>0.21794769891105625</v>
      </c>
      <c r="S322" s="66">
        <v>22122</v>
      </c>
      <c r="T322" s="57">
        <v>0.32761207465642439</v>
      </c>
      <c r="U322" s="66">
        <v>52768</v>
      </c>
      <c r="V322" s="57">
        <v>0.26163777644949193</v>
      </c>
      <c r="W322" s="36">
        <v>45786</v>
      </c>
      <c r="X322" s="57">
        <v>7.4592382335467722E-3</v>
      </c>
      <c r="Y322" s="36">
        <v>24086</v>
      </c>
      <c r="Z322" s="57">
        <v>0.25939869281045747</v>
      </c>
      <c r="AA322" s="36">
        <v>69872</v>
      </c>
      <c r="AB322" s="57">
        <v>8.2078919655578231E-2</v>
      </c>
    </row>
    <row r="323" spans="2:28" ht="15" hidden="1" customHeight="1" outlineLevel="1">
      <c r="B323" s="63" t="s">
        <v>87</v>
      </c>
      <c r="C323" s="36">
        <v>50</v>
      </c>
      <c r="D323" s="57">
        <v>-0.16666666666666663</v>
      </c>
      <c r="E323" s="66">
        <v>0</v>
      </c>
      <c r="F323" s="57">
        <v>-1</v>
      </c>
      <c r="G323" s="66">
        <v>0</v>
      </c>
      <c r="H323" s="57" t="s">
        <v>143</v>
      </c>
      <c r="I323" s="66">
        <v>0</v>
      </c>
      <c r="J323" s="57">
        <v>-1</v>
      </c>
      <c r="K323" s="36">
        <v>20194</v>
      </c>
      <c r="L323" s="57">
        <v>-3.4241989478718371E-2</v>
      </c>
      <c r="M323" s="36">
        <v>3366</v>
      </c>
      <c r="N323" s="57">
        <v>-8.7557603686635899E-2</v>
      </c>
      <c r="O323" s="36">
        <v>23560</v>
      </c>
      <c r="P323" s="57">
        <v>-4.2237489328834532E-2</v>
      </c>
      <c r="Q323" s="66">
        <v>27662</v>
      </c>
      <c r="R323" s="57">
        <v>-3.2789248009224004E-3</v>
      </c>
      <c r="S323" s="66">
        <v>25703</v>
      </c>
      <c r="T323" s="57">
        <v>0.25496801913969036</v>
      </c>
      <c r="U323" s="66">
        <v>53365</v>
      </c>
      <c r="V323" s="57">
        <v>0.10637724426752904</v>
      </c>
      <c r="W323" s="36">
        <v>47906</v>
      </c>
      <c r="X323" s="57">
        <v>-1.9424828574352682E-2</v>
      </c>
      <c r="Y323" s="36">
        <v>29069</v>
      </c>
      <c r="Z323" s="57">
        <v>0.20263952670555629</v>
      </c>
      <c r="AA323" s="36">
        <v>76975</v>
      </c>
      <c r="AB323" s="57">
        <v>5.4076630241283841E-2</v>
      </c>
    </row>
    <row r="324" spans="2:28" ht="15" hidden="1" customHeight="1" outlineLevel="1">
      <c r="B324" s="63" t="s">
        <v>86</v>
      </c>
      <c r="C324" s="36">
        <v>68</v>
      </c>
      <c r="D324" s="57">
        <v>0.44680851063829796</v>
      </c>
      <c r="E324" s="66">
        <v>0</v>
      </c>
      <c r="F324" s="57">
        <v>-1</v>
      </c>
      <c r="G324" s="66">
        <v>3</v>
      </c>
      <c r="H324" s="57" t="s">
        <v>143</v>
      </c>
      <c r="I324" s="66">
        <v>3</v>
      </c>
      <c r="J324" s="57">
        <v>-0.96739130434782605</v>
      </c>
      <c r="K324" s="36">
        <v>17112</v>
      </c>
      <c r="L324" s="57">
        <v>-0.14538280976876594</v>
      </c>
      <c r="M324" s="36">
        <v>3151</v>
      </c>
      <c r="N324" s="57">
        <v>-0.20065956367326232</v>
      </c>
      <c r="O324" s="36">
        <v>20263</v>
      </c>
      <c r="P324" s="57">
        <v>-0.1544752764448154</v>
      </c>
      <c r="Q324" s="66">
        <v>26415</v>
      </c>
      <c r="R324" s="57">
        <v>6.5636598354042341E-2</v>
      </c>
      <c r="S324" s="66">
        <v>23965</v>
      </c>
      <c r="T324" s="57">
        <v>0.11268455752623274</v>
      </c>
      <c r="U324" s="66">
        <v>50380</v>
      </c>
      <c r="V324" s="57">
        <v>8.7510253421404727E-2</v>
      </c>
      <c r="W324" s="36">
        <v>43595</v>
      </c>
      <c r="X324" s="57">
        <v>-3.0144605116796397E-2</v>
      </c>
      <c r="Y324" s="36">
        <v>27119</v>
      </c>
      <c r="Z324" s="57">
        <v>6.4324960753532112E-2</v>
      </c>
      <c r="AA324" s="36">
        <v>70714</v>
      </c>
      <c r="AB324" s="57">
        <v>4.0323725685076361E-3</v>
      </c>
    </row>
    <row r="325" spans="2:28" ht="15" hidden="1" customHeight="1" outlineLevel="1">
      <c r="B325" s="63" t="s">
        <v>85</v>
      </c>
      <c r="C325" s="36">
        <v>45</v>
      </c>
      <c r="D325" s="57">
        <v>2.75</v>
      </c>
      <c r="E325" s="66">
        <v>2</v>
      </c>
      <c r="F325" s="57">
        <v>-0.77777777777777779</v>
      </c>
      <c r="G325" s="66">
        <v>6</v>
      </c>
      <c r="H325" s="57">
        <v>1</v>
      </c>
      <c r="I325" s="66">
        <v>8</v>
      </c>
      <c r="J325" s="57">
        <v>-0.33333333333333337</v>
      </c>
      <c r="K325" s="36">
        <v>15738</v>
      </c>
      <c r="L325" s="57">
        <v>-0.25327386600873036</v>
      </c>
      <c r="M325" s="36">
        <v>4434</v>
      </c>
      <c r="N325" s="57">
        <v>0.13198876691345407</v>
      </c>
      <c r="O325" s="36">
        <v>20172</v>
      </c>
      <c r="P325" s="57">
        <v>-0.19289401032289044</v>
      </c>
      <c r="Q325" s="66">
        <v>41670</v>
      </c>
      <c r="R325" s="57">
        <v>0.73084112149532721</v>
      </c>
      <c r="S325" s="66">
        <v>33878</v>
      </c>
      <c r="T325" s="57">
        <v>0.45561570851594047</v>
      </c>
      <c r="U325" s="66">
        <v>75548</v>
      </c>
      <c r="V325" s="57">
        <v>0.59555640034636426</v>
      </c>
      <c r="W325" s="36">
        <v>57455</v>
      </c>
      <c r="X325" s="57">
        <v>0.27208519682947352</v>
      </c>
      <c r="Y325" s="36">
        <v>38318</v>
      </c>
      <c r="Z325" s="57">
        <v>0.40906082224020013</v>
      </c>
      <c r="AA325" s="36">
        <v>95773</v>
      </c>
      <c r="AB325" s="57">
        <v>0.32356274184632383</v>
      </c>
    </row>
    <row r="326" spans="2:28" ht="15" hidden="1" customHeight="1" outlineLevel="1">
      <c r="B326" s="63" t="s">
        <v>84</v>
      </c>
      <c r="C326" s="36">
        <v>34</v>
      </c>
      <c r="D326" s="57">
        <v>2.7777777777777777</v>
      </c>
      <c r="E326" s="66">
        <v>29</v>
      </c>
      <c r="F326" s="57">
        <v>3.1428571428571432</v>
      </c>
      <c r="G326" s="66">
        <v>0</v>
      </c>
      <c r="H326" s="57">
        <v>-1</v>
      </c>
      <c r="I326" s="66">
        <v>29</v>
      </c>
      <c r="J326" s="57">
        <v>0.8125</v>
      </c>
      <c r="K326" s="36">
        <v>18432</v>
      </c>
      <c r="L326" s="57">
        <v>-0.15325248070562292</v>
      </c>
      <c r="M326" s="36">
        <v>3474</v>
      </c>
      <c r="N326" s="57">
        <v>0.24160114367405283</v>
      </c>
      <c r="O326" s="36">
        <v>21906</v>
      </c>
      <c r="P326" s="57">
        <v>-0.10827973622079301</v>
      </c>
      <c r="Q326" s="66">
        <v>25475</v>
      </c>
      <c r="R326" s="57">
        <v>295.22093023255815</v>
      </c>
      <c r="S326" s="66">
        <v>21683</v>
      </c>
      <c r="T326" s="57">
        <v>0.23072993529344998</v>
      </c>
      <c r="U326" s="66">
        <v>47158</v>
      </c>
      <c r="V326" s="57">
        <v>1.6636918210573883</v>
      </c>
      <c r="W326" s="36">
        <v>43970</v>
      </c>
      <c r="X326" s="57">
        <v>7.4233606745177649E-3</v>
      </c>
      <c r="Y326" s="36">
        <v>25160</v>
      </c>
      <c r="Z326" s="57">
        <v>0.23152227116984836</v>
      </c>
      <c r="AA326" s="36">
        <v>69130</v>
      </c>
      <c r="AB326" s="57">
        <v>7.8875085835570236E-2</v>
      </c>
    </row>
    <row r="327" spans="2:28" ht="15" hidden="1" customHeight="1" outlineLevel="1">
      <c r="B327" s="63" t="s">
        <v>83</v>
      </c>
      <c r="C327" s="36">
        <v>57</v>
      </c>
      <c r="D327" s="57">
        <v>-0.73239436619718312</v>
      </c>
      <c r="E327" s="66">
        <v>16</v>
      </c>
      <c r="F327" s="57">
        <v>1.6666666666666665</v>
      </c>
      <c r="G327" s="66">
        <v>0</v>
      </c>
      <c r="H327" s="57">
        <v>-1</v>
      </c>
      <c r="I327" s="66">
        <v>16</v>
      </c>
      <c r="J327" s="57">
        <v>0.45454545454545459</v>
      </c>
      <c r="K327" s="36">
        <v>19153</v>
      </c>
      <c r="L327" s="57">
        <v>-2.6778455284552805E-2</v>
      </c>
      <c r="M327" s="36">
        <v>2611</v>
      </c>
      <c r="N327" s="57">
        <v>0.1532685512367491</v>
      </c>
      <c r="O327" s="36">
        <v>21764</v>
      </c>
      <c r="P327" s="57">
        <v>-8.2026977761574527E-3</v>
      </c>
      <c r="Q327" s="66">
        <v>30141</v>
      </c>
      <c r="R327" s="57">
        <v>0.30996566560910943</v>
      </c>
      <c r="S327" s="66">
        <v>22364</v>
      </c>
      <c r="T327" s="57">
        <v>0.50214938205265991</v>
      </c>
      <c r="U327" s="66">
        <v>52505</v>
      </c>
      <c r="V327" s="57">
        <v>0.38546586801066041</v>
      </c>
      <c r="W327" s="36">
        <v>49367</v>
      </c>
      <c r="X327" s="57">
        <v>0.15053136944159595</v>
      </c>
      <c r="Y327" s="36">
        <v>24975</v>
      </c>
      <c r="Z327" s="57">
        <v>0.45533477070100803</v>
      </c>
      <c r="AA327" s="36">
        <v>74342</v>
      </c>
      <c r="AB327" s="57">
        <v>0.23761008173933318</v>
      </c>
    </row>
    <row r="328" spans="2:28" ht="15" hidden="1" customHeight="1" outlineLevel="1">
      <c r="B328" s="63" t="s">
        <v>82</v>
      </c>
      <c r="C328" s="36">
        <v>45</v>
      </c>
      <c r="D328" s="57">
        <v>-0.26229508196721307</v>
      </c>
      <c r="E328" s="66">
        <v>9</v>
      </c>
      <c r="F328" s="57">
        <v>-9.9999999999999978E-2</v>
      </c>
      <c r="G328" s="66">
        <v>0</v>
      </c>
      <c r="H328" s="57">
        <v>-1</v>
      </c>
      <c r="I328" s="66">
        <v>9</v>
      </c>
      <c r="J328" s="57">
        <v>-0.52631578947368429</v>
      </c>
      <c r="K328" s="36">
        <v>13314</v>
      </c>
      <c r="L328" s="57">
        <v>-0.1290639105121999</v>
      </c>
      <c r="M328" s="36">
        <v>1612</v>
      </c>
      <c r="N328" s="57">
        <v>0.1681159420289855</v>
      </c>
      <c r="O328" s="36">
        <v>14926</v>
      </c>
      <c r="P328" s="57">
        <v>-0.10445791084178313</v>
      </c>
      <c r="Q328" s="66">
        <v>23055</v>
      </c>
      <c r="R328" s="57">
        <v>0.28147407036851768</v>
      </c>
      <c r="S328" s="66">
        <v>15045</v>
      </c>
      <c r="T328" s="57">
        <v>0.44705203424064632</v>
      </c>
      <c r="U328" s="66">
        <v>38100</v>
      </c>
      <c r="V328" s="57">
        <v>0.34211638720586168</v>
      </c>
      <c r="W328" s="36">
        <v>36423</v>
      </c>
      <c r="X328" s="57">
        <v>9.2176676961827964E-2</v>
      </c>
      <c r="Y328" s="36">
        <v>16657</v>
      </c>
      <c r="Z328" s="57">
        <v>0.41328695061937903</v>
      </c>
      <c r="AA328" s="36">
        <v>53080</v>
      </c>
      <c r="AB328" s="57">
        <v>0.17602747313614708</v>
      </c>
    </row>
    <row r="329" spans="2:28" ht="15" hidden="1" customHeight="1" outlineLevel="1">
      <c r="B329" s="63" t="s">
        <v>81</v>
      </c>
      <c r="C329" s="36">
        <v>94</v>
      </c>
      <c r="D329" s="57">
        <v>0.6206896551724137</v>
      </c>
      <c r="E329" s="66">
        <v>21</v>
      </c>
      <c r="F329" s="57">
        <v>0.90909090909090917</v>
      </c>
      <c r="G329" s="66">
        <v>0</v>
      </c>
      <c r="H329" s="57">
        <v>-1</v>
      </c>
      <c r="I329" s="66">
        <v>21</v>
      </c>
      <c r="J329" s="57">
        <v>5.0000000000000044E-2</v>
      </c>
      <c r="K329" s="36">
        <v>12814</v>
      </c>
      <c r="L329" s="57">
        <v>7.6275851222773472E-3</v>
      </c>
      <c r="M329" s="36">
        <v>1873</v>
      </c>
      <c r="N329" s="57">
        <v>0.55564784053156147</v>
      </c>
      <c r="O329" s="36">
        <v>14687</v>
      </c>
      <c r="P329" s="57">
        <v>5.5024782702391972E-2</v>
      </c>
      <c r="Q329" s="66">
        <v>24663</v>
      </c>
      <c r="R329" s="57">
        <v>0.28446435081506172</v>
      </c>
      <c r="S329" s="66">
        <v>12480</v>
      </c>
      <c r="T329" s="57">
        <v>9.6082908835411818E-2</v>
      </c>
      <c r="U329" s="66">
        <v>37143</v>
      </c>
      <c r="V329" s="57">
        <v>0.21433942524601957</v>
      </c>
      <c r="W329" s="36">
        <v>37592</v>
      </c>
      <c r="X329" s="57">
        <v>0.17522743614593428</v>
      </c>
      <c r="Y329" s="36">
        <v>14353</v>
      </c>
      <c r="Z329" s="57">
        <v>0.13921739820620682</v>
      </c>
      <c r="AA329" s="36">
        <v>51945</v>
      </c>
      <c r="AB329" s="57">
        <v>0.1650518099851972</v>
      </c>
    </row>
    <row r="330" spans="2:28" ht="15" hidden="1" customHeight="1" outlineLevel="1">
      <c r="B330" s="63" t="s">
        <v>80</v>
      </c>
      <c r="C330" s="36">
        <v>72</v>
      </c>
      <c r="D330" s="57">
        <v>0.67441860465116288</v>
      </c>
      <c r="E330" s="66">
        <v>5</v>
      </c>
      <c r="F330" s="57">
        <v>-0.58333333333333326</v>
      </c>
      <c r="G330" s="66">
        <v>0</v>
      </c>
      <c r="H330" s="57">
        <v>-1</v>
      </c>
      <c r="I330" s="66">
        <v>5</v>
      </c>
      <c r="J330" s="57">
        <v>-0.6875</v>
      </c>
      <c r="K330" s="36">
        <v>12593</v>
      </c>
      <c r="L330" s="57">
        <v>6.2700421940928175E-2</v>
      </c>
      <c r="M330" s="36">
        <v>1672</v>
      </c>
      <c r="N330" s="57">
        <v>0.21954777534646253</v>
      </c>
      <c r="O330" s="36">
        <v>14265</v>
      </c>
      <c r="P330" s="57">
        <v>7.8965282505105483E-2</v>
      </c>
      <c r="Q330" s="66">
        <v>26970</v>
      </c>
      <c r="R330" s="57">
        <v>0.49991657861075578</v>
      </c>
      <c r="S330" s="66">
        <v>14947</v>
      </c>
      <c r="T330" s="57">
        <v>0.5518064784053156</v>
      </c>
      <c r="U330" s="66">
        <v>41917</v>
      </c>
      <c r="V330" s="57">
        <v>0.51801687610907909</v>
      </c>
      <c r="W330" s="36">
        <v>39640</v>
      </c>
      <c r="X330" s="57">
        <v>0.32637355283410296</v>
      </c>
      <c r="Y330" s="36">
        <v>16619</v>
      </c>
      <c r="Z330" s="57">
        <v>0.50985736349595712</v>
      </c>
      <c r="AA330" s="36">
        <v>56259</v>
      </c>
      <c r="AB330" s="57">
        <v>0.37576113271220013</v>
      </c>
    </row>
    <row r="331" spans="2:28" ht="15" hidden="1" customHeight="1" outlineLevel="1">
      <c r="B331" s="63" t="s">
        <v>79</v>
      </c>
      <c r="C331" s="36">
        <v>82</v>
      </c>
      <c r="D331" s="57">
        <v>0.28125</v>
      </c>
      <c r="E331" s="66">
        <v>23</v>
      </c>
      <c r="F331" s="57">
        <v>-0.1785714285714286</v>
      </c>
      <c r="G331" s="66">
        <v>0</v>
      </c>
      <c r="H331" s="57">
        <v>-1</v>
      </c>
      <c r="I331" s="66">
        <v>23</v>
      </c>
      <c r="J331" s="57">
        <v>-0.41025641025641024</v>
      </c>
      <c r="K331" s="36">
        <v>13944</v>
      </c>
      <c r="L331" s="57">
        <v>-1.4341029685926987E-4</v>
      </c>
      <c r="M331" s="36">
        <v>1872</v>
      </c>
      <c r="N331" s="57">
        <v>0.11494937462775456</v>
      </c>
      <c r="O331" s="36">
        <v>15816</v>
      </c>
      <c r="P331" s="57">
        <v>1.2224000000000013E-2</v>
      </c>
      <c r="Q331" s="66">
        <v>25615</v>
      </c>
      <c r="R331" s="57">
        <v>0.36040150831164697</v>
      </c>
      <c r="S331" s="66">
        <v>14821</v>
      </c>
      <c r="T331" s="57">
        <v>0.64458499778073675</v>
      </c>
      <c r="U331" s="66">
        <v>40436</v>
      </c>
      <c r="V331" s="57">
        <v>0.45239035954168316</v>
      </c>
      <c r="W331" s="36">
        <v>39664</v>
      </c>
      <c r="X331" s="57">
        <v>0.20680317643837287</v>
      </c>
      <c r="Y331" s="36">
        <v>16695</v>
      </c>
      <c r="Z331" s="57">
        <v>0.55998878714259015</v>
      </c>
      <c r="AA331" s="36">
        <v>56359</v>
      </c>
      <c r="AB331" s="57">
        <v>0.29355734581927506</v>
      </c>
    </row>
    <row r="332" spans="2:28" collapsed="1">
      <c r="B332" s="173">
        <v>1987</v>
      </c>
      <c r="C332" s="66">
        <v>700</v>
      </c>
      <c r="D332" s="67">
        <v>-6.0402684563758413E-2</v>
      </c>
      <c r="E332" s="66">
        <v>115</v>
      </c>
      <c r="F332" s="67">
        <v>-0.79646017699115046</v>
      </c>
      <c r="G332" s="66">
        <v>16</v>
      </c>
      <c r="H332" s="67">
        <v>-0.67999999999999994</v>
      </c>
      <c r="I332" s="66">
        <v>131</v>
      </c>
      <c r="J332" s="67">
        <v>-0.78699186991869918</v>
      </c>
      <c r="K332" s="66">
        <v>184304</v>
      </c>
      <c r="L332" s="67">
        <v>-0.10688117852296952</v>
      </c>
      <c r="M332" s="66">
        <v>28291</v>
      </c>
      <c r="N332" s="67">
        <v>-2.2932136073217091E-2</v>
      </c>
      <c r="O332" s="66">
        <v>212595</v>
      </c>
      <c r="P332" s="67">
        <v>-9.6551431060493353E-2</v>
      </c>
      <c r="Q332" s="66">
        <v>335986</v>
      </c>
      <c r="R332" s="67">
        <v>0.40322169738430258</v>
      </c>
      <c r="S332" s="66">
        <v>238779</v>
      </c>
      <c r="T332" s="67">
        <v>0.32730213787813089</v>
      </c>
      <c r="U332" s="66">
        <v>574765</v>
      </c>
      <c r="V332" s="67">
        <v>0.37065176695593283</v>
      </c>
      <c r="W332" s="66">
        <v>521091</v>
      </c>
      <c r="X332" s="67">
        <v>0.11138576906834796</v>
      </c>
      <c r="Y332" s="66">
        <v>267100</v>
      </c>
      <c r="Z332" s="67">
        <v>0.2785042792318444</v>
      </c>
      <c r="AA332" s="66">
        <v>788191</v>
      </c>
      <c r="AB332" s="67">
        <v>0.16289750981879125</v>
      </c>
    </row>
    <row r="333" spans="2:28" ht="15" hidden="1" customHeight="1" outlineLevel="1">
      <c r="B333" s="63" t="s">
        <v>90</v>
      </c>
      <c r="C333" s="36">
        <v>66</v>
      </c>
      <c r="D333" s="57">
        <v>-0.30526315789473679</v>
      </c>
      <c r="E333" s="66">
        <v>153</v>
      </c>
      <c r="F333" s="57">
        <v>3.0263157894736841</v>
      </c>
      <c r="G333" s="66">
        <v>0</v>
      </c>
      <c r="H333" s="57">
        <v>-1</v>
      </c>
      <c r="I333" s="66">
        <v>153</v>
      </c>
      <c r="J333" s="57">
        <v>2.558139534883721</v>
      </c>
      <c r="K333" s="36">
        <v>12511</v>
      </c>
      <c r="L333" s="57">
        <v>-0.13836088154269977</v>
      </c>
      <c r="M333" s="36">
        <v>2285</v>
      </c>
      <c r="N333" s="57">
        <v>0.92664418212478927</v>
      </c>
      <c r="O333" s="36">
        <v>14796</v>
      </c>
      <c r="P333" s="57">
        <v>-5.7939640901566225E-2</v>
      </c>
      <c r="Q333" s="66">
        <v>19498</v>
      </c>
      <c r="R333" s="57">
        <v>0.12225164038218028</v>
      </c>
      <c r="S333" s="66">
        <v>13107</v>
      </c>
      <c r="T333" s="57">
        <v>0.23697621744054365</v>
      </c>
      <c r="U333" s="66">
        <v>32605</v>
      </c>
      <c r="V333" s="57">
        <v>0.16571326421165544</v>
      </c>
      <c r="W333" s="36">
        <v>32228</v>
      </c>
      <c r="X333" s="57">
        <v>6.2759546632529251E-3</v>
      </c>
      <c r="Y333" s="36">
        <v>15393</v>
      </c>
      <c r="Z333" s="57">
        <v>0.30581947743467941</v>
      </c>
      <c r="AA333" s="36">
        <v>47621</v>
      </c>
      <c r="AB333" s="57">
        <v>8.6865228802921468E-2</v>
      </c>
    </row>
    <row r="334" spans="2:28" ht="15" hidden="1" customHeight="1" outlineLevel="1">
      <c r="B334" s="63" t="s">
        <v>89</v>
      </c>
      <c r="C334" s="36">
        <v>51</v>
      </c>
      <c r="D334" s="57">
        <v>0.64516129032258074</v>
      </c>
      <c r="E334" s="66">
        <v>59</v>
      </c>
      <c r="F334" s="57">
        <v>1.8095238095238093</v>
      </c>
      <c r="G334" s="66">
        <v>0</v>
      </c>
      <c r="H334" s="57">
        <v>-1</v>
      </c>
      <c r="I334" s="66">
        <v>59</v>
      </c>
      <c r="J334" s="57">
        <v>1.1071428571428572</v>
      </c>
      <c r="K334" s="36">
        <v>16401</v>
      </c>
      <c r="L334" s="57">
        <v>9.5737573490112249E-2</v>
      </c>
      <c r="M334" s="36">
        <v>1965</v>
      </c>
      <c r="N334" s="57">
        <v>0.63613655287260618</v>
      </c>
      <c r="O334" s="36">
        <v>18366</v>
      </c>
      <c r="P334" s="57">
        <v>0.13587729606036247</v>
      </c>
      <c r="Q334" s="66">
        <v>21066</v>
      </c>
      <c r="R334" s="57">
        <v>0.18621544005856183</v>
      </c>
      <c r="S334" s="66">
        <v>11902</v>
      </c>
      <c r="T334" s="57">
        <v>0.42864001920537742</v>
      </c>
      <c r="U334" s="66">
        <v>32968</v>
      </c>
      <c r="V334" s="57">
        <v>0.26362591031046367</v>
      </c>
      <c r="W334" s="36">
        <v>37577</v>
      </c>
      <c r="X334" s="57">
        <v>0.1463742029958206</v>
      </c>
      <c r="Y334" s="36">
        <v>13868</v>
      </c>
      <c r="Z334" s="57">
        <v>0.45382115525736455</v>
      </c>
      <c r="AA334" s="36">
        <v>51445</v>
      </c>
      <c r="AB334" s="57">
        <v>0.21567654426012561</v>
      </c>
    </row>
    <row r="335" spans="2:28" ht="15" hidden="1" customHeight="1" outlineLevel="1">
      <c r="B335" s="63" t="s">
        <v>88</v>
      </c>
      <c r="C335" s="36">
        <v>48</v>
      </c>
      <c r="D335" s="57">
        <v>-0.25</v>
      </c>
      <c r="E335" s="66">
        <v>46</v>
      </c>
      <c r="F335" s="57">
        <v>5.5714285714285712</v>
      </c>
      <c r="G335" s="66">
        <v>0</v>
      </c>
      <c r="H335" s="57">
        <v>-1</v>
      </c>
      <c r="I335" s="66">
        <v>46</v>
      </c>
      <c r="J335" s="57">
        <v>0.84000000000000008</v>
      </c>
      <c r="K335" s="36">
        <v>20191</v>
      </c>
      <c r="L335" s="57">
        <v>0.21449624060150385</v>
      </c>
      <c r="M335" s="36">
        <v>2461</v>
      </c>
      <c r="N335" s="57">
        <v>0.31393486385477853</v>
      </c>
      <c r="O335" s="36">
        <v>22652</v>
      </c>
      <c r="P335" s="57">
        <v>0.22456481781814253</v>
      </c>
      <c r="Q335" s="66">
        <v>25162</v>
      </c>
      <c r="R335" s="57">
        <v>9.7770603376815979E-2</v>
      </c>
      <c r="S335" s="66">
        <v>16663</v>
      </c>
      <c r="T335" s="57">
        <v>0.77928457020822206</v>
      </c>
      <c r="U335" s="66">
        <v>41825</v>
      </c>
      <c r="V335" s="57">
        <v>0.2954531375828533</v>
      </c>
      <c r="W335" s="36">
        <v>45447</v>
      </c>
      <c r="X335" s="57">
        <v>0.14715904788348433</v>
      </c>
      <c r="Y335" s="36">
        <v>19125</v>
      </c>
      <c r="Z335" s="57">
        <v>0.69909381663113002</v>
      </c>
      <c r="AA335" s="36">
        <v>64572</v>
      </c>
      <c r="AB335" s="57">
        <v>0.26927839915082652</v>
      </c>
    </row>
    <row r="336" spans="2:28" ht="15" hidden="1" customHeight="1" outlineLevel="1">
      <c r="B336" s="63" t="s">
        <v>87</v>
      </c>
      <c r="C336" s="36">
        <v>60</v>
      </c>
      <c r="D336" s="57">
        <v>9.0909090909090828E-2</v>
      </c>
      <c r="E336" s="66">
        <v>132</v>
      </c>
      <c r="F336" s="57">
        <v>32</v>
      </c>
      <c r="G336" s="66">
        <v>0</v>
      </c>
      <c r="H336" s="57">
        <v>-1</v>
      </c>
      <c r="I336" s="66">
        <v>132</v>
      </c>
      <c r="J336" s="57">
        <v>13.666666666666666</v>
      </c>
      <c r="K336" s="36">
        <v>20910</v>
      </c>
      <c r="L336" s="57">
        <v>0.25044851094366694</v>
      </c>
      <c r="M336" s="36">
        <v>3689</v>
      </c>
      <c r="N336" s="57">
        <v>0.62011418533157658</v>
      </c>
      <c r="O336" s="36">
        <v>24599</v>
      </c>
      <c r="P336" s="57">
        <v>0.29475235538712563</v>
      </c>
      <c r="Q336" s="66">
        <v>27753</v>
      </c>
      <c r="R336" s="57">
        <v>0.74371701432520743</v>
      </c>
      <c r="S336" s="66">
        <v>20481</v>
      </c>
      <c r="T336" s="57">
        <v>0.57776750635544261</v>
      </c>
      <c r="U336" s="66">
        <v>48234</v>
      </c>
      <c r="V336" s="57">
        <v>0.66916981001488041</v>
      </c>
      <c r="W336" s="36">
        <v>48855</v>
      </c>
      <c r="X336" s="57">
        <v>0.49417377741077173</v>
      </c>
      <c r="Y336" s="36">
        <v>24171</v>
      </c>
      <c r="Z336" s="57">
        <v>0.58363362379610817</v>
      </c>
      <c r="AA336" s="36">
        <v>73026</v>
      </c>
      <c r="AB336" s="57">
        <v>0.5226438698915763</v>
      </c>
    </row>
    <row r="337" spans="2:28" ht="15" hidden="1" customHeight="1" outlineLevel="1">
      <c r="B337" s="63" t="s">
        <v>86</v>
      </c>
      <c r="C337" s="36">
        <v>47</v>
      </c>
      <c r="D337" s="57">
        <v>-0.1607142857142857</v>
      </c>
      <c r="E337" s="66">
        <v>92</v>
      </c>
      <c r="F337" s="57">
        <v>29.666666666666668</v>
      </c>
      <c r="G337" s="66">
        <v>0</v>
      </c>
      <c r="H337" s="57">
        <v>-1</v>
      </c>
      <c r="I337" s="66">
        <v>92</v>
      </c>
      <c r="J337" s="57">
        <v>8.1999999999999993</v>
      </c>
      <c r="K337" s="36">
        <v>20023</v>
      </c>
      <c r="L337" s="57">
        <v>0.31505319847629054</v>
      </c>
      <c r="M337" s="36">
        <v>3942</v>
      </c>
      <c r="N337" s="57">
        <v>0.64524207011686152</v>
      </c>
      <c r="O337" s="36">
        <v>23965</v>
      </c>
      <c r="P337" s="57">
        <v>0.35994779253206222</v>
      </c>
      <c r="Q337" s="66">
        <v>24788</v>
      </c>
      <c r="R337" s="57">
        <v>0.64770007976601973</v>
      </c>
      <c r="S337" s="66">
        <v>21538</v>
      </c>
      <c r="T337" s="57">
        <v>0.52470621548916885</v>
      </c>
      <c r="U337" s="66">
        <v>46326</v>
      </c>
      <c r="V337" s="57">
        <v>0.58813849845731925</v>
      </c>
      <c r="W337" s="36">
        <v>44950</v>
      </c>
      <c r="X337" s="57">
        <v>0.48207985756206928</v>
      </c>
      <c r="Y337" s="36">
        <v>25480</v>
      </c>
      <c r="Z337" s="57">
        <v>0.54153306310121607</v>
      </c>
      <c r="AA337" s="36">
        <v>70430</v>
      </c>
      <c r="AB337" s="57">
        <v>0.50305177344316876</v>
      </c>
    </row>
    <row r="338" spans="2:28" ht="15" hidden="1" customHeight="1" outlineLevel="1">
      <c r="B338" s="63" t="s">
        <v>85</v>
      </c>
      <c r="C338" s="36">
        <v>12</v>
      </c>
      <c r="D338" s="57">
        <v>-0.67567567567567566</v>
      </c>
      <c r="E338" s="66">
        <v>9</v>
      </c>
      <c r="F338" s="57">
        <v>0.8</v>
      </c>
      <c r="G338" s="66">
        <v>3</v>
      </c>
      <c r="H338" s="57">
        <v>0.5</v>
      </c>
      <c r="I338" s="66">
        <v>12</v>
      </c>
      <c r="J338" s="57">
        <v>0.71428571428571419</v>
      </c>
      <c r="K338" s="36">
        <v>21076</v>
      </c>
      <c r="L338" s="57">
        <v>0.29523107177974439</v>
      </c>
      <c r="M338" s="36">
        <v>3917</v>
      </c>
      <c r="N338" s="57">
        <v>0.52116504854368939</v>
      </c>
      <c r="O338" s="36">
        <v>24993</v>
      </c>
      <c r="P338" s="57">
        <v>0.3260996445057569</v>
      </c>
      <c r="Q338" s="66">
        <v>24075</v>
      </c>
      <c r="R338" s="57">
        <v>0.7292774026720299</v>
      </c>
      <c r="S338" s="66">
        <v>23274</v>
      </c>
      <c r="T338" s="57">
        <v>0.91760731647029736</v>
      </c>
      <c r="U338" s="66">
        <v>47349</v>
      </c>
      <c r="V338" s="57">
        <v>0.81699220998503397</v>
      </c>
      <c r="W338" s="36">
        <v>45166</v>
      </c>
      <c r="X338" s="57">
        <v>0.49378224632887946</v>
      </c>
      <c r="Y338" s="36">
        <v>27194</v>
      </c>
      <c r="Z338" s="57">
        <v>0.84817180916134305</v>
      </c>
      <c r="AA338" s="36">
        <v>72360</v>
      </c>
      <c r="AB338" s="57">
        <v>0.60978865406006677</v>
      </c>
    </row>
    <row r="339" spans="2:28" ht="15" hidden="1" customHeight="1" outlineLevel="1">
      <c r="B339" s="63" t="s">
        <v>84</v>
      </c>
      <c r="C339" s="36">
        <v>9</v>
      </c>
      <c r="D339" s="57">
        <v>-0.88</v>
      </c>
      <c r="E339" s="66">
        <v>7</v>
      </c>
      <c r="F339" s="57">
        <v>0.75</v>
      </c>
      <c r="G339" s="66">
        <v>9</v>
      </c>
      <c r="H339" s="57">
        <v>0</v>
      </c>
      <c r="I339" s="66">
        <v>16</v>
      </c>
      <c r="J339" s="57">
        <v>0.23076923076923084</v>
      </c>
      <c r="K339" s="36">
        <v>21768</v>
      </c>
      <c r="L339" s="57">
        <v>0.5923920994879297</v>
      </c>
      <c r="M339" s="36">
        <v>2798</v>
      </c>
      <c r="N339" s="57">
        <v>0.51161534305780654</v>
      </c>
      <c r="O339" s="36">
        <v>24566</v>
      </c>
      <c r="P339" s="57">
        <v>0.58275884285806323</v>
      </c>
      <c r="Q339" s="66">
        <v>86</v>
      </c>
      <c r="R339" s="57">
        <v>-0.99173076923076919</v>
      </c>
      <c r="S339" s="66">
        <v>17618</v>
      </c>
      <c r="T339" s="57">
        <v>1.1459196102314251</v>
      </c>
      <c r="U339" s="66">
        <v>17704</v>
      </c>
      <c r="V339" s="57">
        <v>-4.8683503492745861E-2</v>
      </c>
      <c r="W339" s="36">
        <v>43646</v>
      </c>
      <c r="X339" s="57">
        <v>0.80736262371112666</v>
      </c>
      <c r="Y339" s="36">
        <v>20430</v>
      </c>
      <c r="Z339" s="57">
        <v>1.0287984111221449</v>
      </c>
      <c r="AA339" s="36">
        <v>64076</v>
      </c>
      <c r="AB339" s="57">
        <v>0.87252695870715091</v>
      </c>
    </row>
    <row r="340" spans="2:28" ht="15" hidden="1" customHeight="1" outlineLevel="1">
      <c r="B340" s="63" t="s">
        <v>83</v>
      </c>
      <c r="C340" s="36">
        <v>213</v>
      </c>
      <c r="D340" s="57">
        <v>1.3406593406593408</v>
      </c>
      <c r="E340" s="66">
        <v>6</v>
      </c>
      <c r="F340" s="57">
        <v>-0.33333333333333337</v>
      </c>
      <c r="G340" s="66">
        <v>5</v>
      </c>
      <c r="H340" s="57">
        <v>-0.64285714285714279</v>
      </c>
      <c r="I340" s="66">
        <v>11</v>
      </c>
      <c r="J340" s="57">
        <v>-0.52173913043478259</v>
      </c>
      <c r="K340" s="36">
        <v>19680</v>
      </c>
      <c r="L340" s="57">
        <v>0.36904347826086958</v>
      </c>
      <c r="M340" s="36">
        <v>2264</v>
      </c>
      <c r="N340" s="57">
        <v>0.63112391930835732</v>
      </c>
      <c r="O340" s="36">
        <v>21944</v>
      </c>
      <c r="P340" s="57">
        <v>0.39212078918987503</v>
      </c>
      <c r="Q340" s="66">
        <v>23009</v>
      </c>
      <c r="R340" s="57">
        <v>0.43126399601891019</v>
      </c>
      <c r="S340" s="66">
        <v>14888</v>
      </c>
      <c r="T340" s="57">
        <v>0.74006545114539501</v>
      </c>
      <c r="U340" s="66">
        <v>37897</v>
      </c>
      <c r="V340" s="57">
        <v>0.53852711919454377</v>
      </c>
      <c r="W340" s="36">
        <v>42908</v>
      </c>
      <c r="X340" s="57">
        <v>0.40447121207161785</v>
      </c>
      <c r="Y340" s="36">
        <v>17161</v>
      </c>
      <c r="Z340" s="57">
        <v>0.72333801968266731</v>
      </c>
      <c r="AA340" s="36">
        <v>60069</v>
      </c>
      <c r="AB340" s="57">
        <v>0.48285566170480632</v>
      </c>
    </row>
    <row r="341" spans="2:28" ht="15" hidden="1" customHeight="1" outlineLevel="1">
      <c r="B341" s="63" t="s">
        <v>82</v>
      </c>
      <c r="C341" s="36">
        <v>61</v>
      </c>
      <c r="D341" s="57">
        <v>0</v>
      </c>
      <c r="E341" s="66">
        <v>10</v>
      </c>
      <c r="F341" s="57">
        <v>4</v>
      </c>
      <c r="G341" s="66">
        <v>9</v>
      </c>
      <c r="H341" s="57">
        <v>8</v>
      </c>
      <c r="I341" s="66">
        <v>19</v>
      </c>
      <c r="J341" s="57">
        <v>5.333333333333333</v>
      </c>
      <c r="K341" s="36">
        <v>15287</v>
      </c>
      <c r="L341" s="57">
        <v>1.4332161104107177E-2</v>
      </c>
      <c r="M341" s="36">
        <v>1380</v>
      </c>
      <c r="N341" s="57">
        <v>0.84491978609625673</v>
      </c>
      <c r="O341" s="36">
        <v>16667</v>
      </c>
      <c r="P341" s="57">
        <v>5.3606422656299335E-2</v>
      </c>
      <c r="Q341" s="66">
        <v>17991</v>
      </c>
      <c r="R341" s="57">
        <v>0.12128388906201315</v>
      </c>
      <c r="S341" s="66">
        <v>10397</v>
      </c>
      <c r="T341" s="57">
        <v>1.4737092552938376</v>
      </c>
      <c r="U341" s="66">
        <v>28388</v>
      </c>
      <c r="V341" s="57">
        <v>0.40201501382852634</v>
      </c>
      <c r="W341" s="36">
        <v>33349</v>
      </c>
      <c r="X341" s="57">
        <v>6.9598126944417693E-2</v>
      </c>
      <c r="Y341" s="36">
        <v>11786</v>
      </c>
      <c r="Z341" s="57">
        <v>1.380048465266559</v>
      </c>
      <c r="AA341" s="36">
        <v>45135</v>
      </c>
      <c r="AB341" s="57">
        <v>0.24920428440950992</v>
      </c>
    </row>
    <row r="342" spans="2:28" ht="15" hidden="1" customHeight="1" outlineLevel="1">
      <c r="B342" s="63" t="s">
        <v>81</v>
      </c>
      <c r="C342" s="36">
        <v>58</v>
      </c>
      <c r="D342" s="57">
        <v>-0.67955801104972369</v>
      </c>
      <c r="E342" s="66">
        <v>11</v>
      </c>
      <c r="F342" s="57">
        <v>0.10000000000000009</v>
      </c>
      <c r="G342" s="66">
        <v>9</v>
      </c>
      <c r="H342" s="57" t="s">
        <v>143</v>
      </c>
      <c r="I342" s="66">
        <v>20</v>
      </c>
      <c r="J342" s="57">
        <v>1</v>
      </c>
      <c r="K342" s="36">
        <v>12717</v>
      </c>
      <c r="L342" s="57">
        <v>-0.18782730872397502</v>
      </c>
      <c r="M342" s="36">
        <v>1204</v>
      </c>
      <c r="N342" s="57">
        <v>0.3274531422271223</v>
      </c>
      <c r="O342" s="36">
        <v>13921</v>
      </c>
      <c r="P342" s="57">
        <v>-0.15961364322366434</v>
      </c>
      <c r="Q342" s="66">
        <v>19201</v>
      </c>
      <c r="R342" s="57">
        <v>0.17891569963774789</v>
      </c>
      <c r="S342" s="66">
        <v>11386</v>
      </c>
      <c r="T342" s="57">
        <v>0.81943112815596031</v>
      </c>
      <c r="U342" s="66">
        <v>30587</v>
      </c>
      <c r="V342" s="57">
        <v>0.35670880461299626</v>
      </c>
      <c r="W342" s="36">
        <v>31987</v>
      </c>
      <c r="X342" s="57">
        <v>-4.6365446850883396E-3</v>
      </c>
      <c r="Y342" s="36">
        <v>12599</v>
      </c>
      <c r="Z342" s="57">
        <v>0.75840893230983952</v>
      </c>
      <c r="AA342" s="36">
        <v>44586</v>
      </c>
      <c r="AB342" s="57">
        <v>0.13447494974682583</v>
      </c>
    </row>
    <row r="343" spans="2:28" ht="15" hidden="1" customHeight="1" outlineLevel="1">
      <c r="B343" s="63" t="s">
        <v>80</v>
      </c>
      <c r="C343" s="36">
        <v>43</v>
      </c>
      <c r="D343" s="57">
        <v>-0.79227053140096615</v>
      </c>
      <c r="E343" s="66">
        <v>12</v>
      </c>
      <c r="F343" s="57">
        <v>-0.5862068965517242</v>
      </c>
      <c r="G343" s="66">
        <v>4</v>
      </c>
      <c r="H343" s="57">
        <v>0.33333333333333326</v>
      </c>
      <c r="I343" s="66">
        <v>16</v>
      </c>
      <c r="J343" s="57">
        <v>-0.5</v>
      </c>
      <c r="K343" s="36">
        <v>11850</v>
      </c>
      <c r="L343" s="57">
        <v>-0.18219461697722572</v>
      </c>
      <c r="M343" s="36">
        <v>1371</v>
      </c>
      <c r="N343" s="57">
        <v>0.4446786090621706</v>
      </c>
      <c r="O343" s="36">
        <v>13221</v>
      </c>
      <c r="P343" s="57">
        <v>-0.14366215428460394</v>
      </c>
      <c r="Q343" s="66">
        <v>17981</v>
      </c>
      <c r="R343" s="57">
        <v>0.2132109844140071</v>
      </c>
      <c r="S343" s="66">
        <v>9632</v>
      </c>
      <c r="T343" s="57">
        <v>0.56135516291133092</v>
      </c>
      <c r="U343" s="66">
        <v>27613</v>
      </c>
      <c r="V343" s="57">
        <v>0.31553120533587431</v>
      </c>
      <c r="W343" s="36">
        <v>29886</v>
      </c>
      <c r="X343" s="57">
        <v>1.1473246014823912E-2</v>
      </c>
      <c r="Y343" s="36">
        <v>11007</v>
      </c>
      <c r="Z343" s="57">
        <v>0.5457098722089595</v>
      </c>
      <c r="AA343" s="36">
        <v>40893</v>
      </c>
      <c r="AB343" s="57">
        <v>0.11522308279698912</v>
      </c>
    </row>
    <row r="344" spans="2:28" ht="15" hidden="1" customHeight="1" outlineLevel="1">
      <c r="B344" s="63" t="s">
        <v>79</v>
      </c>
      <c r="C344" s="36">
        <v>64</v>
      </c>
      <c r="D344" s="57">
        <v>-0.6097560975609756</v>
      </c>
      <c r="E344" s="66">
        <v>28</v>
      </c>
      <c r="F344" s="57">
        <v>1.7999999999999998</v>
      </c>
      <c r="G344" s="66">
        <v>11</v>
      </c>
      <c r="H344" s="57">
        <v>0.83333333333333326</v>
      </c>
      <c r="I344" s="66">
        <v>39</v>
      </c>
      <c r="J344" s="57">
        <v>1.4375</v>
      </c>
      <c r="K344" s="36">
        <v>13946</v>
      </c>
      <c r="L344" s="57">
        <v>-0.16325673486530268</v>
      </c>
      <c r="M344" s="36">
        <v>1679</v>
      </c>
      <c r="N344" s="57">
        <v>0.54319852941176472</v>
      </c>
      <c r="O344" s="36">
        <v>15625</v>
      </c>
      <c r="P344" s="57">
        <v>-0.11996620670233737</v>
      </c>
      <c r="Q344" s="66">
        <v>18829</v>
      </c>
      <c r="R344" s="57">
        <v>0.14225916039796171</v>
      </c>
      <c r="S344" s="66">
        <v>9012</v>
      </c>
      <c r="T344" s="57">
        <v>0.44887459807073959</v>
      </c>
      <c r="U344" s="66">
        <v>27841</v>
      </c>
      <c r="V344" s="57">
        <v>0.22625968992248069</v>
      </c>
      <c r="W344" s="36">
        <v>32867</v>
      </c>
      <c r="X344" s="57">
        <v>-1.3743435858964759E-2</v>
      </c>
      <c r="Y344" s="36">
        <v>10702</v>
      </c>
      <c r="Z344" s="57">
        <v>0.46322121957888984</v>
      </c>
      <c r="AA344" s="36">
        <v>43569</v>
      </c>
      <c r="AB344" s="57">
        <v>7.2098230763552262E-2</v>
      </c>
    </row>
    <row r="345" spans="2:28" collapsed="1">
      <c r="B345" s="173">
        <v>1986</v>
      </c>
      <c r="C345" s="66">
        <v>745</v>
      </c>
      <c r="D345" s="67">
        <v>-0.33363148479427551</v>
      </c>
      <c r="E345" s="66">
        <v>565</v>
      </c>
      <c r="F345" s="67">
        <v>2.9788732394366195</v>
      </c>
      <c r="G345" s="66">
        <v>50</v>
      </c>
      <c r="H345" s="67">
        <v>-0.35064935064935066</v>
      </c>
      <c r="I345" s="66">
        <v>615</v>
      </c>
      <c r="J345" s="67">
        <v>1.8082191780821919</v>
      </c>
      <c r="K345" s="66">
        <v>206360</v>
      </c>
      <c r="L345" s="67">
        <v>0.11991490470194943</v>
      </c>
      <c r="M345" s="66">
        <v>28955</v>
      </c>
      <c r="N345" s="67">
        <v>0.57031292369434361</v>
      </c>
      <c r="O345" s="66">
        <v>235315</v>
      </c>
      <c r="P345" s="67">
        <v>0.16088563070107487</v>
      </c>
      <c r="Q345" s="66">
        <v>239439</v>
      </c>
      <c r="R345" s="67">
        <v>0.24030168506441374</v>
      </c>
      <c r="S345" s="66">
        <v>179898</v>
      </c>
      <c r="T345" s="67">
        <v>0.67890473346274449</v>
      </c>
      <c r="U345" s="66">
        <v>419337</v>
      </c>
      <c r="V345" s="67">
        <v>0.39685410774780894</v>
      </c>
      <c r="W345" s="66">
        <v>468866</v>
      </c>
      <c r="X345" s="67">
        <v>0.23851209281193531</v>
      </c>
      <c r="Y345" s="66">
        <v>208916</v>
      </c>
      <c r="Z345" s="67">
        <v>0.66243067104854814</v>
      </c>
      <c r="AA345" s="66">
        <v>677782</v>
      </c>
      <c r="AB345" s="67">
        <v>0.34416281103678603</v>
      </c>
    </row>
    <row r="346" spans="2:28" ht="15" hidden="1" customHeight="1" outlineLevel="1">
      <c r="B346" s="63" t="s">
        <v>90</v>
      </c>
      <c r="C346" s="36">
        <v>95</v>
      </c>
      <c r="D346" s="57">
        <v>-0.51776649746192893</v>
      </c>
      <c r="E346" s="66">
        <v>38</v>
      </c>
      <c r="F346" s="57">
        <v>2.7027027027026973E-2</v>
      </c>
      <c r="G346" s="66">
        <v>5</v>
      </c>
      <c r="H346" s="57">
        <v>-0.58333333333333326</v>
      </c>
      <c r="I346" s="66">
        <v>43</v>
      </c>
      <c r="J346" s="57">
        <v>-0.12244897959183676</v>
      </c>
      <c r="K346" s="36">
        <v>14520</v>
      </c>
      <c r="L346" s="57">
        <v>-4.6618516086671002E-2</v>
      </c>
      <c r="M346" s="36">
        <v>1186</v>
      </c>
      <c r="N346" s="57">
        <v>0.2418848167539267</v>
      </c>
      <c r="O346" s="36">
        <v>15706</v>
      </c>
      <c r="P346" s="57">
        <v>-2.9595304294099511E-2</v>
      </c>
      <c r="Q346" s="66">
        <v>17374</v>
      </c>
      <c r="R346" s="57">
        <v>0.33893341553637479</v>
      </c>
      <c r="S346" s="66">
        <v>10596</v>
      </c>
      <c r="T346" s="57">
        <v>0.70710488158530693</v>
      </c>
      <c r="U346" s="66">
        <v>27970</v>
      </c>
      <c r="V346" s="57">
        <v>0.45806182557472752</v>
      </c>
      <c r="W346" s="36">
        <v>32027</v>
      </c>
      <c r="X346" s="57">
        <v>0.12612517580872007</v>
      </c>
      <c r="Y346" s="36">
        <v>11788</v>
      </c>
      <c r="Z346" s="57">
        <v>0.6431558405352662</v>
      </c>
      <c r="AA346" s="36">
        <v>43815</v>
      </c>
      <c r="AB346" s="57">
        <v>0.23027461110799119</v>
      </c>
    </row>
    <row r="347" spans="2:28" ht="15" hidden="1" customHeight="1" outlineLevel="1">
      <c r="B347" s="63" t="s">
        <v>89</v>
      </c>
      <c r="C347" s="36">
        <v>31</v>
      </c>
      <c r="D347" s="57">
        <v>-0.80254777070063699</v>
      </c>
      <c r="E347" s="66">
        <v>21</v>
      </c>
      <c r="F347" s="57">
        <v>0.39999999999999991</v>
      </c>
      <c r="G347" s="66">
        <v>7</v>
      </c>
      <c r="H347" s="57">
        <v>-0.125</v>
      </c>
      <c r="I347" s="66">
        <v>28</v>
      </c>
      <c r="J347" s="57">
        <v>0.21739130434782616</v>
      </c>
      <c r="K347" s="36">
        <v>14968</v>
      </c>
      <c r="L347" s="57">
        <v>-0.23943089430894304</v>
      </c>
      <c r="M347" s="36">
        <v>1201</v>
      </c>
      <c r="N347" s="57">
        <v>0.21313131313131306</v>
      </c>
      <c r="O347" s="36">
        <v>16169</v>
      </c>
      <c r="P347" s="57">
        <v>-0.21775520077406874</v>
      </c>
      <c r="Q347" s="66">
        <v>17759</v>
      </c>
      <c r="R347" s="57">
        <v>0.2744169357732329</v>
      </c>
      <c r="S347" s="66">
        <v>8331</v>
      </c>
      <c r="T347" s="57">
        <v>6.2627551020408179E-2</v>
      </c>
      <c r="U347" s="66">
        <v>26090</v>
      </c>
      <c r="V347" s="57">
        <v>0.1981630309988518</v>
      </c>
      <c r="W347" s="36">
        <v>32779</v>
      </c>
      <c r="X347" s="57">
        <v>-6.0041847348151212E-3</v>
      </c>
      <c r="Y347" s="36">
        <v>9539</v>
      </c>
      <c r="Z347" s="57">
        <v>7.9316587463226895E-2</v>
      </c>
      <c r="AA347" s="36">
        <v>42318</v>
      </c>
      <c r="AB347" s="57">
        <v>1.2029176132966724E-2</v>
      </c>
    </row>
    <row r="348" spans="2:28" ht="15" hidden="1" customHeight="1" outlineLevel="1">
      <c r="B348" s="63" t="s">
        <v>88</v>
      </c>
      <c r="C348" s="36">
        <v>64</v>
      </c>
      <c r="D348" s="57">
        <v>-0.63636363636363635</v>
      </c>
      <c r="E348" s="66">
        <v>7</v>
      </c>
      <c r="F348" s="57">
        <v>-0.65</v>
      </c>
      <c r="G348" s="66">
        <v>18</v>
      </c>
      <c r="H348" s="57">
        <v>-0.18181818181818177</v>
      </c>
      <c r="I348" s="66">
        <v>25</v>
      </c>
      <c r="J348" s="57">
        <v>-0.40476190476190477</v>
      </c>
      <c r="K348" s="36">
        <v>16625</v>
      </c>
      <c r="L348" s="57">
        <v>-0.29902601509465787</v>
      </c>
      <c r="M348" s="36">
        <v>1873</v>
      </c>
      <c r="N348" s="57">
        <v>-0.10339875538535181</v>
      </c>
      <c r="O348" s="36">
        <v>18498</v>
      </c>
      <c r="P348" s="57">
        <v>-0.2831899558242269</v>
      </c>
      <c r="Q348" s="66">
        <v>22921</v>
      </c>
      <c r="R348" s="57">
        <v>0.32829160871580898</v>
      </c>
      <c r="S348" s="66">
        <v>9365</v>
      </c>
      <c r="T348" s="57">
        <v>-9.7262386736070905E-2</v>
      </c>
      <c r="U348" s="66">
        <v>32286</v>
      </c>
      <c r="V348" s="57">
        <v>0.16851248642779582</v>
      </c>
      <c r="W348" s="36">
        <v>39617</v>
      </c>
      <c r="X348" s="57">
        <v>-3.7698268114357836E-2</v>
      </c>
      <c r="Y348" s="36">
        <v>11256</v>
      </c>
      <c r="Z348" s="57">
        <v>-9.8438125750901051E-2</v>
      </c>
      <c r="AA348" s="36">
        <v>50873</v>
      </c>
      <c r="AB348" s="57">
        <v>-5.1832109441980134E-2</v>
      </c>
    </row>
    <row r="349" spans="2:28" ht="15" hidden="1" customHeight="1" outlineLevel="1">
      <c r="B349" s="63" t="s">
        <v>87</v>
      </c>
      <c r="C349" s="36">
        <v>55</v>
      </c>
      <c r="D349" s="57">
        <v>-0.16666666666666663</v>
      </c>
      <c r="E349" s="66">
        <v>4</v>
      </c>
      <c r="F349" s="57">
        <v>-0.80952380952380953</v>
      </c>
      <c r="G349" s="66">
        <v>5</v>
      </c>
      <c r="H349" s="57">
        <v>-0.375</v>
      </c>
      <c r="I349" s="66">
        <v>9</v>
      </c>
      <c r="J349" s="57">
        <v>-0.68965517241379315</v>
      </c>
      <c r="K349" s="36">
        <v>16722</v>
      </c>
      <c r="L349" s="57">
        <v>-0.26831189288527169</v>
      </c>
      <c r="M349" s="36">
        <v>2277</v>
      </c>
      <c r="N349" s="57">
        <v>-0.27874564459930318</v>
      </c>
      <c r="O349" s="36">
        <v>18999</v>
      </c>
      <c r="P349" s="57">
        <v>-0.26957825535350433</v>
      </c>
      <c r="Q349" s="66">
        <v>15916</v>
      </c>
      <c r="R349" s="57">
        <v>0.15033246603064465</v>
      </c>
      <c r="S349" s="66">
        <v>12981</v>
      </c>
      <c r="T349" s="57">
        <v>0.19773020852555812</v>
      </c>
      <c r="U349" s="66">
        <v>28897</v>
      </c>
      <c r="V349" s="57">
        <v>0.17115181972926963</v>
      </c>
      <c r="W349" s="36">
        <v>32697</v>
      </c>
      <c r="X349" s="57">
        <v>-0.11093890203116075</v>
      </c>
      <c r="Y349" s="36">
        <v>15263</v>
      </c>
      <c r="Z349" s="57">
        <v>8.9980718417481897E-2</v>
      </c>
      <c r="AA349" s="36">
        <v>47960</v>
      </c>
      <c r="AB349" s="57">
        <v>-5.5533674675068978E-2</v>
      </c>
    </row>
    <row r="350" spans="2:28" ht="15" hidden="1" customHeight="1" outlineLevel="1">
      <c r="B350" s="63" t="s">
        <v>86</v>
      </c>
      <c r="C350" s="36">
        <v>56</v>
      </c>
      <c r="D350" s="57">
        <v>-0.2533333333333333</v>
      </c>
      <c r="E350" s="66">
        <v>3</v>
      </c>
      <c r="F350" s="57">
        <v>-0.86956521739130432</v>
      </c>
      <c r="G350" s="66">
        <v>7</v>
      </c>
      <c r="H350" s="57">
        <v>-0.46153846153846156</v>
      </c>
      <c r="I350" s="66">
        <v>10</v>
      </c>
      <c r="J350" s="57">
        <v>-0.72222222222222221</v>
      </c>
      <c r="K350" s="36">
        <v>15226</v>
      </c>
      <c r="L350" s="57">
        <v>-0.33802878135733228</v>
      </c>
      <c r="M350" s="36">
        <v>2396</v>
      </c>
      <c r="N350" s="57">
        <v>0.38257357184073859</v>
      </c>
      <c r="O350" s="36">
        <v>17622</v>
      </c>
      <c r="P350" s="57">
        <v>-0.28753941942265704</v>
      </c>
      <c r="Q350" s="66">
        <v>15044</v>
      </c>
      <c r="R350" s="57">
        <v>-0.11134739204914645</v>
      </c>
      <c r="S350" s="66">
        <v>14126</v>
      </c>
      <c r="T350" s="57">
        <v>0.15323699893868881</v>
      </c>
      <c r="U350" s="66">
        <v>29170</v>
      </c>
      <c r="V350" s="57">
        <v>-2.7417917609162679E-4</v>
      </c>
      <c r="W350" s="36">
        <v>30329</v>
      </c>
      <c r="X350" s="57">
        <v>-0.24230538622963926</v>
      </c>
      <c r="Y350" s="36">
        <v>16529</v>
      </c>
      <c r="Z350" s="57">
        <v>0.18106466595212578</v>
      </c>
      <c r="AA350" s="36">
        <v>46858</v>
      </c>
      <c r="AB350" s="57">
        <v>-0.132628695185384</v>
      </c>
    </row>
    <row r="351" spans="2:28" ht="15" hidden="1" customHeight="1" outlineLevel="1">
      <c r="B351" s="63" t="s">
        <v>85</v>
      </c>
      <c r="C351" s="36">
        <v>37</v>
      </c>
      <c r="D351" s="57">
        <v>-0.3728813559322034</v>
      </c>
      <c r="E351" s="66">
        <v>5</v>
      </c>
      <c r="F351" s="57">
        <v>-0.76190476190476186</v>
      </c>
      <c r="G351" s="66">
        <v>2</v>
      </c>
      <c r="H351" s="57">
        <v>0</v>
      </c>
      <c r="I351" s="66">
        <v>7</v>
      </c>
      <c r="J351" s="57">
        <v>-0.69565217391304346</v>
      </c>
      <c r="K351" s="36">
        <v>16272</v>
      </c>
      <c r="L351" s="57">
        <v>-0.22888825703724769</v>
      </c>
      <c r="M351" s="36">
        <v>2575</v>
      </c>
      <c r="N351" s="57">
        <v>0.11471861471861478</v>
      </c>
      <c r="O351" s="36">
        <v>18847</v>
      </c>
      <c r="P351" s="57">
        <v>-0.19498547753288908</v>
      </c>
      <c r="Q351" s="66">
        <v>13922</v>
      </c>
      <c r="R351" s="57">
        <v>-0.10870678617157492</v>
      </c>
      <c r="S351" s="66">
        <v>12137</v>
      </c>
      <c r="T351" s="57">
        <v>-2.9350607805502249E-2</v>
      </c>
      <c r="U351" s="66">
        <v>26059</v>
      </c>
      <c r="V351" s="57">
        <v>-7.3424832882946989E-2</v>
      </c>
      <c r="W351" s="36">
        <v>30236</v>
      </c>
      <c r="X351" s="57">
        <v>-0.17841421661866208</v>
      </c>
      <c r="Y351" s="36">
        <v>14714</v>
      </c>
      <c r="Z351" s="57">
        <v>-6.8844492440605087E-3</v>
      </c>
      <c r="AA351" s="36">
        <v>44950</v>
      </c>
      <c r="AB351" s="57">
        <v>-0.12917974350032935</v>
      </c>
    </row>
    <row r="352" spans="2:28" ht="15" hidden="1" customHeight="1" outlineLevel="1">
      <c r="B352" s="63" t="s">
        <v>84</v>
      </c>
      <c r="C352" s="36">
        <v>75</v>
      </c>
      <c r="D352" s="57">
        <v>0.13636363636363646</v>
      </c>
      <c r="E352" s="66">
        <v>4</v>
      </c>
      <c r="F352" s="57">
        <v>-0.8666666666666667</v>
      </c>
      <c r="G352" s="66">
        <v>9</v>
      </c>
      <c r="H352" s="57">
        <v>-0.18181818181818177</v>
      </c>
      <c r="I352" s="66">
        <v>13</v>
      </c>
      <c r="J352" s="57">
        <v>-0.68292682926829262</v>
      </c>
      <c r="K352" s="36">
        <v>13670</v>
      </c>
      <c r="L352" s="57">
        <v>-0.32719755881484403</v>
      </c>
      <c r="M352" s="36">
        <v>1851</v>
      </c>
      <c r="N352" s="57">
        <v>0.11304870715574267</v>
      </c>
      <c r="O352" s="36">
        <v>15521</v>
      </c>
      <c r="P352" s="57">
        <v>-0.29389017788089711</v>
      </c>
      <c r="Q352" s="66">
        <v>10400</v>
      </c>
      <c r="R352" s="57">
        <v>-0.20822230681385612</v>
      </c>
      <c r="S352" s="66">
        <v>8210</v>
      </c>
      <c r="T352" s="57">
        <v>-0.20653329467478498</v>
      </c>
      <c r="U352" s="66">
        <v>18610</v>
      </c>
      <c r="V352" s="57">
        <v>-0.20747806830763993</v>
      </c>
      <c r="W352" s="36">
        <v>24149</v>
      </c>
      <c r="X352" s="57">
        <v>-0.28018718888789529</v>
      </c>
      <c r="Y352" s="36">
        <v>10070</v>
      </c>
      <c r="Z352" s="57">
        <v>-0.16229930954163552</v>
      </c>
      <c r="AA352" s="36">
        <v>34219</v>
      </c>
      <c r="AB352" s="57">
        <v>-0.24908931314461269</v>
      </c>
    </row>
    <row r="353" spans="2:28" ht="15" hidden="1" customHeight="1" outlineLevel="1">
      <c r="B353" s="63" t="s">
        <v>83</v>
      </c>
      <c r="C353" s="36">
        <v>91</v>
      </c>
      <c r="D353" s="57">
        <v>1.1111111111111072E-2</v>
      </c>
      <c r="E353" s="66">
        <v>9</v>
      </c>
      <c r="F353" s="57">
        <v>-0.3571428571428571</v>
      </c>
      <c r="G353" s="66">
        <v>14</v>
      </c>
      <c r="H353" s="57">
        <v>7.6923076923076872E-2</v>
      </c>
      <c r="I353" s="66">
        <v>23</v>
      </c>
      <c r="J353" s="57">
        <v>-0.14814814814814814</v>
      </c>
      <c r="K353" s="36">
        <v>14375</v>
      </c>
      <c r="L353" s="57">
        <v>-0.34321743500708179</v>
      </c>
      <c r="M353" s="36">
        <v>1388</v>
      </c>
      <c r="N353" s="57">
        <v>0.20381613183000868</v>
      </c>
      <c r="O353" s="36">
        <v>15763</v>
      </c>
      <c r="P353" s="57">
        <v>-0.31584201388888888</v>
      </c>
      <c r="Q353" s="66">
        <v>16076</v>
      </c>
      <c r="R353" s="57">
        <v>-0.14711655790758127</v>
      </c>
      <c r="S353" s="66">
        <v>8556</v>
      </c>
      <c r="T353" s="57">
        <v>-0.14857199721365311</v>
      </c>
      <c r="U353" s="66">
        <v>24632</v>
      </c>
      <c r="V353" s="57">
        <v>-0.14762267284933217</v>
      </c>
      <c r="W353" s="36">
        <v>30551</v>
      </c>
      <c r="X353" s="57">
        <v>-0.25193437806072483</v>
      </c>
      <c r="Y353" s="36">
        <v>9958</v>
      </c>
      <c r="Z353" s="57">
        <v>-0.11231948653949009</v>
      </c>
      <c r="AA353" s="36">
        <v>40509</v>
      </c>
      <c r="AB353" s="57">
        <v>-0.22184870721118755</v>
      </c>
    </row>
    <row r="354" spans="2:28" ht="15" hidden="1" customHeight="1" outlineLevel="1">
      <c r="B354" s="63" t="s">
        <v>82</v>
      </c>
      <c r="C354" s="36">
        <v>61</v>
      </c>
      <c r="D354" s="57">
        <v>-0.46017699115044253</v>
      </c>
      <c r="E354" s="66">
        <v>2</v>
      </c>
      <c r="F354" s="57">
        <v>-0.91304347826086962</v>
      </c>
      <c r="G354" s="66">
        <v>1</v>
      </c>
      <c r="H354" s="57">
        <v>-0.875</v>
      </c>
      <c r="I354" s="66">
        <v>3</v>
      </c>
      <c r="J354" s="57">
        <v>-0.90322580645161288</v>
      </c>
      <c r="K354" s="36">
        <v>15071</v>
      </c>
      <c r="L354" s="57">
        <v>-1.9963584341266771E-2</v>
      </c>
      <c r="M354" s="36">
        <v>748</v>
      </c>
      <c r="N354" s="57">
        <v>0.27427597955706995</v>
      </c>
      <c r="O354" s="36">
        <v>15819</v>
      </c>
      <c r="P354" s="57">
        <v>-9.1450046977763488E-3</v>
      </c>
      <c r="Q354" s="66">
        <v>16045</v>
      </c>
      <c r="R354" s="57">
        <v>0.24418424317617871</v>
      </c>
      <c r="S354" s="66">
        <v>4203</v>
      </c>
      <c r="T354" s="57">
        <v>-0.44375330862890416</v>
      </c>
      <c r="U354" s="66">
        <v>20248</v>
      </c>
      <c r="V354" s="57">
        <v>-9.9745746137297475E-3</v>
      </c>
      <c r="W354" s="36">
        <v>31179</v>
      </c>
      <c r="X354" s="57">
        <v>9.7465681098204859E-2</v>
      </c>
      <c r="Y354" s="36">
        <v>4952</v>
      </c>
      <c r="Z354" s="57">
        <v>-0.39246718194086616</v>
      </c>
      <c r="AA354" s="36">
        <v>36131</v>
      </c>
      <c r="AB354" s="57">
        <v>-1.1761166270069179E-2</v>
      </c>
    </row>
    <row r="355" spans="2:28" ht="15" hidden="1" customHeight="1" outlineLevel="1">
      <c r="B355" s="63" t="s">
        <v>81</v>
      </c>
      <c r="C355" s="36">
        <v>181</v>
      </c>
      <c r="D355" s="57">
        <v>0.23129251700680276</v>
      </c>
      <c r="E355" s="66">
        <v>10</v>
      </c>
      <c r="F355" s="57">
        <v>-0.67741935483870974</v>
      </c>
      <c r="G355" s="66">
        <v>0</v>
      </c>
      <c r="H355" s="57">
        <v>-1</v>
      </c>
      <c r="I355" s="66">
        <v>10</v>
      </c>
      <c r="J355" s="57">
        <v>-0.70588235294117641</v>
      </c>
      <c r="K355" s="36">
        <v>15658</v>
      </c>
      <c r="L355" s="57">
        <v>1.0715207849212538E-2</v>
      </c>
      <c r="M355" s="36">
        <v>907</v>
      </c>
      <c r="N355" s="57">
        <v>-0.24855012427506218</v>
      </c>
      <c r="O355" s="36">
        <v>16565</v>
      </c>
      <c r="P355" s="57">
        <v>-8.024432600754583E-3</v>
      </c>
      <c r="Q355" s="66">
        <v>16287</v>
      </c>
      <c r="R355" s="57">
        <v>0.16652342071336479</v>
      </c>
      <c r="S355" s="66">
        <v>6258</v>
      </c>
      <c r="T355" s="57">
        <v>-6.6666666666666652E-2</v>
      </c>
      <c r="U355" s="66">
        <v>22545</v>
      </c>
      <c r="V355" s="57">
        <v>9.0869502104804711E-2</v>
      </c>
      <c r="W355" s="36">
        <v>32136</v>
      </c>
      <c r="X355" s="57">
        <v>8.4503239740820746E-2</v>
      </c>
      <c r="Y355" s="36">
        <v>7165</v>
      </c>
      <c r="Z355" s="57">
        <v>-9.4756790903348098E-2</v>
      </c>
      <c r="AA355" s="36">
        <v>39301</v>
      </c>
      <c r="AB355" s="57">
        <v>4.6714784137214638E-2</v>
      </c>
    </row>
    <row r="356" spans="2:28" ht="15" hidden="1" customHeight="1" outlineLevel="1">
      <c r="B356" s="63" t="s">
        <v>80</v>
      </c>
      <c r="C356" s="36">
        <v>207</v>
      </c>
      <c r="D356" s="57">
        <v>-0.21292775665399244</v>
      </c>
      <c r="E356" s="66">
        <v>29</v>
      </c>
      <c r="F356" s="57">
        <v>3.5714285714285809E-2</v>
      </c>
      <c r="G356" s="66">
        <v>3</v>
      </c>
      <c r="H356" s="57">
        <v>-0.82352941176470584</v>
      </c>
      <c r="I356" s="66">
        <v>32</v>
      </c>
      <c r="J356" s="57">
        <v>-0.28888888888888886</v>
      </c>
      <c r="K356" s="36">
        <v>14490</v>
      </c>
      <c r="L356" s="57">
        <v>-5.6947608200455635E-2</v>
      </c>
      <c r="M356" s="36">
        <v>949</v>
      </c>
      <c r="N356" s="57">
        <v>0.16014669926650371</v>
      </c>
      <c r="O356" s="36">
        <v>15439</v>
      </c>
      <c r="P356" s="57">
        <v>-4.5974170425755467E-2</v>
      </c>
      <c r="Q356" s="66">
        <v>14821</v>
      </c>
      <c r="R356" s="57">
        <v>0.22104135771955846</v>
      </c>
      <c r="S356" s="66">
        <v>6169</v>
      </c>
      <c r="T356" s="57">
        <v>-0.27149267831837509</v>
      </c>
      <c r="U356" s="66">
        <v>20990</v>
      </c>
      <c r="V356" s="57">
        <v>1.8635348927496853E-2</v>
      </c>
      <c r="W356" s="36">
        <v>29547</v>
      </c>
      <c r="X356" s="57">
        <v>6.3071166438799731E-2</v>
      </c>
      <c r="Y356" s="36">
        <v>7121</v>
      </c>
      <c r="Z356" s="57">
        <v>-0.23454799527034287</v>
      </c>
      <c r="AA356" s="36">
        <v>36668</v>
      </c>
      <c r="AB356" s="57">
        <v>-1.1564277434833015E-2</v>
      </c>
    </row>
    <row r="357" spans="2:28" ht="15" hidden="1" customHeight="1" outlineLevel="1">
      <c r="B357" s="63" t="s">
        <v>79</v>
      </c>
      <c r="C357" s="36">
        <v>164</v>
      </c>
      <c r="D357" s="57">
        <v>0.20588235294117641</v>
      </c>
      <c r="E357" s="66">
        <v>10</v>
      </c>
      <c r="F357" s="57">
        <v>-0.76190476190476186</v>
      </c>
      <c r="G357" s="66">
        <v>6</v>
      </c>
      <c r="H357" s="57">
        <v>-0.25</v>
      </c>
      <c r="I357" s="66">
        <v>16</v>
      </c>
      <c r="J357" s="57">
        <v>-0.67999999999999994</v>
      </c>
      <c r="K357" s="36">
        <v>16667</v>
      </c>
      <c r="L357" s="57">
        <v>-5.3969776924922552E-4</v>
      </c>
      <c r="M357" s="36">
        <v>1088</v>
      </c>
      <c r="N357" s="57">
        <v>1.7773620205799867E-2</v>
      </c>
      <c r="O357" s="36">
        <v>17755</v>
      </c>
      <c r="P357" s="57">
        <v>5.6353902507755294E-4</v>
      </c>
      <c r="Q357" s="66">
        <v>16484</v>
      </c>
      <c r="R357" s="57">
        <v>0.26731759821634515</v>
      </c>
      <c r="S357" s="66">
        <v>6220</v>
      </c>
      <c r="T357" s="57">
        <v>-0.16588440391578385</v>
      </c>
      <c r="U357" s="66">
        <v>22704</v>
      </c>
      <c r="V357" s="57">
        <v>0.10946051602814699</v>
      </c>
      <c r="W357" s="36">
        <v>33325</v>
      </c>
      <c r="X357" s="57">
        <v>0.11600415257359087</v>
      </c>
      <c r="Y357" s="36">
        <v>7314</v>
      </c>
      <c r="Z357" s="57">
        <v>-0.14305799648506146</v>
      </c>
      <c r="AA357" s="36">
        <v>40639</v>
      </c>
      <c r="AB357" s="57">
        <v>5.8417543494113877E-2</v>
      </c>
    </row>
    <row r="358" spans="2:28" collapsed="1">
      <c r="B358" s="173">
        <v>1985</v>
      </c>
      <c r="C358" s="66">
        <v>1118</v>
      </c>
      <c r="D358" s="67">
        <v>-0.27731092436974791</v>
      </c>
      <c r="E358" s="66">
        <v>142</v>
      </c>
      <c r="F358" s="67">
        <v>-0.53442622950819674</v>
      </c>
      <c r="G358" s="66">
        <v>77</v>
      </c>
      <c r="H358" s="67">
        <v>-0.38400000000000001</v>
      </c>
      <c r="I358" s="66">
        <v>219</v>
      </c>
      <c r="J358" s="67">
        <v>-0.49069767441860468</v>
      </c>
      <c r="K358" s="66">
        <v>184264</v>
      </c>
      <c r="L358" s="67">
        <v>-0.20128305158214133</v>
      </c>
      <c r="M358" s="66">
        <v>18439</v>
      </c>
      <c r="N358" s="67">
        <v>3.9930065986125918E-2</v>
      </c>
      <c r="O358" s="66">
        <v>202703</v>
      </c>
      <c r="P358" s="67">
        <v>-0.18406720578349722</v>
      </c>
      <c r="Q358" s="66">
        <v>193049</v>
      </c>
      <c r="R358" s="67">
        <v>0.10605079667008521</v>
      </c>
      <c r="S358" s="66">
        <v>107152</v>
      </c>
      <c r="T358" s="67">
        <v>-3.1122845723999482E-2</v>
      </c>
      <c r="U358" s="66">
        <v>300201</v>
      </c>
      <c r="V358" s="67">
        <v>5.2845514198637034E-2</v>
      </c>
      <c r="W358" s="66">
        <v>378572</v>
      </c>
      <c r="X358" s="67">
        <v>-6.8196977938805636E-2</v>
      </c>
      <c r="Y358" s="66">
        <v>125669</v>
      </c>
      <c r="Z358" s="67">
        <v>-2.1680913011661751E-2</v>
      </c>
      <c r="AA358" s="66">
        <v>504241</v>
      </c>
      <c r="AB358" s="67">
        <v>-5.7022850656308854E-2</v>
      </c>
    </row>
    <row r="359" spans="2:28" ht="15" hidden="1" customHeight="1" outlineLevel="1">
      <c r="B359" s="63" t="s">
        <v>90</v>
      </c>
      <c r="C359" s="36">
        <v>197</v>
      </c>
      <c r="D359" s="57">
        <v>-7.0754716981132115E-2</v>
      </c>
      <c r="E359" s="66">
        <v>37</v>
      </c>
      <c r="F359" s="57">
        <v>5.7142857142857162E-2</v>
      </c>
      <c r="G359" s="66">
        <v>12</v>
      </c>
      <c r="H359" s="57" t="s">
        <v>143</v>
      </c>
      <c r="I359" s="66">
        <v>49</v>
      </c>
      <c r="J359" s="57">
        <v>0.39999999999999991</v>
      </c>
      <c r="K359" s="36">
        <v>15230</v>
      </c>
      <c r="L359" s="57">
        <v>-5.2448205064393738E-2</v>
      </c>
      <c r="M359" s="36">
        <v>955</v>
      </c>
      <c r="N359" s="57">
        <v>-0.19545071609098563</v>
      </c>
      <c r="O359" s="36">
        <v>16185</v>
      </c>
      <c r="P359" s="57">
        <v>-6.2282734646581739E-2</v>
      </c>
      <c r="Q359" s="66">
        <v>12976</v>
      </c>
      <c r="R359" s="57">
        <v>-3.2075190213337268E-2</v>
      </c>
      <c r="S359" s="66">
        <v>6207</v>
      </c>
      <c r="T359" s="57">
        <v>2.3413025556471512E-2</v>
      </c>
      <c r="U359" s="66">
        <v>19183</v>
      </c>
      <c r="V359" s="57">
        <v>-1.479122798007293E-2</v>
      </c>
      <c r="W359" s="36">
        <v>28440</v>
      </c>
      <c r="X359" s="57">
        <v>-4.3261791024692187E-2</v>
      </c>
      <c r="Y359" s="36">
        <v>7174</v>
      </c>
      <c r="Z359" s="57">
        <v>-1.0755653612796512E-2</v>
      </c>
      <c r="AA359" s="36">
        <v>35614</v>
      </c>
      <c r="AB359" s="57">
        <v>-3.6886797555303108E-2</v>
      </c>
    </row>
    <row r="360" spans="2:28" ht="15" hidden="1" customHeight="1" outlineLevel="1">
      <c r="B360" s="63" t="s">
        <v>89</v>
      </c>
      <c r="C360" s="36">
        <v>157</v>
      </c>
      <c r="D360" s="57">
        <v>0.52427184466019416</v>
      </c>
      <c r="E360" s="66">
        <v>15</v>
      </c>
      <c r="F360" s="57">
        <v>-0.58333333333333326</v>
      </c>
      <c r="G360" s="66">
        <v>8</v>
      </c>
      <c r="H360" s="57">
        <v>-0.19999999999999996</v>
      </c>
      <c r="I360" s="66">
        <v>23</v>
      </c>
      <c r="J360" s="57">
        <v>-0.5</v>
      </c>
      <c r="K360" s="36">
        <v>19680</v>
      </c>
      <c r="L360" s="57">
        <v>-4.0701925420424057E-2</v>
      </c>
      <c r="M360" s="36">
        <v>990</v>
      </c>
      <c r="N360" s="57">
        <v>-0.13913043478260867</v>
      </c>
      <c r="O360" s="36">
        <v>20670</v>
      </c>
      <c r="P360" s="57">
        <v>-4.59266097392107E-2</v>
      </c>
      <c r="Q360" s="66">
        <v>13935</v>
      </c>
      <c r="R360" s="57">
        <v>-1.2192528531934532E-2</v>
      </c>
      <c r="S360" s="66">
        <v>7840</v>
      </c>
      <c r="T360" s="57">
        <v>8.3172147001934205E-2</v>
      </c>
      <c r="U360" s="66">
        <v>21775</v>
      </c>
      <c r="V360" s="57">
        <v>2.0145233075661739E-2</v>
      </c>
      <c r="W360" s="36">
        <v>32977</v>
      </c>
      <c r="X360" s="57">
        <v>-5.1321883720261252E-2</v>
      </c>
      <c r="Y360" s="36">
        <v>8838</v>
      </c>
      <c r="Z360" s="57">
        <v>5.2393427006430127E-2</v>
      </c>
      <c r="AA360" s="36">
        <v>41815</v>
      </c>
      <c r="AB360" s="57">
        <v>-3.1140665909775489E-2</v>
      </c>
    </row>
    <row r="361" spans="2:28" ht="15" hidden="1" customHeight="1" outlineLevel="1">
      <c r="B361" s="63" t="s">
        <v>88</v>
      </c>
      <c r="C361" s="36">
        <v>176</v>
      </c>
      <c r="D361" s="57">
        <v>0.62962962962962954</v>
      </c>
      <c r="E361" s="66">
        <v>20</v>
      </c>
      <c r="F361" s="57">
        <v>0.17647058823529416</v>
      </c>
      <c r="G361" s="66">
        <v>22</v>
      </c>
      <c r="H361" s="57">
        <v>1.4444444444444446</v>
      </c>
      <c r="I361" s="66">
        <v>42</v>
      </c>
      <c r="J361" s="57">
        <v>0.61538461538461542</v>
      </c>
      <c r="K361" s="36">
        <v>23717</v>
      </c>
      <c r="L361" s="57">
        <v>0.26288604898828538</v>
      </c>
      <c r="M361" s="36">
        <v>2089</v>
      </c>
      <c r="N361" s="57">
        <v>0.89221014492753614</v>
      </c>
      <c r="O361" s="36">
        <v>25806</v>
      </c>
      <c r="P361" s="57">
        <v>0.29782739891369947</v>
      </c>
      <c r="Q361" s="66">
        <v>17256</v>
      </c>
      <c r="R361" s="57">
        <v>0.41628365068942874</v>
      </c>
      <c r="S361" s="66">
        <v>10374</v>
      </c>
      <c r="T361" s="57">
        <v>0.49395161290322576</v>
      </c>
      <c r="U361" s="66">
        <v>27630</v>
      </c>
      <c r="V361" s="57">
        <v>0.44447929736511926</v>
      </c>
      <c r="W361" s="36">
        <v>41169</v>
      </c>
      <c r="X361" s="57">
        <v>0.32423043520216144</v>
      </c>
      <c r="Y361" s="36">
        <v>12485</v>
      </c>
      <c r="Z361" s="57">
        <v>0.54958421248603706</v>
      </c>
      <c r="AA361" s="36">
        <v>53654</v>
      </c>
      <c r="AB361" s="57">
        <v>0.37061257855208707</v>
      </c>
    </row>
    <row r="362" spans="2:28" ht="15" hidden="1" customHeight="1" outlineLevel="1">
      <c r="B362" s="63" t="s">
        <v>87</v>
      </c>
      <c r="C362" s="36">
        <v>66</v>
      </c>
      <c r="D362" s="57">
        <v>-0.47619047619047616</v>
      </c>
      <c r="E362" s="66">
        <v>21</v>
      </c>
      <c r="F362" s="57">
        <v>-4.5454545454545414E-2</v>
      </c>
      <c r="G362" s="66">
        <v>8</v>
      </c>
      <c r="H362" s="57" t="s">
        <v>143</v>
      </c>
      <c r="I362" s="66">
        <v>29</v>
      </c>
      <c r="J362" s="57">
        <v>0.31818181818181812</v>
      </c>
      <c r="K362" s="36">
        <v>22854</v>
      </c>
      <c r="L362" s="57">
        <v>0.13144215060151487</v>
      </c>
      <c r="M362" s="36">
        <v>3157</v>
      </c>
      <c r="N362" s="57">
        <v>0.56442021803766096</v>
      </c>
      <c r="O362" s="36">
        <v>26011</v>
      </c>
      <c r="P362" s="57">
        <v>0.17077013098078053</v>
      </c>
      <c r="Q362" s="66">
        <v>13836</v>
      </c>
      <c r="R362" s="57">
        <v>0.1045824684655916</v>
      </c>
      <c r="S362" s="66">
        <v>10838</v>
      </c>
      <c r="T362" s="57">
        <v>0.31529126213592229</v>
      </c>
      <c r="U362" s="66">
        <v>24674</v>
      </c>
      <c r="V362" s="57">
        <v>0.18819223731098922</v>
      </c>
      <c r="W362" s="36">
        <v>36777</v>
      </c>
      <c r="X362" s="57">
        <v>0.11876007665865607</v>
      </c>
      <c r="Y362" s="36">
        <v>14003</v>
      </c>
      <c r="Z362" s="57">
        <v>0.365080912458569</v>
      </c>
      <c r="AA362" s="36">
        <v>50780</v>
      </c>
      <c r="AB362" s="57">
        <v>0.17734344207182762</v>
      </c>
    </row>
    <row r="363" spans="2:28" ht="15" hidden="1" customHeight="1" outlineLevel="1">
      <c r="B363" s="63" t="s">
        <v>86</v>
      </c>
      <c r="C363" s="36">
        <v>75</v>
      </c>
      <c r="D363" s="57">
        <v>-0.2021276595744681</v>
      </c>
      <c r="E363" s="66">
        <v>23</v>
      </c>
      <c r="F363" s="57">
        <v>-4.166666666666663E-2</v>
      </c>
      <c r="G363" s="66">
        <v>13</v>
      </c>
      <c r="H363" s="57">
        <v>0.625</v>
      </c>
      <c r="I363" s="66">
        <v>36</v>
      </c>
      <c r="J363" s="57">
        <v>0.125</v>
      </c>
      <c r="K363" s="36">
        <v>23001</v>
      </c>
      <c r="L363" s="57">
        <v>0.13883249987621915</v>
      </c>
      <c r="M363" s="36">
        <v>1733</v>
      </c>
      <c r="N363" s="57">
        <v>-0.30818363273453098</v>
      </c>
      <c r="O363" s="36">
        <v>24734</v>
      </c>
      <c r="P363" s="57">
        <v>8.9507532376002175E-2</v>
      </c>
      <c r="Q363" s="66">
        <v>16929</v>
      </c>
      <c r="R363" s="57">
        <v>0.36139927623642953</v>
      </c>
      <c r="S363" s="66">
        <v>12249</v>
      </c>
      <c r="T363" s="57">
        <v>0.38234962193883315</v>
      </c>
      <c r="U363" s="66">
        <v>29178</v>
      </c>
      <c r="V363" s="57">
        <v>0.37011645379413971</v>
      </c>
      <c r="W363" s="36">
        <v>40028</v>
      </c>
      <c r="X363" s="57">
        <v>0.22222900763358777</v>
      </c>
      <c r="Y363" s="36">
        <v>13995</v>
      </c>
      <c r="Z363" s="57">
        <v>0.2304378406892913</v>
      </c>
      <c r="AA363" s="36">
        <v>54023</v>
      </c>
      <c r="AB363" s="57">
        <v>0.22434502764935194</v>
      </c>
    </row>
    <row r="364" spans="2:28" ht="15" hidden="1" customHeight="1" outlineLevel="1">
      <c r="B364" s="63" t="s">
        <v>85</v>
      </c>
      <c r="C364" s="36">
        <v>59</v>
      </c>
      <c r="D364" s="57">
        <v>0.20408163265306123</v>
      </c>
      <c r="E364" s="66">
        <v>21</v>
      </c>
      <c r="F364" s="57">
        <v>-0.47499999999999998</v>
      </c>
      <c r="G364" s="66">
        <v>2</v>
      </c>
      <c r="H364" s="57">
        <v>-0.8</v>
      </c>
      <c r="I364" s="66">
        <v>23</v>
      </c>
      <c r="J364" s="57">
        <v>-0.54</v>
      </c>
      <c r="K364" s="36">
        <v>21102</v>
      </c>
      <c r="L364" s="57">
        <v>0.10129951463911069</v>
      </c>
      <c r="M364" s="36">
        <v>2310</v>
      </c>
      <c r="N364" s="57">
        <v>-9.6597575283535408E-2</v>
      </c>
      <c r="O364" s="36">
        <v>23412</v>
      </c>
      <c r="P364" s="57">
        <v>7.7999815820978036E-2</v>
      </c>
      <c r="Q364" s="66">
        <v>15620</v>
      </c>
      <c r="R364" s="57">
        <v>0.32563863192735298</v>
      </c>
      <c r="S364" s="66">
        <v>12504</v>
      </c>
      <c r="T364" s="57">
        <v>0.40100840336134458</v>
      </c>
      <c r="U364" s="66">
        <v>28124</v>
      </c>
      <c r="V364" s="57">
        <v>0.35812246474792353</v>
      </c>
      <c r="W364" s="36">
        <v>36802</v>
      </c>
      <c r="X364" s="57">
        <v>0.18589888183546543</v>
      </c>
      <c r="Y364" s="36">
        <v>14816</v>
      </c>
      <c r="Z364" s="57">
        <v>0.2892446919596241</v>
      </c>
      <c r="AA364" s="36">
        <v>51618</v>
      </c>
      <c r="AB364" s="57">
        <v>0.21382716049382711</v>
      </c>
    </row>
    <row r="365" spans="2:28" ht="15" hidden="1" customHeight="1" outlineLevel="1">
      <c r="B365" s="63" t="s">
        <v>84</v>
      </c>
      <c r="C365" s="36">
        <v>66</v>
      </c>
      <c r="D365" s="57">
        <v>-0.38317757009345799</v>
      </c>
      <c r="E365" s="66">
        <v>30</v>
      </c>
      <c r="F365" s="57">
        <v>2</v>
      </c>
      <c r="G365" s="66">
        <v>11</v>
      </c>
      <c r="H365" s="57">
        <v>-8.333333333333337E-2</v>
      </c>
      <c r="I365" s="66">
        <v>41</v>
      </c>
      <c r="J365" s="57">
        <v>0.86363636363636354</v>
      </c>
      <c r="K365" s="36">
        <v>20318</v>
      </c>
      <c r="L365" s="57">
        <v>0.23935586190069547</v>
      </c>
      <c r="M365" s="36">
        <v>1663</v>
      </c>
      <c r="N365" s="57">
        <v>0.12593094109681791</v>
      </c>
      <c r="O365" s="36">
        <v>21981</v>
      </c>
      <c r="P365" s="57">
        <v>0.22998153432936053</v>
      </c>
      <c r="Q365" s="66">
        <v>13135</v>
      </c>
      <c r="R365" s="57">
        <v>0.22906334799288852</v>
      </c>
      <c r="S365" s="66">
        <v>10347</v>
      </c>
      <c r="T365" s="57">
        <v>0.55150697255960424</v>
      </c>
      <c r="U365" s="66">
        <v>23482</v>
      </c>
      <c r="V365" s="57">
        <v>0.3529615118690943</v>
      </c>
      <c r="W365" s="36">
        <v>33549</v>
      </c>
      <c r="X365" s="57">
        <v>0.23350981689830141</v>
      </c>
      <c r="Y365" s="36">
        <v>12021</v>
      </c>
      <c r="Z365" s="57">
        <v>0.4735229222848738</v>
      </c>
      <c r="AA365" s="36">
        <v>45570</v>
      </c>
      <c r="AB365" s="57">
        <v>0.28889014594411133</v>
      </c>
    </row>
    <row r="366" spans="2:28" ht="15" hidden="1" customHeight="1" outlineLevel="1">
      <c r="B366" s="63" t="s">
        <v>83</v>
      </c>
      <c r="C366" s="36">
        <v>90</v>
      </c>
      <c r="D366" s="57">
        <v>-0.15887850467289721</v>
      </c>
      <c r="E366" s="66">
        <v>14</v>
      </c>
      <c r="F366" s="57">
        <v>0.55555555555555558</v>
      </c>
      <c r="G366" s="66">
        <v>13</v>
      </c>
      <c r="H366" s="57" t="s">
        <v>143</v>
      </c>
      <c r="I366" s="66">
        <v>27</v>
      </c>
      <c r="J366" s="57">
        <v>2</v>
      </c>
      <c r="K366" s="36">
        <v>21887</v>
      </c>
      <c r="L366" s="57">
        <v>0.27852094164378771</v>
      </c>
      <c r="M366" s="36">
        <v>1153</v>
      </c>
      <c r="N366" s="57">
        <v>-3.9166666666666683E-2</v>
      </c>
      <c r="O366" s="36">
        <v>23040</v>
      </c>
      <c r="P366" s="57">
        <v>0.25771057372127304</v>
      </c>
      <c r="Q366" s="66">
        <v>18849</v>
      </c>
      <c r="R366" s="57">
        <v>0.63733495482974289</v>
      </c>
      <c r="S366" s="66">
        <v>10049</v>
      </c>
      <c r="T366" s="57">
        <v>1.0041882728360592</v>
      </c>
      <c r="U366" s="66">
        <v>28898</v>
      </c>
      <c r="V366" s="57">
        <v>0.74863850901609585</v>
      </c>
      <c r="W366" s="36">
        <v>40840</v>
      </c>
      <c r="X366" s="57">
        <v>0.42066998295474312</v>
      </c>
      <c r="Y366" s="36">
        <v>11218</v>
      </c>
      <c r="Z366" s="57">
        <v>0.80527840360476333</v>
      </c>
      <c r="AA366" s="36">
        <v>52058</v>
      </c>
      <c r="AB366" s="57">
        <v>0.48903063413517911</v>
      </c>
    </row>
    <row r="367" spans="2:28" ht="15" hidden="1" customHeight="1" outlineLevel="1">
      <c r="B367" s="63" t="s">
        <v>82</v>
      </c>
      <c r="C367" s="36">
        <v>113</v>
      </c>
      <c r="D367" s="57">
        <v>-0.12403100775193798</v>
      </c>
      <c r="E367" s="66">
        <v>23</v>
      </c>
      <c r="F367" s="57">
        <v>2.2857142857142856</v>
      </c>
      <c r="G367" s="66">
        <v>8</v>
      </c>
      <c r="H367" s="57">
        <v>0</v>
      </c>
      <c r="I367" s="66">
        <v>31</v>
      </c>
      <c r="J367" s="57">
        <v>1.0666666666666669</v>
      </c>
      <c r="K367" s="36">
        <v>15378</v>
      </c>
      <c r="L367" s="57">
        <v>0.13073529411764695</v>
      </c>
      <c r="M367" s="36">
        <v>587</v>
      </c>
      <c r="N367" s="57">
        <v>-0.35066371681415931</v>
      </c>
      <c r="O367" s="36">
        <v>15965</v>
      </c>
      <c r="P367" s="57">
        <v>0.10073083287369</v>
      </c>
      <c r="Q367" s="66">
        <v>12896</v>
      </c>
      <c r="R367" s="57">
        <v>0.21786759845122305</v>
      </c>
      <c r="S367" s="66">
        <v>7556</v>
      </c>
      <c r="T367" s="57">
        <v>0.51605136436597121</v>
      </c>
      <c r="U367" s="66">
        <v>20452</v>
      </c>
      <c r="V367" s="57">
        <v>0.31329865793360301</v>
      </c>
      <c r="W367" s="36">
        <v>28410</v>
      </c>
      <c r="X367" s="57">
        <v>0.167934224049332</v>
      </c>
      <c r="Y367" s="36">
        <v>8151</v>
      </c>
      <c r="Z367" s="57">
        <v>0.38246268656716409</v>
      </c>
      <c r="AA367" s="36">
        <v>36561</v>
      </c>
      <c r="AB367" s="57">
        <v>0.20978789583402269</v>
      </c>
    </row>
    <row r="368" spans="2:28" ht="15" hidden="1" customHeight="1" outlineLevel="1">
      <c r="B368" s="63" t="s">
        <v>81</v>
      </c>
      <c r="C368" s="36">
        <v>147</v>
      </c>
      <c r="D368" s="57">
        <v>-0.43893129770992367</v>
      </c>
      <c r="E368" s="66">
        <v>31</v>
      </c>
      <c r="F368" s="57">
        <v>0.82352941176470584</v>
      </c>
      <c r="G368" s="66">
        <v>3</v>
      </c>
      <c r="H368" s="57">
        <v>-0.7</v>
      </c>
      <c r="I368" s="66">
        <v>34</v>
      </c>
      <c r="J368" s="57">
        <v>0.2592592592592593</v>
      </c>
      <c r="K368" s="36">
        <v>15492</v>
      </c>
      <c r="L368" s="57">
        <v>9.8429046346391047E-3</v>
      </c>
      <c r="M368" s="36">
        <v>1207</v>
      </c>
      <c r="N368" s="57">
        <v>7.575757575757569E-2</v>
      </c>
      <c r="O368" s="36">
        <v>16699</v>
      </c>
      <c r="P368" s="57">
        <v>1.4335175848873227E-2</v>
      </c>
      <c r="Q368" s="66">
        <v>13962</v>
      </c>
      <c r="R368" s="57">
        <v>0.1529314616019819</v>
      </c>
      <c r="S368" s="66">
        <v>6705</v>
      </c>
      <c r="T368" s="57">
        <v>8.812074001947412E-2</v>
      </c>
      <c r="U368" s="66">
        <v>20667</v>
      </c>
      <c r="V368" s="57">
        <v>0.13107486865148865</v>
      </c>
      <c r="W368" s="36">
        <v>29632</v>
      </c>
      <c r="X368" s="57">
        <v>6.858997475658124E-2</v>
      </c>
      <c r="Y368" s="36">
        <v>7915</v>
      </c>
      <c r="Z368" s="57">
        <v>8.5138469975322151E-2</v>
      </c>
      <c r="AA368" s="36">
        <v>37547</v>
      </c>
      <c r="AB368" s="57">
        <v>7.2036317953403373E-2</v>
      </c>
    </row>
    <row r="369" spans="2:28" ht="15" hidden="1" customHeight="1" outlineLevel="1">
      <c r="B369" s="63" t="s">
        <v>80</v>
      </c>
      <c r="C369" s="36">
        <v>263</v>
      </c>
      <c r="D369" s="57">
        <v>-9.9315068493150638E-2</v>
      </c>
      <c r="E369" s="66">
        <v>28</v>
      </c>
      <c r="F369" s="57">
        <v>-0.19999999999999996</v>
      </c>
      <c r="G369" s="66">
        <v>17</v>
      </c>
      <c r="H369" s="57">
        <v>-0.54054054054054057</v>
      </c>
      <c r="I369" s="66">
        <v>45</v>
      </c>
      <c r="J369" s="57">
        <v>-0.375</v>
      </c>
      <c r="K369" s="36">
        <v>15365</v>
      </c>
      <c r="L369" s="57">
        <v>7.6131110799831925E-2</v>
      </c>
      <c r="M369" s="36">
        <v>818</v>
      </c>
      <c r="N369" s="57">
        <v>-0.10990206746463549</v>
      </c>
      <c r="O369" s="36">
        <v>16183</v>
      </c>
      <c r="P369" s="57">
        <v>6.4881226557873317E-2</v>
      </c>
      <c r="Q369" s="66">
        <v>12138</v>
      </c>
      <c r="R369" s="57">
        <v>9.0076335877862679E-2</v>
      </c>
      <c r="S369" s="66">
        <v>8468</v>
      </c>
      <c r="T369" s="57">
        <v>0.64747081712062249</v>
      </c>
      <c r="U369" s="66">
        <v>20606</v>
      </c>
      <c r="V369" s="57">
        <v>0.26611367127496166</v>
      </c>
      <c r="W369" s="36">
        <v>27794</v>
      </c>
      <c r="X369" s="57">
        <v>7.9797979797979757E-2</v>
      </c>
      <c r="Y369" s="36">
        <v>9303</v>
      </c>
      <c r="Z369" s="57">
        <v>0.5260826771653544</v>
      </c>
      <c r="AA369" s="36">
        <v>37097</v>
      </c>
      <c r="AB369" s="57">
        <v>0.16525317250910909</v>
      </c>
    </row>
    <row r="370" spans="2:28" ht="15" hidden="1" customHeight="1" outlineLevel="1">
      <c r="B370" s="63" t="s">
        <v>79</v>
      </c>
      <c r="C370" s="36">
        <v>136</v>
      </c>
      <c r="D370" s="57">
        <v>-0.29166666666666663</v>
      </c>
      <c r="E370" s="66">
        <v>42</v>
      </c>
      <c r="F370" s="57">
        <v>0.61538461538461542</v>
      </c>
      <c r="G370" s="66">
        <v>8</v>
      </c>
      <c r="H370" s="57">
        <v>-0.63636363636363635</v>
      </c>
      <c r="I370" s="66">
        <v>50</v>
      </c>
      <c r="J370" s="57">
        <v>4.1666666666666741E-2</v>
      </c>
      <c r="K370" s="36">
        <v>16676</v>
      </c>
      <c r="L370" s="57">
        <v>7.8724367682256213E-2</v>
      </c>
      <c r="M370" s="36">
        <v>1069</v>
      </c>
      <c r="N370" s="57">
        <v>-7.605877268798622E-2</v>
      </c>
      <c r="O370" s="36">
        <v>17745</v>
      </c>
      <c r="P370" s="57">
        <v>6.7946557534906082E-2</v>
      </c>
      <c r="Q370" s="66">
        <v>13007</v>
      </c>
      <c r="R370" s="57">
        <v>-3.2217261904761929E-2</v>
      </c>
      <c r="S370" s="66">
        <v>7457</v>
      </c>
      <c r="T370" s="57">
        <v>0.27252559726962455</v>
      </c>
      <c r="U370" s="66">
        <v>20464</v>
      </c>
      <c r="V370" s="57">
        <v>6.031088082901559E-2</v>
      </c>
      <c r="W370" s="36">
        <v>29861</v>
      </c>
      <c r="X370" s="57">
        <v>2.5552082975581314E-2</v>
      </c>
      <c r="Y370" s="36">
        <v>8535</v>
      </c>
      <c r="Z370" s="57">
        <v>0.2125301889472937</v>
      </c>
      <c r="AA370" s="36">
        <v>38396</v>
      </c>
      <c r="AB370" s="57">
        <v>6.1953755946454248E-2</v>
      </c>
    </row>
    <row r="371" spans="2:28" collapsed="1">
      <c r="B371" s="173">
        <v>1984</v>
      </c>
      <c r="C371" s="66">
        <v>1547</v>
      </c>
      <c r="D371" s="67">
        <v>-0.13138686131386856</v>
      </c>
      <c r="E371" s="66">
        <v>305</v>
      </c>
      <c r="F371" s="67">
        <v>9.7122302158273444E-2</v>
      </c>
      <c r="G371" s="66">
        <v>125</v>
      </c>
      <c r="H371" s="67">
        <v>-7.9365079365079083E-3</v>
      </c>
      <c r="I371" s="66">
        <v>430</v>
      </c>
      <c r="J371" s="67">
        <v>6.4356435643564414E-2</v>
      </c>
      <c r="K371" s="66">
        <v>230700</v>
      </c>
      <c r="L371" s="67">
        <v>0.1138685567508062</v>
      </c>
      <c r="M371" s="66">
        <v>17731</v>
      </c>
      <c r="N371" s="67">
        <v>2.4913294797687779E-2</v>
      </c>
      <c r="O371" s="66">
        <v>248431</v>
      </c>
      <c r="P371" s="67">
        <v>0.10701108655354341</v>
      </c>
      <c r="Q371" s="66">
        <v>174539</v>
      </c>
      <c r="R371" s="67">
        <v>0.19617720026865149</v>
      </c>
      <c r="S371" s="66">
        <v>110594</v>
      </c>
      <c r="T371" s="67">
        <v>0.38066465256797577</v>
      </c>
      <c r="U371" s="66">
        <v>285133</v>
      </c>
      <c r="V371" s="67">
        <v>0.26156112841568735</v>
      </c>
      <c r="W371" s="66">
        <v>406279</v>
      </c>
      <c r="X371" s="67">
        <v>0.14416104131640228</v>
      </c>
      <c r="Y371" s="66">
        <v>128454</v>
      </c>
      <c r="Z371" s="67">
        <v>0.31709867935362146</v>
      </c>
      <c r="AA371" s="66">
        <v>534733</v>
      </c>
      <c r="AB371" s="67">
        <v>0.18142491333732491</v>
      </c>
    </row>
    <row r="372" spans="2:28" ht="15" hidden="1" customHeight="1" outlineLevel="1">
      <c r="B372" s="63" t="s">
        <v>90</v>
      </c>
      <c r="C372" s="36">
        <v>212</v>
      </c>
      <c r="D372" s="57">
        <v>-0.3652694610778443</v>
      </c>
      <c r="E372" s="66">
        <v>35</v>
      </c>
      <c r="F372" s="57">
        <v>-0.35185185185185186</v>
      </c>
      <c r="G372" s="66">
        <v>0</v>
      </c>
      <c r="H372" s="57">
        <v>-1</v>
      </c>
      <c r="I372" s="66">
        <v>35</v>
      </c>
      <c r="J372" s="57">
        <v>-0.39655172413793105</v>
      </c>
      <c r="K372" s="36">
        <v>16073</v>
      </c>
      <c r="L372" s="57">
        <v>-8.2680323317084747E-3</v>
      </c>
      <c r="M372" s="36">
        <v>1187</v>
      </c>
      <c r="N372" s="57">
        <v>-4.7351524879614804E-2</v>
      </c>
      <c r="O372" s="36">
        <v>17260</v>
      </c>
      <c r="P372" s="57">
        <v>-1.1058270784392366E-2</v>
      </c>
      <c r="Q372" s="66">
        <v>13406</v>
      </c>
      <c r="R372" s="57">
        <v>0.28237995025827445</v>
      </c>
      <c r="S372" s="66">
        <v>6065</v>
      </c>
      <c r="T372" s="57">
        <v>4.227530503522936E-2</v>
      </c>
      <c r="U372" s="66">
        <v>19471</v>
      </c>
      <c r="V372" s="57">
        <v>0.19652184600258105</v>
      </c>
      <c r="W372" s="36">
        <v>29726</v>
      </c>
      <c r="X372" s="57">
        <v>9.8968538578136034E-2</v>
      </c>
      <c r="Y372" s="36">
        <v>7252</v>
      </c>
      <c r="Z372" s="57">
        <v>2.5887678596689723E-2</v>
      </c>
      <c r="AA372" s="36">
        <v>36978</v>
      </c>
      <c r="AB372" s="57">
        <v>8.3826719033941011E-2</v>
      </c>
    </row>
    <row r="373" spans="2:28" ht="15" hidden="1" customHeight="1" outlineLevel="1">
      <c r="B373" s="63" t="s">
        <v>89</v>
      </c>
      <c r="C373" s="36">
        <v>103</v>
      </c>
      <c r="D373" s="57">
        <v>7.2916666666666741E-2</v>
      </c>
      <c r="E373" s="66">
        <v>36</v>
      </c>
      <c r="F373" s="57">
        <v>0.19999999999999996</v>
      </c>
      <c r="G373" s="66">
        <v>10</v>
      </c>
      <c r="H373" s="57">
        <v>0.66666666666666674</v>
      </c>
      <c r="I373" s="66">
        <v>46</v>
      </c>
      <c r="J373" s="57">
        <v>0.27777777777777768</v>
      </c>
      <c r="K373" s="36">
        <v>20515</v>
      </c>
      <c r="L373" s="57">
        <v>0.16907909733302939</v>
      </c>
      <c r="M373" s="36">
        <v>1150</v>
      </c>
      <c r="N373" s="57">
        <v>-0.12746585735963578</v>
      </c>
      <c r="O373" s="36">
        <v>21665</v>
      </c>
      <c r="P373" s="57">
        <v>0.14836213293755973</v>
      </c>
      <c r="Q373" s="66">
        <v>14107</v>
      </c>
      <c r="R373" s="57">
        <v>0.22244367417677635</v>
      </c>
      <c r="S373" s="66">
        <v>7238</v>
      </c>
      <c r="T373" s="57">
        <v>0.65553522415370535</v>
      </c>
      <c r="U373" s="66">
        <v>21345</v>
      </c>
      <c r="V373" s="57">
        <v>0.34144042232277516</v>
      </c>
      <c r="W373" s="36">
        <v>34761</v>
      </c>
      <c r="X373" s="57">
        <v>0.18987471760115016</v>
      </c>
      <c r="Y373" s="36">
        <v>8398</v>
      </c>
      <c r="Z373" s="57">
        <v>0.47436797752808979</v>
      </c>
      <c r="AA373" s="36">
        <v>43159</v>
      </c>
      <c r="AB373" s="57">
        <v>0.23629332569464334</v>
      </c>
    </row>
    <row r="374" spans="2:28" ht="15" hidden="1" customHeight="1" outlineLevel="1">
      <c r="B374" s="63" t="s">
        <v>88</v>
      </c>
      <c r="C374" s="36">
        <v>108</v>
      </c>
      <c r="D374" s="57">
        <v>-2.7027027027026973E-2</v>
      </c>
      <c r="E374" s="66">
        <v>17</v>
      </c>
      <c r="F374" s="57">
        <v>-0.34615384615384615</v>
      </c>
      <c r="G374" s="66">
        <v>9</v>
      </c>
      <c r="H374" s="57">
        <v>-0.60869565217391308</v>
      </c>
      <c r="I374" s="66">
        <v>26</v>
      </c>
      <c r="J374" s="57">
        <v>-0.46938775510204078</v>
      </c>
      <c r="K374" s="36">
        <v>18780</v>
      </c>
      <c r="L374" s="57">
        <v>5.1629521782954324E-2</v>
      </c>
      <c r="M374" s="36">
        <v>1104</v>
      </c>
      <c r="N374" s="57">
        <v>-0.2164655784244145</v>
      </c>
      <c r="O374" s="36">
        <v>19884</v>
      </c>
      <c r="P374" s="57">
        <v>3.2023667410598478E-2</v>
      </c>
      <c r="Q374" s="66">
        <v>12184</v>
      </c>
      <c r="R374" s="57">
        <v>0.13466194822127031</v>
      </c>
      <c r="S374" s="66">
        <v>6944</v>
      </c>
      <c r="T374" s="57">
        <v>0.48502994011976042</v>
      </c>
      <c r="U374" s="66">
        <v>19128</v>
      </c>
      <c r="V374" s="57">
        <v>0.24094978590891403</v>
      </c>
      <c r="W374" s="36">
        <v>31089</v>
      </c>
      <c r="X374" s="57">
        <v>8.1996310862074928E-2</v>
      </c>
      <c r="Y374" s="36">
        <v>8057</v>
      </c>
      <c r="Z374" s="57">
        <v>0.31908971840209555</v>
      </c>
      <c r="AA374" s="36">
        <v>39146</v>
      </c>
      <c r="AB374" s="57">
        <v>0.12356132143164666</v>
      </c>
    </row>
    <row r="375" spans="2:28" ht="15" hidden="1" customHeight="1" outlineLevel="1">
      <c r="B375" s="63" t="s">
        <v>87</v>
      </c>
      <c r="C375" s="36">
        <v>126</v>
      </c>
      <c r="D375" s="57">
        <v>0.85294117647058831</v>
      </c>
      <c r="E375" s="66">
        <v>22</v>
      </c>
      <c r="F375" s="57">
        <v>-0.15384615384615385</v>
      </c>
      <c r="G375" s="66">
        <v>0</v>
      </c>
      <c r="H375" s="57">
        <v>-1</v>
      </c>
      <c r="I375" s="66">
        <v>22</v>
      </c>
      <c r="J375" s="57">
        <v>-0.4358974358974359</v>
      </c>
      <c r="K375" s="36">
        <v>20199</v>
      </c>
      <c r="L375" s="57">
        <v>3.5527529990772022E-2</v>
      </c>
      <c r="M375" s="36">
        <v>2018</v>
      </c>
      <c r="N375" s="57">
        <v>-2.5591501690004792E-2</v>
      </c>
      <c r="O375" s="36">
        <v>22217</v>
      </c>
      <c r="P375" s="57">
        <v>2.966121332900773E-2</v>
      </c>
      <c r="Q375" s="66">
        <v>12526</v>
      </c>
      <c r="R375" s="57">
        <v>-0.46860682165280843</v>
      </c>
      <c r="S375" s="66">
        <v>8240</v>
      </c>
      <c r="T375" s="57">
        <v>0.70635742389728717</v>
      </c>
      <c r="U375" s="66">
        <v>20766</v>
      </c>
      <c r="V375" s="57">
        <v>-0.26882856237456432</v>
      </c>
      <c r="W375" s="36">
        <v>32873</v>
      </c>
      <c r="X375" s="57">
        <v>-0.2385573983137218</v>
      </c>
      <c r="Y375" s="36">
        <v>10258</v>
      </c>
      <c r="Z375" s="57">
        <v>0.4838709677419355</v>
      </c>
      <c r="AA375" s="36">
        <v>43131</v>
      </c>
      <c r="AB375" s="57">
        <v>-0.13884396525905962</v>
      </c>
    </row>
    <row r="376" spans="2:28" ht="15" hidden="1" customHeight="1" outlineLevel="1">
      <c r="B376" s="63" t="s">
        <v>86</v>
      </c>
      <c r="C376" s="36">
        <v>94</v>
      </c>
      <c r="D376" s="57">
        <v>0.3623188405797102</v>
      </c>
      <c r="E376" s="66">
        <v>24</v>
      </c>
      <c r="F376" s="57">
        <v>0.60000000000000009</v>
      </c>
      <c r="G376" s="66">
        <v>8</v>
      </c>
      <c r="H376" s="57">
        <v>-0.52941176470588236</v>
      </c>
      <c r="I376" s="66">
        <v>32</v>
      </c>
      <c r="J376" s="57">
        <v>0</v>
      </c>
      <c r="K376" s="36">
        <v>20197</v>
      </c>
      <c r="L376" s="57">
        <v>-2.93637062668205E-2</v>
      </c>
      <c r="M376" s="36">
        <v>2505</v>
      </c>
      <c r="N376" s="57">
        <v>9.580052493438318E-2</v>
      </c>
      <c r="O376" s="36">
        <v>22702</v>
      </c>
      <c r="P376" s="57">
        <v>-1.6974105828353681E-2</v>
      </c>
      <c r="Q376" s="66">
        <v>12435</v>
      </c>
      <c r="R376" s="57">
        <v>0.1700225818592398</v>
      </c>
      <c r="S376" s="66">
        <v>8861</v>
      </c>
      <c r="T376" s="57">
        <v>0.80101626016260163</v>
      </c>
      <c r="U376" s="66">
        <v>21296</v>
      </c>
      <c r="V376" s="57">
        <v>0.36969385129920251</v>
      </c>
      <c r="W376" s="36">
        <v>32750</v>
      </c>
      <c r="X376" s="57">
        <v>3.9022842639593991E-2</v>
      </c>
      <c r="Y376" s="36">
        <v>11374</v>
      </c>
      <c r="Z376" s="57">
        <v>0.57469195625086522</v>
      </c>
      <c r="AA376" s="36">
        <v>44124</v>
      </c>
      <c r="AB376" s="57">
        <v>0.13888960586428523</v>
      </c>
    </row>
    <row r="377" spans="2:28" ht="15" hidden="1" customHeight="1" outlineLevel="1">
      <c r="B377" s="63" t="s">
        <v>85</v>
      </c>
      <c r="C377" s="36">
        <v>49</v>
      </c>
      <c r="D377" s="57">
        <v>-0.37179487179487181</v>
      </c>
      <c r="E377" s="66">
        <v>40</v>
      </c>
      <c r="F377" s="57">
        <v>1.3529411764705883</v>
      </c>
      <c r="G377" s="66">
        <v>10</v>
      </c>
      <c r="H377" s="57">
        <v>-0.2857142857142857</v>
      </c>
      <c r="I377" s="66">
        <v>50</v>
      </c>
      <c r="J377" s="57">
        <v>0.61290322580645151</v>
      </c>
      <c r="K377" s="36">
        <v>19161</v>
      </c>
      <c r="L377" s="57">
        <v>-8.1051268524291453E-2</v>
      </c>
      <c r="M377" s="36">
        <v>2557</v>
      </c>
      <c r="N377" s="57">
        <v>-2.4790236460716986E-2</v>
      </c>
      <c r="O377" s="36">
        <v>21718</v>
      </c>
      <c r="P377" s="57">
        <v>-7.4766753291015231E-2</v>
      </c>
      <c r="Q377" s="66">
        <v>11783</v>
      </c>
      <c r="R377" s="57">
        <v>0.31918943125839672</v>
      </c>
      <c r="S377" s="66">
        <v>8925</v>
      </c>
      <c r="T377" s="57">
        <v>0.61948829613500278</v>
      </c>
      <c r="U377" s="66">
        <v>20708</v>
      </c>
      <c r="V377" s="57">
        <v>0.43377414664543368</v>
      </c>
      <c r="W377" s="36">
        <v>31033</v>
      </c>
      <c r="X377" s="57">
        <v>3.8657205970948461E-2</v>
      </c>
      <c r="Y377" s="36">
        <v>11492</v>
      </c>
      <c r="Z377" s="57">
        <v>0.41058058180925494</v>
      </c>
      <c r="AA377" s="36">
        <v>42525</v>
      </c>
      <c r="AB377" s="57">
        <v>0.11834319526627213</v>
      </c>
    </row>
    <row r="378" spans="2:28" ht="15" hidden="1" customHeight="1" outlineLevel="1">
      <c r="B378" s="63" t="s">
        <v>84</v>
      </c>
      <c r="C378" s="36">
        <v>107</v>
      </c>
      <c r="D378" s="57">
        <v>-0.15748031496062997</v>
      </c>
      <c r="E378" s="66">
        <v>10</v>
      </c>
      <c r="F378" s="57">
        <v>-0.33333333333333337</v>
      </c>
      <c r="G378" s="66">
        <v>12</v>
      </c>
      <c r="H378" s="57">
        <v>-0.33333333333333337</v>
      </c>
      <c r="I378" s="66">
        <v>22</v>
      </c>
      <c r="J378" s="57">
        <v>-0.33333333333333337</v>
      </c>
      <c r="K378" s="36">
        <v>16394</v>
      </c>
      <c r="L378" s="57">
        <v>-8.1053811659192787E-2</v>
      </c>
      <c r="M378" s="36">
        <v>1477</v>
      </c>
      <c r="N378" s="57">
        <v>1.3559322033898091E-3</v>
      </c>
      <c r="O378" s="36">
        <v>17871</v>
      </c>
      <c r="P378" s="57">
        <v>-7.4760548796272364E-2</v>
      </c>
      <c r="Q378" s="66">
        <v>10687</v>
      </c>
      <c r="R378" s="57">
        <v>0.33504059962523414</v>
      </c>
      <c r="S378" s="66">
        <v>6669</v>
      </c>
      <c r="T378" s="57">
        <v>0.6081504702194358</v>
      </c>
      <c r="U378" s="66">
        <v>17356</v>
      </c>
      <c r="V378" s="57">
        <v>0.42824226464779458</v>
      </c>
      <c r="W378" s="36">
        <v>27198</v>
      </c>
      <c r="X378" s="57">
        <v>4.660022318851742E-2</v>
      </c>
      <c r="Y378" s="36">
        <v>8158</v>
      </c>
      <c r="Z378" s="57">
        <v>0.44645390070921986</v>
      </c>
      <c r="AA378" s="36">
        <v>35356</v>
      </c>
      <c r="AB378" s="57">
        <v>0.11790558699845066</v>
      </c>
    </row>
    <row r="379" spans="2:28" ht="15" hidden="1" customHeight="1" outlineLevel="1">
      <c r="B379" s="63" t="s">
        <v>83</v>
      </c>
      <c r="C379" s="36">
        <v>107</v>
      </c>
      <c r="D379" s="57">
        <v>-0.1640625</v>
      </c>
      <c r="E379" s="66">
        <v>9</v>
      </c>
      <c r="F379" s="57">
        <v>-0.5714285714285714</v>
      </c>
      <c r="G379" s="66">
        <v>0</v>
      </c>
      <c r="H379" s="57" t="s">
        <v>143</v>
      </c>
      <c r="I379" s="66">
        <v>9</v>
      </c>
      <c r="J379" s="57">
        <v>-0.5714285714285714</v>
      </c>
      <c r="K379" s="36">
        <v>17119</v>
      </c>
      <c r="L379" s="57">
        <v>9.253940902418778E-2</v>
      </c>
      <c r="M379" s="36">
        <v>1200</v>
      </c>
      <c r="N379" s="57">
        <v>-0.1124260355029586</v>
      </c>
      <c r="O379" s="36">
        <v>18319</v>
      </c>
      <c r="P379" s="57">
        <v>7.6258739204511983E-2</v>
      </c>
      <c r="Q379" s="66">
        <v>11512</v>
      </c>
      <c r="R379" s="57">
        <v>0.30877671668940421</v>
      </c>
      <c r="S379" s="66">
        <v>5014</v>
      </c>
      <c r="T379" s="57">
        <v>0.36994535519125682</v>
      </c>
      <c r="U379" s="66">
        <v>16526</v>
      </c>
      <c r="V379" s="57">
        <v>0.32675016056518946</v>
      </c>
      <c r="W379" s="36">
        <v>28747</v>
      </c>
      <c r="X379" s="57">
        <v>0.16791257008206717</v>
      </c>
      <c r="Y379" s="36">
        <v>6214</v>
      </c>
      <c r="Z379" s="57">
        <v>0.23982442138866711</v>
      </c>
      <c r="AA379" s="36">
        <v>34961</v>
      </c>
      <c r="AB379" s="57">
        <v>0.18007830959292503</v>
      </c>
    </row>
    <row r="380" spans="2:28" ht="15" hidden="1" customHeight="1" outlineLevel="1">
      <c r="B380" s="63" t="s">
        <v>82</v>
      </c>
      <c r="C380" s="36">
        <v>129</v>
      </c>
      <c r="D380" s="57">
        <v>-0.60790273556231</v>
      </c>
      <c r="E380" s="66">
        <v>7</v>
      </c>
      <c r="F380" s="57">
        <v>-0.95833333333333337</v>
      </c>
      <c r="G380" s="66">
        <v>8</v>
      </c>
      <c r="H380" s="57" t="s">
        <v>143</v>
      </c>
      <c r="I380" s="66">
        <v>15</v>
      </c>
      <c r="J380" s="57">
        <v>-0.9107142857142857</v>
      </c>
      <c r="K380" s="36">
        <v>13600</v>
      </c>
      <c r="L380" s="57">
        <v>-8.1639543520831914E-2</v>
      </c>
      <c r="M380" s="36">
        <v>904</v>
      </c>
      <c r="N380" s="57">
        <v>2.2172949002217113E-3</v>
      </c>
      <c r="O380" s="36">
        <v>14504</v>
      </c>
      <c r="P380" s="57">
        <v>-7.6825154350455116E-2</v>
      </c>
      <c r="Q380" s="66">
        <v>10589</v>
      </c>
      <c r="R380" s="57">
        <v>0.19988668555240796</v>
      </c>
      <c r="S380" s="66">
        <v>4984</v>
      </c>
      <c r="T380" s="57">
        <v>0.5153542110063849</v>
      </c>
      <c r="U380" s="66">
        <v>15573</v>
      </c>
      <c r="V380" s="57">
        <v>0.28553739474987627</v>
      </c>
      <c r="W380" s="36">
        <v>24325</v>
      </c>
      <c r="X380" s="57">
        <v>8.0394513281671909E-3</v>
      </c>
      <c r="Y380" s="36">
        <v>5896</v>
      </c>
      <c r="Z380" s="57">
        <v>0.40682414698162739</v>
      </c>
      <c r="AA380" s="36">
        <v>30221</v>
      </c>
      <c r="AB380" s="57">
        <v>6.7050349551585287E-2</v>
      </c>
    </row>
    <row r="381" spans="2:28" ht="15" hidden="1" customHeight="1" outlineLevel="1">
      <c r="B381" s="63" t="s">
        <v>81</v>
      </c>
      <c r="C381" s="36">
        <v>262</v>
      </c>
      <c r="D381" s="57">
        <v>-0.34987593052109178</v>
      </c>
      <c r="E381" s="66">
        <v>17</v>
      </c>
      <c r="F381" s="57">
        <v>-0.97458893871449925</v>
      </c>
      <c r="G381" s="66">
        <v>10</v>
      </c>
      <c r="H381" s="57">
        <v>0.11111111111111116</v>
      </c>
      <c r="I381" s="66">
        <v>27</v>
      </c>
      <c r="J381" s="57">
        <v>-0.96017699115044253</v>
      </c>
      <c r="K381" s="36">
        <v>15341</v>
      </c>
      <c r="L381" s="57">
        <v>-3.9687010954616575E-2</v>
      </c>
      <c r="M381" s="36">
        <v>1122</v>
      </c>
      <c r="N381" s="57">
        <v>-4.995766299745974E-2</v>
      </c>
      <c r="O381" s="36">
        <v>16463</v>
      </c>
      <c r="P381" s="57">
        <v>-4.0394031242713901E-2</v>
      </c>
      <c r="Q381" s="66">
        <v>12110</v>
      </c>
      <c r="R381" s="57">
        <v>0.12243952173510064</v>
      </c>
      <c r="S381" s="66">
        <v>6162</v>
      </c>
      <c r="T381" s="57">
        <v>0.67082429501084606</v>
      </c>
      <c r="U381" s="66">
        <v>18272</v>
      </c>
      <c r="V381" s="57">
        <v>0.26213994612143399</v>
      </c>
      <c r="W381" s="36">
        <v>27730</v>
      </c>
      <c r="X381" s="57">
        <v>-3.8080183934473544E-3</v>
      </c>
      <c r="Y381" s="36">
        <v>7294</v>
      </c>
      <c r="Z381" s="57">
        <v>0.49528495284952845</v>
      </c>
      <c r="AA381" s="36">
        <v>35024</v>
      </c>
      <c r="AB381" s="57">
        <v>7.0611970410221936E-2</v>
      </c>
    </row>
    <row r="382" spans="2:28" ht="15" hidden="1" customHeight="1" outlineLevel="1">
      <c r="B382" s="63" t="s">
        <v>80</v>
      </c>
      <c r="C382" s="36">
        <v>292</v>
      </c>
      <c r="D382" s="57">
        <v>1.1954887218045114</v>
      </c>
      <c r="E382" s="66">
        <v>35</v>
      </c>
      <c r="F382" s="57">
        <v>-0.95808383233532934</v>
      </c>
      <c r="G382" s="66">
        <v>37</v>
      </c>
      <c r="H382" s="57">
        <v>1.8461538461538463</v>
      </c>
      <c r="I382" s="66">
        <v>72</v>
      </c>
      <c r="J382" s="57">
        <v>-0.91509433962264153</v>
      </c>
      <c r="K382" s="36">
        <v>14278</v>
      </c>
      <c r="L382" s="57">
        <v>4.0746410088198903E-2</v>
      </c>
      <c r="M382" s="36">
        <v>919</v>
      </c>
      <c r="N382" s="57">
        <v>-0.20570440795159894</v>
      </c>
      <c r="O382" s="36">
        <v>15197</v>
      </c>
      <c r="P382" s="57">
        <v>2.1578381285291659E-2</v>
      </c>
      <c r="Q382" s="66">
        <v>11135</v>
      </c>
      <c r="R382" s="57">
        <v>0.33705571565802117</v>
      </c>
      <c r="S382" s="66">
        <v>5140</v>
      </c>
      <c r="T382" s="57">
        <v>0.95734958111195745</v>
      </c>
      <c r="U382" s="66">
        <v>16275</v>
      </c>
      <c r="V382" s="57">
        <v>0.48575862698557604</v>
      </c>
      <c r="W382" s="36">
        <v>25740</v>
      </c>
      <c r="X382" s="57">
        <v>0.1184010427981752</v>
      </c>
      <c r="Y382" s="36">
        <v>6096</v>
      </c>
      <c r="Z382" s="57">
        <v>0.60590094836670172</v>
      </c>
      <c r="AA382" s="36">
        <v>31836</v>
      </c>
      <c r="AB382" s="57">
        <v>0.18742307261944724</v>
      </c>
    </row>
    <row r="383" spans="2:28" ht="15" hidden="1" customHeight="1" outlineLevel="1">
      <c r="B383" s="63" t="s">
        <v>79</v>
      </c>
      <c r="C383" s="36">
        <v>192</v>
      </c>
      <c r="D383" s="57">
        <v>0.47692307692307701</v>
      </c>
      <c r="E383" s="66">
        <v>26</v>
      </c>
      <c r="F383" s="57">
        <v>-0.97161572052401746</v>
      </c>
      <c r="G383" s="66">
        <v>22</v>
      </c>
      <c r="H383" s="57">
        <v>-4.3478260869565188E-2</v>
      </c>
      <c r="I383" s="66">
        <v>48</v>
      </c>
      <c r="J383" s="57">
        <v>-0.94888178913738019</v>
      </c>
      <c r="K383" s="36">
        <v>15459</v>
      </c>
      <c r="L383" s="57">
        <v>-6.9127476365388074E-2</v>
      </c>
      <c r="M383" s="36">
        <v>1157</v>
      </c>
      <c r="N383" s="57">
        <v>-0.27324120603015079</v>
      </c>
      <c r="O383" s="36">
        <v>16616</v>
      </c>
      <c r="P383" s="57">
        <v>-8.69828012528161E-2</v>
      </c>
      <c r="Q383" s="66">
        <v>13440</v>
      </c>
      <c r="R383" s="57">
        <v>0.39491437467566159</v>
      </c>
      <c r="S383" s="66">
        <v>5860</v>
      </c>
      <c r="T383" s="57">
        <v>0.6068001096791884</v>
      </c>
      <c r="U383" s="66">
        <v>19300</v>
      </c>
      <c r="V383" s="57">
        <v>0.4530944134919439</v>
      </c>
      <c r="W383" s="36">
        <v>29117</v>
      </c>
      <c r="X383" s="57">
        <v>6.7025798885957277E-2</v>
      </c>
      <c r="Y383" s="36">
        <v>7039</v>
      </c>
      <c r="Z383" s="57">
        <v>0.33770429494488785</v>
      </c>
      <c r="AA383" s="36">
        <v>36156</v>
      </c>
      <c r="AB383" s="57">
        <v>0.11078341013824877</v>
      </c>
    </row>
    <row r="384" spans="2:28" collapsed="1">
      <c r="B384" s="173">
        <v>1983</v>
      </c>
      <c r="C384" s="66">
        <v>1781</v>
      </c>
      <c r="D384" s="67">
        <v>-0.11216350947158527</v>
      </c>
      <c r="E384" s="66">
        <v>278</v>
      </c>
      <c r="F384" s="67">
        <v>-0.90042979942693413</v>
      </c>
      <c r="G384" s="66">
        <v>126</v>
      </c>
      <c r="H384" s="67">
        <v>-9.9999999999999978E-2</v>
      </c>
      <c r="I384" s="66">
        <v>404</v>
      </c>
      <c r="J384" s="67">
        <v>-0.86221009549795358</v>
      </c>
      <c r="K384" s="66">
        <v>207116</v>
      </c>
      <c r="L384" s="67">
        <v>-1.3548894149867374E-3</v>
      </c>
      <c r="M384" s="66">
        <v>17300</v>
      </c>
      <c r="N384" s="67">
        <v>-7.0442211595293069E-2</v>
      </c>
      <c r="O384" s="66">
        <v>224416</v>
      </c>
      <c r="P384" s="67">
        <v>-7.043998442533006E-3</v>
      </c>
      <c r="Q384" s="66">
        <v>145914</v>
      </c>
      <c r="R384" s="67">
        <v>0.12032984751462661</v>
      </c>
      <c r="S384" s="66">
        <v>80102</v>
      </c>
      <c r="T384" s="67">
        <v>0.56498124413879336</v>
      </c>
      <c r="U384" s="66">
        <v>226016</v>
      </c>
      <c r="V384" s="67">
        <v>0.24577513697044528</v>
      </c>
      <c r="W384" s="66">
        <v>355089</v>
      </c>
      <c r="X384" s="67">
        <v>3.6946942065255728E-2</v>
      </c>
      <c r="Y384" s="66">
        <v>97528</v>
      </c>
      <c r="Z384" s="67">
        <v>0.39455208407807252</v>
      </c>
      <c r="AA384" s="66">
        <v>452617</v>
      </c>
      <c r="AB384" s="67">
        <v>9.7593920052767791E-2</v>
      </c>
    </row>
    <row r="385" spans="2:28" ht="15" hidden="1" customHeight="1" outlineLevel="1">
      <c r="B385" s="63" t="s">
        <v>90</v>
      </c>
      <c r="C385" s="36">
        <v>334</v>
      </c>
      <c r="D385" s="57">
        <v>1.1830065359477122</v>
      </c>
      <c r="E385" s="66">
        <v>54</v>
      </c>
      <c r="F385" s="57">
        <v>-0.95833333333333337</v>
      </c>
      <c r="G385" s="66">
        <v>4</v>
      </c>
      <c r="H385" s="57">
        <v>-0.8</v>
      </c>
      <c r="I385" s="66">
        <v>58</v>
      </c>
      <c r="J385" s="57">
        <v>-0.95592705167173253</v>
      </c>
      <c r="K385" s="36">
        <v>16207</v>
      </c>
      <c r="L385" s="57">
        <v>3.4203305468700096E-2</v>
      </c>
      <c r="M385" s="36">
        <v>1246</v>
      </c>
      <c r="N385" s="57">
        <v>-0.54822335025380708</v>
      </c>
      <c r="O385" s="36">
        <v>17453</v>
      </c>
      <c r="P385" s="57">
        <v>-5.2960008681968596E-2</v>
      </c>
      <c r="Q385" s="66">
        <v>10454</v>
      </c>
      <c r="R385" s="57">
        <v>0.25966983973972768</v>
      </c>
      <c r="S385" s="66">
        <v>5819</v>
      </c>
      <c r="T385" s="57">
        <v>0.59687156970362243</v>
      </c>
      <c r="U385" s="66">
        <v>16273</v>
      </c>
      <c r="V385" s="57">
        <v>0.36255547182449965</v>
      </c>
      <c r="W385" s="36">
        <v>27049</v>
      </c>
      <c r="X385" s="57">
        <v>6.4125260631810788E-2</v>
      </c>
      <c r="Y385" s="36">
        <v>7069</v>
      </c>
      <c r="Z385" s="57">
        <v>0.10074743070694492</v>
      </c>
      <c r="AA385" s="36">
        <v>34118</v>
      </c>
      <c r="AB385" s="57">
        <v>7.1511573128984596E-2</v>
      </c>
    </row>
    <row r="386" spans="2:28" ht="15" hidden="1" customHeight="1" outlineLevel="1">
      <c r="B386" s="63" t="s">
        <v>89</v>
      </c>
      <c r="C386" s="36">
        <v>96</v>
      </c>
      <c r="D386" s="57">
        <v>-0.42168674698795183</v>
      </c>
      <c r="E386" s="66">
        <v>30</v>
      </c>
      <c r="F386" s="57">
        <v>-0.9732381801962533</v>
      </c>
      <c r="G386" s="66">
        <v>6</v>
      </c>
      <c r="H386" s="57">
        <v>0.5</v>
      </c>
      <c r="I386" s="66">
        <v>36</v>
      </c>
      <c r="J386" s="57">
        <v>-0.96799999999999997</v>
      </c>
      <c r="K386" s="36">
        <v>17548</v>
      </c>
      <c r="L386" s="57">
        <v>-2.3700901301880517E-2</v>
      </c>
      <c r="M386" s="36">
        <v>1318</v>
      </c>
      <c r="N386" s="57">
        <v>-0.35392156862745094</v>
      </c>
      <c r="O386" s="36">
        <v>18866</v>
      </c>
      <c r="P386" s="57">
        <v>-5.7359848106325551E-2</v>
      </c>
      <c r="Q386" s="66">
        <v>11540</v>
      </c>
      <c r="R386" s="57">
        <v>0.200582605076987</v>
      </c>
      <c r="S386" s="66">
        <v>4372</v>
      </c>
      <c r="T386" s="57">
        <v>0.50602824664140544</v>
      </c>
      <c r="U386" s="66">
        <v>15912</v>
      </c>
      <c r="V386" s="57">
        <v>0.27143427886536164</v>
      </c>
      <c r="W386" s="36">
        <v>29214</v>
      </c>
      <c r="X386" s="57">
        <v>1.181034184185914E-2</v>
      </c>
      <c r="Y386" s="36">
        <v>5696</v>
      </c>
      <c r="Z386" s="57">
        <v>0.15140489185364858</v>
      </c>
      <c r="AA386" s="36">
        <v>34910</v>
      </c>
      <c r="AB386" s="57">
        <v>3.2229450029568341E-2</v>
      </c>
    </row>
    <row r="387" spans="2:28" ht="15" hidden="1" customHeight="1" outlineLevel="1">
      <c r="B387" s="63" t="s">
        <v>88</v>
      </c>
      <c r="C387" s="36">
        <v>111</v>
      </c>
      <c r="D387" s="57">
        <v>-0.31481481481481477</v>
      </c>
      <c r="E387" s="66">
        <v>26</v>
      </c>
      <c r="F387" s="57">
        <v>-0.96457765667574935</v>
      </c>
      <c r="G387" s="66">
        <v>23</v>
      </c>
      <c r="H387" s="57">
        <v>-0.45238095238095233</v>
      </c>
      <c r="I387" s="66">
        <v>49</v>
      </c>
      <c r="J387" s="57">
        <v>-0.93685567010309279</v>
      </c>
      <c r="K387" s="36">
        <v>17858</v>
      </c>
      <c r="L387" s="57">
        <v>-8.0574576532976394E-2</v>
      </c>
      <c r="M387" s="36">
        <v>1409</v>
      </c>
      <c r="N387" s="57">
        <v>-0.44701726844583989</v>
      </c>
      <c r="O387" s="36">
        <v>19267</v>
      </c>
      <c r="P387" s="57">
        <v>-0.12307132128715126</v>
      </c>
      <c r="Q387" s="66">
        <v>10738</v>
      </c>
      <c r="R387" s="57">
        <v>0.16036308623298035</v>
      </c>
      <c r="S387" s="66">
        <v>4676</v>
      </c>
      <c r="T387" s="57">
        <v>0.51966200844978871</v>
      </c>
      <c r="U387" s="66">
        <v>15414</v>
      </c>
      <c r="V387" s="57">
        <v>0.25002027410591188</v>
      </c>
      <c r="W387" s="36">
        <v>28733</v>
      </c>
      <c r="X387" s="57">
        <v>-2.8404287694856811E-2</v>
      </c>
      <c r="Y387" s="36">
        <v>6108</v>
      </c>
      <c r="Z387" s="57">
        <v>7.7818951826363225E-2</v>
      </c>
      <c r="AA387" s="36">
        <v>34841</v>
      </c>
      <c r="AB387" s="57">
        <v>-1.1322360953461952E-2</v>
      </c>
    </row>
    <row r="388" spans="2:28" ht="15" hidden="1" customHeight="1" outlineLevel="1">
      <c r="B388" s="63" t="s">
        <v>87</v>
      </c>
      <c r="C388" s="36">
        <v>68</v>
      </c>
      <c r="D388" s="57">
        <v>-8.108108108108103E-2</v>
      </c>
      <c r="E388" s="66">
        <v>26</v>
      </c>
      <c r="F388" s="57">
        <v>-0.97286012526096033</v>
      </c>
      <c r="G388" s="66">
        <v>13</v>
      </c>
      <c r="H388" s="57">
        <v>0.44444444444444442</v>
      </c>
      <c r="I388" s="66">
        <v>39</v>
      </c>
      <c r="J388" s="57">
        <v>-0.95966907962771453</v>
      </c>
      <c r="K388" s="36">
        <v>19506</v>
      </c>
      <c r="L388" s="57">
        <v>0.19098791061179621</v>
      </c>
      <c r="M388" s="36">
        <v>2071</v>
      </c>
      <c r="N388" s="57">
        <v>-0.50947418285172907</v>
      </c>
      <c r="O388" s="36">
        <v>21577</v>
      </c>
      <c r="P388" s="57">
        <v>4.7427184466019456E-2</v>
      </c>
      <c r="Q388" s="66">
        <v>23572</v>
      </c>
      <c r="R388" s="57">
        <v>1.9680181314530345</v>
      </c>
      <c r="S388" s="66">
        <v>4829</v>
      </c>
      <c r="T388" s="57">
        <v>0.49458372021046126</v>
      </c>
      <c r="U388" s="66">
        <v>28401</v>
      </c>
      <c r="V388" s="57">
        <v>1.5419314418687908</v>
      </c>
      <c r="W388" s="36">
        <v>43172</v>
      </c>
      <c r="X388" s="57">
        <v>0.70290312401388455</v>
      </c>
      <c r="Y388" s="36">
        <v>6913</v>
      </c>
      <c r="Z388" s="57">
        <v>-7.3572768694719959E-2</v>
      </c>
      <c r="AA388" s="36">
        <v>50085</v>
      </c>
      <c r="AB388" s="57">
        <v>0.5263302249040045</v>
      </c>
    </row>
    <row r="389" spans="2:28" ht="15" hidden="1" customHeight="1" outlineLevel="1">
      <c r="B389" s="63" t="s">
        <v>86</v>
      </c>
      <c r="C389" s="36">
        <v>69</v>
      </c>
      <c r="D389" s="57">
        <v>-4.166666666666663E-2</v>
      </c>
      <c r="E389" s="66">
        <v>15</v>
      </c>
      <c r="F389" s="57">
        <v>-0.99124343257443082</v>
      </c>
      <c r="G389" s="66">
        <v>17</v>
      </c>
      <c r="H389" s="57">
        <v>-0.5</v>
      </c>
      <c r="I389" s="66">
        <v>32</v>
      </c>
      <c r="J389" s="57">
        <v>-0.98168288494562106</v>
      </c>
      <c r="K389" s="36">
        <v>20808</v>
      </c>
      <c r="L389" s="57">
        <v>0.1606425702811245</v>
      </c>
      <c r="M389" s="36">
        <v>2286</v>
      </c>
      <c r="N389" s="57">
        <v>-0.36990077177508274</v>
      </c>
      <c r="O389" s="36">
        <v>23094</v>
      </c>
      <c r="P389" s="57">
        <v>7.1349044349600987E-2</v>
      </c>
      <c r="Q389" s="66">
        <v>10628</v>
      </c>
      <c r="R389" s="57">
        <v>0.39989462592202307</v>
      </c>
      <c r="S389" s="66">
        <v>4920</v>
      </c>
      <c r="T389" s="57">
        <v>0.67062818336162988</v>
      </c>
      <c r="U389" s="66">
        <v>15548</v>
      </c>
      <c r="V389" s="57">
        <v>0.47556230426117496</v>
      </c>
      <c r="W389" s="36">
        <v>31520</v>
      </c>
      <c r="X389" s="57">
        <v>0.15436733199047792</v>
      </c>
      <c r="Y389" s="36">
        <v>7223</v>
      </c>
      <c r="Z389" s="57">
        <v>9.3234448312395912E-2</v>
      </c>
      <c r="AA389" s="36">
        <v>38743</v>
      </c>
      <c r="AB389" s="57">
        <v>0.1424569473932531</v>
      </c>
    </row>
    <row r="390" spans="2:28" ht="15" hidden="1" customHeight="1" outlineLevel="1">
      <c r="B390" s="63" t="s">
        <v>85</v>
      </c>
      <c r="C390" s="36">
        <v>78</v>
      </c>
      <c r="D390" s="57">
        <v>-0.29090909090909089</v>
      </c>
      <c r="E390" s="66">
        <v>17</v>
      </c>
      <c r="F390" s="57">
        <v>-0.97867001254705144</v>
      </c>
      <c r="G390" s="66">
        <v>14</v>
      </c>
      <c r="H390" s="57">
        <v>0.39999999999999991</v>
      </c>
      <c r="I390" s="66">
        <v>31</v>
      </c>
      <c r="J390" s="57">
        <v>-0.9615861214374225</v>
      </c>
      <c r="K390" s="36">
        <v>20851</v>
      </c>
      <c r="L390" s="57">
        <v>0.164925414827644</v>
      </c>
      <c r="M390" s="36">
        <v>2622</v>
      </c>
      <c r="N390" s="57">
        <v>-0.31665363565285376</v>
      </c>
      <c r="O390" s="36">
        <v>23473</v>
      </c>
      <c r="P390" s="57">
        <v>7.9913507545086526E-2</v>
      </c>
      <c r="Q390" s="66">
        <v>8932</v>
      </c>
      <c r="R390" s="57">
        <v>0.28388673278712084</v>
      </c>
      <c r="S390" s="66">
        <v>5511</v>
      </c>
      <c r="T390" s="57">
        <v>1.1074569789674951</v>
      </c>
      <c r="U390" s="66">
        <v>14443</v>
      </c>
      <c r="V390" s="57">
        <v>0.50888006686167997</v>
      </c>
      <c r="W390" s="36">
        <v>29878</v>
      </c>
      <c r="X390" s="57">
        <v>0.15972518728408969</v>
      </c>
      <c r="Y390" s="36">
        <v>8147</v>
      </c>
      <c r="Z390" s="57">
        <v>0.26075518415351295</v>
      </c>
      <c r="AA390" s="36">
        <v>38025</v>
      </c>
      <c r="AB390" s="57">
        <v>0.1799844840961986</v>
      </c>
    </row>
    <row r="391" spans="2:28" ht="15" hidden="1" customHeight="1" outlineLevel="1">
      <c r="B391" s="63" t="s">
        <v>84</v>
      </c>
      <c r="C391" s="36">
        <v>127</v>
      </c>
      <c r="D391" s="57">
        <v>0.36559139784946226</v>
      </c>
      <c r="E391" s="66">
        <v>15</v>
      </c>
      <c r="F391" s="57">
        <v>-0.97910863509749302</v>
      </c>
      <c r="G391" s="66">
        <v>18</v>
      </c>
      <c r="H391" s="57">
        <v>0.28571428571428581</v>
      </c>
      <c r="I391" s="66">
        <v>33</v>
      </c>
      <c r="J391" s="57">
        <v>-0.95491803278688525</v>
      </c>
      <c r="K391" s="36">
        <v>17840</v>
      </c>
      <c r="L391" s="57">
        <v>0.20150862068965525</v>
      </c>
      <c r="M391" s="36">
        <v>1475</v>
      </c>
      <c r="N391" s="57">
        <v>-0.25012709710218606</v>
      </c>
      <c r="O391" s="36">
        <v>19315</v>
      </c>
      <c r="P391" s="57">
        <v>0.14867677668748147</v>
      </c>
      <c r="Q391" s="66">
        <v>8005</v>
      </c>
      <c r="R391" s="57">
        <v>0.13852936993315312</v>
      </c>
      <c r="S391" s="66">
        <v>4147</v>
      </c>
      <c r="T391" s="57">
        <v>1.1872362869198314</v>
      </c>
      <c r="U391" s="66">
        <v>12152</v>
      </c>
      <c r="V391" s="57">
        <v>0.36126358239050083</v>
      </c>
      <c r="W391" s="36">
        <v>25987</v>
      </c>
      <c r="X391" s="57">
        <v>0.14530630233583075</v>
      </c>
      <c r="Y391" s="36">
        <v>5640</v>
      </c>
      <c r="Z391" s="57">
        <v>0.45473304101109102</v>
      </c>
      <c r="AA391" s="36">
        <v>31627</v>
      </c>
      <c r="AB391" s="57">
        <v>0.19046185116874326</v>
      </c>
    </row>
    <row r="392" spans="2:28" ht="15" hidden="1" customHeight="1" outlineLevel="1">
      <c r="B392" s="63" t="s">
        <v>83</v>
      </c>
      <c r="C392" s="36">
        <v>128</v>
      </c>
      <c r="D392" s="57">
        <v>0.47126436781609193</v>
      </c>
      <c r="E392" s="66">
        <v>21</v>
      </c>
      <c r="F392" s="57">
        <v>-0.94324324324324327</v>
      </c>
      <c r="G392" s="66">
        <v>0</v>
      </c>
      <c r="H392" s="57">
        <v>-1</v>
      </c>
      <c r="I392" s="66">
        <v>21</v>
      </c>
      <c r="J392" s="57">
        <v>-0.94502617801047117</v>
      </c>
      <c r="K392" s="36">
        <v>15669</v>
      </c>
      <c r="L392" s="57">
        <v>0.20299424184261028</v>
      </c>
      <c r="M392" s="36">
        <v>1352</v>
      </c>
      <c r="N392" s="57">
        <v>-0.17004297114794353</v>
      </c>
      <c r="O392" s="36">
        <v>17021</v>
      </c>
      <c r="P392" s="57">
        <v>0.16152586324553031</v>
      </c>
      <c r="Q392" s="66">
        <v>8796</v>
      </c>
      <c r="R392" s="57">
        <v>0.25120910384068273</v>
      </c>
      <c r="S392" s="66">
        <v>3660</v>
      </c>
      <c r="T392" s="57">
        <v>0.9478445981905268</v>
      </c>
      <c r="U392" s="66">
        <v>12456</v>
      </c>
      <c r="V392" s="57">
        <v>0.39813671568077225</v>
      </c>
      <c r="W392" s="36">
        <v>24614</v>
      </c>
      <c r="X392" s="57">
        <v>0.19998049921996874</v>
      </c>
      <c r="Y392" s="36">
        <v>5012</v>
      </c>
      <c r="Z392" s="57">
        <v>0.42386363636363633</v>
      </c>
      <c r="AA392" s="36">
        <v>29626</v>
      </c>
      <c r="AB392" s="57">
        <v>0.2327729693741678</v>
      </c>
    </row>
    <row r="393" spans="2:28" ht="15" hidden="1" customHeight="1" outlineLevel="1">
      <c r="B393" s="63" t="s">
        <v>82</v>
      </c>
      <c r="C393" s="36">
        <v>329</v>
      </c>
      <c r="D393" s="57">
        <v>2.8255813953488373</v>
      </c>
      <c r="E393" s="66">
        <v>168</v>
      </c>
      <c r="F393" s="57">
        <v>-0.70680628272251311</v>
      </c>
      <c r="G393" s="66">
        <v>0</v>
      </c>
      <c r="H393" s="57">
        <v>-1</v>
      </c>
      <c r="I393" s="66">
        <v>168</v>
      </c>
      <c r="J393" s="57">
        <v>-0.7142857142857143</v>
      </c>
      <c r="K393" s="36">
        <v>14809</v>
      </c>
      <c r="L393" s="57">
        <v>0.49495255400767202</v>
      </c>
      <c r="M393" s="36">
        <v>902</v>
      </c>
      <c r="N393" s="57">
        <v>-0.39300134589502023</v>
      </c>
      <c r="O393" s="36">
        <v>15711</v>
      </c>
      <c r="P393" s="57">
        <v>0.379125702247191</v>
      </c>
      <c r="Q393" s="66">
        <v>8825</v>
      </c>
      <c r="R393" s="57">
        <v>0.31696761677361596</v>
      </c>
      <c r="S393" s="66">
        <v>3289</v>
      </c>
      <c r="T393" s="57">
        <v>0.15444015444015435</v>
      </c>
      <c r="U393" s="66">
        <v>12114</v>
      </c>
      <c r="V393" s="57">
        <v>0.2684816753926702</v>
      </c>
      <c r="W393" s="36">
        <v>24131</v>
      </c>
      <c r="X393" s="57">
        <v>0.39760222402409351</v>
      </c>
      <c r="Y393" s="36">
        <v>4191</v>
      </c>
      <c r="Z393" s="57">
        <v>-3.6551724137931063E-2</v>
      </c>
      <c r="AA393" s="36">
        <v>28322</v>
      </c>
      <c r="AB393" s="57">
        <v>0.31023316062176165</v>
      </c>
    </row>
    <row r="394" spans="2:28" ht="15" hidden="1" customHeight="1" outlineLevel="1">
      <c r="B394" s="63" t="s">
        <v>81</v>
      </c>
      <c r="C394" s="36">
        <v>403</v>
      </c>
      <c r="D394" s="57">
        <v>2.3032786885245899</v>
      </c>
      <c r="E394" s="66">
        <v>669</v>
      </c>
      <c r="F394" s="57">
        <v>-9.9596231493943477E-2</v>
      </c>
      <c r="G394" s="66">
        <v>9</v>
      </c>
      <c r="H394" s="57">
        <v>3.5</v>
      </c>
      <c r="I394" s="66">
        <v>678</v>
      </c>
      <c r="J394" s="57">
        <v>-8.9932885906040316E-2</v>
      </c>
      <c r="K394" s="36">
        <v>15975</v>
      </c>
      <c r="L394" s="57">
        <v>0.52607948032097829</v>
      </c>
      <c r="M394" s="36">
        <v>1181</v>
      </c>
      <c r="N394" s="57">
        <v>-0.47881729920564875</v>
      </c>
      <c r="O394" s="36">
        <v>17156</v>
      </c>
      <c r="P394" s="57">
        <v>0.34725930579550801</v>
      </c>
      <c r="Q394" s="66">
        <v>10789</v>
      </c>
      <c r="R394" s="57">
        <v>0.33296268841116872</v>
      </c>
      <c r="S394" s="66">
        <v>3688</v>
      </c>
      <c r="T394" s="57">
        <v>0.17639553429027122</v>
      </c>
      <c r="U394" s="66">
        <v>14477</v>
      </c>
      <c r="V394" s="57">
        <v>0.28925104639772026</v>
      </c>
      <c r="W394" s="36">
        <v>27836</v>
      </c>
      <c r="X394" s="57">
        <v>0.43285118649302512</v>
      </c>
      <c r="Y394" s="36">
        <v>4878</v>
      </c>
      <c r="Z394" s="57">
        <v>-9.7168239866740724E-2</v>
      </c>
      <c r="AA394" s="36">
        <v>32714</v>
      </c>
      <c r="AB394" s="57">
        <v>0.31751913008457522</v>
      </c>
    </row>
    <row r="395" spans="2:28" ht="15" hidden="1" customHeight="1" outlineLevel="1">
      <c r="B395" s="63" t="s">
        <v>80</v>
      </c>
      <c r="C395" s="36">
        <v>133</v>
      </c>
      <c r="D395" s="57">
        <v>0.47777777777777786</v>
      </c>
      <c r="E395" s="66">
        <v>835</v>
      </c>
      <c r="F395" s="57">
        <v>0.71457905544147837</v>
      </c>
      <c r="G395" s="66">
        <v>13</v>
      </c>
      <c r="H395" s="57" t="s">
        <v>143</v>
      </c>
      <c r="I395" s="66">
        <v>848</v>
      </c>
      <c r="J395" s="57">
        <v>0.74127310061601648</v>
      </c>
      <c r="K395" s="36">
        <v>13719</v>
      </c>
      <c r="L395" s="57">
        <v>0.34276206322795333</v>
      </c>
      <c r="M395" s="36">
        <v>1157</v>
      </c>
      <c r="N395" s="57">
        <v>-0.52986590816741164</v>
      </c>
      <c r="O395" s="36">
        <v>14876</v>
      </c>
      <c r="P395" s="57">
        <v>0.17337119419466784</v>
      </c>
      <c r="Q395" s="66">
        <v>8328</v>
      </c>
      <c r="R395" s="57">
        <v>2.4021138601959535E-4</v>
      </c>
      <c r="S395" s="66">
        <v>2626</v>
      </c>
      <c r="T395" s="57">
        <v>-0.21447801376009568</v>
      </c>
      <c r="U395" s="66">
        <v>10954</v>
      </c>
      <c r="V395" s="57">
        <v>-6.1273459593795487E-2</v>
      </c>
      <c r="W395" s="36">
        <v>23015</v>
      </c>
      <c r="X395" s="57">
        <v>0.20371338912133896</v>
      </c>
      <c r="Y395" s="36">
        <v>3796</v>
      </c>
      <c r="Z395" s="57">
        <v>-0.34596829772570636</v>
      </c>
      <c r="AA395" s="36">
        <v>26811</v>
      </c>
      <c r="AB395" s="57">
        <v>7.5710158883004253E-2</v>
      </c>
    </row>
    <row r="396" spans="2:28" ht="15" hidden="1" customHeight="1" outlineLevel="1">
      <c r="B396" s="63" t="s">
        <v>79</v>
      </c>
      <c r="C396" s="36">
        <v>130</v>
      </c>
      <c r="D396" s="57">
        <v>0.2149532710280373</v>
      </c>
      <c r="E396" s="66">
        <v>916</v>
      </c>
      <c r="F396" s="57">
        <v>0.53691275167785224</v>
      </c>
      <c r="G396" s="66">
        <v>23</v>
      </c>
      <c r="H396" s="57">
        <v>10.5</v>
      </c>
      <c r="I396" s="66">
        <v>939</v>
      </c>
      <c r="J396" s="57">
        <v>0.57023411371237454</v>
      </c>
      <c r="K396" s="36">
        <v>16607</v>
      </c>
      <c r="L396" s="57">
        <v>0.56433685003767908</v>
      </c>
      <c r="M396" s="36">
        <v>1592</v>
      </c>
      <c r="N396" s="57">
        <v>-0.1831708568496665</v>
      </c>
      <c r="O396" s="36">
        <v>18199</v>
      </c>
      <c r="P396" s="57">
        <v>0.44838838042180651</v>
      </c>
      <c r="Q396" s="66">
        <v>9635</v>
      </c>
      <c r="R396" s="57">
        <v>0.20981918633852326</v>
      </c>
      <c r="S396" s="66">
        <v>3647</v>
      </c>
      <c r="T396" s="57">
        <v>0.19221967963386732</v>
      </c>
      <c r="U396" s="66">
        <v>13282</v>
      </c>
      <c r="V396" s="57">
        <v>0.20493513562551025</v>
      </c>
      <c r="W396" s="36">
        <v>27288</v>
      </c>
      <c r="X396" s="57">
        <v>0.41513250012964797</v>
      </c>
      <c r="Y396" s="36">
        <v>5262</v>
      </c>
      <c r="Z396" s="57">
        <v>5.0299401197604787E-2</v>
      </c>
      <c r="AA396" s="36">
        <v>32550</v>
      </c>
      <c r="AB396" s="57">
        <v>0.33989215000205819</v>
      </c>
    </row>
    <row r="397" spans="2:28" collapsed="1">
      <c r="B397" s="173">
        <v>1982</v>
      </c>
      <c r="C397" s="66">
        <v>2006</v>
      </c>
      <c r="D397" s="67">
        <v>0.51739788199697423</v>
      </c>
      <c r="E397" s="66">
        <v>2792</v>
      </c>
      <c r="F397" s="67">
        <v>-0.72372847813180297</v>
      </c>
      <c r="G397" s="66">
        <v>140</v>
      </c>
      <c r="H397" s="67">
        <v>-0.14634146341463417</v>
      </c>
      <c r="I397" s="66">
        <v>2932</v>
      </c>
      <c r="J397" s="67">
        <v>-0.71450827653359306</v>
      </c>
      <c r="K397" s="66">
        <v>207397</v>
      </c>
      <c r="L397" s="67">
        <v>0.18952355279232358</v>
      </c>
      <c r="M397" s="66">
        <v>18611</v>
      </c>
      <c r="N397" s="67">
        <v>-0.395570134130103</v>
      </c>
      <c r="O397" s="66">
        <v>226008</v>
      </c>
      <c r="P397" s="67">
        <v>0.10170416877900412</v>
      </c>
      <c r="Q397" s="66">
        <v>130242</v>
      </c>
      <c r="R397" s="67">
        <v>0.37383177570093462</v>
      </c>
      <c r="S397" s="66">
        <v>51184</v>
      </c>
      <c r="T397" s="67">
        <v>0.4803331790837575</v>
      </c>
      <c r="U397" s="66">
        <v>181426</v>
      </c>
      <c r="V397" s="67">
        <v>0.40229405308475941</v>
      </c>
      <c r="W397" s="66">
        <v>342437</v>
      </c>
      <c r="X397" s="67">
        <v>0.22044813834052679</v>
      </c>
      <c r="Y397" s="66">
        <v>69935</v>
      </c>
      <c r="Z397" s="67">
        <v>6.7204834353206788E-2</v>
      </c>
      <c r="AA397" s="66">
        <v>412372</v>
      </c>
      <c r="AB397" s="67">
        <v>0.19143403618460964</v>
      </c>
    </row>
    <row r="398" spans="2:28" ht="15" hidden="1" customHeight="1" outlineLevel="1">
      <c r="B398" s="63" t="s">
        <v>90</v>
      </c>
      <c r="C398" s="36">
        <v>153</v>
      </c>
      <c r="D398" s="57">
        <v>0.75862068965517238</v>
      </c>
      <c r="E398" s="66">
        <v>1296</v>
      </c>
      <c r="F398" s="57">
        <v>0.61194029850746268</v>
      </c>
      <c r="G398" s="66">
        <v>20</v>
      </c>
      <c r="H398" s="57">
        <v>2.3333333333333335</v>
      </c>
      <c r="I398" s="66">
        <v>1316</v>
      </c>
      <c r="J398" s="57">
        <v>0.62469135802469133</v>
      </c>
      <c r="K398" s="36">
        <v>15671</v>
      </c>
      <c r="L398" s="57">
        <v>0.38375275938189835</v>
      </c>
      <c r="M398" s="36">
        <v>2758</v>
      </c>
      <c r="N398" s="57">
        <v>0.62617924528301883</v>
      </c>
      <c r="O398" s="36">
        <v>18429</v>
      </c>
      <c r="P398" s="57">
        <v>0.41532908378772748</v>
      </c>
      <c r="Q398" s="66">
        <v>8299</v>
      </c>
      <c r="R398" s="57">
        <v>0.58832535885167458</v>
      </c>
      <c r="S398" s="66">
        <v>3644</v>
      </c>
      <c r="T398" s="57">
        <v>0.14447236180904532</v>
      </c>
      <c r="U398" s="66">
        <v>11943</v>
      </c>
      <c r="V398" s="57">
        <v>0.42026400285408494</v>
      </c>
      <c r="W398" s="36">
        <v>25419</v>
      </c>
      <c r="X398" s="57">
        <v>0.45742789977638898</v>
      </c>
      <c r="Y398" s="36">
        <v>6422</v>
      </c>
      <c r="Z398" s="57">
        <v>0.31436758084322558</v>
      </c>
      <c r="AA398" s="36">
        <v>31841</v>
      </c>
      <c r="AB398" s="57">
        <v>0.42612084023827657</v>
      </c>
    </row>
    <row r="399" spans="2:28" ht="15" hidden="1" customHeight="1" outlineLevel="1">
      <c r="B399" s="63" t="s">
        <v>89</v>
      </c>
      <c r="C399" s="36">
        <v>166</v>
      </c>
      <c r="D399" s="57">
        <v>9.9337748344370924E-2</v>
      </c>
      <c r="E399" s="66">
        <v>1121</v>
      </c>
      <c r="F399" s="57">
        <v>0.49866310160427818</v>
      </c>
      <c r="G399" s="66">
        <v>4</v>
      </c>
      <c r="H399" s="57">
        <v>0.33333333333333326</v>
      </c>
      <c r="I399" s="66">
        <v>1125</v>
      </c>
      <c r="J399" s="57">
        <v>0.49800266311584562</v>
      </c>
      <c r="K399" s="36">
        <v>17974</v>
      </c>
      <c r="L399" s="57">
        <v>0.58991596638655452</v>
      </c>
      <c r="M399" s="36">
        <v>2040</v>
      </c>
      <c r="N399" s="57">
        <v>0.32639791937581264</v>
      </c>
      <c r="O399" s="36">
        <v>20014</v>
      </c>
      <c r="P399" s="57">
        <v>0.55835863894728655</v>
      </c>
      <c r="Q399" s="66">
        <v>9612</v>
      </c>
      <c r="R399" s="57">
        <v>0.77901166018878398</v>
      </c>
      <c r="S399" s="66">
        <v>2903</v>
      </c>
      <c r="T399" s="57">
        <v>-0.1969571230982019</v>
      </c>
      <c r="U399" s="66">
        <v>12515</v>
      </c>
      <c r="V399" s="57">
        <v>0.38777999556442677</v>
      </c>
      <c r="W399" s="36">
        <v>28873</v>
      </c>
      <c r="X399" s="57">
        <v>0.63985914693019819</v>
      </c>
      <c r="Y399" s="36">
        <v>4947</v>
      </c>
      <c r="Z399" s="57">
        <v>-4.0535298681148135E-2</v>
      </c>
      <c r="AA399" s="36">
        <v>33820</v>
      </c>
      <c r="AB399" s="57">
        <v>0.48574440978781364</v>
      </c>
    </row>
    <row r="400" spans="2:28" ht="15" hidden="1" customHeight="1" outlineLevel="1">
      <c r="B400" s="63" t="s">
        <v>88</v>
      </c>
      <c r="C400" s="36">
        <v>162</v>
      </c>
      <c r="D400" s="57">
        <v>0.55769230769230771</v>
      </c>
      <c r="E400" s="66">
        <v>734</v>
      </c>
      <c r="F400" s="57">
        <v>-3.9267015706806241E-2</v>
      </c>
      <c r="G400" s="66">
        <v>42</v>
      </c>
      <c r="H400" s="57">
        <v>3.666666666666667</v>
      </c>
      <c r="I400" s="66">
        <v>776</v>
      </c>
      <c r="J400" s="57">
        <v>3.8809831824062613E-3</v>
      </c>
      <c r="K400" s="36">
        <v>19423</v>
      </c>
      <c r="L400" s="57">
        <v>0.225348558450571</v>
      </c>
      <c r="M400" s="36">
        <v>2548</v>
      </c>
      <c r="N400" s="57">
        <v>1.797842588893328E-2</v>
      </c>
      <c r="O400" s="36">
        <v>21971</v>
      </c>
      <c r="P400" s="57">
        <v>0.19706875885365593</v>
      </c>
      <c r="Q400" s="66">
        <v>9254</v>
      </c>
      <c r="R400" s="57">
        <v>0.40021183234982605</v>
      </c>
      <c r="S400" s="66">
        <v>3077</v>
      </c>
      <c r="T400" s="57">
        <v>8.7279151943462807E-2</v>
      </c>
      <c r="U400" s="66">
        <v>12331</v>
      </c>
      <c r="V400" s="57">
        <v>0.30638838860048745</v>
      </c>
      <c r="W400" s="36">
        <v>29573</v>
      </c>
      <c r="X400" s="57">
        <v>0.26770404663923175</v>
      </c>
      <c r="Y400" s="36">
        <v>5667</v>
      </c>
      <c r="Z400" s="57">
        <v>6.0838637214526425E-2</v>
      </c>
      <c r="AA400" s="36">
        <v>35240</v>
      </c>
      <c r="AB400" s="57">
        <v>0.22915940006975943</v>
      </c>
    </row>
    <row r="401" spans="2:28" ht="15" hidden="1" customHeight="1" outlineLevel="1">
      <c r="B401" s="63" t="s">
        <v>87</v>
      </c>
      <c r="C401" s="36">
        <v>74</v>
      </c>
      <c r="D401" s="57">
        <v>-0.37815126050420167</v>
      </c>
      <c r="E401" s="66">
        <v>958</v>
      </c>
      <c r="F401" s="57">
        <v>-0.404228855721393</v>
      </c>
      <c r="G401" s="66">
        <v>9</v>
      </c>
      <c r="H401" s="57">
        <v>0.28571428571428581</v>
      </c>
      <c r="I401" s="66">
        <v>967</v>
      </c>
      <c r="J401" s="57">
        <v>-0.4012383900928792</v>
      </c>
      <c r="K401" s="36">
        <v>16378</v>
      </c>
      <c r="L401" s="57">
        <v>-0.16875602700096437</v>
      </c>
      <c r="M401" s="36">
        <v>4222</v>
      </c>
      <c r="N401" s="57">
        <v>0.27823191038449901</v>
      </c>
      <c r="O401" s="36">
        <v>20600</v>
      </c>
      <c r="P401" s="57">
        <v>-0.10458141354429284</v>
      </c>
      <c r="Q401" s="66">
        <v>7942</v>
      </c>
      <c r="R401" s="57">
        <v>0.37452405676704736</v>
      </c>
      <c r="S401" s="66">
        <v>3231</v>
      </c>
      <c r="T401" s="57">
        <v>1.0318949343339545E-2</v>
      </c>
      <c r="U401" s="66">
        <v>11173</v>
      </c>
      <c r="V401" s="57">
        <v>0.24476381461675589</v>
      </c>
      <c r="W401" s="36">
        <v>25352</v>
      </c>
      <c r="X401" s="57">
        <v>-6.8215230814466343E-2</v>
      </c>
      <c r="Y401" s="36">
        <v>7462</v>
      </c>
      <c r="Z401" s="57">
        <v>0.14658881376767052</v>
      </c>
      <c r="AA401" s="36">
        <v>32814</v>
      </c>
      <c r="AB401" s="57">
        <v>-2.6752876972357287E-2</v>
      </c>
    </row>
    <row r="402" spans="2:28" ht="15" hidden="1" customHeight="1" outlineLevel="1">
      <c r="B402" s="63" t="s">
        <v>86</v>
      </c>
      <c r="C402" s="36">
        <v>72</v>
      </c>
      <c r="D402" s="57">
        <v>-0.31428571428571428</v>
      </c>
      <c r="E402" s="66">
        <v>1713</v>
      </c>
      <c r="F402" s="57">
        <v>1.2246753246753248</v>
      </c>
      <c r="G402" s="66">
        <v>34</v>
      </c>
      <c r="H402" s="57">
        <v>10.333333333333334</v>
      </c>
      <c r="I402" s="66">
        <v>1747</v>
      </c>
      <c r="J402" s="57">
        <v>1.260025873221216</v>
      </c>
      <c r="K402" s="36">
        <v>17928</v>
      </c>
      <c r="L402" s="57">
        <v>-0.16656594300590399</v>
      </c>
      <c r="M402" s="36">
        <v>3628</v>
      </c>
      <c r="N402" s="57">
        <v>0.42274509803921578</v>
      </c>
      <c r="O402" s="36">
        <v>21556</v>
      </c>
      <c r="P402" s="57">
        <v>-0.10411038610199075</v>
      </c>
      <c r="Q402" s="66">
        <v>7592</v>
      </c>
      <c r="R402" s="57">
        <v>0.33263120940846069</v>
      </c>
      <c r="S402" s="66">
        <v>2945</v>
      </c>
      <c r="T402" s="57">
        <v>-4.196486662329213E-2</v>
      </c>
      <c r="U402" s="66">
        <v>10537</v>
      </c>
      <c r="V402" s="57">
        <v>0.20134534260631631</v>
      </c>
      <c r="W402" s="36">
        <v>27305</v>
      </c>
      <c r="X402" s="57">
        <v>-2.7703592920984232E-2</v>
      </c>
      <c r="Y402" s="36">
        <v>6607</v>
      </c>
      <c r="Z402" s="57">
        <v>0.17416029856051174</v>
      </c>
      <c r="AA402" s="36">
        <v>33912</v>
      </c>
      <c r="AB402" s="57">
        <v>5.9922871551467694E-3</v>
      </c>
    </row>
    <row r="403" spans="2:28" ht="15" hidden="1" customHeight="1" outlineLevel="1">
      <c r="B403" s="63" t="s">
        <v>85</v>
      </c>
      <c r="C403" s="36">
        <v>110</v>
      </c>
      <c r="D403" s="57">
        <v>0.134020618556701</v>
      </c>
      <c r="E403" s="66">
        <v>797</v>
      </c>
      <c r="F403" s="57">
        <v>-0.47323198942498346</v>
      </c>
      <c r="G403" s="66">
        <v>10</v>
      </c>
      <c r="H403" s="57">
        <v>-0.16666666666666663</v>
      </c>
      <c r="I403" s="66">
        <v>807</v>
      </c>
      <c r="J403" s="57">
        <v>-0.4708196721311475</v>
      </c>
      <c r="K403" s="36">
        <v>17899</v>
      </c>
      <c r="L403" s="57">
        <v>-2.3460090566861269E-2</v>
      </c>
      <c r="M403" s="36">
        <v>3837</v>
      </c>
      <c r="N403" s="57">
        <v>0.15676816400361782</v>
      </c>
      <c r="O403" s="36">
        <v>21736</v>
      </c>
      <c r="P403" s="57">
        <v>4.1578120668945839E-3</v>
      </c>
      <c r="Q403" s="66">
        <v>6957</v>
      </c>
      <c r="R403" s="57">
        <v>0.13657899036105214</v>
      </c>
      <c r="S403" s="66">
        <v>2615</v>
      </c>
      <c r="T403" s="57">
        <v>-0.32042619542619544</v>
      </c>
      <c r="U403" s="66">
        <v>9572</v>
      </c>
      <c r="V403" s="57">
        <v>-3.9823452703380502E-2</v>
      </c>
      <c r="W403" s="36">
        <v>25763</v>
      </c>
      <c r="X403" s="57">
        <v>-1.1396776669224895E-2</v>
      </c>
      <c r="Y403" s="36">
        <v>6462</v>
      </c>
      <c r="Z403" s="57">
        <v>-9.9623798244391826E-2</v>
      </c>
      <c r="AA403" s="36">
        <v>32225</v>
      </c>
      <c r="AB403" s="57">
        <v>-3.0447994704696613E-2</v>
      </c>
    </row>
    <row r="404" spans="2:28" ht="15" hidden="1" customHeight="1" outlineLevel="1">
      <c r="B404" s="63" t="s">
        <v>84</v>
      </c>
      <c r="C404" s="36">
        <v>93</v>
      </c>
      <c r="D404" s="57">
        <v>0.453125</v>
      </c>
      <c r="E404" s="66">
        <v>718</v>
      </c>
      <c r="F404" s="57">
        <v>-0.53826366559485528</v>
      </c>
      <c r="G404" s="66">
        <v>14</v>
      </c>
      <c r="H404" s="57">
        <v>0.55555555555555558</v>
      </c>
      <c r="I404" s="66">
        <v>732</v>
      </c>
      <c r="J404" s="57">
        <v>-0.53196930946291565</v>
      </c>
      <c r="K404" s="36">
        <v>14848</v>
      </c>
      <c r="L404" s="57">
        <v>0.10254696665924112</v>
      </c>
      <c r="M404" s="36">
        <v>1967</v>
      </c>
      <c r="N404" s="57">
        <v>0.29407894736842111</v>
      </c>
      <c r="O404" s="36">
        <v>16815</v>
      </c>
      <c r="P404" s="57">
        <v>0.12197237605925126</v>
      </c>
      <c r="Q404" s="66">
        <v>7031</v>
      </c>
      <c r="R404" s="57">
        <v>0.56140350877192979</v>
      </c>
      <c r="S404" s="66">
        <v>1896</v>
      </c>
      <c r="T404" s="57">
        <v>-0.43988183161004435</v>
      </c>
      <c r="U404" s="66">
        <v>8927</v>
      </c>
      <c r="V404" s="57">
        <v>0.13171906693711977</v>
      </c>
      <c r="W404" s="36">
        <v>22690</v>
      </c>
      <c r="X404" s="57">
        <v>0.15830312930726431</v>
      </c>
      <c r="Y404" s="36">
        <v>3877</v>
      </c>
      <c r="Z404" s="57">
        <v>-0.21102971102971102</v>
      </c>
      <c r="AA404" s="36">
        <v>26567</v>
      </c>
      <c r="AB404" s="57">
        <v>8.4234583520385264E-2</v>
      </c>
    </row>
    <row r="405" spans="2:28" ht="15" hidden="1" customHeight="1" outlineLevel="1">
      <c r="B405" s="63" t="s">
        <v>83</v>
      </c>
      <c r="C405" s="36">
        <v>87</v>
      </c>
      <c r="D405" s="57">
        <v>0.40322580645161299</v>
      </c>
      <c r="E405" s="66">
        <v>370</v>
      </c>
      <c r="F405" s="57">
        <v>-0.6266397578203835</v>
      </c>
      <c r="G405" s="66">
        <v>12</v>
      </c>
      <c r="H405" s="57">
        <v>-0.63636363636363635</v>
      </c>
      <c r="I405" s="66">
        <v>382</v>
      </c>
      <c r="J405" s="57">
        <v>-0.626953125</v>
      </c>
      <c r="K405" s="36">
        <v>13025</v>
      </c>
      <c r="L405" s="57">
        <v>-0.15085729187039576</v>
      </c>
      <c r="M405" s="36">
        <v>1629</v>
      </c>
      <c r="N405" s="57">
        <v>-4.2787286063569185E-3</v>
      </c>
      <c r="O405" s="36">
        <v>14654</v>
      </c>
      <c r="P405" s="57">
        <v>-0.13673048600883653</v>
      </c>
      <c r="Q405" s="66">
        <v>7030</v>
      </c>
      <c r="R405" s="57">
        <v>0.30936859750419066</v>
      </c>
      <c r="S405" s="66">
        <v>1879</v>
      </c>
      <c r="T405" s="57">
        <v>0.2905219780219781</v>
      </c>
      <c r="U405" s="66">
        <v>8909</v>
      </c>
      <c r="V405" s="57">
        <v>0.30534798534798524</v>
      </c>
      <c r="W405" s="36">
        <v>20512</v>
      </c>
      <c r="X405" s="57">
        <v>-5.7396259363080793E-2</v>
      </c>
      <c r="Y405" s="36">
        <v>3520</v>
      </c>
      <c r="Z405" s="57">
        <v>0.12640000000000007</v>
      </c>
      <c r="AA405" s="36">
        <v>24032</v>
      </c>
      <c r="AB405" s="57">
        <v>-3.4316483163224332E-2</v>
      </c>
    </row>
    <row r="406" spans="2:28" ht="15" hidden="1" customHeight="1" outlineLevel="1">
      <c r="B406" s="63" t="s">
        <v>82</v>
      </c>
      <c r="C406" s="36">
        <v>86</v>
      </c>
      <c r="D406" s="57">
        <v>-0.42666666666666664</v>
      </c>
      <c r="E406" s="66">
        <v>573</v>
      </c>
      <c r="F406" s="57">
        <v>-0.38912579957356075</v>
      </c>
      <c r="G406" s="66">
        <v>15</v>
      </c>
      <c r="H406" s="57">
        <v>-0.95562130177514792</v>
      </c>
      <c r="I406" s="66">
        <v>588</v>
      </c>
      <c r="J406" s="57">
        <v>-0.53918495297805635</v>
      </c>
      <c r="K406" s="36">
        <v>9906</v>
      </c>
      <c r="L406" s="57">
        <v>-0.16552944149608284</v>
      </c>
      <c r="M406" s="36">
        <v>1486</v>
      </c>
      <c r="N406" s="57">
        <v>-0.12018946121965657</v>
      </c>
      <c r="O406" s="36">
        <v>11392</v>
      </c>
      <c r="P406" s="57">
        <v>-0.15988200589970503</v>
      </c>
      <c r="Q406" s="66">
        <v>6701</v>
      </c>
      <c r="R406" s="57">
        <v>0.1513745704467353</v>
      </c>
      <c r="S406" s="66">
        <v>2849</v>
      </c>
      <c r="T406" s="57">
        <v>3.9022611232676807E-2</v>
      </c>
      <c r="U406" s="66">
        <v>9550</v>
      </c>
      <c r="V406" s="57">
        <v>0.11539359962625562</v>
      </c>
      <c r="W406" s="36">
        <v>17266</v>
      </c>
      <c r="X406" s="57">
        <v>-8.0568720379146974E-2</v>
      </c>
      <c r="Y406" s="36">
        <v>4350</v>
      </c>
      <c r="Z406" s="57">
        <v>-8.7859089955965586E-2</v>
      </c>
      <c r="AA406" s="36">
        <v>21616</v>
      </c>
      <c r="AB406" s="57">
        <v>-8.2045184304399554E-2</v>
      </c>
    </row>
    <row r="407" spans="2:28" ht="15" hidden="1" customHeight="1" outlineLevel="1">
      <c r="B407" s="63" t="s">
        <v>81</v>
      </c>
      <c r="C407" s="36">
        <v>122</v>
      </c>
      <c r="D407" s="57">
        <v>-0.26506024096385539</v>
      </c>
      <c r="E407" s="66">
        <v>743</v>
      </c>
      <c r="F407" s="57">
        <v>-0.33955555555555561</v>
      </c>
      <c r="G407" s="66">
        <v>2</v>
      </c>
      <c r="H407" s="57">
        <v>-0.99090909090909096</v>
      </c>
      <c r="I407" s="66">
        <v>745</v>
      </c>
      <c r="J407" s="57">
        <v>-0.44609665427509293</v>
      </c>
      <c r="K407" s="36">
        <v>10468</v>
      </c>
      <c r="L407" s="57">
        <v>-0.18909288093578125</v>
      </c>
      <c r="M407" s="36">
        <v>2266</v>
      </c>
      <c r="N407" s="57">
        <v>8.6810551558752946E-2</v>
      </c>
      <c r="O407" s="36">
        <v>12734</v>
      </c>
      <c r="P407" s="57">
        <v>-0.15072695744964648</v>
      </c>
      <c r="Q407" s="66">
        <v>8094</v>
      </c>
      <c r="R407" s="57">
        <v>0.23799327011318439</v>
      </c>
      <c r="S407" s="66">
        <v>3135</v>
      </c>
      <c r="T407" s="57">
        <v>0.50648726573762604</v>
      </c>
      <c r="U407" s="66">
        <v>11229</v>
      </c>
      <c r="V407" s="57">
        <v>0.30281935259310822</v>
      </c>
      <c r="W407" s="36">
        <v>19427</v>
      </c>
      <c r="X407" s="57">
        <v>-6.3217282283730358E-2</v>
      </c>
      <c r="Y407" s="36">
        <v>5403</v>
      </c>
      <c r="Z407" s="57">
        <v>0.23187414500684</v>
      </c>
      <c r="AA407" s="36">
        <v>24830</v>
      </c>
      <c r="AB407" s="57">
        <v>-1.1701958286897018E-2</v>
      </c>
    </row>
    <row r="408" spans="2:28" ht="15" hidden="1" customHeight="1" outlineLevel="1">
      <c r="B408" s="63" t="s">
        <v>80</v>
      </c>
      <c r="C408" s="36">
        <v>90</v>
      </c>
      <c r="D408" s="57">
        <v>-0.37931034482758619</v>
      </c>
      <c r="E408" s="66">
        <v>487</v>
      </c>
      <c r="F408" s="57">
        <v>-0.50102459016393441</v>
      </c>
      <c r="G408" s="66">
        <v>0</v>
      </c>
      <c r="H408" s="57">
        <v>-1</v>
      </c>
      <c r="I408" s="66">
        <v>487</v>
      </c>
      <c r="J408" s="57">
        <v>-0.57430069930069938</v>
      </c>
      <c r="K408" s="36">
        <v>10217</v>
      </c>
      <c r="L408" s="57">
        <v>-0.28497445587514869</v>
      </c>
      <c r="M408" s="36">
        <v>2461</v>
      </c>
      <c r="N408" s="57">
        <v>0.10656474820143891</v>
      </c>
      <c r="O408" s="36">
        <v>12678</v>
      </c>
      <c r="P408" s="57">
        <v>-0.23224126445830562</v>
      </c>
      <c r="Q408" s="66">
        <v>8326</v>
      </c>
      <c r="R408" s="57">
        <v>0.25146550428378167</v>
      </c>
      <c r="S408" s="66">
        <v>3343</v>
      </c>
      <c r="T408" s="57">
        <v>0.84390512961941533</v>
      </c>
      <c r="U408" s="66">
        <v>11669</v>
      </c>
      <c r="V408" s="57">
        <v>0.3783368769194424</v>
      </c>
      <c r="W408" s="36">
        <v>19120</v>
      </c>
      <c r="X408" s="57">
        <v>-0.1333907446856728</v>
      </c>
      <c r="Y408" s="36">
        <v>5804</v>
      </c>
      <c r="Z408" s="57">
        <v>0.38026159334126031</v>
      </c>
      <c r="AA408" s="36">
        <v>24924</v>
      </c>
      <c r="AB408" s="57">
        <v>-5.1164915486523577E-2</v>
      </c>
    </row>
    <row r="409" spans="2:28" ht="15" hidden="1" customHeight="1" outlineLevel="1">
      <c r="B409" s="63" t="s">
        <v>79</v>
      </c>
      <c r="C409" s="36">
        <v>107</v>
      </c>
      <c r="D409" s="57">
        <v>-0.3141025641025641</v>
      </c>
      <c r="E409" s="66">
        <v>596</v>
      </c>
      <c r="F409" s="57">
        <v>-0.35217391304347823</v>
      </c>
      <c r="G409" s="66">
        <v>2</v>
      </c>
      <c r="H409" s="57">
        <v>-0.98581560283687941</v>
      </c>
      <c r="I409" s="66">
        <v>598</v>
      </c>
      <c r="J409" s="57">
        <v>-0.43638077285579646</v>
      </c>
      <c r="K409" s="36">
        <v>10616</v>
      </c>
      <c r="L409" s="57">
        <v>-2.659086741243355E-2</v>
      </c>
      <c r="M409" s="36">
        <v>1949</v>
      </c>
      <c r="N409" s="57">
        <v>4.5040214477211737E-2</v>
      </c>
      <c r="O409" s="36">
        <v>12565</v>
      </c>
      <c r="P409" s="57">
        <v>-1.6130295200062594E-2</v>
      </c>
      <c r="Q409" s="66">
        <v>7964</v>
      </c>
      <c r="R409" s="57">
        <v>0.22128507897561733</v>
      </c>
      <c r="S409" s="66">
        <v>3059</v>
      </c>
      <c r="T409" s="57">
        <v>0.73216308040770106</v>
      </c>
      <c r="U409" s="66">
        <v>11023</v>
      </c>
      <c r="V409" s="57">
        <v>0.33015566550018094</v>
      </c>
      <c r="W409" s="36">
        <v>19283</v>
      </c>
      <c r="X409" s="57">
        <v>4.2155326163324958E-2</v>
      </c>
      <c r="Y409" s="36">
        <v>5010</v>
      </c>
      <c r="Z409" s="57">
        <v>0.32820784729586427</v>
      </c>
      <c r="AA409" s="36">
        <v>24293</v>
      </c>
      <c r="AB409" s="57">
        <v>9.0594837261503969E-2</v>
      </c>
    </row>
    <row r="410" spans="2:28" collapsed="1">
      <c r="B410" s="173">
        <v>1981</v>
      </c>
      <c r="C410" s="66">
        <v>1322</v>
      </c>
      <c r="D410" s="67">
        <v>-5.9743954480796613E-2</v>
      </c>
      <c r="E410" s="66">
        <v>10106</v>
      </c>
      <c r="F410" s="67">
        <v>-0.2050031466331026</v>
      </c>
      <c r="G410" s="66">
        <v>164</v>
      </c>
      <c r="H410" s="67">
        <v>-0.82718651211801897</v>
      </c>
      <c r="I410" s="66">
        <v>10270</v>
      </c>
      <c r="J410" s="67">
        <v>-0.24822487372813118</v>
      </c>
      <c r="K410" s="66">
        <v>174353</v>
      </c>
      <c r="L410" s="67">
        <v>-1.3868386075054473E-2</v>
      </c>
      <c r="M410" s="66">
        <v>30791</v>
      </c>
      <c r="N410" s="67">
        <v>0.18764946385867476</v>
      </c>
      <c r="O410" s="66">
        <v>205144</v>
      </c>
      <c r="P410" s="67">
        <v>1.1902471748277188E-2</v>
      </c>
      <c r="Q410" s="66">
        <v>94802</v>
      </c>
      <c r="R410" s="67">
        <v>0.34974443669291122</v>
      </c>
      <c r="S410" s="66">
        <v>34576</v>
      </c>
      <c r="T410" s="67">
        <v>4.8011639185256971E-2</v>
      </c>
      <c r="U410" s="66">
        <v>129378</v>
      </c>
      <c r="V410" s="67">
        <v>0.25331060070329081</v>
      </c>
      <c r="W410" s="66">
        <v>280583</v>
      </c>
      <c r="X410" s="67">
        <v>7.4372032470516158E-2</v>
      </c>
      <c r="Y410" s="66">
        <v>65531</v>
      </c>
      <c r="Z410" s="67">
        <v>9.4609718208696014E-2</v>
      </c>
      <c r="AA410" s="66">
        <v>346114</v>
      </c>
      <c r="AB410" s="67">
        <v>7.8146074940736998E-2</v>
      </c>
    </row>
    <row r="411" spans="2:28" ht="15" hidden="1" customHeight="1" outlineLevel="1">
      <c r="B411" s="63" t="s">
        <v>90</v>
      </c>
      <c r="C411" s="36">
        <v>87</v>
      </c>
      <c r="D411" s="57">
        <v>-0.51396648044692739</v>
      </c>
      <c r="E411" s="66">
        <v>804</v>
      </c>
      <c r="F411" s="57">
        <v>-0.37480559875583208</v>
      </c>
      <c r="G411" s="66">
        <v>6</v>
      </c>
      <c r="H411" s="57">
        <v>-0.94957983193277307</v>
      </c>
      <c r="I411" s="66">
        <v>810</v>
      </c>
      <c r="J411" s="57">
        <v>-0.42348754448398573</v>
      </c>
      <c r="K411" s="36">
        <v>11325</v>
      </c>
      <c r="L411" s="57">
        <v>-3.1388983920629498E-2</v>
      </c>
      <c r="M411" s="36">
        <v>1696</v>
      </c>
      <c r="N411" s="57">
        <v>-0.17948717948717952</v>
      </c>
      <c r="O411" s="36">
        <v>13021</v>
      </c>
      <c r="P411" s="57">
        <v>-5.3637619013009674E-2</v>
      </c>
      <c r="Q411" s="66">
        <v>5225</v>
      </c>
      <c r="R411" s="57">
        <v>0.24256837098692041</v>
      </c>
      <c r="S411" s="66">
        <v>3184</v>
      </c>
      <c r="T411" s="57">
        <v>0.73326075122482304</v>
      </c>
      <c r="U411" s="66">
        <v>8409</v>
      </c>
      <c r="V411" s="57">
        <v>0.39175769612711031</v>
      </c>
      <c r="W411" s="36">
        <v>17441</v>
      </c>
      <c r="X411" s="57">
        <v>4.5501670314480602E-3</v>
      </c>
      <c r="Y411" s="36">
        <v>4886</v>
      </c>
      <c r="Z411" s="57">
        <v>0.2145165299527716</v>
      </c>
      <c r="AA411" s="36">
        <v>22327</v>
      </c>
      <c r="AB411" s="57">
        <v>4.4049567453822824E-2</v>
      </c>
    </row>
    <row r="412" spans="2:28" ht="15" hidden="1" customHeight="1" outlineLevel="1">
      <c r="B412" s="63" t="s">
        <v>89</v>
      </c>
      <c r="C412" s="36">
        <v>151</v>
      </c>
      <c r="D412" s="57">
        <v>-6.5789473684210176E-3</v>
      </c>
      <c r="E412" s="66">
        <v>748</v>
      </c>
      <c r="F412" s="57">
        <v>-0.5149156939040207</v>
      </c>
      <c r="G412" s="66">
        <v>3</v>
      </c>
      <c r="H412" s="57">
        <v>-0.97413793103448276</v>
      </c>
      <c r="I412" s="66">
        <v>751</v>
      </c>
      <c r="J412" s="57">
        <v>-0.54704463208685161</v>
      </c>
      <c r="K412" s="36">
        <v>11305</v>
      </c>
      <c r="L412" s="57">
        <v>-0.14530883798291372</v>
      </c>
      <c r="M412" s="36">
        <v>1538</v>
      </c>
      <c r="N412" s="57">
        <v>-0.23936696340257169</v>
      </c>
      <c r="O412" s="36">
        <v>12843</v>
      </c>
      <c r="P412" s="57">
        <v>-0.15778083808774346</v>
      </c>
      <c r="Q412" s="66">
        <v>5403</v>
      </c>
      <c r="R412" s="57">
        <v>7.4368661761781585E-2</v>
      </c>
      <c r="S412" s="66">
        <v>3615</v>
      </c>
      <c r="T412" s="57">
        <v>1.2467371037911748</v>
      </c>
      <c r="U412" s="66">
        <v>9018</v>
      </c>
      <c r="V412" s="57">
        <v>0.35854172943657736</v>
      </c>
      <c r="W412" s="36">
        <v>17607</v>
      </c>
      <c r="X412" s="57">
        <v>-0.11744360902255635</v>
      </c>
      <c r="Y412" s="36">
        <v>5156</v>
      </c>
      <c r="Z412" s="57">
        <v>0.3760341606618629</v>
      </c>
      <c r="AA412" s="36">
        <v>22763</v>
      </c>
      <c r="AB412" s="57">
        <v>-3.9414271848757232E-2</v>
      </c>
    </row>
    <row r="413" spans="2:28" ht="15" hidden="1" customHeight="1" outlineLevel="1">
      <c r="B413" s="63" t="s">
        <v>88</v>
      </c>
      <c r="C413" s="36">
        <v>104</v>
      </c>
      <c r="D413" s="57">
        <v>-9.5652173913043481E-2</v>
      </c>
      <c r="E413" s="66">
        <v>764</v>
      </c>
      <c r="F413" s="57">
        <v>-0.38137651821862351</v>
      </c>
      <c r="G413" s="66">
        <v>9</v>
      </c>
      <c r="H413" s="57">
        <v>-0.96666666666666667</v>
      </c>
      <c r="I413" s="66">
        <v>773</v>
      </c>
      <c r="J413" s="57">
        <v>-0.48637873754152827</v>
      </c>
      <c r="K413" s="36">
        <v>15851</v>
      </c>
      <c r="L413" s="57">
        <v>-0.22500366694372465</v>
      </c>
      <c r="M413" s="36">
        <v>2503</v>
      </c>
      <c r="N413" s="57">
        <v>-0.2911356556216369</v>
      </c>
      <c r="O413" s="36">
        <v>18354</v>
      </c>
      <c r="P413" s="57">
        <v>-0.23473982655103398</v>
      </c>
      <c r="Q413" s="66">
        <v>6609</v>
      </c>
      <c r="R413" s="57">
        <v>0.18060021436227225</v>
      </c>
      <c r="S413" s="66">
        <v>2830</v>
      </c>
      <c r="T413" s="57">
        <v>1.4955908289241622</v>
      </c>
      <c r="U413" s="66">
        <v>9439</v>
      </c>
      <c r="V413" s="57">
        <v>0.40210932857991688</v>
      </c>
      <c r="W413" s="36">
        <v>23328</v>
      </c>
      <c r="X413" s="57">
        <v>-0.14864421006532613</v>
      </c>
      <c r="Y413" s="36">
        <v>5342</v>
      </c>
      <c r="Z413" s="57">
        <v>8.2472137791286704E-2</v>
      </c>
      <c r="AA413" s="36">
        <v>28670</v>
      </c>
      <c r="AB413" s="57">
        <v>-0.11337209302325579</v>
      </c>
    </row>
    <row r="414" spans="2:28" ht="15" hidden="1" customHeight="1" outlineLevel="1">
      <c r="B414" s="63" t="s">
        <v>87</v>
      </c>
      <c r="C414" s="36">
        <v>119</v>
      </c>
      <c r="D414" s="57">
        <v>-0.29585798816568043</v>
      </c>
      <c r="E414" s="66">
        <v>1608</v>
      </c>
      <c r="F414" s="57">
        <v>0.66115702479338845</v>
      </c>
      <c r="G414" s="66">
        <v>7</v>
      </c>
      <c r="H414" s="57">
        <v>-0.96943231441048039</v>
      </c>
      <c r="I414" s="66">
        <v>1615</v>
      </c>
      <c r="J414" s="57">
        <v>0.3492063492063493</v>
      </c>
      <c r="K414" s="36">
        <v>19703</v>
      </c>
      <c r="L414" s="57">
        <v>-7.7056398725875996E-2</v>
      </c>
      <c r="M414" s="36">
        <v>3303</v>
      </c>
      <c r="N414" s="57">
        <v>-0.21506653992395441</v>
      </c>
      <c r="O414" s="36">
        <v>23006</v>
      </c>
      <c r="P414" s="57">
        <v>-9.9780873376115187E-2</v>
      </c>
      <c r="Q414" s="66">
        <v>5778</v>
      </c>
      <c r="R414" s="57">
        <v>0.13561320754716988</v>
      </c>
      <c r="S414" s="66">
        <v>3198</v>
      </c>
      <c r="T414" s="57">
        <v>1.6828859060402683</v>
      </c>
      <c r="U414" s="66">
        <v>8976</v>
      </c>
      <c r="V414" s="57">
        <v>0.42929936305732475</v>
      </c>
      <c r="W414" s="36">
        <v>27208</v>
      </c>
      <c r="X414" s="57">
        <v>-1.3237587495013248E-2</v>
      </c>
      <c r="Y414" s="36">
        <v>6508</v>
      </c>
      <c r="Z414" s="57">
        <v>0.15615562266832472</v>
      </c>
      <c r="AA414" s="36">
        <v>33716</v>
      </c>
      <c r="AB414" s="57">
        <v>1.5480995120775942E-2</v>
      </c>
    </row>
    <row r="415" spans="2:28" ht="15" hidden="1" customHeight="1" outlineLevel="1">
      <c r="B415" s="63" t="s">
        <v>86</v>
      </c>
      <c r="C415" s="36">
        <v>105</v>
      </c>
      <c r="D415" s="57">
        <v>3.9603960396039639E-2</v>
      </c>
      <c r="E415" s="66">
        <v>770</v>
      </c>
      <c r="F415" s="57">
        <v>-0.4240837696335078</v>
      </c>
      <c r="G415" s="66">
        <v>3</v>
      </c>
      <c r="H415" s="57">
        <v>-0.98642533936651589</v>
      </c>
      <c r="I415" s="66">
        <v>773</v>
      </c>
      <c r="J415" s="57">
        <v>-0.50385109114249038</v>
      </c>
      <c r="K415" s="36">
        <v>21511</v>
      </c>
      <c r="L415" s="57">
        <v>0.10284542425019216</v>
      </c>
      <c r="M415" s="36">
        <v>2550</v>
      </c>
      <c r="N415" s="57">
        <v>-0.38554216867469882</v>
      </c>
      <c r="O415" s="36">
        <v>24061</v>
      </c>
      <c r="P415" s="57">
        <v>1.7163390403720058E-2</v>
      </c>
      <c r="Q415" s="66">
        <v>5697</v>
      </c>
      <c r="R415" s="57">
        <v>0.15230582524271852</v>
      </c>
      <c r="S415" s="66">
        <v>3074</v>
      </c>
      <c r="T415" s="57">
        <v>1.6295979469632162</v>
      </c>
      <c r="U415" s="66">
        <v>8771</v>
      </c>
      <c r="V415" s="57">
        <v>0.43481105840013079</v>
      </c>
      <c r="W415" s="36">
        <v>28083</v>
      </c>
      <c r="X415" s="57">
        <v>8.4830223664387638E-2</v>
      </c>
      <c r="Y415" s="36">
        <v>5627</v>
      </c>
      <c r="Z415" s="57">
        <v>1.5703971119133575E-2</v>
      </c>
      <c r="AA415" s="36">
        <v>33710</v>
      </c>
      <c r="AB415" s="57">
        <v>7.2644541317975042E-2</v>
      </c>
    </row>
    <row r="416" spans="2:28" ht="15" hidden="1" customHeight="1" outlineLevel="1">
      <c r="B416" s="63" t="s">
        <v>85</v>
      </c>
      <c r="C416" s="36">
        <v>97</v>
      </c>
      <c r="D416" s="57">
        <v>-0.18487394957983194</v>
      </c>
      <c r="E416" s="66">
        <v>1513</v>
      </c>
      <c r="F416" s="57">
        <v>0.41269841269841279</v>
      </c>
      <c r="G416" s="66">
        <v>12</v>
      </c>
      <c r="H416" s="57">
        <v>-0.94805194805194803</v>
      </c>
      <c r="I416" s="66">
        <v>1525</v>
      </c>
      <c r="J416" s="57">
        <v>0.17127496159754219</v>
      </c>
      <c r="K416" s="36">
        <v>18329</v>
      </c>
      <c r="L416" s="57">
        <v>-2.0677495191280149E-2</v>
      </c>
      <c r="M416" s="36">
        <v>3317</v>
      </c>
      <c r="N416" s="57">
        <v>-0.1585489599188229</v>
      </c>
      <c r="O416" s="36">
        <v>21646</v>
      </c>
      <c r="P416" s="57">
        <v>-4.4664136287403955E-2</v>
      </c>
      <c r="Q416" s="66">
        <v>6121</v>
      </c>
      <c r="R416" s="57">
        <v>0.19714453354195194</v>
      </c>
      <c r="S416" s="66">
        <v>3848</v>
      </c>
      <c r="T416" s="57">
        <v>3.5111371629542791</v>
      </c>
      <c r="U416" s="66">
        <v>9969</v>
      </c>
      <c r="V416" s="57">
        <v>0.67096882333221597</v>
      </c>
      <c r="W416" s="36">
        <v>26060</v>
      </c>
      <c r="X416" s="57">
        <v>4.1608377632998961E-2</v>
      </c>
      <c r="Y416" s="36">
        <v>7177</v>
      </c>
      <c r="Z416" s="57">
        <v>0.42797453243135686</v>
      </c>
      <c r="AA416" s="36">
        <v>33237</v>
      </c>
      <c r="AB416" s="57">
        <v>0.10624063904143788</v>
      </c>
    </row>
    <row r="417" spans="2:28" ht="15" hidden="1" customHeight="1" outlineLevel="1">
      <c r="B417" s="63" t="s">
        <v>84</v>
      </c>
      <c r="C417" s="36">
        <v>64</v>
      </c>
      <c r="D417" s="57">
        <v>-0.44827586206896552</v>
      </c>
      <c r="E417" s="66">
        <v>1555</v>
      </c>
      <c r="F417" s="57">
        <v>0.15958240119313949</v>
      </c>
      <c r="G417" s="66">
        <v>9</v>
      </c>
      <c r="H417" s="57">
        <v>-0.95945945945945943</v>
      </c>
      <c r="I417" s="66">
        <v>1564</v>
      </c>
      <c r="J417" s="57">
        <v>6.3979526551505295E-4</v>
      </c>
      <c r="K417" s="36">
        <v>13467</v>
      </c>
      <c r="L417" s="57">
        <v>2.2784233310549018E-2</v>
      </c>
      <c r="M417" s="36">
        <v>1520</v>
      </c>
      <c r="N417" s="57">
        <v>-0.50163934426229506</v>
      </c>
      <c r="O417" s="36">
        <v>14987</v>
      </c>
      <c r="P417" s="57">
        <v>-7.5846334093852108E-2</v>
      </c>
      <c r="Q417" s="66">
        <v>4503</v>
      </c>
      <c r="R417" s="57">
        <v>0.25118088357877189</v>
      </c>
      <c r="S417" s="66">
        <v>3385</v>
      </c>
      <c r="T417" s="57">
        <v>2.3951855566700102</v>
      </c>
      <c r="U417" s="66">
        <v>7888</v>
      </c>
      <c r="V417" s="57">
        <v>0.71627502175805047</v>
      </c>
      <c r="W417" s="36">
        <v>19589</v>
      </c>
      <c r="X417" s="57">
        <v>7.4960215112769513E-2</v>
      </c>
      <c r="Y417" s="36">
        <v>4914</v>
      </c>
      <c r="Z417" s="57">
        <v>0.15108924806746304</v>
      </c>
      <c r="AA417" s="36">
        <v>24503</v>
      </c>
      <c r="AB417" s="57">
        <v>8.940956784634535E-2</v>
      </c>
    </row>
    <row r="418" spans="2:28" ht="15" hidden="1" customHeight="1" outlineLevel="1">
      <c r="B418" s="63" t="s">
        <v>83</v>
      </c>
      <c r="C418" s="36">
        <v>62</v>
      </c>
      <c r="D418" s="57">
        <v>-0.5</v>
      </c>
      <c r="E418" s="66">
        <v>991</v>
      </c>
      <c r="F418" s="57">
        <v>-4.8944337811900218E-2</v>
      </c>
      <c r="G418" s="66">
        <v>33</v>
      </c>
      <c r="H418" s="57">
        <v>-0.88421052631578945</v>
      </c>
      <c r="I418" s="66">
        <v>1024</v>
      </c>
      <c r="J418" s="57">
        <v>-0.22833458929917105</v>
      </c>
      <c r="K418" s="36">
        <v>15339</v>
      </c>
      <c r="L418" s="57">
        <v>7.4876847290641368E-3</v>
      </c>
      <c r="M418" s="36">
        <v>1636</v>
      </c>
      <c r="N418" s="57">
        <v>-0.30174989329918911</v>
      </c>
      <c r="O418" s="36">
        <v>16975</v>
      </c>
      <c r="P418" s="57">
        <v>-3.3754553734061887E-2</v>
      </c>
      <c r="Q418" s="66">
        <v>5369</v>
      </c>
      <c r="R418" s="57">
        <v>0.14820359281437123</v>
      </c>
      <c r="S418" s="66">
        <v>1456</v>
      </c>
      <c r="T418" s="57">
        <v>0.92847682119205288</v>
      </c>
      <c r="U418" s="66">
        <v>6825</v>
      </c>
      <c r="V418" s="57">
        <v>0.2566746455533051</v>
      </c>
      <c r="W418" s="36">
        <v>21761</v>
      </c>
      <c r="X418" s="57">
        <v>3.2942516732330285E-2</v>
      </c>
      <c r="Y418" s="36">
        <v>3125</v>
      </c>
      <c r="Z418" s="57">
        <v>-7.6263671297664759E-2</v>
      </c>
      <c r="AA418" s="36">
        <v>24886</v>
      </c>
      <c r="AB418" s="57">
        <v>1.783231083844572E-2</v>
      </c>
    </row>
    <row r="419" spans="2:28" ht="15" hidden="1" customHeight="1" outlineLevel="1">
      <c r="B419" s="63" t="s">
        <v>82</v>
      </c>
      <c r="C419" s="36">
        <v>150</v>
      </c>
      <c r="D419" s="57">
        <v>-7.9754601226993849E-2</v>
      </c>
      <c r="E419" s="66">
        <v>938</v>
      </c>
      <c r="F419" s="57">
        <v>-0.28122605363984676</v>
      </c>
      <c r="G419" s="66">
        <v>338</v>
      </c>
      <c r="H419" s="57">
        <v>-0.40805604203152368</v>
      </c>
      <c r="I419" s="66">
        <v>1276</v>
      </c>
      <c r="J419" s="57">
        <v>-0.3198294243070362</v>
      </c>
      <c r="K419" s="36">
        <v>11871</v>
      </c>
      <c r="L419" s="57">
        <v>-0.28651280201947349</v>
      </c>
      <c r="M419" s="36">
        <v>1689</v>
      </c>
      <c r="N419" s="57">
        <v>-0.10207336523125998</v>
      </c>
      <c r="O419" s="36">
        <v>13560</v>
      </c>
      <c r="P419" s="57">
        <v>-0.26777903774501866</v>
      </c>
      <c r="Q419" s="66">
        <v>5820</v>
      </c>
      <c r="R419" s="57">
        <v>0.24973158685849262</v>
      </c>
      <c r="S419" s="66">
        <v>2742</v>
      </c>
      <c r="T419" s="57">
        <v>3.5472636815920398</v>
      </c>
      <c r="U419" s="66">
        <v>8562</v>
      </c>
      <c r="V419" s="57">
        <v>0.62775665399239533</v>
      </c>
      <c r="W419" s="36">
        <v>18779</v>
      </c>
      <c r="X419" s="57">
        <v>-0.17502086719676668</v>
      </c>
      <c r="Y419" s="36">
        <v>4769</v>
      </c>
      <c r="Z419" s="57">
        <v>0.56104746317512277</v>
      </c>
      <c r="AA419" s="36">
        <v>23548</v>
      </c>
      <c r="AB419" s="57">
        <v>-8.792315438841114E-2</v>
      </c>
    </row>
    <row r="420" spans="2:28" ht="15" hidden="1" customHeight="1" outlineLevel="1">
      <c r="B420" s="63" t="s">
        <v>81</v>
      </c>
      <c r="C420" s="36">
        <v>166</v>
      </c>
      <c r="D420" s="57">
        <v>-0.33599999999999997</v>
      </c>
      <c r="E420" s="66">
        <v>1125</v>
      </c>
      <c r="F420" s="57">
        <v>-0.35787671232876717</v>
      </c>
      <c r="G420" s="66">
        <v>220</v>
      </c>
      <c r="H420" s="57">
        <v>-0.81355932203389836</v>
      </c>
      <c r="I420" s="66">
        <v>1345</v>
      </c>
      <c r="J420" s="57">
        <v>-0.54126875852660294</v>
      </c>
      <c r="K420" s="36">
        <v>12909</v>
      </c>
      <c r="L420" s="57">
        <v>-0.24398243045387991</v>
      </c>
      <c r="M420" s="36">
        <v>2085</v>
      </c>
      <c r="N420" s="57">
        <v>-8.5125054848617765E-2</v>
      </c>
      <c r="O420" s="36">
        <v>14994</v>
      </c>
      <c r="P420" s="57">
        <v>-0.22527642864524133</v>
      </c>
      <c r="Q420" s="66">
        <v>6538</v>
      </c>
      <c r="R420" s="57">
        <v>0.3558689340522605</v>
      </c>
      <c r="S420" s="66">
        <v>2081</v>
      </c>
      <c r="T420" s="57">
        <v>1.5121951219512209E-2</v>
      </c>
      <c r="U420" s="66">
        <v>8619</v>
      </c>
      <c r="V420" s="57">
        <v>0.25422002328288706</v>
      </c>
      <c r="W420" s="36">
        <v>20738</v>
      </c>
      <c r="X420" s="57">
        <v>-0.13226494832419766</v>
      </c>
      <c r="Y420" s="36">
        <v>4386</v>
      </c>
      <c r="Z420" s="57">
        <v>-0.2038482483209294</v>
      </c>
      <c r="AA420" s="36">
        <v>25124</v>
      </c>
      <c r="AB420" s="57">
        <v>-0.14567464635473337</v>
      </c>
    </row>
    <row r="421" spans="2:28" ht="15" hidden="1" customHeight="1" outlineLevel="1">
      <c r="B421" s="63" t="s">
        <v>80</v>
      </c>
      <c r="C421" s="36">
        <v>145</v>
      </c>
      <c r="D421" s="57">
        <v>-0.59039548022598876</v>
      </c>
      <c r="E421" s="66">
        <v>976</v>
      </c>
      <c r="F421" s="57">
        <v>-0.44920993227990968</v>
      </c>
      <c r="G421" s="66">
        <v>168</v>
      </c>
      <c r="H421" s="57">
        <v>0.19999999999999996</v>
      </c>
      <c r="I421" s="66">
        <v>1144</v>
      </c>
      <c r="J421" s="57">
        <v>-0.40167364016736407</v>
      </c>
      <c r="K421" s="36">
        <v>14289</v>
      </c>
      <c r="L421" s="57">
        <v>-0.1473834954352885</v>
      </c>
      <c r="M421" s="36">
        <v>2224</v>
      </c>
      <c r="N421" s="57">
        <v>0.22669608383894091</v>
      </c>
      <c r="O421" s="36">
        <v>16513</v>
      </c>
      <c r="P421" s="57">
        <v>-0.1108658195132457</v>
      </c>
      <c r="Q421" s="66">
        <v>6653</v>
      </c>
      <c r="R421" s="57">
        <v>0.39563666876442216</v>
      </c>
      <c r="S421" s="66">
        <v>1813</v>
      </c>
      <c r="T421" s="57">
        <v>-0.21447140381282492</v>
      </c>
      <c r="U421" s="66">
        <v>8466</v>
      </c>
      <c r="V421" s="57">
        <v>0.19660777385159012</v>
      </c>
      <c r="W421" s="36">
        <v>22063</v>
      </c>
      <c r="X421" s="57">
        <v>-6.7182479282935859E-2</v>
      </c>
      <c r="Y421" s="36">
        <v>4205</v>
      </c>
      <c r="Z421" s="57">
        <v>-1.3142454822811511E-2</v>
      </c>
      <c r="AA421" s="36">
        <v>26268</v>
      </c>
      <c r="AB421" s="57">
        <v>-5.8933113602980702E-2</v>
      </c>
    </row>
    <row r="422" spans="2:28" ht="15" hidden="1" customHeight="1" outlineLevel="1">
      <c r="B422" s="63" t="s">
        <v>79</v>
      </c>
      <c r="C422" s="36">
        <v>156</v>
      </c>
      <c r="D422" s="57">
        <v>-0.5214723926380368</v>
      </c>
      <c r="E422" s="66">
        <v>920</v>
      </c>
      <c r="F422" s="57">
        <v>-0.60616438356164382</v>
      </c>
      <c r="G422" s="66">
        <v>141</v>
      </c>
      <c r="H422" s="57">
        <v>-4.7297297297297258E-2</v>
      </c>
      <c r="I422" s="66">
        <v>1061</v>
      </c>
      <c r="J422" s="57">
        <v>-0.57286634460547503</v>
      </c>
      <c r="K422" s="36">
        <v>10906</v>
      </c>
      <c r="L422" s="57">
        <v>-0.4056675749318801</v>
      </c>
      <c r="M422" s="36">
        <v>1865</v>
      </c>
      <c r="N422" s="57">
        <v>-0.12069778406412068</v>
      </c>
      <c r="O422" s="36">
        <v>12771</v>
      </c>
      <c r="P422" s="57">
        <v>-0.3761418592154756</v>
      </c>
      <c r="Q422" s="66">
        <v>6521</v>
      </c>
      <c r="R422" s="57">
        <v>0.16905700968088921</v>
      </c>
      <c r="S422" s="66">
        <v>1766</v>
      </c>
      <c r="T422" s="57">
        <v>-0.15904761904761899</v>
      </c>
      <c r="U422" s="66">
        <v>8287</v>
      </c>
      <c r="V422" s="57">
        <v>7.9317530606928921E-2</v>
      </c>
      <c r="W422" s="36">
        <v>18503</v>
      </c>
      <c r="X422" s="57">
        <v>-0.30413689356901086</v>
      </c>
      <c r="Y422" s="36">
        <v>3772</v>
      </c>
      <c r="Z422" s="57">
        <v>-0.13664454108491642</v>
      </c>
      <c r="AA422" s="36">
        <v>22275</v>
      </c>
      <c r="AB422" s="57">
        <v>-0.28050001615039244</v>
      </c>
    </row>
    <row r="423" spans="2:28" collapsed="1">
      <c r="B423" s="173">
        <v>1980</v>
      </c>
      <c r="C423" s="66">
        <v>1406</v>
      </c>
      <c r="D423" s="67">
        <v>-0.35147601476014756</v>
      </c>
      <c r="E423" s="66">
        <v>12712</v>
      </c>
      <c r="F423" s="67">
        <v>-0.25166303643963028</v>
      </c>
      <c r="G423" s="66">
        <v>949</v>
      </c>
      <c r="H423" s="67">
        <v>-0.74571275455519825</v>
      </c>
      <c r="I423" s="66">
        <v>13661</v>
      </c>
      <c r="J423" s="67">
        <v>-0.34065350644336112</v>
      </c>
      <c r="K423" s="66">
        <v>176805</v>
      </c>
      <c r="L423" s="67">
        <v>-0.1253988276322624</v>
      </c>
      <c r="M423" s="66">
        <v>25926</v>
      </c>
      <c r="N423" s="67">
        <v>-0.22393510342143863</v>
      </c>
      <c r="O423" s="66">
        <v>202731</v>
      </c>
      <c r="P423" s="67">
        <v>-0.13937307375552932</v>
      </c>
      <c r="Q423" s="66">
        <v>70237</v>
      </c>
      <c r="R423" s="67">
        <v>0.2093980301673668</v>
      </c>
      <c r="S423" s="66">
        <v>32992</v>
      </c>
      <c r="T423" s="67">
        <v>0.98663214307219849</v>
      </c>
      <c r="U423" s="66">
        <v>103229</v>
      </c>
      <c r="V423" s="67">
        <v>0.38222888743087458</v>
      </c>
      <c r="W423" s="66">
        <v>261160</v>
      </c>
      <c r="X423" s="67">
        <v>-6.5235910174453959E-2</v>
      </c>
      <c r="Y423" s="66">
        <v>59867</v>
      </c>
      <c r="Z423" s="67">
        <v>0.11388754511963683</v>
      </c>
      <c r="AA423" s="66">
        <v>321027</v>
      </c>
      <c r="AB423" s="67">
        <v>-3.63369475162999E-2</v>
      </c>
    </row>
    <row r="424" spans="2:28" ht="15" hidden="1" customHeight="1" outlineLevel="1">
      <c r="B424" s="63" t="s">
        <v>90</v>
      </c>
      <c r="C424" s="36">
        <v>179</v>
      </c>
      <c r="D424" s="57">
        <v>-0.13942307692307687</v>
      </c>
      <c r="E424" s="66">
        <v>1286</v>
      </c>
      <c r="F424" s="57">
        <v>-0.19875389408099686</v>
      </c>
      <c r="G424" s="66">
        <v>119</v>
      </c>
      <c r="H424" s="57">
        <v>0.39999999999999991</v>
      </c>
      <c r="I424" s="66">
        <v>1405</v>
      </c>
      <c r="J424" s="57">
        <v>-0.16863905325443784</v>
      </c>
      <c r="K424" s="36">
        <v>11692</v>
      </c>
      <c r="L424" s="57">
        <v>-0.28274338997607507</v>
      </c>
      <c r="M424" s="36">
        <v>2067</v>
      </c>
      <c r="N424" s="57">
        <v>-0.24589565851878881</v>
      </c>
      <c r="O424" s="36">
        <v>13759</v>
      </c>
      <c r="P424" s="57">
        <v>-0.27743934460665898</v>
      </c>
      <c r="Q424" s="66">
        <v>4205</v>
      </c>
      <c r="R424" s="57">
        <v>4.1099282000495174E-2</v>
      </c>
      <c r="S424" s="66">
        <v>1837</v>
      </c>
      <c r="T424" s="57">
        <v>-0.44685335742246313</v>
      </c>
      <c r="U424" s="66">
        <v>6042</v>
      </c>
      <c r="V424" s="57">
        <v>-0.17907608695652177</v>
      </c>
      <c r="W424" s="36">
        <v>17362</v>
      </c>
      <c r="X424" s="57">
        <v>-0.21626867692863272</v>
      </c>
      <c r="Y424" s="36">
        <v>4023</v>
      </c>
      <c r="Z424" s="57">
        <v>-0.34553440702781846</v>
      </c>
      <c r="AA424" s="36">
        <v>21385</v>
      </c>
      <c r="AB424" s="57">
        <v>-0.24434628975265016</v>
      </c>
    </row>
    <row r="425" spans="2:28" ht="15" hidden="1" customHeight="1" outlineLevel="1">
      <c r="B425" s="63" t="s">
        <v>89</v>
      </c>
      <c r="C425" s="36">
        <v>152</v>
      </c>
      <c r="D425" s="57">
        <v>-8.9820359281437168E-2</v>
      </c>
      <c r="E425" s="66">
        <v>1542</v>
      </c>
      <c r="F425" s="57">
        <v>-8.0500894454382799E-2</v>
      </c>
      <c r="G425" s="66">
        <v>116</v>
      </c>
      <c r="H425" s="57">
        <v>2.8666666666666667</v>
      </c>
      <c r="I425" s="66">
        <v>1658</v>
      </c>
      <c r="J425" s="57">
        <v>-2.8705330990041023E-2</v>
      </c>
      <c r="K425" s="36">
        <v>13227</v>
      </c>
      <c r="L425" s="57">
        <v>-0.31636344841844122</v>
      </c>
      <c r="M425" s="36">
        <v>2022</v>
      </c>
      <c r="N425" s="57">
        <v>-0.38013488657265482</v>
      </c>
      <c r="O425" s="36">
        <v>15249</v>
      </c>
      <c r="P425" s="57">
        <v>-0.32556390977443606</v>
      </c>
      <c r="Q425" s="66">
        <v>5029</v>
      </c>
      <c r="R425" s="57">
        <v>4.2712004976156015E-2</v>
      </c>
      <c r="S425" s="66">
        <v>1609</v>
      </c>
      <c r="T425" s="57">
        <v>-0.38564337533409698</v>
      </c>
      <c r="U425" s="66">
        <v>6638</v>
      </c>
      <c r="V425" s="57">
        <v>-0.10803547433485627</v>
      </c>
      <c r="W425" s="36">
        <v>19950</v>
      </c>
      <c r="X425" s="57">
        <v>-0.23313472996348261</v>
      </c>
      <c r="Y425" s="36">
        <v>3747</v>
      </c>
      <c r="Z425" s="57">
        <v>-0.36641866756848152</v>
      </c>
      <c r="AA425" s="36">
        <v>23697</v>
      </c>
      <c r="AB425" s="57">
        <v>-0.25782204265714559</v>
      </c>
    </row>
    <row r="426" spans="2:28" ht="15" hidden="1" customHeight="1" outlineLevel="1">
      <c r="B426" s="63" t="s">
        <v>88</v>
      </c>
      <c r="C426" s="36">
        <v>115</v>
      </c>
      <c r="D426" s="57">
        <v>-0.37158469945355188</v>
      </c>
      <c r="E426" s="66">
        <v>1235</v>
      </c>
      <c r="F426" s="57">
        <v>0.84053651266766027</v>
      </c>
      <c r="G426" s="66">
        <v>270</v>
      </c>
      <c r="H426" s="57">
        <v>23.545454545454547</v>
      </c>
      <c r="I426" s="66">
        <v>1505</v>
      </c>
      <c r="J426" s="57">
        <v>1.2067448680351904</v>
      </c>
      <c r="K426" s="36">
        <v>20453</v>
      </c>
      <c r="L426" s="57">
        <v>-6.7563255071803052E-2</v>
      </c>
      <c r="M426" s="36">
        <v>3531</v>
      </c>
      <c r="N426" s="57">
        <v>-5.6322162771050843E-3</v>
      </c>
      <c r="O426" s="36">
        <v>23984</v>
      </c>
      <c r="P426" s="57">
        <v>-5.8934316879855619E-2</v>
      </c>
      <c r="Q426" s="66">
        <v>5598</v>
      </c>
      <c r="R426" s="57">
        <v>0.24179236912156177</v>
      </c>
      <c r="S426" s="66">
        <v>1134</v>
      </c>
      <c r="T426" s="57">
        <v>1.0695187165775444E-2</v>
      </c>
      <c r="U426" s="66">
        <v>6732</v>
      </c>
      <c r="V426" s="57">
        <v>0.19573712255772646</v>
      </c>
      <c r="W426" s="36">
        <v>27401</v>
      </c>
      <c r="X426" s="57">
        <v>3.8099424845221552E-3</v>
      </c>
      <c r="Y426" s="36">
        <v>4935</v>
      </c>
      <c r="Z426" s="57">
        <v>5.3586678052946146E-2</v>
      </c>
      <c r="AA426" s="36">
        <v>32336</v>
      </c>
      <c r="AB426" s="57">
        <v>1.1100340827366217E-2</v>
      </c>
    </row>
    <row r="427" spans="2:28" ht="15" hidden="1" customHeight="1" outlineLevel="1">
      <c r="B427" s="63" t="s">
        <v>87</v>
      </c>
      <c r="C427" s="36">
        <v>169</v>
      </c>
      <c r="D427" s="57">
        <v>4.3209876543209846E-2</v>
      </c>
      <c r="E427" s="66">
        <v>968</v>
      </c>
      <c r="F427" s="57">
        <v>4.3777777777777782</v>
      </c>
      <c r="G427" s="66">
        <v>229</v>
      </c>
      <c r="H427" s="57">
        <v>75.333333333333329</v>
      </c>
      <c r="I427" s="66">
        <v>1197</v>
      </c>
      <c r="J427" s="57">
        <v>5.5409836065573774</v>
      </c>
      <c r="K427" s="36">
        <v>21348</v>
      </c>
      <c r="L427" s="57">
        <v>0.14282655246252673</v>
      </c>
      <c r="M427" s="36">
        <v>4208</v>
      </c>
      <c r="N427" s="57">
        <v>0.28882082695252675</v>
      </c>
      <c r="O427" s="36">
        <v>25556</v>
      </c>
      <c r="P427" s="57">
        <v>0.16454773296878566</v>
      </c>
      <c r="Q427" s="66">
        <v>5088</v>
      </c>
      <c r="R427" s="57">
        <v>0.34496431403647909</v>
      </c>
      <c r="S427" s="66">
        <v>1192</v>
      </c>
      <c r="T427" s="57">
        <v>-0.23785166240409206</v>
      </c>
      <c r="U427" s="66">
        <v>6280</v>
      </c>
      <c r="V427" s="57">
        <v>0.17449036843089583</v>
      </c>
      <c r="W427" s="36">
        <v>27573</v>
      </c>
      <c r="X427" s="57">
        <v>0.20907695680771754</v>
      </c>
      <c r="Y427" s="36">
        <v>5629</v>
      </c>
      <c r="Z427" s="57">
        <v>0.16494205298013243</v>
      </c>
      <c r="AA427" s="36">
        <v>33202</v>
      </c>
      <c r="AB427" s="57">
        <v>0.20136049498860231</v>
      </c>
    </row>
    <row r="428" spans="2:28" ht="15" hidden="1" customHeight="1" outlineLevel="1">
      <c r="B428" s="63" t="s">
        <v>86</v>
      </c>
      <c r="C428" s="36">
        <v>101</v>
      </c>
      <c r="D428" s="57">
        <v>-0.17886178861788615</v>
      </c>
      <c r="E428" s="66">
        <v>1337</v>
      </c>
      <c r="F428" s="57">
        <v>1.5961165048543688</v>
      </c>
      <c r="G428" s="66">
        <v>221</v>
      </c>
      <c r="H428" s="57">
        <v>72.666666666666671</v>
      </c>
      <c r="I428" s="66">
        <v>1558</v>
      </c>
      <c r="J428" s="57">
        <v>2.0077220077220077</v>
      </c>
      <c r="K428" s="36">
        <v>19505</v>
      </c>
      <c r="L428" s="57">
        <v>-0.1357614426868714</v>
      </c>
      <c r="M428" s="36">
        <v>4150</v>
      </c>
      <c r="N428" s="57">
        <v>0.40108035111411211</v>
      </c>
      <c r="O428" s="36">
        <v>23655</v>
      </c>
      <c r="P428" s="57">
        <v>-7.3479299674904963E-2</v>
      </c>
      <c r="Q428" s="66">
        <v>4944</v>
      </c>
      <c r="R428" s="57">
        <v>3.409328592344707E-2</v>
      </c>
      <c r="S428" s="66">
        <v>1169</v>
      </c>
      <c r="T428" s="57">
        <v>-0.54012588512981896</v>
      </c>
      <c r="U428" s="66">
        <v>6113</v>
      </c>
      <c r="V428" s="57">
        <v>-0.16523282807592521</v>
      </c>
      <c r="W428" s="36">
        <v>25887</v>
      </c>
      <c r="X428" s="57">
        <v>-7.5067886236958703E-2</v>
      </c>
      <c r="Y428" s="36">
        <v>5540</v>
      </c>
      <c r="Z428" s="57">
        <v>5.9923733430180537E-3</v>
      </c>
      <c r="AA428" s="36">
        <v>31427</v>
      </c>
      <c r="AB428" s="57">
        <v>-6.1740558292282421E-2</v>
      </c>
    </row>
    <row r="429" spans="2:28" ht="15" hidden="1" customHeight="1" outlineLevel="1">
      <c r="B429" s="63" t="s">
        <v>85</v>
      </c>
      <c r="C429" s="36">
        <v>119</v>
      </c>
      <c r="D429" s="57">
        <v>0.43373493975903621</v>
      </c>
      <c r="E429" s="66">
        <v>1071</v>
      </c>
      <c r="F429" s="57">
        <v>1.6379310344827585</v>
      </c>
      <c r="G429" s="66">
        <v>231</v>
      </c>
      <c r="H429" s="57">
        <v>114.5</v>
      </c>
      <c r="I429" s="66">
        <v>1302</v>
      </c>
      <c r="J429" s="57">
        <v>2.1911764705882355</v>
      </c>
      <c r="K429" s="36">
        <v>18716</v>
      </c>
      <c r="L429" s="57">
        <v>-4.153223741486145E-2</v>
      </c>
      <c r="M429" s="36">
        <v>3942</v>
      </c>
      <c r="N429" s="57">
        <v>0.17216770740410348</v>
      </c>
      <c r="O429" s="36">
        <v>22658</v>
      </c>
      <c r="P429" s="57">
        <v>-1.0135430318916505E-2</v>
      </c>
      <c r="Q429" s="66">
        <v>5113</v>
      </c>
      <c r="R429" s="57">
        <v>0.19910881801125702</v>
      </c>
      <c r="S429" s="66">
        <v>853</v>
      </c>
      <c r="T429" s="57">
        <v>-0.59688090737240074</v>
      </c>
      <c r="U429" s="66">
        <v>5966</v>
      </c>
      <c r="V429" s="57">
        <v>-6.4890282131661481E-2</v>
      </c>
      <c r="W429" s="36">
        <v>25019</v>
      </c>
      <c r="X429" s="57">
        <v>3.0436573311367399E-2</v>
      </c>
      <c r="Y429" s="36">
        <v>5026</v>
      </c>
      <c r="Z429" s="57">
        <v>-8.3014048531289908E-2</v>
      </c>
      <c r="AA429" s="36">
        <v>30045</v>
      </c>
      <c r="AB429" s="57">
        <v>9.5426900977790829E-3</v>
      </c>
    </row>
    <row r="430" spans="2:28" ht="15" hidden="1" customHeight="1" outlineLevel="1">
      <c r="B430" s="63" t="s">
        <v>84</v>
      </c>
      <c r="C430" s="36">
        <v>116</v>
      </c>
      <c r="D430" s="57">
        <v>0.31818181818181812</v>
      </c>
      <c r="E430" s="66">
        <v>1341</v>
      </c>
      <c r="F430" s="57">
        <v>7.0783132530120483</v>
      </c>
      <c r="G430" s="66">
        <v>222</v>
      </c>
      <c r="H430" s="57">
        <v>36</v>
      </c>
      <c r="I430" s="66">
        <v>1563</v>
      </c>
      <c r="J430" s="57">
        <v>8.0872093023255811</v>
      </c>
      <c r="K430" s="36">
        <v>13167</v>
      </c>
      <c r="L430" s="57">
        <v>-0.22410135533294051</v>
      </c>
      <c r="M430" s="36">
        <v>3050</v>
      </c>
      <c r="N430" s="57">
        <v>-0.110527850685331</v>
      </c>
      <c r="O430" s="36">
        <v>16217</v>
      </c>
      <c r="P430" s="57">
        <v>-0.20501004951223101</v>
      </c>
      <c r="Q430" s="66">
        <v>3599</v>
      </c>
      <c r="R430" s="57">
        <v>2.6818830242510749E-2</v>
      </c>
      <c r="S430" s="66">
        <v>997</v>
      </c>
      <c r="T430" s="57">
        <v>-0.32543978349120428</v>
      </c>
      <c r="U430" s="66">
        <v>4596</v>
      </c>
      <c r="V430" s="57">
        <v>-7.766405779650809E-2</v>
      </c>
      <c r="W430" s="36">
        <v>18223</v>
      </c>
      <c r="X430" s="57">
        <v>-0.12089343431906985</v>
      </c>
      <c r="Y430" s="36">
        <v>4269</v>
      </c>
      <c r="Z430" s="57">
        <v>-0.13108080602483207</v>
      </c>
      <c r="AA430" s="36">
        <v>22492</v>
      </c>
      <c r="AB430" s="57">
        <v>-0.12284533187738866</v>
      </c>
    </row>
    <row r="431" spans="2:28" ht="15" hidden="1" customHeight="1" outlineLevel="1">
      <c r="B431" s="63" t="s">
        <v>83</v>
      </c>
      <c r="C431" s="36">
        <v>124</v>
      </c>
      <c r="D431" s="57">
        <v>-0.20512820512820518</v>
      </c>
      <c r="E431" s="66">
        <v>1042</v>
      </c>
      <c r="F431" s="57">
        <v>7.0153846153846153</v>
      </c>
      <c r="G431" s="66">
        <v>285</v>
      </c>
      <c r="H431" s="57">
        <v>13.25</v>
      </c>
      <c r="I431" s="66">
        <v>1327</v>
      </c>
      <c r="J431" s="57">
        <v>7.8466666666666658</v>
      </c>
      <c r="K431" s="36">
        <v>15225</v>
      </c>
      <c r="L431" s="57">
        <v>-0.11575095829945403</v>
      </c>
      <c r="M431" s="36">
        <v>2343</v>
      </c>
      <c r="N431" s="57">
        <v>0.11148007590132836</v>
      </c>
      <c r="O431" s="36">
        <v>17568</v>
      </c>
      <c r="P431" s="57">
        <v>-9.0965538652592381E-2</v>
      </c>
      <c r="Q431" s="66">
        <v>4676</v>
      </c>
      <c r="R431" s="57">
        <v>0.14607843137254894</v>
      </c>
      <c r="S431" s="66">
        <v>755</v>
      </c>
      <c r="T431" s="57">
        <v>-0.20859538784067089</v>
      </c>
      <c r="U431" s="66">
        <v>5431</v>
      </c>
      <c r="V431" s="57">
        <v>7.8863726658720656E-2</v>
      </c>
      <c r="W431" s="36">
        <v>21067</v>
      </c>
      <c r="X431" s="57">
        <v>-2.395292809488514E-2</v>
      </c>
      <c r="Y431" s="36">
        <v>3383</v>
      </c>
      <c r="Z431" s="57">
        <v>9.7663854639844283E-2</v>
      </c>
      <c r="AA431" s="36">
        <v>24450</v>
      </c>
      <c r="AB431" s="57">
        <v>-8.7569934322548892E-3</v>
      </c>
    </row>
    <row r="432" spans="2:28" ht="15" hidden="1" customHeight="1" outlineLevel="1">
      <c r="B432" s="63" t="s">
        <v>82</v>
      </c>
      <c r="C432" s="36">
        <v>163</v>
      </c>
      <c r="D432" s="57">
        <v>-0.23474178403755863</v>
      </c>
      <c r="E432" s="66">
        <v>1305</v>
      </c>
      <c r="F432" s="57">
        <v>0.65189873417721511</v>
      </c>
      <c r="G432" s="66">
        <v>571</v>
      </c>
      <c r="H432" s="57">
        <v>50.909090909090907</v>
      </c>
      <c r="I432" s="66">
        <v>1876</v>
      </c>
      <c r="J432" s="57">
        <v>1.3420724094881398</v>
      </c>
      <c r="K432" s="36">
        <v>16638</v>
      </c>
      <c r="L432" s="57">
        <v>0.14887446485292077</v>
      </c>
      <c r="M432" s="36">
        <v>1881</v>
      </c>
      <c r="N432" s="57">
        <v>0.20114942528735624</v>
      </c>
      <c r="O432" s="36">
        <v>18519</v>
      </c>
      <c r="P432" s="57">
        <v>0.15397557328015954</v>
      </c>
      <c r="Q432" s="66">
        <v>4657</v>
      </c>
      <c r="R432" s="57">
        <v>0.22391590013140594</v>
      </c>
      <c r="S432" s="66">
        <v>603</v>
      </c>
      <c r="T432" s="57">
        <v>-0.48461538461538467</v>
      </c>
      <c r="U432" s="66">
        <v>5260</v>
      </c>
      <c r="V432" s="57">
        <v>5.7286432160803979E-2</v>
      </c>
      <c r="W432" s="36">
        <v>22763</v>
      </c>
      <c r="X432" s="57">
        <v>0.18004147226542244</v>
      </c>
      <c r="Y432" s="36">
        <v>3055</v>
      </c>
      <c r="Z432" s="57">
        <v>0.11212231525300331</v>
      </c>
      <c r="AA432" s="36">
        <v>25818</v>
      </c>
      <c r="AB432" s="57">
        <v>0.17157507827744256</v>
      </c>
    </row>
    <row r="433" spans="2:28" ht="15" hidden="1" customHeight="1" outlineLevel="1">
      <c r="B433" s="63" t="s">
        <v>81</v>
      </c>
      <c r="C433" s="36">
        <v>250</v>
      </c>
      <c r="D433" s="57">
        <v>0.12107623318385641</v>
      </c>
      <c r="E433" s="66">
        <v>1752</v>
      </c>
      <c r="F433" s="57">
        <v>2.4761904761904763</v>
      </c>
      <c r="G433" s="66">
        <v>1180</v>
      </c>
      <c r="H433" s="57" t="s">
        <v>143</v>
      </c>
      <c r="I433" s="66">
        <v>2932</v>
      </c>
      <c r="J433" s="57">
        <v>4.8174603174603172</v>
      </c>
      <c r="K433" s="36">
        <v>17075</v>
      </c>
      <c r="L433" s="57">
        <v>0.23409945070829719</v>
      </c>
      <c r="M433" s="36">
        <v>2279</v>
      </c>
      <c r="N433" s="57">
        <v>2.2372159090909092</v>
      </c>
      <c r="O433" s="36">
        <v>19354</v>
      </c>
      <c r="P433" s="57">
        <v>0.33108665749656119</v>
      </c>
      <c r="Q433" s="66">
        <v>4822</v>
      </c>
      <c r="R433" s="57">
        <v>1.9234834073134754E-2</v>
      </c>
      <c r="S433" s="66">
        <v>2050</v>
      </c>
      <c r="T433" s="57">
        <v>0.90343546889507897</v>
      </c>
      <c r="U433" s="66">
        <v>6872</v>
      </c>
      <c r="V433" s="57">
        <v>0.1831955922865014</v>
      </c>
      <c r="W433" s="36">
        <v>23899</v>
      </c>
      <c r="X433" s="57">
        <v>0.2386752358246087</v>
      </c>
      <c r="Y433" s="36">
        <v>5509</v>
      </c>
      <c r="Z433" s="57">
        <v>2.0932060640089838</v>
      </c>
      <c r="AA433" s="36">
        <v>29408</v>
      </c>
      <c r="AB433" s="57">
        <v>0.39539739027283516</v>
      </c>
    </row>
    <row r="434" spans="2:28" ht="15" hidden="1" customHeight="1" outlineLevel="1">
      <c r="B434" s="63" t="s">
        <v>80</v>
      </c>
      <c r="C434" s="36">
        <v>354</v>
      </c>
      <c r="D434" s="57">
        <v>-0.20805369127516782</v>
      </c>
      <c r="E434" s="66">
        <v>1772</v>
      </c>
      <c r="F434" s="57">
        <v>1.5944363103953147</v>
      </c>
      <c r="G434" s="66">
        <v>140</v>
      </c>
      <c r="H434" s="57">
        <v>22.333333333333332</v>
      </c>
      <c r="I434" s="66">
        <v>1912</v>
      </c>
      <c r="J434" s="57">
        <v>1.7750362844702465</v>
      </c>
      <c r="K434" s="36">
        <v>16759</v>
      </c>
      <c r="L434" s="57">
        <v>0.27853219407995122</v>
      </c>
      <c r="M434" s="36">
        <v>1813</v>
      </c>
      <c r="N434" s="57">
        <v>1.0509049773755654</v>
      </c>
      <c r="O434" s="36">
        <v>18572</v>
      </c>
      <c r="P434" s="57">
        <v>0.32732990280160101</v>
      </c>
      <c r="Q434" s="66">
        <v>4767</v>
      </c>
      <c r="R434" s="57">
        <v>0.14316546762589932</v>
      </c>
      <c r="S434" s="66">
        <v>2308</v>
      </c>
      <c r="T434" s="57">
        <v>1.8353808353808354</v>
      </c>
      <c r="U434" s="66">
        <v>7075</v>
      </c>
      <c r="V434" s="57">
        <v>0.4195425361155698</v>
      </c>
      <c r="W434" s="36">
        <v>23652</v>
      </c>
      <c r="X434" s="57">
        <v>0.28487614080834422</v>
      </c>
      <c r="Y434" s="36">
        <v>4261</v>
      </c>
      <c r="Z434" s="57">
        <v>1.500586854460094</v>
      </c>
      <c r="AA434" s="36">
        <v>27913</v>
      </c>
      <c r="AB434" s="57">
        <v>0.38787788385043753</v>
      </c>
    </row>
    <row r="435" spans="2:28" ht="15" hidden="1" customHeight="1" outlineLevel="1">
      <c r="B435" s="63" t="s">
        <v>79</v>
      </c>
      <c r="C435" s="36">
        <v>326</v>
      </c>
      <c r="D435" s="57">
        <v>0.20295202952029512</v>
      </c>
      <c r="E435" s="66">
        <v>2336</v>
      </c>
      <c r="F435" s="57">
        <v>3.681362725450902</v>
      </c>
      <c r="G435" s="66">
        <v>148</v>
      </c>
      <c r="H435" s="57">
        <v>48.333333333333336</v>
      </c>
      <c r="I435" s="66">
        <v>2484</v>
      </c>
      <c r="J435" s="57">
        <v>3.9482071713147411</v>
      </c>
      <c r="K435" s="36">
        <v>18350</v>
      </c>
      <c r="L435" s="57">
        <v>0.4392156862745098</v>
      </c>
      <c r="M435" s="36">
        <v>2121</v>
      </c>
      <c r="N435" s="57">
        <v>1.7019108280254778</v>
      </c>
      <c r="O435" s="36">
        <v>20471</v>
      </c>
      <c r="P435" s="57">
        <v>0.51244920576283715</v>
      </c>
      <c r="Q435" s="66">
        <v>5578</v>
      </c>
      <c r="R435" s="57">
        <v>0.25971093044263771</v>
      </c>
      <c r="S435" s="66">
        <v>2100</v>
      </c>
      <c r="T435" s="57">
        <v>0.87835420393559938</v>
      </c>
      <c r="U435" s="66">
        <v>7678</v>
      </c>
      <c r="V435" s="57">
        <v>0.38442120447169126</v>
      </c>
      <c r="W435" s="36">
        <v>26590</v>
      </c>
      <c r="X435" s="57">
        <v>0.48150211722754621</v>
      </c>
      <c r="Y435" s="36">
        <v>4369</v>
      </c>
      <c r="Z435" s="57">
        <v>1.2922350472193074</v>
      </c>
      <c r="AA435" s="36">
        <v>30959</v>
      </c>
      <c r="AB435" s="57">
        <v>0.55933313186259692</v>
      </c>
    </row>
    <row r="436" spans="2:28" collapsed="1">
      <c r="B436" s="173">
        <v>1979</v>
      </c>
      <c r="C436" s="66">
        <v>2168</v>
      </c>
      <c r="D436" s="67">
        <v>-6.8328319724967779E-2</v>
      </c>
      <c r="E436" s="66">
        <v>16987</v>
      </c>
      <c r="F436" s="67">
        <v>1.1705852287247636</v>
      </c>
      <c r="G436" s="66">
        <v>3732</v>
      </c>
      <c r="H436" s="67">
        <v>19.733333333333334</v>
      </c>
      <c r="I436" s="66">
        <v>20719</v>
      </c>
      <c r="J436" s="67">
        <v>1.5879340494629028</v>
      </c>
      <c r="K436" s="66">
        <v>202155</v>
      </c>
      <c r="L436" s="67">
        <v>-2.2101933012132147E-2</v>
      </c>
      <c r="M436" s="66">
        <v>33407</v>
      </c>
      <c r="N436" s="67">
        <v>0.16726065688329839</v>
      </c>
      <c r="O436" s="66">
        <v>235562</v>
      </c>
      <c r="P436" s="67">
        <v>9.2630362363177454E-4</v>
      </c>
      <c r="Q436" s="66">
        <v>58076</v>
      </c>
      <c r="R436" s="67">
        <v>0.14060137085845592</v>
      </c>
      <c r="S436" s="66">
        <v>16607</v>
      </c>
      <c r="T436" s="67">
        <v>-0.16526765518974618</v>
      </c>
      <c r="U436" s="66">
        <v>74683</v>
      </c>
      <c r="V436" s="67">
        <v>5.4665875840253175E-2</v>
      </c>
      <c r="W436" s="66">
        <v>279386</v>
      </c>
      <c r="X436" s="67">
        <v>4.3298691890317542E-2</v>
      </c>
      <c r="Y436" s="66">
        <v>53746</v>
      </c>
      <c r="Z436" s="67">
        <v>0.10365928785576406</v>
      </c>
      <c r="AA436" s="66">
        <v>333132</v>
      </c>
      <c r="AB436" s="67">
        <v>5.2586345812966728E-2</v>
      </c>
    </row>
    <row r="437" spans="2:28" ht="15" hidden="1" customHeight="1" outlineLevel="1">
      <c r="B437" s="63" t="s">
        <v>90</v>
      </c>
      <c r="C437" s="36">
        <v>208</v>
      </c>
      <c r="D437" s="97"/>
      <c r="E437" s="66">
        <v>1605</v>
      </c>
      <c r="F437" s="97"/>
      <c r="G437" s="66">
        <v>85</v>
      </c>
      <c r="H437" s="97"/>
      <c r="I437" s="66">
        <v>1690</v>
      </c>
      <c r="J437" s="97"/>
      <c r="K437" s="36">
        <v>16301</v>
      </c>
      <c r="L437" s="97"/>
      <c r="M437" s="36">
        <v>2741</v>
      </c>
      <c r="N437" s="97"/>
      <c r="O437" s="36">
        <v>19042</v>
      </c>
      <c r="P437" s="97"/>
      <c r="Q437" s="66">
        <v>4039</v>
      </c>
      <c r="R437" s="97"/>
      <c r="S437" s="66">
        <v>3321</v>
      </c>
      <c r="T437" s="97"/>
      <c r="U437" s="66">
        <v>7360</v>
      </c>
      <c r="V437" s="97"/>
      <c r="W437" s="36">
        <v>22153</v>
      </c>
      <c r="X437" s="97"/>
      <c r="Y437" s="36">
        <v>6147</v>
      </c>
      <c r="Z437" s="97"/>
      <c r="AA437" s="36">
        <v>28300</v>
      </c>
      <c r="AB437" s="97"/>
    </row>
    <row r="438" spans="2:28" ht="15" hidden="1" customHeight="1" outlineLevel="1">
      <c r="B438" s="63" t="s">
        <v>89</v>
      </c>
      <c r="C438" s="36">
        <v>167</v>
      </c>
      <c r="D438" s="97"/>
      <c r="E438" s="66">
        <v>1677</v>
      </c>
      <c r="F438" s="97"/>
      <c r="G438" s="66">
        <v>30</v>
      </c>
      <c r="H438" s="97"/>
      <c r="I438" s="66">
        <v>1707</v>
      </c>
      <c r="J438" s="97"/>
      <c r="K438" s="36">
        <v>19348</v>
      </c>
      <c r="L438" s="97"/>
      <c r="M438" s="36">
        <v>3262</v>
      </c>
      <c r="N438" s="97"/>
      <c r="O438" s="36">
        <v>22610</v>
      </c>
      <c r="P438" s="97"/>
      <c r="Q438" s="66">
        <v>4823</v>
      </c>
      <c r="R438" s="97"/>
      <c r="S438" s="66">
        <v>2619</v>
      </c>
      <c r="T438" s="97"/>
      <c r="U438" s="66">
        <v>7442</v>
      </c>
      <c r="V438" s="97"/>
      <c r="W438" s="36">
        <v>26015</v>
      </c>
      <c r="X438" s="97"/>
      <c r="Y438" s="36">
        <v>5914</v>
      </c>
      <c r="Z438" s="97"/>
      <c r="AA438" s="36">
        <v>31929</v>
      </c>
      <c r="AB438" s="97"/>
    </row>
    <row r="439" spans="2:28" ht="15" hidden="1" customHeight="1" outlineLevel="1">
      <c r="B439" s="63" t="s">
        <v>88</v>
      </c>
      <c r="C439" s="36">
        <v>183</v>
      </c>
      <c r="D439" s="97"/>
      <c r="E439" s="66">
        <v>671</v>
      </c>
      <c r="F439" s="97"/>
      <c r="G439" s="66">
        <v>11</v>
      </c>
      <c r="H439" s="97"/>
      <c r="I439" s="66">
        <v>682</v>
      </c>
      <c r="J439" s="97"/>
      <c r="K439" s="36">
        <v>21935</v>
      </c>
      <c r="L439" s="97"/>
      <c r="M439" s="36">
        <v>3551</v>
      </c>
      <c r="N439" s="97"/>
      <c r="O439" s="36">
        <v>25486</v>
      </c>
      <c r="P439" s="97"/>
      <c r="Q439" s="66">
        <v>4508</v>
      </c>
      <c r="R439" s="97"/>
      <c r="S439" s="66">
        <v>1122</v>
      </c>
      <c r="T439" s="97"/>
      <c r="U439" s="66">
        <v>5630</v>
      </c>
      <c r="V439" s="97"/>
      <c r="W439" s="36">
        <v>27297</v>
      </c>
      <c r="X439" s="97"/>
      <c r="Y439" s="36">
        <v>4684</v>
      </c>
      <c r="Z439" s="97"/>
      <c r="AA439" s="36">
        <v>31981</v>
      </c>
      <c r="AB439" s="97"/>
    </row>
    <row r="440" spans="2:28" ht="15" hidden="1" customHeight="1" outlineLevel="1">
      <c r="B440" s="63" t="s">
        <v>87</v>
      </c>
      <c r="C440" s="36">
        <v>162</v>
      </c>
      <c r="D440" s="97"/>
      <c r="E440" s="66">
        <v>180</v>
      </c>
      <c r="F440" s="97"/>
      <c r="G440" s="66">
        <v>3</v>
      </c>
      <c r="H440" s="97"/>
      <c r="I440" s="66">
        <v>183</v>
      </c>
      <c r="J440" s="97"/>
      <c r="K440" s="36">
        <v>18680</v>
      </c>
      <c r="L440" s="97"/>
      <c r="M440" s="36">
        <v>3265</v>
      </c>
      <c r="N440" s="97"/>
      <c r="O440" s="36">
        <v>21945</v>
      </c>
      <c r="P440" s="97"/>
      <c r="Q440" s="66">
        <v>3783</v>
      </c>
      <c r="R440" s="97"/>
      <c r="S440" s="66">
        <v>1564</v>
      </c>
      <c r="T440" s="97"/>
      <c r="U440" s="66">
        <v>5347</v>
      </c>
      <c r="V440" s="97"/>
      <c r="W440" s="36">
        <v>22805</v>
      </c>
      <c r="X440" s="97"/>
      <c r="Y440" s="36">
        <v>4832</v>
      </c>
      <c r="Z440" s="97"/>
      <c r="AA440" s="36">
        <v>27637</v>
      </c>
      <c r="AB440" s="97"/>
    </row>
    <row r="441" spans="2:28" ht="15" hidden="1" customHeight="1" outlineLevel="1">
      <c r="B441" s="63" t="s">
        <v>86</v>
      </c>
      <c r="C441" s="36">
        <v>123</v>
      </c>
      <c r="D441" s="97"/>
      <c r="E441" s="66">
        <v>515</v>
      </c>
      <c r="F441" s="97"/>
      <c r="G441" s="66">
        <v>3</v>
      </c>
      <c r="H441" s="97"/>
      <c r="I441" s="66">
        <v>518</v>
      </c>
      <c r="J441" s="97"/>
      <c r="K441" s="36">
        <v>22569</v>
      </c>
      <c r="L441" s="97"/>
      <c r="M441" s="36">
        <v>2962</v>
      </c>
      <c r="N441" s="97"/>
      <c r="O441" s="36">
        <v>25531</v>
      </c>
      <c r="P441" s="97"/>
      <c r="Q441" s="66">
        <v>4781</v>
      </c>
      <c r="R441" s="97"/>
      <c r="S441" s="66">
        <v>2542</v>
      </c>
      <c r="T441" s="97"/>
      <c r="U441" s="66">
        <v>7323</v>
      </c>
      <c r="V441" s="97"/>
      <c r="W441" s="36">
        <v>27988</v>
      </c>
      <c r="X441" s="97"/>
      <c r="Y441" s="36">
        <v>5507</v>
      </c>
      <c r="Z441" s="97"/>
      <c r="AA441" s="36">
        <v>33495</v>
      </c>
      <c r="AB441" s="97"/>
    </row>
    <row r="442" spans="2:28" ht="15" hidden="1" customHeight="1" outlineLevel="1">
      <c r="B442" s="63" t="s">
        <v>85</v>
      </c>
      <c r="C442" s="36">
        <v>83</v>
      </c>
      <c r="D442" s="97"/>
      <c r="E442" s="66">
        <v>406</v>
      </c>
      <c r="F442" s="97"/>
      <c r="G442" s="66">
        <v>2</v>
      </c>
      <c r="H442" s="97"/>
      <c r="I442" s="66">
        <v>408</v>
      </c>
      <c r="J442" s="97"/>
      <c r="K442" s="36">
        <v>19527</v>
      </c>
      <c r="L442" s="97"/>
      <c r="M442" s="36">
        <v>3363</v>
      </c>
      <c r="N442" s="97"/>
      <c r="O442" s="36">
        <v>22890</v>
      </c>
      <c r="P442" s="97"/>
      <c r="Q442" s="66">
        <v>4264</v>
      </c>
      <c r="R442" s="97"/>
      <c r="S442" s="66">
        <v>2116</v>
      </c>
      <c r="T442" s="97"/>
      <c r="U442" s="66">
        <v>6380</v>
      </c>
      <c r="V442" s="97"/>
      <c r="W442" s="36">
        <v>24280</v>
      </c>
      <c r="X442" s="97"/>
      <c r="Y442" s="36">
        <v>5481</v>
      </c>
      <c r="Z442" s="97"/>
      <c r="AA442" s="36">
        <v>29761</v>
      </c>
      <c r="AB442" s="97"/>
    </row>
    <row r="443" spans="2:28" ht="15" hidden="1" customHeight="1" outlineLevel="1">
      <c r="B443" s="63" t="s">
        <v>84</v>
      </c>
      <c r="C443" s="36">
        <v>88</v>
      </c>
      <c r="D443" s="97"/>
      <c r="E443" s="66">
        <v>166</v>
      </c>
      <c r="F443" s="97"/>
      <c r="G443" s="66">
        <v>6</v>
      </c>
      <c r="H443" s="97"/>
      <c r="I443" s="66">
        <v>172</v>
      </c>
      <c r="J443" s="97"/>
      <c r="K443" s="36">
        <v>16970</v>
      </c>
      <c r="L443" s="97"/>
      <c r="M443" s="36">
        <v>3429</v>
      </c>
      <c r="N443" s="97"/>
      <c r="O443" s="36">
        <v>20399</v>
      </c>
      <c r="P443" s="97"/>
      <c r="Q443" s="66">
        <v>3505</v>
      </c>
      <c r="R443" s="97"/>
      <c r="S443" s="66">
        <v>1478</v>
      </c>
      <c r="T443" s="97"/>
      <c r="U443" s="66">
        <v>4983</v>
      </c>
      <c r="V443" s="97"/>
      <c r="W443" s="36">
        <v>20729</v>
      </c>
      <c r="X443" s="97"/>
      <c r="Y443" s="36">
        <v>4913</v>
      </c>
      <c r="Z443" s="97"/>
      <c r="AA443" s="36">
        <v>25642</v>
      </c>
      <c r="AB443" s="97"/>
    </row>
    <row r="444" spans="2:28" ht="15" hidden="1" customHeight="1" outlineLevel="1">
      <c r="B444" s="63" t="s">
        <v>83</v>
      </c>
      <c r="C444" s="36">
        <v>156</v>
      </c>
      <c r="D444" s="97"/>
      <c r="E444" s="66">
        <v>130</v>
      </c>
      <c r="F444" s="97"/>
      <c r="G444" s="66">
        <v>20</v>
      </c>
      <c r="H444" s="97"/>
      <c r="I444" s="66">
        <v>150</v>
      </c>
      <c r="J444" s="97"/>
      <c r="K444" s="36">
        <v>17218</v>
      </c>
      <c r="L444" s="97"/>
      <c r="M444" s="36">
        <v>2108</v>
      </c>
      <c r="N444" s="97"/>
      <c r="O444" s="36">
        <v>19326</v>
      </c>
      <c r="P444" s="97"/>
      <c r="Q444" s="66">
        <v>4080</v>
      </c>
      <c r="R444" s="97"/>
      <c r="S444" s="66">
        <v>954</v>
      </c>
      <c r="T444" s="97"/>
      <c r="U444" s="66">
        <v>5034</v>
      </c>
      <c r="V444" s="97"/>
      <c r="W444" s="36">
        <v>21584</v>
      </c>
      <c r="X444" s="97"/>
      <c r="Y444" s="36">
        <v>3082</v>
      </c>
      <c r="Z444" s="97"/>
      <c r="AA444" s="36">
        <v>24666</v>
      </c>
      <c r="AB444" s="97"/>
    </row>
    <row r="445" spans="2:28" ht="15" hidden="1" customHeight="1" outlineLevel="1">
      <c r="B445" s="63" t="s">
        <v>82</v>
      </c>
      <c r="C445" s="36">
        <v>213</v>
      </c>
      <c r="D445" s="97"/>
      <c r="E445" s="66">
        <v>790</v>
      </c>
      <c r="F445" s="97"/>
      <c r="G445" s="66">
        <v>11</v>
      </c>
      <c r="H445" s="97"/>
      <c r="I445" s="66">
        <v>801</v>
      </c>
      <c r="J445" s="97"/>
      <c r="K445" s="36">
        <v>14482</v>
      </c>
      <c r="L445" s="97"/>
      <c r="M445" s="36">
        <v>1566</v>
      </c>
      <c r="N445" s="97"/>
      <c r="O445" s="36">
        <v>16048</v>
      </c>
      <c r="P445" s="97"/>
      <c r="Q445" s="66">
        <v>3805</v>
      </c>
      <c r="R445" s="97"/>
      <c r="S445" s="66">
        <v>1170</v>
      </c>
      <c r="T445" s="97"/>
      <c r="U445" s="66">
        <v>4975</v>
      </c>
      <c r="V445" s="97"/>
      <c r="W445" s="36">
        <v>19290</v>
      </c>
      <c r="X445" s="97"/>
      <c r="Y445" s="36">
        <v>2747</v>
      </c>
      <c r="Z445" s="97"/>
      <c r="AA445" s="36">
        <v>22037</v>
      </c>
      <c r="AB445" s="97"/>
    </row>
    <row r="446" spans="2:28" ht="15" hidden="1" customHeight="1" outlineLevel="1">
      <c r="B446" s="63" t="s">
        <v>81</v>
      </c>
      <c r="C446" s="36">
        <v>223</v>
      </c>
      <c r="D446" s="97"/>
      <c r="E446" s="66">
        <v>504</v>
      </c>
      <c r="F446" s="97"/>
      <c r="G446" s="66">
        <v>0</v>
      </c>
      <c r="H446" s="97"/>
      <c r="I446" s="66">
        <v>504</v>
      </c>
      <c r="J446" s="97"/>
      <c r="K446" s="36">
        <v>13836</v>
      </c>
      <c r="L446" s="97"/>
      <c r="M446" s="36">
        <v>704</v>
      </c>
      <c r="N446" s="97"/>
      <c r="O446" s="36">
        <v>14540</v>
      </c>
      <c r="P446" s="97"/>
      <c r="Q446" s="66">
        <v>4731</v>
      </c>
      <c r="R446" s="97"/>
      <c r="S446" s="66">
        <v>1077</v>
      </c>
      <c r="T446" s="97"/>
      <c r="U446" s="66">
        <v>5808</v>
      </c>
      <c r="V446" s="97"/>
      <c r="W446" s="36">
        <v>19294</v>
      </c>
      <c r="X446" s="97"/>
      <c r="Y446" s="36">
        <v>1781</v>
      </c>
      <c r="Z446" s="97"/>
      <c r="AA446" s="36">
        <v>21075</v>
      </c>
      <c r="AB446" s="97"/>
    </row>
    <row r="447" spans="2:28" ht="15" hidden="1" customHeight="1" outlineLevel="1">
      <c r="B447" s="63" t="s">
        <v>80</v>
      </c>
      <c r="C447" s="36">
        <v>447</v>
      </c>
      <c r="D447" s="97"/>
      <c r="E447" s="66">
        <v>683</v>
      </c>
      <c r="F447" s="97"/>
      <c r="G447" s="66">
        <v>6</v>
      </c>
      <c r="H447" s="97"/>
      <c r="I447" s="66">
        <v>689</v>
      </c>
      <c r="J447" s="97"/>
      <c r="K447" s="36">
        <v>13108</v>
      </c>
      <c r="L447" s="97"/>
      <c r="M447" s="36">
        <v>884</v>
      </c>
      <c r="N447" s="97"/>
      <c r="O447" s="36">
        <v>13992</v>
      </c>
      <c r="P447" s="97"/>
      <c r="Q447" s="66">
        <v>4170</v>
      </c>
      <c r="R447" s="97"/>
      <c r="S447" s="66">
        <v>814</v>
      </c>
      <c r="T447" s="97"/>
      <c r="U447" s="66">
        <v>4984</v>
      </c>
      <c r="V447" s="97"/>
      <c r="W447" s="36">
        <v>18408</v>
      </c>
      <c r="X447" s="97"/>
      <c r="Y447" s="36">
        <v>1704</v>
      </c>
      <c r="Z447" s="97"/>
      <c r="AA447" s="36">
        <v>20112</v>
      </c>
      <c r="AB447" s="97"/>
    </row>
    <row r="448" spans="2:28" ht="15" hidden="1" customHeight="1" outlineLevel="1">
      <c r="B448" s="63" t="s">
        <v>79</v>
      </c>
      <c r="C448" s="36">
        <v>271</v>
      </c>
      <c r="D448" s="97"/>
      <c r="E448" s="66">
        <v>499</v>
      </c>
      <c r="F448" s="97"/>
      <c r="G448" s="66">
        <v>3</v>
      </c>
      <c r="H448" s="97"/>
      <c r="I448" s="66">
        <v>502</v>
      </c>
      <c r="J448" s="97"/>
      <c r="K448" s="36">
        <v>12750</v>
      </c>
      <c r="L448" s="97"/>
      <c r="M448" s="36">
        <v>785</v>
      </c>
      <c r="N448" s="97"/>
      <c r="O448" s="36">
        <v>13535</v>
      </c>
      <c r="P448" s="97"/>
      <c r="Q448" s="66">
        <v>4428</v>
      </c>
      <c r="R448" s="97"/>
      <c r="S448" s="66">
        <v>1118</v>
      </c>
      <c r="T448" s="97"/>
      <c r="U448" s="66">
        <v>5546</v>
      </c>
      <c r="V448" s="97"/>
      <c r="W448" s="36">
        <v>17948</v>
      </c>
      <c r="X448" s="97"/>
      <c r="Y448" s="36">
        <v>1906</v>
      </c>
      <c r="Z448" s="97"/>
      <c r="AA448" s="36">
        <v>19854</v>
      </c>
      <c r="AB448" s="97"/>
    </row>
    <row r="449" spans="2:28" collapsed="1">
      <c r="B449" s="173">
        <v>1978</v>
      </c>
      <c r="C449" s="66">
        <v>2327</v>
      </c>
      <c r="D449" s="66"/>
      <c r="E449" s="66">
        <v>7826</v>
      </c>
      <c r="F449" s="66"/>
      <c r="G449" s="66">
        <v>180</v>
      </c>
      <c r="H449" s="66"/>
      <c r="I449" s="66">
        <v>8006</v>
      </c>
      <c r="J449" s="66"/>
      <c r="K449" s="66">
        <v>206724</v>
      </c>
      <c r="L449" s="66"/>
      <c r="M449" s="66">
        <v>28620</v>
      </c>
      <c r="N449" s="66"/>
      <c r="O449" s="66">
        <v>235344</v>
      </c>
      <c r="P449" s="66"/>
      <c r="Q449" s="66">
        <v>50917</v>
      </c>
      <c r="R449" s="66"/>
      <c r="S449" s="66">
        <v>19895</v>
      </c>
      <c r="T449" s="66"/>
      <c r="U449" s="66">
        <v>70812</v>
      </c>
      <c r="V449" s="66"/>
      <c r="W449" s="66">
        <v>267791</v>
      </c>
      <c r="X449" s="66"/>
      <c r="Y449" s="66">
        <v>48698</v>
      </c>
      <c r="Z449" s="66"/>
      <c r="AA449" s="66">
        <v>316489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-6.6193853427895966E-2</v>
      </c>
      <c r="D8" s="180">
        <v>-0.98484848484848486</v>
      </c>
      <c r="E8" s="180">
        <v>-0.72222222222222221</v>
      </c>
      <c r="F8" s="180">
        <v>-0.9285714285714286</v>
      </c>
      <c r="G8" s="179">
        <v>-2.7680798004987572E-2</v>
      </c>
      <c r="H8" s="179">
        <v>-0.15316117542297414</v>
      </c>
      <c r="I8" s="179">
        <v>-5.5133450224040481E-2</v>
      </c>
      <c r="J8" s="180">
        <v>5.3975938437082371E-2</v>
      </c>
      <c r="K8" s="180">
        <v>2.2011893271895122E-2</v>
      </c>
      <c r="L8" s="180">
        <v>3.6807251078631475E-2</v>
      </c>
      <c r="M8" s="179">
        <v>4.6510850861219311E-2</v>
      </c>
      <c r="N8" s="179">
        <v>1.879808501200686E-2</v>
      </c>
      <c r="O8" s="179">
        <v>3.2043501868472379E-2</v>
      </c>
    </row>
    <row r="9" spans="2:15">
      <c r="B9" s="63" t="s">
        <v>89</v>
      </c>
      <c r="C9" s="179">
        <v>2.6755852842809347E-2</v>
      </c>
      <c r="D9" s="180">
        <v>-0.63749999999999996</v>
      </c>
      <c r="E9" s="180">
        <v>-0.3571428571428571</v>
      </c>
      <c r="F9" s="180">
        <v>-0.5957446808510638</v>
      </c>
      <c r="G9" s="179">
        <v>0.69722557297949339</v>
      </c>
      <c r="H9" s="179">
        <v>-1.8027571580063628E-2</v>
      </c>
      <c r="I9" s="179">
        <v>0.53885888706269069</v>
      </c>
      <c r="J9" s="180">
        <v>9.1926384907056402E-2</v>
      </c>
      <c r="K9" s="180">
        <v>-1.1594339326618353E-2</v>
      </c>
      <c r="L9" s="180">
        <v>3.5915893483188022E-2</v>
      </c>
      <c r="M9" s="179">
        <v>0.12532894736842115</v>
      </c>
      <c r="N9" s="179">
        <v>-1.1762887394698218E-2</v>
      </c>
      <c r="O9" s="179">
        <v>5.2901065697603222E-2</v>
      </c>
    </row>
    <row r="10" spans="2:15">
      <c r="B10" s="63" t="s">
        <v>88</v>
      </c>
      <c r="C10" s="179">
        <v>7.2538860103626979E-2</v>
      </c>
      <c r="D10" s="180">
        <v>-0.44230769230769229</v>
      </c>
      <c r="E10" s="180">
        <v>-0.70967741935483875</v>
      </c>
      <c r="F10" s="180">
        <v>-0.54216867469879526</v>
      </c>
      <c r="G10" s="179">
        <v>1.1433224755700326</v>
      </c>
      <c r="H10" s="179">
        <v>-8.7182823682498412E-2</v>
      </c>
      <c r="I10" s="179">
        <v>0.70348837209302317</v>
      </c>
      <c r="J10" s="180">
        <v>7.358341902485277E-2</v>
      </c>
      <c r="K10" s="180">
        <v>3.0493082464480237E-2</v>
      </c>
      <c r="L10" s="180">
        <v>5.2006934257901039E-2</v>
      </c>
      <c r="M10" s="179">
        <v>0.11118386421702686</v>
      </c>
      <c r="N10" s="179">
        <v>2.7834661588427956E-2</v>
      </c>
      <c r="O10" s="179">
        <v>6.9838763943166127E-2</v>
      </c>
    </row>
    <row r="11" spans="2:15">
      <c r="B11" s="63" t="s">
        <v>87</v>
      </c>
      <c r="C11" s="179">
        <v>0.44628099173553726</v>
      </c>
      <c r="D11" s="180">
        <v>-0.46875</v>
      </c>
      <c r="E11" s="180" t="s">
        <v>143</v>
      </c>
      <c r="F11" s="180">
        <v>-0.3125</v>
      </c>
      <c r="G11" s="179">
        <v>0.84359093012494224</v>
      </c>
      <c r="H11" s="179">
        <v>-0.33671586715867163</v>
      </c>
      <c r="I11" s="179">
        <v>0.44930662557781198</v>
      </c>
      <c r="J11" s="180">
        <v>0.33949632166906696</v>
      </c>
      <c r="K11" s="180">
        <v>0.34986202998769911</v>
      </c>
      <c r="L11" s="180">
        <v>0.34508696431773345</v>
      </c>
      <c r="M11" s="179">
        <v>0.35954261025029788</v>
      </c>
      <c r="N11" s="179">
        <v>0.3377910584239574</v>
      </c>
      <c r="O11" s="179">
        <v>0.34795280934068806</v>
      </c>
    </row>
    <row r="12" spans="2:15">
      <c r="B12" s="63" t="s">
        <v>86</v>
      </c>
      <c r="C12" s="179">
        <v>3.7037037037036979E-2</v>
      </c>
      <c r="D12" s="180">
        <v>-0.90243902439024393</v>
      </c>
      <c r="E12" s="180">
        <v>0.8</v>
      </c>
      <c r="F12" s="180">
        <v>-0.71739130434782616</v>
      </c>
      <c r="G12" s="179">
        <v>1.1039837947332884</v>
      </c>
      <c r="H12" s="179">
        <v>0.1185617103984451</v>
      </c>
      <c r="I12" s="179">
        <v>0.7</v>
      </c>
      <c r="J12" s="180">
        <v>0.24540258932389869</v>
      </c>
      <c r="K12" s="180">
        <v>0.2162771889499</v>
      </c>
      <c r="L12" s="180">
        <v>0.22856603866438108</v>
      </c>
      <c r="M12" s="179">
        <v>0.2679334827397879</v>
      </c>
      <c r="N12" s="179">
        <v>0.21491197404667672</v>
      </c>
      <c r="O12" s="179">
        <v>0.23750521619105713</v>
      </c>
    </row>
    <row r="13" spans="2:15">
      <c r="B13" s="63" t="s">
        <v>85</v>
      </c>
      <c r="C13" s="179">
        <v>0.496</v>
      </c>
      <c r="D13" s="180">
        <v>0.26086956521739135</v>
      </c>
      <c r="E13" s="180">
        <v>0.39999999999999991</v>
      </c>
      <c r="F13" s="180">
        <v>0.28571428571428581</v>
      </c>
      <c r="G13" s="179">
        <v>0.78676470588235303</v>
      </c>
      <c r="H13" s="179">
        <v>0.35580524344569286</v>
      </c>
      <c r="I13" s="179">
        <v>0.63648236830648663</v>
      </c>
      <c r="J13" s="180">
        <v>0.20258323973769077</v>
      </c>
      <c r="K13" s="180">
        <v>0.1119196031039309</v>
      </c>
      <c r="L13" s="180">
        <v>0.1493214360445998</v>
      </c>
      <c r="M13" s="179">
        <v>0.21862576082749885</v>
      </c>
      <c r="N13" s="179">
        <v>0.11439760249823716</v>
      </c>
      <c r="O13" s="179">
        <v>0.15787967298292993</v>
      </c>
    </row>
    <row r="14" spans="2:15">
      <c r="B14" s="63" t="s">
        <v>84</v>
      </c>
      <c r="C14" s="179">
        <v>-0.13812154696132595</v>
      </c>
      <c r="D14" s="180">
        <v>-0.53191489361702127</v>
      </c>
      <c r="E14" s="180" t="s">
        <v>143</v>
      </c>
      <c r="F14" s="180">
        <v>-0.46808510638297873</v>
      </c>
      <c r="G14" s="179">
        <v>0.16803760282021152</v>
      </c>
      <c r="H14" s="179">
        <v>-0.10758776896942246</v>
      </c>
      <c r="I14" s="179">
        <v>7.3887814313346123E-2</v>
      </c>
      <c r="J14" s="180">
        <v>0.1169883011698829</v>
      </c>
      <c r="K14" s="180">
        <v>0.12203877590375733</v>
      </c>
      <c r="L14" s="180">
        <v>0.11988792178371299</v>
      </c>
      <c r="M14" s="179">
        <v>0.11718494271685764</v>
      </c>
      <c r="N14" s="179">
        <v>0.11911385732692992</v>
      </c>
      <c r="O14" s="179">
        <v>0.11828064309537467</v>
      </c>
    </row>
    <row r="15" spans="2:15">
      <c r="B15" s="63" t="s">
        <v>83</v>
      </c>
      <c r="C15" s="179">
        <v>0.35416666666666674</v>
      </c>
      <c r="D15" s="180">
        <v>0</v>
      </c>
      <c r="E15" s="180">
        <v>-0.75757575757575757</v>
      </c>
      <c r="F15" s="180">
        <v>-0.40322580645161288</v>
      </c>
      <c r="G15" s="179">
        <v>0.39451476793248941</v>
      </c>
      <c r="H15" s="179">
        <v>-4.2983565107458932E-2</v>
      </c>
      <c r="I15" s="179">
        <v>0.23813827383642105</v>
      </c>
      <c r="J15" s="180">
        <v>0.17858393308694809</v>
      </c>
      <c r="K15" s="180">
        <v>6.6618743822445925E-2</v>
      </c>
      <c r="L15" s="180">
        <v>0.12038671710802862</v>
      </c>
      <c r="M15" s="179">
        <v>0.18475615507970944</v>
      </c>
      <c r="N15" s="179">
        <v>6.4601816926101119E-2</v>
      </c>
      <c r="O15" s="179">
        <v>0.12277801121727538</v>
      </c>
    </row>
    <row r="16" spans="2:15">
      <c r="B16" s="63" t="s">
        <v>82</v>
      </c>
      <c r="C16" s="179">
        <v>0.29069767441860472</v>
      </c>
      <c r="D16" s="180">
        <v>4.7619047619047672E-2</v>
      </c>
      <c r="E16" s="180" t="s">
        <v>143</v>
      </c>
      <c r="F16" s="180">
        <v>2.2222222222222223</v>
      </c>
      <c r="G16" s="179">
        <v>0.3468248429867411</v>
      </c>
      <c r="H16" s="179">
        <v>0.48700564971751414</v>
      </c>
      <c r="I16" s="179">
        <v>0.37989869368168483</v>
      </c>
      <c r="J16" s="180">
        <v>1.146845406469077E-2</v>
      </c>
      <c r="K16" s="180">
        <v>5.9288085155087655E-2</v>
      </c>
      <c r="L16" s="180">
        <v>3.6237253972017935E-2</v>
      </c>
      <c r="M16" s="179">
        <v>2.6309997211991343E-2</v>
      </c>
      <c r="N16" s="179">
        <v>6.6571537559514615E-2</v>
      </c>
      <c r="O16" s="179">
        <v>4.6822140646368693E-2</v>
      </c>
    </row>
    <row r="17" spans="2:15">
      <c r="B17" s="63" t="s">
        <v>81</v>
      </c>
      <c r="C17" s="179">
        <v>0.84677419354838701</v>
      </c>
      <c r="D17" s="180">
        <v>-0.34090909090909094</v>
      </c>
      <c r="E17" s="180">
        <v>4.333333333333333</v>
      </c>
      <c r="F17" s="180">
        <v>-0.18681318681318682</v>
      </c>
      <c r="G17" s="179">
        <v>0.35786679536679533</v>
      </c>
      <c r="H17" s="179">
        <v>0.21818181818181825</v>
      </c>
      <c r="I17" s="179">
        <v>0.33215199842488685</v>
      </c>
      <c r="J17" s="180">
        <v>0.14829637445198385</v>
      </c>
      <c r="K17" s="180">
        <v>-2.9925187032418976E-2</v>
      </c>
      <c r="L17" s="180">
        <v>5.1762233913935196E-2</v>
      </c>
      <c r="M17" s="179">
        <v>0.16509394291096879</v>
      </c>
      <c r="N17" s="179">
        <v>-2.6206373292868013E-2</v>
      </c>
      <c r="O17" s="179">
        <v>6.4522819921659869E-2</v>
      </c>
    </row>
    <row r="18" spans="2:15">
      <c r="B18" s="63" t="s">
        <v>80</v>
      </c>
      <c r="C18" s="179">
        <v>0.31988472622478392</v>
      </c>
      <c r="D18" s="180">
        <v>-0.51546391752577314</v>
      </c>
      <c r="E18" s="180" t="s">
        <v>143</v>
      </c>
      <c r="F18" s="180">
        <v>-0.46391752577319589</v>
      </c>
      <c r="G18" s="179">
        <v>4.457584716852403E-2</v>
      </c>
      <c r="H18" s="179">
        <v>-0.15188679245283021</v>
      </c>
      <c r="I18" s="179">
        <v>6.4137804654571529E-3</v>
      </c>
      <c r="J18" s="180">
        <v>8.6170966110268088E-2</v>
      </c>
      <c r="K18" s="180">
        <v>8.6004937579885476E-2</v>
      </c>
      <c r="L18" s="180">
        <v>8.608196136589763E-2</v>
      </c>
      <c r="M18" s="179">
        <v>8.3219695573655716E-2</v>
      </c>
      <c r="N18" s="179">
        <v>8.1756141165145291E-2</v>
      </c>
      <c r="O18" s="179">
        <v>8.2462490772774677E-2</v>
      </c>
    </row>
    <row r="19" spans="2:15">
      <c r="B19" s="63" t="s">
        <v>79</v>
      </c>
      <c r="C19" s="179">
        <v>-0.14119922630560933</v>
      </c>
      <c r="D19" s="180">
        <v>-0.34782608695652173</v>
      </c>
      <c r="E19" s="180" t="s">
        <v>143</v>
      </c>
      <c r="F19" s="180">
        <v>-0.23188405797101452</v>
      </c>
      <c r="G19" s="179">
        <v>-6.1470656460218098E-2</v>
      </c>
      <c r="H19" s="179">
        <v>-6.3268892794376086E-2</v>
      </c>
      <c r="I19" s="179">
        <v>-6.1846210313819094E-2</v>
      </c>
      <c r="J19" s="180">
        <v>3.4203546000279195E-2</v>
      </c>
      <c r="K19" s="180">
        <v>-0.10554049214713257</v>
      </c>
      <c r="L19" s="180">
        <v>-4.1128127815263538E-2</v>
      </c>
      <c r="M19" s="179">
        <v>2.4583015371198114E-2</v>
      </c>
      <c r="N19" s="179">
        <v>-0.10460195051774035</v>
      </c>
      <c r="O19" s="179">
        <v>-4.2676607122638655E-2</v>
      </c>
    </row>
    <row r="20" spans="2:15" ht="30" customHeight="1">
      <c r="B20" s="181" t="s">
        <v>290</v>
      </c>
      <c r="C20" s="182">
        <v>0.15111876075731501</v>
      </c>
      <c r="D20" s="182">
        <v>-0.45269286754002913</v>
      </c>
      <c r="E20" s="182">
        <v>1.0275229357798166</v>
      </c>
      <c r="F20" s="182">
        <v>-0.25</v>
      </c>
      <c r="G20" s="182">
        <v>0.38891661040828907</v>
      </c>
      <c r="H20" s="182">
        <v>-6.5525432058322064E-4</v>
      </c>
      <c r="I20" s="182">
        <v>0.28614028263969926</v>
      </c>
      <c r="J20" s="182">
        <v>0.12757149533414736</v>
      </c>
      <c r="K20" s="182">
        <v>7.7494427424197765E-2</v>
      </c>
      <c r="L20" s="182">
        <v>0.10041384868234937</v>
      </c>
      <c r="M20" s="182">
        <v>0.1398020801978912</v>
      </c>
      <c r="N20" s="182">
        <v>7.6428956169908968E-2</v>
      </c>
      <c r="O20" s="182">
        <v>0.10605875671396214</v>
      </c>
    </row>
    <row r="21" spans="2:15" outlineLevel="1">
      <c r="B21" s="63" t="s">
        <v>90</v>
      </c>
      <c r="C21" s="179">
        <v>9.8701298701298734E-2</v>
      </c>
      <c r="D21" s="180">
        <v>0.46666666666666656</v>
      </c>
      <c r="E21" s="180">
        <v>2</v>
      </c>
      <c r="F21" s="180">
        <v>0.64705882352941169</v>
      </c>
      <c r="G21" s="179">
        <v>4.5087307792546216E-2</v>
      </c>
      <c r="H21" s="179">
        <v>6.4454976303317535E-2</v>
      </c>
      <c r="I21" s="179">
        <v>4.9264104660670549E-2</v>
      </c>
      <c r="J21" s="180">
        <v>8.9660059445308304E-2</v>
      </c>
      <c r="K21" s="180">
        <v>0.12090596590413383</v>
      </c>
      <c r="L21" s="180">
        <v>0.10622317596566533</v>
      </c>
      <c r="M21" s="179">
        <v>8.6925730887960739E-2</v>
      </c>
      <c r="N21" s="179">
        <v>0.12007880760664724</v>
      </c>
      <c r="O21" s="179">
        <v>0.10398448519040904</v>
      </c>
    </row>
    <row r="22" spans="2:15" outlineLevel="1">
      <c r="B22" s="63" t="s">
        <v>89</v>
      </c>
      <c r="C22" s="179">
        <v>0.1589147286821706</v>
      </c>
      <c r="D22" s="180">
        <v>0.50943396226415105</v>
      </c>
      <c r="E22" s="180">
        <v>1</v>
      </c>
      <c r="F22" s="180">
        <v>0.56666666666666665</v>
      </c>
      <c r="G22" s="179">
        <v>3.9498432601880795E-2</v>
      </c>
      <c r="H22" s="179">
        <v>7.4031890660592348E-2</v>
      </c>
      <c r="I22" s="179">
        <v>4.6951819075712775E-2</v>
      </c>
      <c r="J22" s="180">
        <v>0.11596177265878183</v>
      </c>
      <c r="K22" s="180">
        <v>9.1721905349159805E-2</v>
      </c>
      <c r="L22" s="180">
        <v>0.10271459327904142</v>
      </c>
      <c r="M22" s="179">
        <v>0.11188111188111183</v>
      </c>
      <c r="N22" s="179">
        <v>9.1567118849969598E-2</v>
      </c>
      <c r="O22" s="179">
        <v>0.10105560351028631</v>
      </c>
    </row>
    <row r="23" spans="2:15" outlineLevel="1">
      <c r="B23" s="63" t="s">
        <v>88</v>
      </c>
      <c r="C23" s="179">
        <v>-0.10232558139534886</v>
      </c>
      <c r="D23" s="180">
        <v>0.85714285714285721</v>
      </c>
      <c r="E23" s="180">
        <v>0.9375</v>
      </c>
      <c r="F23" s="180">
        <v>0.88636363636363646</v>
      </c>
      <c r="G23" s="179">
        <v>0.27444649446494473</v>
      </c>
      <c r="H23" s="179">
        <v>0.19332298136645965</v>
      </c>
      <c r="I23" s="179">
        <v>0.24421296296296302</v>
      </c>
      <c r="J23" s="180">
        <v>0.24389109453645408</v>
      </c>
      <c r="K23" s="180">
        <v>-3.9654731457800518E-2</v>
      </c>
      <c r="L23" s="180">
        <v>8.3678350277097469E-2</v>
      </c>
      <c r="M23" s="179">
        <v>0.24403449928126508</v>
      </c>
      <c r="N23" s="179">
        <v>-3.5683739182934215E-2</v>
      </c>
      <c r="O23" s="179">
        <v>8.7549432146023509E-2</v>
      </c>
    </row>
    <row r="24" spans="2:15" outlineLevel="1">
      <c r="B24" s="63" t="s">
        <v>87</v>
      </c>
      <c r="C24" s="179">
        <v>-8.1967213114754189E-3</v>
      </c>
      <c r="D24" s="180">
        <v>6.6666666666666652E-2</v>
      </c>
      <c r="E24" s="180" t="s">
        <v>143</v>
      </c>
      <c r="F24" s="180">
        <v>6.6666666666666652E-2</v>
      </c>
      <c r="G24" s="179">
        <v>-1.459188326493388E-2</v>
      </c>
      <c r="H24" s="179">
        <v>-4.9122807017543901E-2</v>
      </c>
      <c r="I24" s="179">
        <v>-2.6402640264026389E-2</v>
      </c>
      <c r="J24" s="180">
        <v>8.9525021204410526E-2</v>
      </c>
      <c r="K24" s="180">
        <v>-7.0416441319632206E-2</v>
      </c>
      <c r="L24" s="180">
        <v>-2.9944134078212503E-3</v>
      </c>
      <c r="M24" s="179">
        <v>8.465811534188461E-2</v>
      </c>
      <c r="N24" s="179">
        <v>-7.0047832358970497E-2</v>
      </c>
      <c r="O24" s="179">
        <v>-3.6581137309292799E-3</v>
      </c>
    </row>
    <row r="25" spans="2:15" outlineLevel="1">
      <c r="B25" s="63" t="s">
        <v>86</v>
      </c>
      <c r="C25" s="179">
        <v>0.31067961165048552</v>
      </c>
      <c r="D25" s="180">
        <v>2.1538461538461537</v>
      </c>
      <c r="E25" s="180">
        <v>0.66666666666666674</v>
      </c>
      <c r="F25" s="180">
        <v>1.875</v>
      </c>
      <c r="G25" s="179">
        <v>0.12367223065250377</v>
      </c>
      <c r="H25" s="179">
        <v>0.21775147928994087</v>
      </c>
      <c r="I25" s="179">
        <v>0.16042533518261681</v>
      </c>
      <c r="J25" s="180">
        <v>0.24304078871061274</v>
      </c>
      <c r="K25" s="180">
        <v>-1.4086674313851688E-2</v>
      </c>
      <c r="L25" s="180">
        <v>8.0189598653317873E-2</v>
      </c>
      <c r="M25" s="179">
        <v>0.24010929982717544</v>
      </c>
      <c r="N25" s="179">
        <v>-1.1350125805292155E-2</v>
      </c>
      <c r="O25" s="179">
        <v>8.2152285674586656E-2</v>
      </c>
    </row>
    <row r="26" spans="2:15" outlineLevel="1">
      <c r="B26" s="63" t="s">
        <v>85</v>
      </c>
      <c r="C26" s="179">
        <v>-0.19871794871794868</v>
      </c>
      <c r="D26" s="180">
        <v>-7.999999999999996E-2</v>
      </c>
      <c r="E26" s="180" t="s">
        <v>143</v>
      </c>
      <c r="F26" s="180">
        <v>0.12000000000000011</v>
      </c>
      <c r="G26" s="179">
        <v>0.16966379984362789</v>
      </c>
      <c r="H26" s="179">
        <v>-0.19899999999999995</v>
      </c>
      <c r="I26" s="179">
        <v>7.8982009653356666E-3</v>
      </c>
      <c r="J26" s="180">
        <v>0.14023092970896256</v>
      </c>
      <c r="K26" s="180">
        <v>7.1827874887513188E-2</v>
      </c>
      <c r="L26" s="180">
        <v>9.9026734015030149E-2</v>
      </c>
      <c r="M26" s="179">
        <v>0.13981513043129556</v>
      </c>
      <c r="N26" s="179">
        <v>6.8252132038417068E-2</v>
      </c>
      <c r="O26" s="179">
        <v>9.6985066215835358E-2</v>
      </c>
    </row>
    <row r="27" spans="2:15" outlineLevel="1">
      <c r="B27" s="63" t="s">
        <v>84</v>
      </c>
      <c r="C27" s="179">
        <v>0.28368794326241131</v>
      </c>
      <c r="D27" s="180">
        <v>4.2222222222222223</v>
      </c>
      <c r="E27" s="180" t="s">
        <v>143</v>
      </c>
      <c r="F27" s="180">
        <v>4.2222222222222223</v>
      </c>
      <c r="G27" s="179">
        <v>-9.8894706224549322E-3</v>
      </c>
      <c r="H27" s="179">
        <v>7.9462102689486613E-2</v>
      </c>
      <c r="I27" s="179">
        <v>1.891998423334651E-2</v>
      </c>
      <c r="J27" s="180">
        <v>0.17247766653379926</v>
      </c>
      <c r="K27" s="180">
        <v>4.3625667621332909E-2</v>
      </c>
      <c r="L27" s="180">
        <v>9.4867778150758975E-2</v>
      </c>
      <c r="M27" s="179">
        <v>0.1666067658025967</v>
      </c>
      <c r="N27" s="179">
        <v>4.407380795866267E-2</v>
      </c>
      <c r="O27" s="179">
        <v>9.3695136039879667E-2</v>
      </c>
    </row>
    <row r="28" spans="2:15" outlineLevel="1">
      <c r="B28" s="63" t="s">
        <v>83</v>
      </c>
      <c r="C28" s="179">
        <v>-0.28000000000000003</v>
      </c>
      <c r="D28" s="180">
        <v>-0.23684210526315785</v>
      </c>
      <c r="E28" s="180">
        <v>-8.333333333333337E-2</v>
      </c>
      <c r="F28" s="180">
        <v>-0.16216216216216217</v>
      </c>
      <c r="G28" s="179">
        <v>-0.22337520480611683</v>
      </c>
      <c r="H28" s="179">
        <v>-8.5549132947976836E-2</v>
      </c>
      <c r="I28" s="179">
        <v>-0.17915430267062316</v>
      </c>
      <c r="J28" s="180">
        <v>4.6066821307939598E-2</v>
      </c>
      <c r="K28" s="180">
        <v>-8.5538208709942443E-2</v>
      </c>
      <c r="L28" s="180">
        <v>-2.6737335903123771E-2</v>
      </c>
      <c r="M28" s="179">
        <v>3.4950698037684358E-2</v>
      </c>
      <c r="N28" s="179">
        <v>-8.5537076322650618E-2</v>
      </c>
      <c r="O28" s="179">
        <v>-3.0911955809712621E-2</v>
      </c>
    </row>
    <row r="29" spans="2:15" outlineLevel="1">
      <c r="B29" s="63" t="s">
        <v>82</v>
      </c>
      <c r="C29" s="179">
        <v>-5.4945054945054972E-2</v>
      </c>
      <c r="D29" s="180">
        <v>3.8461538461538458</v>
      </c>
      <c r="E29" s="180" t="s">
        <v>143</v>
      </c>
      <c r="F29" s="180">
        <v>3.8461538461538458</v>
      </c>
      <c r="G29" s="179">
        <v>-0.15357353809805074</v>
      </c>
      <c r="H29" s="179">
        <v>-0.15553435114503822</v>
      </c>
      <c r="I29" s="179">
        <v>-0.15403698691926027</v>
      </c>
      <c r="J29" s="180">
        <v>0.21694230337499065</v>
      </c>
      <c r="K29" s="180">
        <v>3.8434681840467055E-2</v>
      </c>
      <c r="L29" s="180">
        <v>0.11744685784317777</v>
      </c>
      <c r="M29" s="179">
        <v>0.1949047042940053</v>
      </c>
      <c r="N29" s="179">
        <v>3.5460889155463304E-2</v>
      </c>
      <c r="O29" s="179">
        <v>0.10798309275061801</v>
      </c>
    </row>
    <row r="30" spans="2:15" outlineLevel="1">
      <c r="B30" s="63" t="s">
        <v>81</v>
      </c>
      <c r="C30" s="179">
        <v>-8.4870848708487046E-2</v>
      </c>
      <c r="D30" s="180">
        <v>8.6419753086419693E-2</v>
      </c>
      <c r="E30" s="180">
        <v>-0.75</v>
      </c>
      <c r="F30" s="180">
        <v>-2.1505376344086002E-2</v>
      </c>
      <c r="G30" s="179">
        <v>-4.2513863216266157E-2</v>
      </c>
      <c r="H30" s="179">
        <v>0.38518518518518507</v>
      </c>
      <c r="I30" s="179">
        <v>1.5190885468718829E-2</v>
      </c>
      <c r="J30" s="180">
        <v>3.3367170463944662E-2</v>
      </c>
      <c r="K30" s="180">
        <v>-3.5714285714285698E-2</v>
      </c>
      <c r="L30" s="180">
        <v>-5.2337347798679934E-3</v>
      </c>
      <c r="M30" s="179">
        <v>2.7213352685050873E-2</v>
      </c>
      <c r="N30" s="179">
        <v>-3.1665564616853992E-2</v>
      </c>
      <c r="O30" s="179">
        <v>-4.6056967704536378E-3</v>
      </c>
    </row>
    <row r="31" spans="2:15" outlineLevel="1">
      <c r="B31" s="63" t="s">
        <v>80</v>
      </c>
      <c r="C31" s="179">
        <v>7.7639751552795122E-2</v>
      </c>
      <c r="D31" s="180">
        <v>0.79629629629629628</v>
      </c>
      <c r="E31" s="180" t="s">
        <v>143</v>
      </c>
      <c r="F31" s="180">
        <v>0.79629629629629628</v>
      </c>
      <c r="G31" s="179">
        <v>-7.8197064989517839E-2</v>
      </c>
      <c r="H31" s="179">
        <v>-0.26541926541926542</v>
      </c>
      <c r="I31" s="179">
        <v>-0.12168034765813618</v>
      </c>
      <c r="J31" s="180">
        <v>-4.3707917343858815E-2</v>
      </c>
      <c r="K31" s="180">
        <v>-6.7116396066773332E-2</v>
      </c>
      <c r="L31" s="180">
        <v>-5.6400899863603304E-2</v>
      </c>
      <c r="M31" s="179">
        <v>-4.5117015660742554E-2</v>
      </c>
      <c r="N31" s="179">
        <v>-7.1682757520146856E-2</v>
      </c>
      <c r="O31" s="179">
        <v>-5.9048495752960339E-2</v>
      </c>
    </row>
    <row r="32" spans="2:15" outlineLevel="1">
      <c r="B32" s="63" t="s">
        <v>79</v>
      </c>
      <c r="C32" s="179">
        <v>0.45633802816901414</v>
      </c>
      <c r="D32" s="180">
        <v>0.56818181818181812</v>
      </c>
      <c r="E32" s="180" t="s">
        <v>143</v>
      </c>
      <c r="F32" s="180">
        <v>0.56818181818181812</v>
      </c>
      <c r="G32" s="179">
        <v>-4.1574032903512692E-2</v>
      </c>
      <c r="H32" s="179">
        <v>-0.25032938076416333</v>
      </c>
      <c r="I32" s="179">
        <v>-9.424867021276595E-2</v>
      </c>
      <c r="J32" s="180">
        <v>9.1968291301885996E-2</v>
      </c>
      <c r="K32" s="180">
        <v>-6.7265786543661554E-2</v>
      </c>
      <c r="L32" s="180">
        <v>-5.5153141890640356E-5</v>
      </c>
      <c r="M32" s="179">
        <v>8.3105382269015093E-2</v>
      </c>
      <c r="N32" s="179">
        <v>-7.1581661179101697E-2</v>
      </c>
      <c r="O32" s="179">
        <v>-3.3506071890488931E-3</v>
      </c>
    </row>
    <row r="33" spans="2:15" ht="15" customHeight="1">
      <c r="B33" s="172">
        <v>2010</v>
      </c>
      <c r="C33" s="183">
        <v>7.1955719557195597E-2</v>
      </c>
      <c r="D33" s="183">
        <v>0.58660508083140872</v>
      </c>
      <c r="E33" s="183">
        <v>0.36250000000000004</v>
      </c>
      <c r="F33" s="183">
        <v>0.55165692007797262</v>
      </c>
      <c r="G33" s="183">
        <v>-1.2979111742040139E-2</v>
      </c>
      <c r="H33" s="183">
        <v>-2.8950926588721893E-2</v>
      </c>
      <c r="I33" s="183">
        <v>-1.7243576130813287E-2</v>
      </c>
      <c r="J33" s="183">
        <v>0.11963689824137358</v>
      </c>
      <c r="K33" s="183">
        <v>-2.103728945253569E-3</v>
      </c>
      <c r="L33" s="183">
        <v>5.0157234982972199E-2</v>
      </c>
      <c r="M33" s="183">
        <v>0.11248811717300611</v>
      </c>
      <c r="N33" s="183">
        <v>-2.4890603797066424E-3</v>
      </c>
      <c r="O33" s="183">
        <v>4.8159517565905752E-2</v>
      </c>
    </row>
    <row r="34" spans="2:15" hidden="1" outlineLevel="1">
      <c r="B34" s="63" t="s">
        <v>90</v>
      </c>
      <c r="C34" s="179">
        <v>-0.17558886509635974</v>
      </c>
      <c r="D34" s="180">
        <v>-0.13461538461538458</v>
      </c>
      <c r="E34" s="180">
        <v>-0.75</v>
      </c>
      <c r="F34" s="180">
        <v>-0.32894736842105265</v>
      </c>
      <c r="G34" s="179">
        <v>-0.31628652886671416</v>
      </c>
      <c r="H34" s="179">
        <v>-0.31537962362102534</v>
      </c>
      <c r="I34" s="179">
        <v>-0.31609115056619597</v>
      </c>
      <c r="J34" s="180">
        <v>-9.4291521072523699E-2</v>
      </c>
      <c r="K34" s="180">
        <v>-0.13346740050804407</v>
      </c>
      <c r="L34" s="180">
        <v>-0.11548908597048135</v>
      </c>
      <c r="M34" s="179">
        <v>-0.11495749160278357</v>
      </c>
      <c r="N34" s="179">
        <v>-0.13782661999084211</v>
      </c>
      <c r="O34" s="179">
        <v>-0.12687417259320832</v>
      </c>
    </row>
    <row r="35" spans="2:15" hidden="1" outlineLevel="1">
      <c r="B35" s="63" t="s">
        <v>89</v>
      </c>
      <c r="C35" s="179">
        <v>-0.35820895522388063</v>
      </c>
      <c r="D35" s="180">
        <v>0.35897435897435903</v>
      </c>
      <c r="E35" s="180">
        <v>-0.58823529411764708</v>
      </c>
      <c r="F35" s="180">
        <v>7.1428571428571397E-2</v>
      </c>
      <c r="G35" s="179">
        <v>-0.30606917554927127</v>
      </c>
      <c r="H35" s="179">
        <v>-0.39112343966712904</v>
      </c>
      <c r="I35" s="179">
        <v>-0.32637853949329354</v>
      </c>
      <c r="J35" s="180">
        <v>-8.6681119803939999E-2</v>
      </c>
      <c r="K35" s="180">
        <v>-0.15648568208743896</v>
      </c>
      <c r="L35" s="180">
        <v>-0.12619929821117459</v>
      </c>
      <c r="M35" s="179">
        <v>-0.10562470946748614</v>
      </c>
      <c r="N35" s="179">
        <v>-0.16137704639678518</v>
      </c>
      <c r="O35" s="179">
        <v>-0.13622666128180438</v>
      </c>
    </row>
    <row r="36" spans="2:15" hidden="1" outlineLevel="1">
      <c r="B36" s="63" t="s">
        <v>88</v>
      </c>
      <c r="C36" s="179">
        <v>-0.5</v>
      </c>
      <c r="D36" s="180">
        <v>-0.22222222222222221</v>
      </c>
      <c r="E36" s="180">
        <v>1</v>
      </c>
      <c r="F36" s="180">
        <v>0</v>
      </c>
      <c r="G36" s="179">
        <v>-0.38513896766874645</v>
      </c>
      <c r="H36" s="179">
        <v>-0.31196581196581197</v>
      </c>
      <c r="I36" s="179">
        <v>-0.35976287513894034</v>
      </c>
      <c r="J36" s="180">
        <v>-2.5464611798225678E-2</v>
      </c>
      <c r="K36" s="180">
        <v>-7.6076040595942751E-2</v>
      </c>
      <c r="L36" s="180">
        <v>-5.4722664280689282E-2</v>
      </c>
      <c r="M36" s="179">
        <v>-4.7959369868012858E-2</v>
      </c>
      <c r="N36" s="179">
        <v>-8.1080456315953731E-2</v>
      </c>
      <c r="O36" s="179">
        <v>-6.6776987582330305E-2</v>
      </c>
    </row>
    <row r="37" spans="2:15" hidden="1" outlineLevel="1">
      <c r="B37" s="63" t="s">
        <v>87</v>
      </c>
      <c r="C37" s="179">
        <v>-0.28654970760233922</v>
      </c>
      <c r="D37" s="180">
        <v>-0.34782608695652173</v>
      </c>
      <c r="E37" s="180">
        <v>-1</v>
      </c>
      <c r="F37" s="180">
        <v>-0.4</v>
      </c>
      <c r="G37" s="179">
        <v>-0.16393442622950816</v>
      </c>
      <c r="H37" s="179">
        <v>-0.24851680949241928</v>
      </c>
      <c r="I37" s="179">
        <v>-0.19492753623188408</v>
      </c>
      <c r="J37" s="180">
        <v>-0.11776260405948924</v>
      </c>
      <c r="K37" s="180">
        <v>-1.4504158373065401E-3</v>
      </c>
      <c r="L37" s="180">
        <v>-5.4023202326997199E-2</v>
      </c>
      <c r="M37" s="179">
        <v>-0.12061461941557861</v>
      </c>
      <c r="N37" s="179">
        <v>-7.1611638775818109E-3</v>
      </c>
      <c r="O37" s="179">
        <v>-5.9245667686034675E-2</v>
      </c>
    </row>
    <row r="38" spans="2:15" hidden="1" outlineLevel="1">
      <c r="B38" s="63" t="s">
        <v>86</v>
      </c>
      <c r="C38" s="179">
        <v>-0.28472222222222221</v>
      </c>
      <c r="D38" s="180">
        <v>-0.31578947368421051</v>
      </c>
      <c r="E38" s="180" t="s">
        <v>143</v>
      </c>
      <c r="F38" s="180">
        <v>-0.15789473684210531</v>
      </c>
      <c r="G38" s="179">
        <v>-0.25913434513771783</v>
      </c>
      <c r="H38" s="179">
        <v>-0.37361008154188291</v>
      </c>
      <c r="I38" s="179">
        <v>-0.30850383631713552</v>
      </c>
      <c r="J38" s="180">
        <v>-0.18837396301163001</v>
      </c>
      <c r="K38" s="180">
        <v>-0.18071377816489786</v>
      </c>
      <c r="L38" s="180">
        <v>-0.18353913037188141</v>
      </c>
      <c r="M38" s="179">
        <v>-0.19106005932251424</v>
      </c>
      <c r="N38" s="179">
        <v>-0.18361680755730614</v>
      </c>
      <c r="O38" s="179">
        <v>-0.18640044088346264</v>
      </c>
    </row>
    <row r="39" spans="2:15" hidden="1" outlineLevel="1">
      <c r="B39" s="63" t="s">
        <v>85</v>
      </c>
      <c r="C39" s="179">
        <v>-0.1333333333333333</v>
      </c>
      <c r="D39" s="180">
        <v>0.92307692307692313</v>
      </c>
      <c r="E39" s="180" t="s">
        <v>143</v>
      </c>
      <c r="F39" s="180">
        <v>0.92307692307692313</v>
      </c>
      <c r="G39" s="179">
        <v>-0.29647964796479653</v>
      </c>
      <c r="H39" s="179">
        <v>-0.35233160621761661</v>
      </c>
      <c r="I39" s="179">
        <v>-0.32212968471148129</v>
      </c>
      <c r="J39" s="180">
        <v>-0.13118460958670564</v>
      </c>
      <c r="K39" s="180">
        <v>-8.4129422195581838E-2</v>
      </c>
      <c r="L39" s="180">
        <v>-0.10343735732905257</v>
      </c>
      <c r="M39" s="179">
        <v>-0.13615893580905536</v>
      </c>
      <c r="N39" s="179">
        <v>-8.9202798230890834E-2</v>
      </c>
      <c r="O39" s="179">
        <v>-0.10865618519342413</v>
      </c>
    </row>
    <row r="40" spans="2:15" hidden="1" outlineLevel="1">
      <c r="B40" s="63" t="s">
        <v>84</v>
      </c>
      <c r="C40" s="179">
        <v>0.15573770491803285</v>
      </c>
      <c r="D40" s="180">
        <v>-0.18181818181818177</v>
      </c>
      <c r="E40" s="180" t="s">
        <v>143</v>
      </c>
      <c r="F40" s="180">
        <v>-0.18181818181818177</v>
      </c>
      <c r="G40" s="179">
        <v>0.23049391553328569</v>
      </c>
      <c r="H40" s="179">
        <v>-0.20659553831231814</v>
      </c>
      <c r="I40" s="179">
        <v>4.4892915980230708E-2</v>
      </c>
      <c r="J40" s="180">
        <v>-0.20034124573442835</v>
      </c>
      <c r="K40" s="180">
        <v>-9.7961178606339905E-2</v>
      </c>
      <c r="L40" s="180">
        <v>-0.14166346523242412</v>
      </c>
      <c r="M40" s="179">
        <v>-0.18857538641003213</v>
      </c>
      <c r="N40" s="179">
        <v>-9.9503035475833168E-2</v>
      </c>
      <c r="O40" s="179">
        <v>-0.13782988902395987</v>
      </c>
    </row>
    <row r="41" spans="2:15" hidden="1" outlineLevel="1">
      <c r="B41" s="63" t="s">
        <v>83</v>
      </c>
      <c r="C41" s="179">
        <v>4.1666666666666741E-2</v>
      </c>
      <c r="D41" s="180">
        <v>0.26666666666666661</v>
      </c>
      <c r="E41" s="180" t="s">
        <v>143</v>
      </c>
      <c r="F41" s="180">
        <v>1.4666666666666668</v>
      </c>
      <c r="G41" s="179">
        <v>-0.2011343804537522</v>
      </c>
      <c r="H41" s="179">
        <v>0.27581120943952797</v>
      </c>
      <c r="I41" s="179">
        <v>-9.2255892255892258E-2</v>
      </c>
      <c r="J41" s="180">
        <v>-0.16399884328167791</v>
      </c>
      <c r="K41" s="180">
        <v>-0.15078013788483546</v>
      </c>
      <c r="L41" s="180">
        <v>-0.15673752884445846</v>
      </c>
      <c r="M41" s="179">
        <v>-0.16453238935743297</v>
      </c>
      <c r="N41" s="179">
        <v>-0.14628380246640493</v>
      </c>
      <c r="O41" s="179">
        <v>-0.15465491308284629</v>
      </c>
    </row>
    <row r="42" spans="2:15" hidden="1" outlineLevel="1">
      <c r="B42" s="63" t="s">
        <v>82</v>
      </c>
      <c r="C42" s="179">
        <v>-0.2890625</v>
      </c>
      <c r="D42" s="180">
        <v>-0.76363636363636367</v>
      </c>
      <c r="E42" s="180">
        <v>-1</v>
      </c>
      <c r="F42" s="180">
        <v>-0.78333333333333333</v>
      </c>
      <c r="G42" s="179">
        <v>-0.1065963060686016</v>
      </c>
      <c r="H42" s="179">
        <v>-0.4229074889867841</v>
      </c>
      <c r="I42" s="179">
        <v>-0.20906171958615771</v>
      </c>
      <c r="J42" s="180">
        <v>-0.11740035005448957</v>
      </c>
      <c r="K42" s="180">
        <v>-0.11273249759428428</v>
      </c>
      <c r="L42" s="180">
        <v>-0.11480468835900104</v>
      </c>
      <c r="M42" s="179">
        <v>-0.1179963812381114</v>
      </c>
      <c r="N42" s="179">
        <v>-0.12004067866429802</v>
      </c>
      <c r="O42" s="179">
        <v>-0.11911201657943726</v>
      </c>
    </row>
    <row r="43" spans="2:15" hidden="1" outlineLevel="1">
      <c r="B43" s="63" t="s">
        <v>81</v>
      </c>
      <c r="C43" s="179">
        <v>-0.22349570200573066</v>
      </c>
      <c r="D43" s="180">
        <v>-0.12903225806451613</v>
      </c>
      <c r="E43" s="180" t="s">
        <v>143</v>
      </c>
      <c r="F43" s="180">
        <v>0</v>
      </c>
      <c r="G43" s="179">
        <v>-0.29694606887589348</v>
      </c>
      <c r="H43" s="179">
        <v>-0.65170278637770895</v>
      </c>
      <c r="I43" s="179">
        <v>-0.38188781813689154</v>
      </c>
      <c r="J43" s="180">
        <v>-0.18133550839501988</v>
      </c>
      <c r="K43" s="180">
        <v>-0.16985410094637221</v>
      </c>
      <c r="L43" s="180">
        <v>-0.17495945418836523</v>
      </c>
      <c r="M43" s="179">
        <v>-0.19141623705939059</v>
      </c>
      <c r="N43" s="179">
        <v>-0.18094836923817548</v>
      </c>
      <c r="O43" s="179">
        <v>-0.18579270303296758</v>
      </c>
    </row>
    <row r="44" spans="2:15" hidden="1" outlineLevel="1">
      <c r="B44" s="63" t="s">
        <v>80</v>
      </c>
      <c r="C44" s="179">
        <v>-0.19900497512437809</v>
      </c>
      <c r="D44" s="180">
        <v>-0.42553191489361697</v>
      </c>
      <c r="E44" s="180">
        <v>-1</v>
      </c>
      <c r="F44" s="180">
        <v>-0.61971830985915499</v>
      </c>
      <c r="G44" s="179">
        <v>-0.3223469242790169</v>
      </c>
      <c r="H44" s="179">
        <v>-0.23972602739726023</v>
      </c>
      <c r="I44" s="179">
        <v>-0.30480026854649211</v>
      </c>
      <c r="J44" s="180">
        <v>-0.21043706747735225</v>
      </c>
      <c r="K44" s="180">
        <v>-0.30571558176457247</v>
      </c>
      <c r="L44" s="180">
        <v>-0.26512148608100805</v>
      </c>
      <c r="M44" s="179">
        <v>-0.22144285831712196</v>
      </c>
      <c r="N44" s="179">
        <v>-0.30469564831458185</v>
      </c>
      <c r="O44" s="179">
        <v>-0.26744114762138305</v>
      </c>
    </row>
    <row r="45" spans="2:15" hidden="1" outlineLevel="1">
      <c r="B45" s="63" t="s">
        <v>79</v>
      </c>
      <c r="C45" s="179">
        <v>2.0114942528735691E-2</v>
      </c>
      <c r="D45" s="180">
        <v>-0.52173913043478259</v>
      </c>
      <c r="E45" s="180" t="s">
        <v>143</v>
      </c>
      <c r="F45" s="180">
        <v>-0.52173913043478259</v>
      </c>
      <c r="G45" s="179">
        <v>-0.16949778434268836</v>
      </c>
      <c r="H45" s="179">
        <v>-0.1028368794326241</v>
      </c>
      <c r="I45" s="179">
        <v>-0.15362971299943728</v>
      </c>
      <c r="J45" s="180">
        <v>-0.18031382209607449</v>
      </c>
      <c r="K45" s="180">
        <v>-0.10204956080839822</v>
      </c>
      <c r="L45" s="180">
        <v>-0.13683609184823142</v>
      </c>
      <c r="M45" s="179">
        <v>-0.17874747474747477</v>
      </c>
      <c r="N45" s="179">
        <v>-0.10206813839653028</v>
      </c>
      <c r="O45" s="179">
        <v>-0.137585902292225</v>
      </c>
    </row>
    <row r="46" spans="2:15" collapsed="1">
      <c r="B46" s="173">
        <v>2009</v>
      </c>
      <c r="C46" s="184">
        <v>-0.21744152468957556</v>
      </c>
      <c r="D46" s="184">
        <v>-0.25344827586206897</v>
      </c>
      <c r="E46" s="184">
        <v>-0.24528301886792447</v>
      </c>
      <c r="F46" s="184">
        <v>-0.25218658892128276</v>
      </c>
      <c r="G46" s="184">
        <v>-0.25036377456835701</v>
      </c>
      <c r="H46" s="184">
        <v>-0.31362594169669178</v>
      </c>
      <c r="I46" s="184">
        <v>-0.26836847256964402</v>
      </c>
      <c r="J46" s="184">
        <v>-0.14164406504630433</v>
      </c>
      <c r="K46" s="184">
        <v>-0.13502481322815763</v>
      </c>
      <c r="L46" s="184">
        <v>-0.13787879829012528</v>
      </c>
      <c r="M46" s="184">
        <v>-0.14884831096414441</v>
      </c>
      <c r="N46" s="184">
        <v>-0.13855894392735624</v>
      </c>
      <c r="O46" s="184">
        <v>-0.14312200516254714</v>
      </c>
    </row>
    <row r="47" spans="2:15" hidden="1" outlineLevel="1">
      <c r="B47" s="63" t="s">
        <v>90</v>
      </c>
      <c r="C47" s="179">
        <v>1.0822510822510845E-2</v>
      </c>
      <c r="D47" s="180">
        <v>1</v>
      </c>
      <c r="E47" s="180">
        <v>1.6666666666666665</v>
      </c>
      <c r="F47" s="180">
        <v>1.1714285714285713</v>
      </c>
      <c r="G47" s="179">
        <v>-0.18370909090909093</v>
      </c>
      <c r="H47" s="179">
        <v>-0.14578713968957868</v>
      </c>
      <c r="I47" s="179">
        <v>-0.1758267081460998</v>
      </c>
      <c r="J47" s="180">
        <v>-0.10973558073834233</v>
      </c>
      <c r="K47" s="180">
        <v>-8.4267951593697266E-2</v>
      </c>
      <c r="L47" s="180">
        <v>-9.6133936758659444E-2</v>
      </c>
      <c r="M47" s="179">
        <v>-0.11576120166550607</v>
      </c>
      <c r="N47" s="179">
        <v>-8.5554129803471324E-2</v>
      </c>
      <c r="O47" s="179">
        <v>-0.10027423063073049</v>
      </c>
    </row>
    <row r="48" spans="2:15" hidden="1" outlineLevel="1">
      <c r="B48" s="63" t="s">
        <v>89</v>
      </c>
      <c r="C48" s="179">
        <v>3.6082474226804218E-2</v>
      </c>
      <c r="D48" s="180">
        <v>0.30000000000000004</v>
      </c>
      <c r="E48" s="180">
        <v>-0.54054054054054057</v>
      </c>
      <c r="F48" s="180">
        <v>-0.16417910447761197</v>
      </c>
      <c r="G48" s="179">
        <v>-0.29806077263704378</v>
      </c>
      <c r="H48" s="179">
        <v>-0.31070745697896751</v>
      </c>
      <c r="I48" s="179">
        <v>-0.30112255525980791</v>
      </c>
      <c r="J48" s="180">
        <v>-0.23430575804379516</v>
      </c>
      <c r="K48" s="180">
        <v>-0.18434542819095656</v>
      </c>
      <c r="L48" s="180">
        <v>-0.20680057612207559</v>
      </c>
      <c r="M48" s="179">
        <v>-0.2381957924557998</v>
      </c>
      <c r="N48" s="179">
        <v>-0.18753592532131602</v>
      </c>
      <c r="O48" s="179">
        <v>-0.21119892176683208</v>
      </c>
    </row>
    <row r="49" spans="2:15" hidden="1" outlineLevel="1">
      <c r="B49" s="63" t="s">
        <v>88</v>
      </c>
      <c r="C49" s="179">
        <v>0.72</v>
      </c>
      <c r="D49" s="180">
        <v>0.28571428571428581</v>
      </c>
      <c r="E49" s="180">
        <v>-0.8904109589041096</v>
      </c>
      <c r="F49" s="180">
        <v>-0.56435643564356441</v>
      </c>
      <c r="G49" s="179">
        <v>-0.21574733096085408</v>
      </c>
      <c r="H49" s="179">
        <v>-4.784688995215336E-3</v>
      </c>
      <c r="I49" s="179">
        <v>-0.15352046416810416</v>
      </c>
      <c r="J49" s="180">
        <v>-0.13780445250889806</v>
      </c>
      <c r="K49" s="180">
        <v>-2.6567298071283219E-2</v>
      </c>
      <c r="L49" s="180">
        <v>-7.681879516249035E-2</v>
      </c>
      <c r="M49" s="179">
        <v>-0.13942867611457888</v>
      </c>
      <c r="N49" s="179">
        <v>-2.6815743000798586E-2</v>
      </c>
      <c r="O49" s="179">
        <v>-7.8870325788461315E-2</v>
      </c>
    </row>
    <row r="50" spans="2:15" hidden="1" outlineLevel="1">
      <c r="B50" s="63" t="s">
        <v>87</v>
      </c>
      <c r="C50" s="179">
        <v>-8.064516129032262E-2</v>
      </c>
      <c r="D50" s="180">
        <v>0.5862068965517242</v>
      </c>
      <c r="E50" s="180">
        <v>-0.97333333333333338</v>
      </c>
      <c r="F50" s="180">
        <v>-0.72067039106145248</v>
      </c>
      <c r="G50" s="179">
        <v>-0.3263995891114535</v>
      </c>
      <c r="H50" s="179">
        <v>-8.1719128329297841E-2</v>
      </c>
      <c r="I50" s="179">
        <v>-0.25351604760187518</v>
      </c>
      <c r="J50" s="180">
        <v>2.7230101079980029E-2</v>
      </c>
      <c r="K50" s="180">
        <v>-6.7160849226340358E-2</v>
      </c>
      <c r="L50" s="180">
        <v>-2.6737879897624106E-2</v>
      </c>
      <c r="M50" s="179">
        <v>2.6359378061160399E-3</v>
      </c>
      <c r="N50" s="179">
        <v>-6.9405277999915804E-2</v>
      </c>
      <c r="O50" s="179">
        <v>-3.7661664992466148E-2</v>
      </c>
    </row>
    <row r="51" spans="2:15" hidden="1" outlineLevel="1">
      <c r="B51" s="63" t="s">
        <v>86</v>
      </c>
      <c r="C51" s="179">
        <v>0.46938775510204089</v>
      </c>
      <c r="D51" s="180">
        <v>-0.51282051282051277</v>
      </c>
      <c r="E51" s="180">
        <v>-1</v>
      </c>
      <c r="F51" s="180">
        <v>-0.87248322147651003</v>
      </c>
      <c r="G51" s="179">
        <v>-0.18730013704888082</v>
      </c>
      <c r="H51" s="179">
        <v>-0.10305851063829785</v>
      </c>
      <c r="I51" s="179">
        <v>-0.15299214730571353</v>
      </c>
      <c r="J51" s="180">
        <v>-3.4398514609595976E-3</v>
      </c>
      <c r="K51" s="180">
        <v>-3.2156445154348678E-2</v>
      </c>
      <c r="L51" s="180">
        <v>-2.1759436165244339E-2</v>
      </c>
      <c r="M51" s="179">
        <v>-1.0469050868370355E-2</v>
      </c>
      <c r="N51" s="179">
        <v>-3.4478625213856806E-2</v>
      </c>
      <c r="O51" s="179">
        <v>-2.5637142188382089E-2</v>
      </c>
    </row>
    <row r="52" spans="2:15" hidden="1" outlineLevel="1">
      <c r="B52" s="63" t="s">
        <v>85</v>
      </c>
      <c r="C52" s="179">
        <v>0.20805369127516782</v>
      </c>
      <c r="D52" s="180">
        <v>-0.1333333333333333</v>
      </c>
      <c r="E52" s="180">
        <v>-1</v>
      </c>
      <c r="F52" s="180">
        <v>-0.71111111111111114</v>
      </c>
      <c r="G52" s="179">
        <v>-0.14406779661016944</v>
      </c>
      <c r="H52" s="179">
        <v>-6.7069486404833789E-2</v>
      </c>
      <c r="I52" s="179">
        <v>-0.11034665255358556</v>
      </c>
      <c r="J52" s="180">
        <v>0.10585643692075641</v>
      </c>
      <c r="K52" s="180">
        <v>8.0834120664057263E-2</v>
      </c>
      <c r="L52" s="180">
        <v>9.0963134343945651E-2</v>
      </c>
      <c r="M52" s="179">
        <v>9.6000151868937067E-2</v>
      </c>
      <c r="N52" s="179">
        <v>7.7175849554602438E-2</v>
      </c>
      <c r="O52" s="179">
        <v>8.4895525176719611E-2</v>
      </c>
    </row>
    <row r="53" spans="2:15" hidden="1" outlineLevel="1">
      <c r="B53" s="63" t="s">
        <v>84</v>
      </c>
      <c r="C53" s="179">
        <v>0.40229885057471271</v>
      </c>
      <c r="D53" s="180">
        <v>-0.62068965517241381</v>
      </c>
      <c r="E53" s="180">
        <v>-1</v>
      </c>
      <c r="F53" s="180">
        <v>-0.86419753086419759</v>
      </c>
      <c r="G53" s="179">
        <v>-0.5383344348975545</v>
      </c>
      <c r="H53" s="179">
        <v>-0.18754925137903866</v>
      </c>
      <c r="I53" s="179">
        <v>-0.43469150174621651</v>
      </c>
      <c r="J53" s="180">
        <v>-2.9955802913733787E-2</v>
      </c>
      <c r="K53" s="180">
        <v>-6.6362451108213816E-2</v>
      </c>
      <c r="L53" s="180">
        <v>-5.1161519125766053E-2</v>
      </c>
      <c r="M53" s="179">
        <v>-5.6070746520310411E-2</v>
      </c>
      <c r="N53" s="179">
        <v>-6.8955793952910072E-2</v>
      </c>
      <c r="O53" s="179">
        <v>-6.3454871312727645E-2</v>
      </c>
    </row>
    <row r="54" spans="2:15" hidden="1" outlineLevel="1">
      <c r="B54" s="63" t="s">
        <v>83</v>
      </c>
      <c r="C54" s="179">
        <v>0.69911504424778759</v>
      </c>
      <c r="D54" s="180">
        <v>-0.25</v>
      </c>
      <c r="E54" s="180">
        <v>-1</v>
      </c>
      <c r="F54" s="180">
        <v>-0.75806451612903225</v>
      </c>
      <c r="G54" s="179">
        <v>-1.3071895424836555E-3</v>
      </c>
      <c r="H54" s="179">
        <v>-0.45760000000000001</v>
      </c>
      <c r="I54" s="179">
        <v>-0.16220028208744708</v>
      </c>
      <c r="J54" s="180">
        <v>0.12899942385250629</v>
      </c>
      <c r="K54" s="180">
        <v>4.2755690086733855E-2</v>
      </c>
      <c r="L54" s="180">
        <v>7.9934760651068748E-2</v>
      </c>
      <c r="M54" s="179">
        <v>0.12441762353718033</v>
      </c>
      <c r="N54" s="179">
        <v>3.2576730906495266E-2</v>
      </c>
      <c r="O54" s="179">
        <v>7.2771498298118242E-2</v>
      </c>
    </row>
    <row r="55" spans="2:15" hidden="1" outlineLevel="1">
      <c r="B55" s="63" t="s">
        <v>82</v>
      </c>
      <c r="C55" s="179">
        <v>-0.42212189616252827</v>
      </c>
      <c r="D55" s="180">
        <v>0.30952380952380953</v>
      </c>
      <c r="E55" s="180">
        <v>-0.92063492063492069</v>
      </c>
      <c r="F55" s="180">
        <v>-0.4285714285714286</v>
      </c>
      <c r="G55" s="179">
        <v>-0.25276025236593058</v>
      </c>
      <c r="H55" s="179">
        <v>5.8892128279883327E-2</v>
      </c>
      <c r="I55" s="179">
        <v>-0.17400913511124205</v>
      </c>
      <c r="J55" s="180">
        <v>0.13769912834385334</v>
      </c>
      <c r="K55" s="180">
        <v>3.8338352039419599E-2</v>
      </c>
      <c r="L55" s="180">
        <v>8.0218857884901684E-2</v>
      </c>
      <c r="M55" s="179">
        <v>9.9916651074180463E-2</v>
      </c>
      <c r="N55" s="179">
        <v>3.8002084502525513E-2</v>
      </c>
      <c r="O55" s="179">
        <v>6.5241306023483325E-2</v>
      </c>
    </row>
    <row r="56" spans="2:15" hidden="1" outlineLevel="1">
      <c r="B56" s="63" t="s">
        <v>81</v>
      </c>
      <c r="C56" s="179">
        <v>4.179104477611939E-2</v>
      </c>
      <c r="D56" s="180">
        <v>8.1395348837209225E-2</v>
      </c>
      <c r="E56" s="180">
        <v>-1</v>
      </c>
      <c r="F56" s="180">
        <v>-0.56338028169014087</v>
      </c>
      <c r="G56" s="179">
        <v>-0.17457763475462595</v>
      </c>
      <c r="H56" s="179">
        <v>-9.1420534458509173E-2</v>
      </c>
      <c r="I56" s="179">
        <v>-0.15608382858930248</v>
      </c>
      <c r="J56" s="180">
        <v>-4.7214768544993291E-2</v>
      </c>
      <c r="K56" s="180">
        <v>-0.17566991040773627</v>
      </c>
      <c r="L56" s="180">
        <v>-0.12310000300039003</v>
      </c>
      <c r="M56" s="179">
        <v>-5.9162964326086365E-2</v>
      </c>
      <c r="N56" s="179">
        <v>-0.17492502929319009</v>
      </c>
      <c r="O56" s="179">
        <v>-0.12510747578966419</v>
      </c>
    </row>
    <row r="57" spans="2:15" hidden="1" outlineLevel="1">
      <c r="B57" s="63" t="s">
        <v>80</v>
      </c>
      <c r="C57" s="179">
        <v>0.25233644859813076</v>
      </c>
      <c r="D57" s="180">
        <v>0.7407407407407407</v>
      </c>
      <c r="E57" s="180">
        <v>-0.71764705882352942</v>
      </c>
      <c r="F57" s="180">
        <v>-0.3660714285714286</v>
      </c>
      <c r="G57" s="179">
        <v>-7.5761554621848748E-2</v>
      </c>
      <c r="H57" s="179">
        <v>6.6891512085441196E-2</v>
      </c>
      <c r="I57" s="179">
        <v>-4.8749334752527962E-2</v>
      </c>
      <c r="J57" s="180">
        <v>9.3461846852866515E-2</v>
      </c>
      <c r="K57" s="180">
        <v>8.486503776973997E-2</v>
      </c>
      <c r="L57" s="180">
        <v>8.8511186997860314E-2</v>
      </c>
      <c r="M57" s="179">
        <v>7.5735023211259245E-2</v>
      </c>
      <c r="N57" s="179">
        <v>8.2841729644002937E-2</v>
      </c>
      <c r="O57" s="179">
        <v>7.9650000661874776E-2</v>
      </c>
    </row>
    <row r="58" spans="2:15" hidden="1" outlineLevel="1">
      <c r="B58" s="63" t="s">
        <v>79</v>
      </c>
      <c r="C58" s="179">
        <v>3.8805970149253799E-2</v>
      </c>
      <c r="D58" s="180">
        <v>0.50819672131147531</v>
      </c>
      <c r="E58" s="180">
        <v>-1</v>
      </c>
      <c r="F58" s="180">
        <v>2.2222222222222143E-2</v>
      </c>
      <c r="G58" s="179">
        <v>-0.2589957586537146</v>
      </c>
      <c r="H58" s="179">
        <v>5.027932960893855E-2</v>
      </c>
      <c r="I58" s="179">
        <v>-0.20313901345291485</v>
      </c>
      <c r="J58" s="180">
        <v>-2.3429736938444634E-2</v>
      </c>
      <c r="K58" s="180">
        <v>-2.3977138077646898E-2</v>
      </c>
      <c r="L58" s="180">
        <v>-2.3733907574090995E-2</v>
      </c>
      <c r="M58" s="179">
        <v>-4.9071740333189839E-2</v>
      </c>
      <c r="N58" s="179">
        <v>-2.2732538330494045E-2</v>
      </c>
      <c r="O58" s="179">
        <v>-3.5111923318622118E-2</v>
      </c>
    </row>
    <row r="59" spans="2:15" collapsed="1">
      <c r="B59" s="173">
        <v>2008</v>
      </c>
      <c r="C59" s="184">
        <v>9.3463845910956689E-2</v>
      </c>
      <c r="D59" s="184">
        <v>0.21085594989561596</v>
      </c>
      <c r="E59" s="184">
        <v>-0.8865096359743041</v>
      </c>
      <c r="F59" s="184">
        <v>-0.51450813871196033</v>
      </c>
      <c r="G59" s="184">
        <v>-0.2182910887391134</v>
      </c>
      <c r="H59" s="184">
        <v>-9.9631359056279178E-2</v>
      </c>
      <c r="I59" s="184">
        <v>-0.18782808398950135</v>
      </c>
      <c r="J59" s="184">
        <v>-1.8504640735805822E-2</v>
      </c>
      <c r="K59" s="184">
        <v>-3.9129035491750952E-2</v>
      </c>
      <c r="L59" s="184">
        <v>-3.0343797435844588E-2</v>
      </c>
      <c r="M59" s="184">
        <v>-3.326551559329205E-2</v>
      </c>
      <c r="N59" s="184">
        <v>-4.1216185534240668E-2</v>
      </c>
      <c r="O59" s="184">
        <v>-3.7706471625175375E-2</v>
      </c>
    </row>
    <row r="60" spans="2:15" hidden="1" outlineLevel="1">
      <c r="B60" s="63" t="s">
        <v>90</v>
      </c>
      <c r="C60" s="179">
        <v>0.193798449612403</v>
      </c>
      <c r="D60" s="180">
        <v>-0.27777777777777779</v>
      </c>
      <c r="E60" s="180">
        <v>-0.85714285714285721</v>
      </c>
      <c r="F60" s="180">
        <v>-0.64646464646464641</v>
      </c>
      <c r="G60" s="179">
        <v>-4.2078863034694214E-2</v>
      </c>
      <c r="H60" s="179">
        <v>3.8572251007484182E-2</v>
      </c>
      <c r="I60" s="179">
        <v>-2.6363024455912099E-2</v>
      </c>
      <c r="J60" s="180">
        <v>-8.4720648479037708E-2</v>
      </c>
      <c r="K60" s="180">
        <v>-0.1729421464889378</v>
      </c>
      <c r="L60" s="180">
        <v>-0.13405309870519078</v>
      </c>
      <c r="M60" s="179">
        <v>-7.9397681781313012E-2</v>
      </c>
      <c r="N60" s="179">
        <v>-0.16930344239486561</v>
      </c>
      <c r="O60" s="179">
        <v>-0.12779502542854038</v>
      </c>
    </row>
    <row r="61" spans="2:15" hidden="1" outlineLevel="1">
      <c r="B61" s="63" t="s">
        <v>89</v>
      </c>
      <c r="C61" s="179">
        <v>0.2847682119205297</v>
      </c>
      <c r="D61" s="180">
        <v>0.66666666666666674</v>
      </c>
      <c r="E61" s="180">
        <v>-0.66666666666666674</v>
      </c>
      <c r="F61" s="180">
        <v>-0.48062015503875966</v>
      </c>
      <c r="G61" s="179">
        <v>6.90499510284035E-2</v>
      </c>
      <c r="H61" s="179">
        <v>0.38726790450928372</v>
      </c>
      <c r="I61" s="179">
        <v>0.13190987686664912</v>
      </c>
      <c r="J61" s="180">
        <v>0.10634322399310103</v>
      </c>
      <c r="K61" s="180">
        <v>4.3892777620588186E-2</v>
      </c>
      <c r="L61" s="180">
        <v>7.1066730596843763E-2</v>
      </c>
      <c r="M61" s="179">
        <v>0.10396154291671489</v>
      </c>
      <c r="N61" s="179">
        <v>4.9187050706807511E-2</v>
      </c>
      <c r="O61" s="179">
        <v>7.4079435685521E-2</v>
      </c>
    </row>
    <row r="62" spans="2:15" hidden="1" outlineLevel="1">
      <c r="B62" s="63" t="s">
        <v>88</v>
      </c>
      <c r="C62" s="179">
        <v>0.20192307692307687</v>
      </c>
      <c r="D62" s="180">
        <v>-0.30000000000000004</v>
      </c>
      <c r="E62" s="180">
        <v>-0.47857142857142854</v>
      </c>
      <c r="F62" s="180">
        <v>-0.43888888888888888</v>
      </c>
      <c r="G62" s="179">
        <v>-0.13288331726133074</v>
      </c>
      <c r="H62" s="179">
        <v>-0.14383249886208471</v>
      </c>
      <c r="I62" s="179">
        <v>-0.13614196694662695</v>
      </c>
      <c r="J62" s="180">
        <v>-2.2058120964769778E-2</v>
      </c>
      <c r="K62" s="180">
        <v>-0.14901051148041577</v>
      </c>
      <c r="L62" s="180">
        <v>-9.5995667911192184E-2</v>
      </c>
      <c r="M62" s="179">
        <v>-2.8909446717665932E-2</v>
      </c>
      <c r="N62" s="179">
        <v>-0.14934313134502586</v>
      </c>
      <c r="O62" s="179">
        <v>-9.7611964738953616E-2</v>
      </c>
    </row>
    <row r="63" spans="2:15" hidden="1" outlineLevel="1">
      <c r="B63" s="63" t="s">
        <v>87</v>
      </c>
      <c r="C63" s="179">
        <v>-1.5873015873015928E-2</v>
      </c>
      <c r="D63" s="180">
        <v>0.44999999999999996</v>
      </c>
      <c r="E63" s="180">
        <v>0.22950819672131151</v>
      </c>
      <c r="F63" s="180">
        <v>0.26056338028169024</v>
      </c>
      <c r="G63" s="179">
        <v>-0.22399362295735348</v>
      </c>
      <c r="H63" s="179">
        <v>-0.2369515011547344</v>
      </c>
      <c r="I63" s="179">
        <v>-0.22789920645969652</v>
      </c>
      <c r="J63" s="180">
        <v>-0.17491675915649274</v>
      </c>
      <c r="K63" s="180">
        <v>-0.28165970470242774</v>
      </c>
      <c r="L63" s="180">
        <v>-0.23952661685003696</v>
      </c>
      <c r="M63" s="179">
        <v>-0.17789946849788429</v>
      </c>
      <c r="N63" s="179">
        <v>-0.28005211963273835</v>
      </c>
      <c r="O63" s="179">
        <v>-0.23835026897788403</v>
      </c>
    </row>
    <row r="64" spans="2:15" hidden="1" outlineLevel="1">
      <c r="B64" s="63" t="s">
        <v>86</v>
      </c>
      <c r="C64" s="179">
        <v>-0.42011834319526631</v>
      </c>
      <c r="D64" s="180">
        <v>0.69565217391304346</v>
      </c>
      <c r="E64" s="180">
        <v>0.44736842105263164</v>
      </c>
      <c r="F64" s="180">
        <v>0.50505050505050497</v>
      </c>
      <c r="G64" s="179">
        <v>-0.19045857988165682</v>
      </c>
      <c r="H64" s="179">
        <v>-0.20633245382585752</v>
      </c>
      <c r="I64" s="179">
        <v>-0.19699934768427918</v>
      </c>
      <c r="J64" s="180">
        <v>-2.3233171700202337E-2</v>
      </c>
      <c r="K64" s="180">
        <v>-0.12060438756498926</v>
      </c>
      <c r="L64" s="180">
        <v>-8.7676485968276152E-2</v>
      </c>
      <c r="M64" s="179">
        <v>-3.2327508231122737E-2</v>
      </c>
      <c r="N64" s="179">
        <v>-0.12174603782252502</v>
      </c>
      <c r="O64" s="179">
        <v>-9.0807806416884684E-2</v>
      </c>
    </row>
    <row r="65" spans="2:15" hidden="1" outlineLevel="1">
      <c r="B65" s="63" t="s">
        <v>85</v>
      </c>
      <c r="C65" s="179">
        <v>-0.31336405529953915</v>
      </c>
      <c r="D65" s="180">
        <v>0.66666666666666674</v>
      </c>
      <c r="E65" s="180">
        <v>-0.74358974358974361</v>
      </c>
      <c r="F65" s="180">
        <v>-0.64285714285714279</v>
      </c>
      <c r="G65" s="179">
        <v>-0.30406290956749671</v>
      </c>
      <c r="H65" s="179">
        <v>-0.16624685138539042</v>
      </c>
      <c r="I65" s="179">
        <v>-0.24975183641056187</v>
      </c>
      <c r="J65" s="180">
        <v>-4.681825060532685E-2</v>
      </c>
      <c r="K65" s="180">
        <v>-0.19938189559222397</v>
      </c>
      <c r="L65" s="180">
        <v>-0.14391527113923175</v>
      </c>
      <c r="M65" s="179">
        <v>-6.1718499519076597E-2</v>
      </c>
      <c r="N65" s="179">
        <v>-0.19935969907969953</v>
      </c>
      <c r="O65" s="179">
        <v>-0.14811154955731676</v>
      </c>
    </row>
    <row r="66" spans="2:15" hidden="1" outlineLevel="1">
      <c r="B66" s="63" t="s">
        <v>84</v>
      </c>
      <c r="C66" s="179">
        <v>-0.5</v>
      </c>
      <c r="D66" s="180">
        <v>3.5714285714285809E-2</v>
      </c>
      <c r="E66" s="180">
        <v>-0.38095238095238093</v>
      </c>
      <c r="F66" s="180">
        <v>-0.2767857142857143</v>
      </c>
      <c r="G66" s="179">
        <v>-0.13789173789173792</v>
      </c>
      <c r="H66" s="179">
        <v>-0.16182298546895646</v>
      </c>
      <c r="I66" s="179">
        <v>-0.14510350318471332</v>
      </c>
      <c r="J66" s="180">
        <v>-5.8882935930572922E-2</v>
      </c>
      <c r="K66" s="180">
        <v>-0.19177230529299572</v>
      </c>
      <c r="L66" s="180">
        <v>-0.14113618575528308</v>
      </c>
      <c r="M66" s="179">
        <v>-6.45389728485668E-2</v>
      </c>
      <c r="N66" s="179">
        <v>-0.19146709224120961</v>
      </c>
      <c r="O66" s="179">
        <v>-0.14175124503561742</v>
      </c>
    </row>
    <row r="67" spans="2:15" hidden="1" outlineLevel="1">
      <c r="B67" s="63" t="s">
        <v>83</v>
      </c>
      <c r="C67" s="179">
        <v>-0.4955357142857143</v>
      </c>
      <c r="D67" s="180">
        <v>8.1081081081081141E-2</v>
      </c>
      <c r="E67" s="180">
        <v>-0.23636363636363633</v>
      </c>
      <c r="F67" s="180">
        <v>-0.15646258503401356</v>
      </c>
      <c r="G67" s="179">
        <v>-0.43639489194499015</v>
      </c>
      <c r="H67" s="179">
        <v>-3.0256012412723021E-2</v>
      </c>
      <c r="I67" s="179">
        <v>-0.33874277187091961</v>
      </c>
      <c r="J67" s="180">
        <v>-9.5991249848087601E-2</v>
      </c>
      <c r="K67" s="180">
        <v>-0.12055902528923923</v>
      </c>
      <c r="L67" s="180">
        <v>-0.11013371643275505</v>
      </c>
      <c r="M67" s="179">
        <v>-0.11971194213007819</v>
      </c>
      <c r="N67" s="179">
        <v>-0.11925567360281641</v>
      </c>
      <c r="O67" s="179">
        <v>-0.1194554206988202</v>
      </c>
    </row>
    <row r="68" spans="2:15" hidden="1" outlineLevel="1">
      <c r="B68" s="63" t="s">
        <v>82</v>
      </c>
      <c r="C68" s="179">
        <v>0.68441064638783278</v>
      </c>
      <c r="D68" s="180">
        <v>-0.28813559322033899</v>
      </c>
      <c r="E68" s="180">
        <v>-0.47058823529411764</v>
      </c>
      <c r="F68" s="180">
        <v>-0.4101123595505618</v>
      </c>
      <c r="G68" s="179">
        <v>-0.12188365650969524</v>
      </c>
      <c r="H68" s="179">
        <v>-0.20121099208197479</v>
      </c>
      <c r="I68" s="179">
        <v>-0.14338003281585254</v>
      </c>
      <c r="J68" s="180">
        <v>-7.4499713128292511E-2</v>
      </c>
      <c r="K68" s="180">
        <v>-0.13789441389564105</v>
      </c>
      <c r="L68" s="180">
        <v>-0.112263905583321</v>
      </c>
      <c r="M68" s="179">
        <v>-7.5862611019413606E-2</v>
      </c>
      <c r="N68" s="179">
        <v>-0.13991173631223275</v>
      </c>
      <c r="O68" s="179">
        <v>-0.11286157196252999</v>
      </c>
    </row>
    <row r="69" spans="2:15" hidden="1" outlineLevel="1">
      <c r="B69" s="63" t="s">
        <v>81</v>
      </c>
      <c r="C69" s="179">
        <v>3.076923076923066E-2</v>
      </c>
      <c r="D69" s="180">
        <v>-0.17307692307692313</v>
      </c>
      <c r="E69" s="180">
        <v>0.36559139784946226</v>
      </c>
      <c r="F69" s="180">
        <v>8.1218274111675148E-2</v>
      </c>
      <c r="G69" s="179">
        <v>-2.228631358154165E-2</v>
      </c>
      <c r="H69" s="179">
        <v>-0.1189591078066915</v>
      </c>
      <c r="I69" s="179">
        <v>-4.5576674295949804E-2</v>
      </c>
      <c r="J69" s="180">
        <v>6.1000653411742656E-2</v>
      </c>
      <c r="K69" s="180">
        <v>2.8081497958373891E-2</v>
      </c>
      <c r="L69" s="180">
        <v>4.1303464867060269E-2</v>
      </c>
      <c r="M69" s="179">
        <v>5.1745351489596914E-2</v>
      </c>
      <c r="N69" s="179">
        <v>2.4778418862126061E-2</v>
      </c>
      <c r="O69" s="179">
        <v>3.6212091016728509E-2</v>
      </c>
    </row>
    <row r="70" spans="2:15" hidden="1" outlineLevel="1">
      <c r="B70" s="63" t="s">
        <v>80</v>
      </c>
      <c r="C70" s="179">
        <v>-1.834862385321101E-2</v>
      </c>
      <c r="D70" s="180">
        <v>-0.46534653465346532</v>
      </c>
      <c r="E70" s="180">
        <v>0.7</v>
      </c>
      <c r="F70" s="180">
        <v>0.11442786069651745</v>
      </c>
      <c r="G70" s="179">
        <v>-3.8262406869554288E-2</v>
      </c>
      <c r="H70" s="179">
        <v>-0.13092330239374694</v>
      </c>
      <c r="I70" s="179">
        <v>-5.7294802327914951E-2</v>
      </c>
      <c r="J70" s="180">
        <v>7.0261379482962072E-2</v>
      </c>
      <c r="K70" s="180">
        <v>1.7309353058235999E-2</v>
      </c>
      <c r="L70" s="180">
        <v>3.9114206415230557E-2</v>
      </c>
      <c r="M70" s="179">
        <v>5.5599632861965453E-2</v>
      </c>
      <c r="N70" s="179">
        <v>1.4443117275674711E-2</v>
      </c>
      <c r="O70" s="179">
        <v>3.2523047694547058E-2</v>
      </c>
    </row>
    <row r="71" spans="2:15" hidden="1" outlineLevel="1">
      <c r="B71" s="63" t="s">
        <v>79</v>
      </c>
      <c r="C71" s="179">
        <v>0.2007168458781361</v>
      </c>
      <c r="D71" s="180">
        <v>-1.6129032258064502E-2</v>
      </c>
      <c r="E71" s="180">
        <v>-0.47272727272727277</v>
      </c>
      <c r="F71" s="180">
        <v>-0.23076923076923073</v>
      </c>
      <c r="G71" s="179">
        <v>-0.10636997187920283</v>
      </c>
      <c r="H71" s="179">
        <v>-0.19810851169736188</v>
      </c>
      <c r="I71" s="179">
        <v>-0.12446014919513149</v>
      </c>
      <c r="J71" s="180">
        <v>1.4807345292431773E-2</v>
      </c>
      <c r="K71" s="180">
        <v>-6.3682877803012516E-2</v>
      </c>
      <c r="L71" s="180">
        <v>-3.0359020579840745E-2</v>
      </c>
      <c r="M71" s="179">
        <v>3.3822218122558922E-4</v>
      </c>
      <c r="N71" s="179">
        <v>-6.7401306591423293E-2</v>
      </c>
      <c r="O71" s="179">
        <v>-3.6744037182377287E-2</v>
      </c>
    </row>
    <row r="72" spans="2:15" collapsed="1">
      <c r="B72" s="173">
        <v>2007</v>
      </c>
      <c r="C72" s="184">
        <v>3.3616187989556234E-2</v>
      </c>
      <c r="D72" s="184">
        <v>-0.10800744878957169</v>
      </c>
      <c r="E72" s="184">
        <v>-0.21512605042016808</v>
      </c>
      <c r="F72" s="184">
        <v>-0.18181818181818177</v>
      </c>
      <c r="G72" s="184">
        <v>-0.11218460796430829</v>
      </c>
      <c r="H72" s="184">
        <v>-0.11211486427511563</v>
      </c>
      <c r="I72" s="184">
        <v>-0.11216670401075512</v>
      </c>
      <c r="J72" s="184">
        <v>-2.7759958413290042E-2</v>
      </c>
      <c r="K72" s="184">
        <v>-0.11646988845920048</v>
      </c>
      <c r="L72" s="184">
        <v>-8.0741903870996445E-2</v>
      </c>
      <c r="M72" s="184">
        <v>-3.4638294117276258E-2</v>
      </c>
      <c r="N72" s="184">
        <v>-0.11648594531309842</v>
      </c>
      <c r="O72" s="184">
        <v>-8.2133006273641285E-2</v>
      </c>
    </row>
    <row r="73" spans="2:15" hidden="1" outlineLevel="1">
      <c r="B73" s="63" t="s">
        <v>90</v>
      </c>
      <c r="C73" s="179">
        <v>4.0322580645161255E-2</v>
      </c>
      <c r="D73" s="180">
        <v>-9.9999999999999978E-2</v>
      </c>
      <c r="E73" s="180">
        <v>0.125</v>
      </c>
      <c r="F73" s="180">
        <v>3.125E-2</v>
      </c>
      <c r="G73" s="179">
        <v>-4.025140411874828E-2</v>
      </c>
      <c r="H73" s="179">
        <v>-0.21932584269662925</v>
      </c>
      <c r="I73" s="179">
        <v>-8.1315057198804497E-2</v>
      </c>
      <c r="J73" s="180">
        <v>0.16840926064227024</v>
      </c>
      <c r="K73" s="180">
        <v>2.1978793624043202E-2</v>
      </c>
      <c r="L73" s="180">
        <v>8.1738961776644858E-2</v>
      </c>
      <c r="M73" s="179">
        <v>0.14417866658683343</v>
      </c>
      <c r="N73" s="179">
        <v>1.5924401837518642E-2</v>
      </c>
      <c r="O73" s="179">
        <v>7.136986921887245E-2</v>
      </c>
    </row>
    <row r="74" spans="2:15" hidden="1" outlineLevel="1">
      <c r="B74" s="63" t="s">
        <v>89</v>
      </c>
      <c r="C74" s="179">
        <v>-5.9190031152647982E-2</v>
      </c>
      <c r="D74" s="180">
        <v>-0.76</v>
      </c>
      <c r="E74" s="180">
        <v>6.7307692307692291E-2</v>
      </c>
      <c r="F74" s="180">
        <v>-0.27932960893854752</v>
      </c>
      <c r="G74" s="179">
        <v>-9.6460176991150393E-2</v>
      </c>
      <c r="H74" s="179">
        <v>-0.32163742690058483</v>
      </c>
      <c r="I74" s="179">
        <v>-0.15206042430301014</v>
      </c>
      <c r="J74" s="180">
        <v>0.11316930953566096</v>
      </c>
      <c r="K74" s="180">
        <v>-7.1329986686697877E-3</v>
      </c>
      <c r="L74" s="180">
        <v>4.1860633484162912E-2</v>
      </c>
      <c r="M74" s="179">
        <v>8.8856656366273601E-2</v>
      </c>
      <c r="N74" s="179">
        <v>-1.5344418052256503E-2</v>
      </c>
      <c r="O74" s="179">
        <v>2.9425312271384785E-2</v>
      </c>
    </row>
    <row r="75" spans="2:15" hidden="1" outlineLevel="1">
      <c r="B75" s="63" t="s">
        <v>88</v>
      </c>
      <c r="C75" s="179">
        <v>-0.10729613733905574</v>
      </c>
      <c r="D75" s="180">
        <v>8.1081081081081141E-2</v>
      </c>
      <c r="E75" s="180">
        <v>-6.0402684563758413E-2</v>
      </c>
      <c r="F75" s="180">
        <v>-3.2258064516129004E-2</v>
      </c>
      <c r="G75" s="179">
        <v>2.5717111770524159E-2</v>
      </c>
      <c r="H75" s="179">
        <v>-0.11767068273092374</v>
      </c>
      <c r="I75" s="179">
        <v>-2.1603711066931708E-2</v>
      </c>
      <c r="J75" s="180">
        <v>0.12301489974860513</v>
      </c>
      <c r="K75" s="180">
        <v>2.1709348719538335E-2</v>
      </c>
      <c r="L75" s="180">
        <v>6.1704561271854752E-2</v>
      </c>
      <c r="M75" s="179">
        <v>0.11526197191082899</v>
      </c>
      <c r="N75" s="179">
        <v>1.8208920325013089E-2</v>
      </c>
      <c r="O75" s="179">
        <v>5.7747267657026757E-2</v>
      </c>
    </row>
    <row r="76" spans="2:15" hidden="1" outlineLevel="1">
      <c r="B76" s="63" t="s">
        <v>87</v>
      </c>
      <c r="C76" s="179">
        <v>0.29452054794520555</v>
      </c>
      <c r="D76" s="180">
        <v>-0.19999999999999996</v>
      </c>
      <c r="E76" s="180">
        <v>-1.6129032258064502E-2</v>
      </c>
      <c r="F76" s="180">
        <v>-4.6979865771812124E-2</v>
      </c>
      <c r="G76" s="179">
        <v>0.21914480077745391</v>
      </c>
      <c r="H76" s="179">
        <v>-9.7540641934139249E-2</v>
      </c>
      <c r="I76" s="179">
        <v>0.10253261703760552</v>
      </c>
      <c r="J76" s="180">
        <v>4.0810601184877227E-2</v>
      </c>
      <c r="K76" s="180">
        <v>-3.2123771590977346E-2</v>
      </c>
      <c r="L76" s="180">
        <v>-4.5912423764818966E-3</v>
      </c>
      <c r="M76" s="179">
        <v>5.260156587140119E-2</v>
      </c>
      <c r="N76" s="179">
        <v>-3.3636248279631853E-2</v>
      </c>
      <c r="O76" s="179">
        <v>-1.9721154823015841E-4</v>
      </c>
    </row>
    <row r="77" spans="2:15" hidden="1" outlineLevel="1">
      <c r="B77" s="63" t="s">
        <v>86</v>
      </c>
      <c r="C77" s="179">
        <v>-0.59375</v>
      </c>
      <c r="D77" s="180">
        <v>-7.999999999999996E-2</v>
      </c>
      <c r="E77" s="180">
        <v>-0.35593220338983056</v>
      </c>
      <c r="F77" s="180">
        <v>-0.30769230769230771</v>
      </c>
      <c r="G77" s="179">
        <v>-5.4214760405736251E-2</v>
      </c>
      <c r="H77" s="179">
        <v>0.25830013280212483</v>
      </c>
      <c r="I77" s="179">
        <v>5.3608247422680444E-2</v>
      </c>
      <c r="J77" s="180">
        <v>7.4634826850484171E-2</v>
      </c>
      <c r="K77" s="180">
        <v>-3.0923323771089306E-3</v>
      </c>
      <c r="L77" s="180">
        <v>2.19027701726493E-2</v>
      </c>
      <c r="M77" s="179">
        <v>6.2139727922527088E-2</v>
      </c>
      <c r="N77" s="179">
        <v>2.7762088474903024E-4</v>
      </c>
      <c r="O77" s="179">
        <v>2.0849440585803514E-2</v>
      </c>
    </row>
    <row r="78" spans="2:15" hidden="1" outlineLevel="1">
      <c r="B78" s="63" t="s">
        <v>85</v>
      </c>
      <c r="C78" s="179">
        <v>0.75</v>
      </c>
      <c r="D78" s="180">
        <v>-9.9999999999999978E-2</v>
      </c>
      <c r="E78" s="180">
        <v>1.1272727272727274</v>
      </c>
      <c r="F78" s="180">
        <v>0.93846153846153846</v>
      </c>
      <c r="G78" s="179">
        <v>2.9342327150084335E-2</v>
      </c>
      <c r="H78" s="179">
        <v>-5.65589353612167E-2</v>
      </c>
      <c r="I78" s="179">
        <v>-6.3128822252910277E-3</v>
      </c>
      <c r="J78" s="180">
        <v>1.2409989275318001E-2</v>
      </c>
      <c r="K78" s="180">
        <v>-0.16966352624495284</v>
      </c>
      <c r="L78" s="180">
        <v>-0.11157479256534653</v>
      </c>
      <c r="M78" s="179">
        <v>1.4950736689867128E-2</v>
      </c>
      <c r="N78" s="179">
        <v>-0.16694099939265372</v>
      </c>
      <c r="O78" s="179">
        <v>-0.10737965002012739</v>
      </c>
    </row>
    <row r="79" spans="2:15" hidden="1" outlineLevel="1">
      <c r="B79" s="63" t="s">
        <v>84</v>
      </c>
      <c r="C79" s="179">
        <v>0.359375</v>
      </c>
      <c r="D79" s="180">
        <v>-0.22222222222222221</v>
      </c>
      <c r="E79" s="180">
        <v>-0.36363636363636365</v>
      </c>
      <c r="F79" s="180">
        <v>-0.33333333333333337</v>
      </c>
      <c r="G79" s="179">
        <v>0.2990377498149519</v>
      </c>
      <c r="H79" s="179">
        <v>9.5513748191027537E-2</v>
      </c>
      <c r="I79" s="179">
        <v>0.23016650342801181</v>
      </c>
      <c r="J79" s="180">
        <v>0.22463054187192122</v>
      </c>
      <c r="K79" s="180">
        <v>0.15962412630138334</v>
      </c>
      <c r="L79" s="180">
        <v>0.18356350499069785</v>
      </c>
      <c r="M79" s="179">
        <v>0.22862905617844209</v>
      </c>
      <c r="N79" s="179">
        <v>0.1577324535092981</v>
      </c>
      <c r="O79" s="179">
        <v>0.18450429730960782</v>
      </c>
    </row>
    <row r="80" spans="2:15" hidden="1" outlineLevel="1">
      <c r="B80" s="63" t="s">
        <v>83</v>
      </c>
      <c r="C80" s="179">
        <v>0.32544378698224863</v>
      </c>
      <c r="D80" s="180">
        <v>0.3214285714285714</v>
      </c>
      <c r="E80" s="180">
        <v>5.7692307692307709E-2</v>
      </c>
      <c r="F80" s="180">
        <v>0.11363636363636354</v>
      </c>
      <c r="G80" s="179">
        <v>5.3557567917205784E-2</v>
      </c>
      <c r="H80" s="179">
        <v>-3.0935808197989356E-3</v>
      </c>
      <c r="I80" s="179">
        <v>3.935633966653751E-2</v>
      </c>
      <c r="J80" s="180">
        <v>0.11173518625747936</v>
      </c>
      <c r="K80" s="180">
        <v>-3.8053849089588421E-2</v>
      </c>
      <c r="L80" s="180">
        <v>2.0280072461044574E-2</v>
      </c>
      <c r="M80" s="179">
        <v>0.10846219931271484</v>
      </c>
      <c r="N80" s="179">
        <v>-3.738623160340826E-2</v>
      </c>
      <c r="O80" s="179">
        <v>2.1451883086876178E-2</v>
      </c>
    </row>
    <row r="81" spans="2:15" hidden="1" outlineLevel="1">
      <c r="B81" s="63" t="s">
        <v>82</v>
      </c>
      <c r="C81" s="179">
        <v>0.24056603773584895</v>
      </c>
      <c r="D81" s="180">
        <v>3.5087719298245723E-2</v>
      </c>
      <c r="E81" s="180">
        <v>9.174311926605494E-2</v>
      </c>
      <c r="F81" s="180">
        <v>7.2289156626506035E-2</v>
      </c>
      <c r="G81" s="179">
        <v>-0.13519988022159002</v>
      </c>
      <c r="H81" s="179">
        <v>9.4849566547679842E-2</v>
      </c>
      <c r="I81" s="179">
        <v>-8.2986111111111094E-2</v>
      </c>
      <c r="J81" s="180">
        <v>4.0203277028248996E-2</v>
      </c>
      <c r="K81" s="180">
        <v>-0.1161151034115917</v>
      </c>
      <c r="L81" s="180">
        <v>-5.8939096267190516E-2</v>
      </c>
      <c r="M81" s="179">
        <v>2.2059059798849701E-2</v>
      </c>
      <c r="N81" s="179">
        <v>-0.11166014966972604</v>
      </c>
      <c r="O81" s="179">
        <v>-5.9703728673895506E-2</v>
      </c>
    </row>
    <row r="82" spans="2:15" hidden="1" outlineLevel="1">
      <c r="B82" s="63" t="s">
        <v>81</v>
      </c>
      <c r="C82" s="179">
        <v>0.30522088353413657</v>
      </c>
      <c r="D82" s="180">
        <v>0.42465753424657526</v>
      </c>
      <c r="E82" s="180">
        <v>-2.1052631578947323E-2</v>
      </c>
      <c r="F82" s="180">
        <v>0.17261904761904767</v>
      </c>
      <c r="G82" s="179">
        <v>-4.3271039759187224E-2</v>
      </c>
      <c r="H82" s="179">
        <v>0.10095497953615284</v>
      </c>
      <c r="I82" s="179">
        <v>-1.2092017302398728E-2</v>
      </c>
      <c r="J82" s="180">
        <v>0.22476277580884885</v>
      </c>
      <c r="K82" s="180">
        <v>3.0609279648703636E-2</v>
      </c>
      <c r="L82" s="180">
        <v>0.10069122046837919</v>
      </c>
      <c r="M82" s="179">
        <v>0.19017062375569704</v>
      </c>
      <c r="N82" s="179">
        <v>3.2182507588727649E-2</v>
      </c>
      <c r="O82" s="179">
        <v>9.3740383629090207E-2</v>
      </c>
    </row>
    <row r="83" spans="2:15" hidden="1" outlineLevel="1">
      <c r="B83" s="63" t="s">
        <v>80</v>
      </c>
      <c r="C83" s="179">
        <v>0.13937282229965153</v>
      </c>
      <c r="D83" s="180">
        <v>3.0612244897959107E-2</v>
      </c>
      <c r="E83" s="180">
        <v>0.31578947368421062</v>
      </c>
      <c r="F83" s="180">
        <v>0.15517241379310343</v>
      </c>
      <c r="G83" s="179">
        <v>-6.1396230887756365E-2</v>
      </c>
      <c r="H83" s="179">
        <v>-0.13991596638655457</v>
      </c>
      <c r="I83" s="179">
        <v>-7.8672460016640522E-2</v>
      </c>
      <c r="J83" s="180">
        <v>8.8040771864301259E-2</v>
      </c>
      <c r="K83" s="180">
        <v>-4.438464298528888E-2</v>
      </c>
      <c r="L83" s="180">
        <v>6.0362322060762974E-3</v>
      </c>
      <c r="M83" s="179">
        <v>6.7258841109081757E-2</v>
      </c>
      <c r="N83" s="179">
        <v>-4.6708340111077495E-2</v>
      </c>
      <c r="O83" s="179">
        <v>2.1189916333996806E-4</v>
      </c>
    </row>
    <row r="84" spans="2:15" hidden="1" outlineLevel="1">
      <c r="B84" s="63" t="s">
        <v>79</v>
      </c>
      <c r="C84" s="179">
        <v>-0.13622291021671828</v>
      </c>
      <c r="D84" s="180">
        <v>-0.25301204819277112</v>
      </c>
      <c r="E84" s="180">
        <v>1.2000000000000002</v>
      </c>
      <c r="F84" s="180">
        <v>8.3333333333333259E-2</v>
      </c>
      <c r="G84" s="179">
        <v>-1.350862380894946E-2</v>
      </c>
      <c r="H84" s="179">
        <v>-6.6015806601580684E-2</v>
      </c>
      <c r="I84" s="179">
        <v>-2.4324841984294188E-2</v>
      </c>
      <c r="J84" s="180">
        <v>0.21144449207029581</v>
      </c>
      <c r="K84" s="180">
        <v>3.1616082729647443E-2</v>
      </c>
      <c r="L84" s="180">
        <v>0.10100391975257605</v>
      </c>
      <c r="M84" s="179">
        <v>0.17502754845818957</v>
      </c>
      <c r="N84" s="179">
        <v>2.9250935349676821E-2</v>
      </c>
      <c r="O84" s="179">
        <v>9.0478683449798591E-2</v>
      </c>
    </row>
    <row r="85" spans="2:15" collapsed="1">
      <c r="B85" s="173">
        <v>2006</v>
      </c>
      <c r="C85" s="184">
        <v>2.8187919463087185E-2</v>
      </c>
      <c r="D85" s="184">
        <v>-8.5178875638841522E-2</v>
      </c>
      <c r="E85" s="184">
        <v>3.7489102005231034E-2</v>
      </c>
      <c r="F85" s="184">
        <v>-4.0369088811995635E-3</v>
      </c>
      <c r="G85" s="184">
        <v>-1.2708333333333321E-2</v>
      </c>
      <c r="H85" s="184">
        <v>-5.7541233085180776E-2</v>
      </c>
      <c r="I85" s="184">
        <v>-2.4619452973894451E-2</v>
      </c>
      <c r="J85" s="184">
        <v>0.11738861768522524</v>
      </c>
      <c r="K85" s="184">
        <v>-1.7092106034836685E-2</v>
      </c>
      <c r="L85" s="184">
        <v>3.2978561864137612E-2</v>
      </c>
      <c r="M85" s="184">
        <v>0.10467812395991016</v>
      </c>
      <c r="N85" s="184">
        <v>-1.7916692038498327E-2</v>
      </c>
      <c r="O85" s="184">
        <v>3.0063041915488808E-2</v>
      </c>
    </row>
    <row r="86" spans="2:15" hidden="1" outlineLevel="1">
      <c r="B86" s="63" t="s">
        <v>90</v>
      </c>
      <c r="C86" s="179">
        <v>-0.19999999999999996</v>
      </c>
      <c r="D86" s="180">
        <v>0.29032258064516125</v>
      </c>
      <c r="E86" s="180">
        <v>1</v>
      </c>
      <c r="F86" s="180">
        <v>0.62711864406779672</v>
      </c>
      <c r="G86" s="179">
        <v>-8.0912587876376119E-3</v>
      </c>
      <c r="H86" s="179">
        <v>-0.13255360623781676</v>
      </c>
      <c r="I86" s="179">
        <v>-3.9687252573238352E-2</v>
      </c>
      <c r="J86" s="180">
        <v>-1.9481289491961595E-3</v>
      </c>
      <c r="K86" s="180">
        <v>-7.9473837303254635E-2</v>
      </c>
      <c r="L86" s="180">
        <v>-4.9336863039498469E-2</v>
      </c>
      <c r="M86" s="179">
        <v>-3.8767780991858514E-3</v>
      </c>
      <c r="N86" s="179">
        <v>-8.0583969145635925E-2</v>
      </c>
      <c r="O86" s="179">
        <v>-4.8922342167132316E-2</v>
      </c>
    </row>
    <row r="87" spans="2:15" hidden="1" outlineLevel="1">
      <c r="B87" s="63" t="s">
        <v>89</v>
      </c>
      <c r="C87" s="179">
        <v>-0.10833333333333328</v>
      </c>
      <c r="D87" s="180">
        <v>2.7397260273972712E-2</v>
      </c>
      <c r="E87" s="180">
        <v>-0.31578947368421051</v>
      </c>
      <c r="F87" s="180">
        <v>-0.20444444444444443</v>
      </c>
      <c r="G87" s="179">
        <v>2.5718608169440271E-2</v>
      </c>
      <c r="H87" s="179">
        <v>-5.6050955414012726E-2</v>
      </c>
      <c r="I87" s="179">
        <v>4.2387060791968523E-3</v>
      </c>
      <c r="J87" s="180">
        <v>0.12684294871794877</v>
      </c>
      <c r="K87" s="180">
        <v>3.899209122677938E-3</v>
      </c>
      <c r="L87" s="180">
        <v>5.0579958166951933E-2</v>
      </c>
      <c r="M87" s="179">
        <v>0.11349472464582266</v>
      </c>
      <c r="N87" s="179">
        <v>1.6416454521661628E-3</v>
      </c>
      <c r="O87" s="179">
        <v>4.6821485552207109E-2</v>
      </c>
    </row>
    <row r="88" spans="2:15" hidden="1" outlineLevel="1">
      <c r="B88" s="63" t="s">
        <v>88</v>
      </c>
      <c r="C88" s="179">
        <v>-2.1008403361344574E-2</v>
      </c>
      <c r="D88" s="180">
        <v>-0.11904761904761907</v>
      </c>
      <c r="E88" s="180">
        <v>0.17322834645669283</v>
      </c>
      <c r="F88" s="180">
        <v>0.10059171597633143</v>
      </c>
      <c r="G88" s="179">
        <v>-3.7445802128498462E-3</v>
      </c>
      <c r="H88" s="179">
        <v>-0.13751298926220989</v>
      </c>
      <c r="I88" s="179">
        <v>-5.2254741866599619E-2</v>
      </c>
      <c r="J88" s="180">
        <v>-5.0919459962756042E-2</v>
      </c>
      <c r="K88" s="180">
        <v>-0.1037792495272577</v>
      </c>
      <c r="L88" s="180">
        <v>-8.3629567599642907E-2</v>
      </c>
      <c r="M88" s="179">
        <v>-4.7631259279254934E-2</v>
      </c>
      <c r="N88" s="179">
        <v>-0.10432210267284481</v>
      </c>
      <c r="O88" s="179">
        <v>-8.2061827258899656E-2</v>
      </c>
    </row>
    <row r="89" spans="2:15" hidden="1" outlineLevel="1">
      <c r="B89" s="63" t="s">
        <v>87</v>
      </c>
      <c r="C89" s="179">
        <v>8.1481481481481488E-2</v>
      </c>
      <c r="D89" s="180">
        <v>-0.5</v>
      </c>
      <c r="E89" s="180">
        <v>8.1300813008129413E-3</v>
      </c>
      <c r="F89" s="180">
        <v>-0.13872832369942201</v>
      </c>
      <c r="G89" s="179">
        <v>2.1593447505584562E-2</v>
      </c>
      <c r="H89" s="179">
        <v>0.13000471031559124</v>
      </c>
      <c r="I89" s="179">
        <v>5.9005201560468068E-2</v>
      </c>
      <c r="J89" s="180">
        <v>0.35339706079421096</v>
      </c>
      <c r="K89" s="180">
        <v>0.15993406695454326</v>
      </c>
      <c r="L89" s="180">
        <v>0.22609645437741555</v>
      </c>
      <c r="M89" s="179">
        <v>0.32448762962358124</v>
      </c>
      <c r="N89" s="179">
        <v>0.15900400479670562</v>
      </c>
      <c r="O89" s="179">
        <v>0.21801254895109978</v>
      </c>
    </row>
    <row r="90" spans="2:15" hidden="1" outlineLevel="1">
      <c r="B90" s="63" t="s">
        <v>86</v>
      </c>
      <c r="C90" s="179">
        <v>3.333333333333333</v>
      </c>
      <c r="D90" s="180">
        <v>0.66666666666666674</v>
      </c>
      <c r="E90" s="180">
        <v>-0.23870967741935489</v>
      </c>
      <c r="F90" s="180">
        <v>-0.1588235294117647</v>
      </c>
      <c r="G90" s="179">
        <v>3.4744842562432154E-2</v>
      </c>
      <c r="H90" s="179">
        <v>8.0321285140563248E-3</v>
      </c>
      <c r="I90" s="179">
        <v>2.5369978858351017E-2</v>
      </c>
      <c r="J90" s="180">
        <v>7.2097831346500607E-2</v>
      </c>
      <c r="K90" s="180">
        <v>1.8612068623955036E-2</v>
      </c>
      <c r="L90" s="180">
        <v>3.5220117195503331E-2</v>
      </c>
      <c r="M90" s="179">
        <v>7.6623913942904354E-2</v>
      </c>
      <c r="N90" s="179">
        <v>1.8069294868671149E-2</v>
      </c>
      <c r="O90" s="179">
        <v>3.6821358773063029E-2</v>
      </c>
    </row>
    <row r="91" spans="2:15" hidden="1" outlineLevel="1">
      <c r="B91" s="63" t="s">
        <v>85</v>
      </c>
      <c r="C91" s="179">
        <v>-0.41232227488151663</v>
      </c>
      <c r="D91" s="180">
        <v>-0.23076923076923073</v>
      </c>
      <c r="E91" s="180">
        <v>-0.61267605633802824</v>
      </c>
      <c r="F91" s="180">
        <v>-0.58064516129032251</v>
      </c>
      <c r="G91" s="179">
        <v>-1.1007338225483609E-2</v>
      </c>
      <c r="H91" s="179">
        <v>0.90235081374321879</v>
      </c>
      <c r="I91" s="179">
        <v>0.23513645224171542</v>
      </c>
      <c r="J91" s="180">
        <v>6.3289077136108096E-2</v>
      </c>
      <c r="K91" s="180">
        <v>7.9587591570950966E-3</v>
      </c>
      <c r="L91" s="180">
        <v>2.4975262716216307E-2</v>
      </c>
      <c r="M91" s="179">
        <v>5.7041849799350341E-2</v>
      </c>
      <c r="N91" s="179">
        <v>1.6017099214795438E-2</v>
      </c>
      <c r="O91" s="179">
        <v>2.9095694129687821E-2</v>
      </c>
    </row>
    <row r="92" spans="2:15" hidden="1" outlineLevel="1">
      <c r="B92" s="63" t="s">
        <v>84</v>
      </c>
      <c r="C92" s="179">
        <v>-0.19496855345911945</v>
      </c>
      <c r="D92" s="180">
        <v>0.33333333333333326</v>
      </c>
      <c r="E92" s="180">
        <v>0.24528301886792447</v>
      </c>
      <c r="F92" s="180">
        <v>0.26315789473684204</v>
      </c>
      <c r="G92" s="179">
        <v>-0.28404875463698998</v>
      </c>
      <c r="H92" s="179">
        <v>-0.15731707317073174</v>
      </c>
      <c r="I92" s="179">
        <v>-0.2456594015515331</v>
      </c>
      <c r="J92" s="180">
        <v>-7.9592819889828803E-4</v>
      </c>
      <c r="K92" s="180">
        <v>-0.10101942174180512</v>
      </c>
      <c r="L92" s="180">
        <v>-6.6539362277067249E-2</v>
      </c>
      <c r="M92" s="179">
        <v>-2.1894280796085352E-2</v>
      </c>
      <c r="N92" s="179">
        <v>-0.10161891827804004</v>
      </c>
      <c r="O92" s="179">
        <v>-7.3089195119081407E-2</v>
      </c>
    </row>
    <row r="93" spans="2:15" hidden="1" outlineLevel="1">
      <c r="B93" s="63" t="s">
        <v>83</v>
      </c>
      <c r="C93" s="179">
        <v>-0.33464566929133854</v>
      </c>
      <c r="D93" s="180">
        <v>0.33333333333333326</v>
      </c>
      <c r="E93" s="180">
        <v>1.1666666666666665</v>
      </c>
      <c r="F93" s="180">
        <v>0.91304347826086962</v>
      </c>
      <c r="G93" s="179">
        <v>-5.0368550368550369E-2</v>
      </c>
      <c r="H93" s="179">
        <v>-0.2530329289428076</v>
      </c>
      <c r="I93" s="179">
        <v>-0.11084295811067058</v>
      </c>
      <c r="J93" s="180">
        <v>0.12366617506723343</v>
      </c>
      <c r="K93" s="180">
        <v>-4.6295644006105419E-2</v>
      </c>
      <c r="L93" s="180">
        <v>1.3399046298694373E-2</v>
      </c>
      <c r="M93" s="179">
        <v>0.10740689354448696</v>
      </c>
      <c r="N93" s="179">
        <v>-4.9741802665930646E-2</v>
      </c>
      <c r="O93" s="179">
        <v>7.962038398276583E-3</v>
      </c>
    </row>
    <row r="94" spans="2:15" hidden="1" outlineLevel="1">
      <c r="B94" s="63" t="s">
        <v>82</v>
      </c>
      <c r="C94" s="179">
        <v>-0.20599250936329583</v>
      </c>
      <c r="D94" s="180">
        <v>-3.3898305084745783E-2</v>
      </c>
      <c r="E94" s="180">
        <v>-0.46568627450980393</v>
      </c>
      <c r="F94" s="180">
        <v>-0.36882129277566544</v>
      </c>
      <c r="G94" s="179">
        <v>5.8646378189887383E-2</v>
      </c>
      <c r="H94" s="179">
        <v>-0.23007459756576365</v>
      </c>
      <c r="I94" s="179">
        <v>-2.4390243902439046E-2</v>
      </c>
      <c r="J94" s="180">
        <v>-1.564808715931143E-2</v>
      </c>
      <c r="K94" s="180">
        <v>-0.10389270526660122</v>
      </c>
      <c r="L94" s="180">
        <v>-7.3513188860560907E-2</v>
      </c>
      <c r="M94" s="179">
        <v>-9.0115908801426947E-3</v>
      </c>
      <c r="N94" s="179">
        <v>-0.10749366719515974</v>
      </c>
      <c r="O94" s="179">
        <v>-7.1647136548558699E-2</v>
      </c>
    </row>
    <row r="95" spans="2:15" hidden="1" outlineLevel="1">
      <c r="B95" s="63" t="s">
        <v>81</v>
      </c>
      <c r="C95" s="179">
        <v>-1.1904761904761862E-2</v>
      </c>
      <c r="D95" s="180">
        <v>-0.23958333333333337</v>
      </c>
      <c r="E95" s="180">
        <v>0.21794871794871784</v>
      </c>
      <c r="F95" s="180">
        <v>-3.4482758620689613E-2</v>
      </c>
      <c r="G95" s="179">
        <v>-6.7485380116959037E-2</v>
      </c>
      <c r="H95" s="179">
        <v>-0.1221556886227545</v>
      </c>
      <c r="I95" s="179">
        <v>-7.987336047037541E-2</v>
      </c>
      <c r="J95" s="180">
        <v>-4.9032398347466866E-2</v>
      </c>
      <c r="K95" s="180">
        <v>-1.4666581827436964E-2</v>
      </c>
      <c r="L95" s="180">
        <v>-2.7354098097455259E-2</v>
      </c>
      <c r="M95" s="179">
        <v>-5.1633742158973872E-2</v>
      </c>
      <c r="N95" s="179">
        <v>-1.725864222380491E-2</v>
      </c>
      <c r="O95" s="179">
        <v>-3.0944615289038024E-2</v>
      </c>
    </row>
    <row r="96" spans="2:15" hidden="1" outlineLevel="1">
      <c r="B96" s="63" t="s">
        <v>80</v>
      </c>
      <c r="C96" s="179">
        <v>-1.0344827586206917E-2</v>
      </c>
      <c r="D96" s="180">
        <v>2.0625</v>
      </c>
      <c r="E96" s="180">
        <v>-0.30275229357798161</v>
      </c>
      <c r="F96" s="180">
        <v>0.23404255319148937</v>
      </c>
      <c r="G96" s="179">
        <v>-8.4616288635562809E-3</v>
      </c>
      <c r="H96" s="179">
        <v>3.1642826181187633E-2</v>
      </c>
      <c r="I96" s="179">
        <v>9.245562130177909E-5</v>
      </c>
      <c r="J96" s="180">
        <v>-9.3413279252270498E-2</v>
      </c>
      <c r="K96" s="180">
        <v>-0.13936324614767004</v>
      </c>
      <c r="L96" s="180">
        <v>-0.12242775618443458</v>
      </c>
      <c r="M96" s="179">
        <v>-8.0963134765625E-2</v>
      </c>
      <c r="N96" s="179">
        <v>-0.13557977200823579</v>
      </c>
      <c r="O96" s="179">
        <v>-0.11389997637809579</v>
      </c>
    </row>
    <row r="97" spans="2:15" hidden="1" outlineLevel="1">
      <c r="B97" s="63" t="s">
        <v>79</v>
      </c>
      <c r="C97" s="179">
        <v>-0.52077151335311567</v>
      </c>
      <c r="D97" s="180">
        <v>0.27692307692307683</v>
      </c>
      <c r="E97" s="180">
        <v>-0.84756097560975607</v>
      </c>
      <c r="F97" s="180">
        <v>-0.52838427947598254</v>
      </c>
      <c r="G97" s="179">
        <v>-8.0412599822537678E-2</v>
      </c>
      <c r="H97" s="179">
        <v>-0.33957629720601779</v>
      </c>
      <c r="I97" s="179">
        <v>-0.14918927727531983</v>
      </c>
      <c r="J97" s="180">
        <v>-0.18585985482970413</v>
      </c>
      <c r="K97" s="180">
        <v>-0.21201510907393262</v>
      </c>
      <c r="L97" s="180">
        <v>-0.20212457112694637</v>
      </c>
      <c r="M97" s="179">
        <v>-0.17460151788509992</v>
      </c>
      <c r="N97" s="179">
        <v>-0.21733610459818364</v>
      </c>
      <c r="O97" s="179">
        <v>-0.19993808275058278</v>
      </c>
    </row>
    <row r="98" spans="2:15" collapsed="1">
      <c r="B98" s="173">
        <v>2005</v>
      </c>
      <c r="C98" s="184">
        <v>-0.12378712143487214</v>
      </c>
      <c r="D98" s="184">
        <v>0.12022900763358768</v>
      </c>
      <c r="E98" s="184">
        <v>-0.20125348189415038</v>
      </c>
      <c r="F98" s="184">
        <v>-0.11530612244897964</v>
      </c>
      <c r="G98" s="184">
        <v>-2.9476755101746077E-2</v>
      </c>
      <c r="H98" s="184">
        <v>-8.3116491307463125E-2</v>
      </c>
      <c r="I98" s="184">
        <v>-4.4330499801583212E-2</v>
      </c>
      <c r="J98" s="184">
        <v>1.7376434938956242E-2</v>
      </c>
      <c r="K98" s="184">
        <v>-5.3153727684865815E-2</v>
      </c>
      <c r="L98" s="184">
        <v>-2.8066474022369281E-2</v>
      </c>
      <c r="M98" s="184">
        <v>1.2202754323893839E-2</v>
      </c>
      <c r="N98" s="184">
        <v>-5.4006936173312869E-2</v>
      </c>
      <c r="O98" s="184">
        <v>-2.915327095287179E-2</v>
      </c>
    </row>
    <row r="99" spans="2:15" hidden="1" outlineLevel="1">
      <c r="B99" s="63" t="s">
        <v>90</v>
      </c>
      <c r="C99" s="179">
        <v>1.5283842794759916E-2</v>
      </c>
      <c r="D99" s="180">
        <v>-0.24390243902439024</v>
      </c>
      <c r="E99" s="180">
        <v>-0.61111111111111116</v>
      </c>
      <c r="F99" s="180">
        <v>-0.47787610619469023</v>
      </c>
      <c r="G99" s="179">
        <v>-0.11170024743725693</v>
      </c>
      <c r="H99" s="179">
        <v>-0.17391304347826086</v>
      </c>
      <c r="I99" s="179">
        <v>-0.12836438923395443</v>
      </c>
      <c r="J99" s="180">
        <v>0.11000169233372814</v>
      </c>
      <c r="K99" s="180">
        <v>1.3108205452838861E-2</v>
      </c>
      <c r="L99" s="180">
        <v>4.869374253295855E-2</v>
      </c>
      <c r="M99" s="179">
        <v>7.8803867003394146E-2</v>
      </c>
      <c r="N99" s="179">
        <v>6.5085074737074589E-3</v>
      </c>
      <c r="O99" s="179">
        <v>3.5141368194385958E-2</v>
      </c>
    </row>
    <row r="100" spans="2:15" hidden="1" outlineLevel="1">
      <c r="B100" s="63" t="s">
        <v>89</v>
      </c>
      <c r="C100" s="179">
        <v>0.18421052631578938</v>
      </c>
      <c r="D100" s="180">
        <v>0.58695652173913038</v>
      </c>
      <c r="E100" s="180">
        <v>0.2773109243697478</v>
      </c>
      <c r="F100" s="180">
        <v>0.36363636363636354</v>
      </c>
      <c r="G100" s="179">
        <v>-0.13049197579584315</v>
      </c>
      <c r="H100" s="179">
        <v>-2.4036469125569782E-2</v>
      </c>
      <c r="I100" s="179">
        <v>-0.10484273589615578</v>
      </c>
      <c r="J100" s="180">
        <v>-3.4634797238498605E-2</v>
      </c>
      <c r="K100" s="180">
        <v>-7.1370825410200012E-2</v>
      </c>
      <c r="L100" s="180">
        <v>-5.7756532458038912E-2</v>
      </c>
      <c r="M100" s="179">
        <v>-4.525417763102757E-2</v>
      </c>
      <c r="N100" s="179">
        <v>-6.9647501521775235E-2</v>
      </c>
      <c r="O100" s="179">
        <v>-5.9946139796557718E-2</v>
      </c>
    </row>
    <row r="101" spans="2:15" hidden="1" outlineLevel="1">
      <c r="B101" s="63" t="s">
        <v>88</v>
      </c>
      <c r="C101" s="179">
        <v>-0.34794520547945207</v>
      </c>
      <c r="D101" s="180">
        <v>-4.5454545454545414E-2</v>
      </c>
      <c r="E101" s="180">
        <v>-0.3981042654028436</v>
      </c>
      <c r="F101" s="180">
        <v>-0.33725490196078434</v>
      </c>
      <c r="G101" s="179">
        <v>-0.17186224906153091</v>
      </c>
      <c r="H101" s="179">
        <v>0.18513957307060758</v>
      </c>
      <c r="I101" s="179">
        <v>-7.030246408968821E-2</v>
      </c>
      <c r="J101" s="180">
        <v>3.7227059409376873E-2</v>
      </c>
      <c r="K101" s="180">
        <v>-0.11025436568056779</v>
      </c>
      <c r="L101" s="180">
        <v>-5.9265751595114713E-2</v>
      </c>
      <c r="M101" s="179">
        <v>1.7649886683606786E-2</v>
      </c>
      <c r="N101" s="179">
        <v>-0.10510944345096329</v>
      </c>
      <c r="O101" s="179">
        <v>-6.0613754717169011E-2</v>
      </c>
    </row>
    <row r="102" spans="2:15" hidden="1" outlineLevel="1">
      <c r="B102" s="63" t="s">
        <v>87</v>
      </c>
      <c r="C102" s="179">
        <v>0.10655737704918034</v>
      </c>
      <c r="D102" s="180">
        <v>1.2727272727272729</v>
      </c>
      <c r="E102" s="180">
        <v>-0.4279069767441861</v>
      </c>
      <c r="F102" s="180">
        <v>-0.27004219409282704</v>
      </c>
      <c r="G102" s="179">
        <v>-0.11450549450549452</v>
      </c>
      <c r="H102" s="179">
        <v>-5.3499777084262123E-2</v>
      </c>
      <c r="I102" s="179">
        <v>-9.4361843073752394E-2</v>
      </c>
      <c r="J102" s="180">
        <v>-0.1213893249607535</v>
      </c>
      <c r="K102" s="180">
        <v>-0.18293561971243222</v>
      </c>
      <c r="L102" s="180">
        <v>-0.16288140361646075</v>
      </c>
      <c r="M102" s="179">
        <v>-0.11977575735796164</v>
      </c>
      <c r="N102" s="179">
        <v>-0.18073294159082065</v>
      </c>
      <c r="O102" s="179">
        <v>-0.15998972778633791</v>
      </c>
    </row>
    <row r="103" spans="2:15" hidden="1" outlineLevel="1">
      <c r="B103" s="63" t="s">
        <v>86</v>
      </c>
      <c r="C103" s="179">
        <v>0.37142857142857144</v>
      </c>
      <c r="D103" s="180">
        <v>-0.77611940298507465</v>
      </c>
      <c r="E103" s="180">
        <v>8.3916083916083961E-2</v>
      </c>
      <c r="F103" s="180">
        <v>-0.19047619047619047</v>
      </c>
      <c r="G103" s="179">
        <v>-0.19936250362213848</v>
      </c>
      <c r="H103" s="179">
        <v>-0.42383339760894712</v>
      </c>
      <c r="I103" s="179">
        <v>-0.29566512243547316</v>
      </c>
      <c r="J103" s="180">
        <v>-0.12692987172593906</v>
      </c>
      <c r="K103" s="180">
        <v>-0.15947748332792167</v>
      </c>
      <c r="L103" s="180">
        <v>-0.14963382833779548</v>
      </c>
      <c r="M103" s="179">
        <v>-0.13157516527737856</v>
      </c>
      <c r="N103" s="179">
        <v>-0.16477406855682275</v>
      </c>
      <c r="O103" s="179">
        <v>-0.15442185635619099</v>
      </c>
    </row>
    <row r="104" spans="2:15" hidden="1" outlineLevel="1">
      <c r="B104" s="63" t="s">
        <v>85</v>
      </c>
      <c r="C104" s="179">
        <v>0.81896551724137923</v>
      </c>
      <c r="D104" s="180">
        <v>-0.69047619047619047</v>
      </c>
      <c r="E104" s="180">
        <v>-0.19774011299435024</v>
      </c>
      <c r="F104" s="180">
        <v>-0.29223744292237441</v>
      </c>
      <c r="G104" s="179">
        <v>-0.2875475285171103</v>
      </c>
      <c r="H104" s="179">
        <v>-0.50800711743772242</v>
      </c>
      <c r="I104" s="179">
        <v>-0.36431226765799252</v>
      </c>
      <c r="J104" s="180">
        <v>-1.4429927549320598E-2</v>
      </c>
      <c r="K104" s="180">
        <v>1.0076095992399559E-2</v>
      </c>
      <c r="L104" s="180">
        <v>2.4106369354777168E-3</v>
      </c>
      <c r="M104" s="179">
        <v>-3.4377133578137431E-2</v>
      </c>
      <c r="N104" s="179">
        <v>-6.6135201801742483E-4</v>
      </c>
      <c r="O104" s="179">
        <v>-1.1662702832886729E-2</v>
      </c>
    </row>
    <row r="105" spans="2:15" hidden="1" outlineLevel="1">
      <c r="B105" s="63" t="s">
        <v>84</v>
      </c>
      <c r="C105" s="179">
        <v>0.3706896551724137</v>
      </c>
      <c r="D105" s="180">
        <v>-0.27027027027027029</v>
      </c>
      <c r="E105" s="180">
        <v>0</v>
      </c>
      <c r="F105" s="180">
        <v>-6.9930069930069894E-2</v>
      </c>
      <c r="G105" s="179">
        <v>-5.2235057759919656E-2</v>
      </c>
      <c r="H105" s="179">
        <v>-7.1873231465761189E-2</v>
      </c>
      <c r="I105" s="179">
        <v>-5.8271003652809239E-2</v>
      </c>
      <c r="J105" s="180">
        <v>-1.9449578968987469E-2</v>
      </c>
      <c r="K105" s="180">
        <v>9.9433568038261422E-2</v>
      </c>
      <c r="L105" s="180">
        <v>5.5411479287240661E-2</v>
      </c>
      <c r="M105" s="179">
        <v>-2.1239943208708034E-2</v>
      </c>
      <c r="N105" s="179">
        <v>9.5734126984126977E-2</v>
      </c>
      <c r="O105" s="179">
        <v>5.0793835501865559E-2</v>
      </c>
    </row>
    <row r="106" spans="2:15" hidden="1" outlineLevel="1">
      <c r="B106" s="63" t="s">
        <v>83</v>
      </c>
      <c r="C106" s="179">
        <v>0.31606217616580312</v>
      </c>
      <c r="D106" s="180">
        <v>0.16666666666666674</v>
      </c>
      <c r="E106" s="180">
        <v>-0.5862068965517242</v>
      </c>
      <c r="F106" s="180">
        <v>-0.4850746268656716</v>
      </c>
      <c r="G106" s="179">
        <v>-3.0028598665395645E-2</v>
      </c>
      <c r="H106" s="179">
        <v>-0.22062134173795589</v>
      </c>
      <c r="I106" s="179">
        <v>-9.5995013246065186E-2</v>
      </c>
      <c r="J106" s="180">
        <v>-0.12488612207713334</v>
      </c>
      <c r="K106" s="180">
        <v>-0.15346387039061726</v>
      </c>
      <c r="L106" s="180">
        <v>-0.14364179571814373</v>
      </c>
      <c r="M106" s="179">
        <v>-0.11633242840879232</v>
      </c>
      <c r="N106" s="179">
        <v>-0.15540035163725019</v>
      </c>
      <c r="O106" s="179">
        <v>-0.14146286599767566</v>
      </c>
    </row>
    <row r="107" spans="2:15" hidden="1" outlineLevel="1">
      <c r="B107" s="63" t="s">
        <v>82</v>
      </c>
      <c r="C107" s="179">
        <v>0.12184873949579833</v>
      </c>
      <c r="D107" s="180">
        <v>0.84375</v>
      </c>
      <c r="E107" s="180">
        <v>1.2666666666666666</v>
      </c>
      <c r="F107" s="180">
        <v>1.1557377049180326</v>
      </c>
      <c r="G107" s="179">
        <v>0.28860294117647056</v>
      </c>
      <c r="H107" s="179">
        <v>4.4708777686628398E-2</v>
      </c>
      <c r="I107" s="179">
        <v>0.20752658849195527</v>
      </c>
      <c r="J107" s="180">
        <v>2.0362566300951901E-2</v>
      </c>
      <c r="K107" s="180">
        <v>0.16226902897118101</v>
      </c>
      <c r="L107" s="180">
        <v>0.10916395325914796</v>
      </c>
      <c r="M107" s="179">
        <v>4.3010395562788517E-2</v>
      </c>
      <c r="N107" s="179">
        <v>0.16028968652534759</v>
      </c>
      <c r="O107" s="179">
        <v>0.11466832038138786</v>
      </c>
    </row>
    <row r="108" spans="2:15" hidden="1" outlineLevel="1">
      <c r="B108" s="63" t="s">
        <v>81</v>
      </c>
      <c r="C108" s="179">
        <v>0.16666666666666674</v>
      </c>
      <c r="D108" s="180">
        <v>0.18518518518518512</v>
      </c>
      <c r="E108" s="180">
        <v>-0.19587628865979378</v>
      </c>
      <c r="F108" s="180">
        <v>-2.2471910112359605E-2</v>
      </c>
      <c r="G108" s="179">
        <v>0.18142876882686187</v>
      </c>
      <c r="H108" s="179">
        <v>0.13967242948134673</v>
      </c>
      <c r="I108" s="179">
        <v>0.17170111287758338</v>
      </c>
      <c r="J108" s="180">
        <v>8.6613243025064568E-2</v>
      </c>
      <c r="K108" s="180">
        <v>0.19197562856312178</v>
      </c>
      <c r="L108" s="180">
        <v>0.15077984264576827</v>
      </c>
      <c r="M108" s="179">
        <v>9.8811789517000204E-2</v>
      </c>
      <c r="N108" s="179">
        <v>0.19010122352709935</v>
      </c>
      <c r="O108" s="179">
        <v>0.1519963929662842</v>
      </c>
    </row>
    <row r="109" spans="2:15" hidden="1" outlineLevel="1">
      <c r="B109" s="63" t="s">
        <v>80</v>
      </c>
      <c r="C109" s="179">
        <v>-9.0909090909090939E-2</v>
      </c>
      <c r="D109" s="180">
        <v>-0.5</v>
      </c>
      <c r="E109" s="180">
        <v>-0.11382113821138207</v>
      </c>
      <c r="F109" s="180">
        <v>-0.24598930481283421</v>
      </c>
      <c r="G109" s="179">
        <v>-2.6095913929266357E-2</v>
      </c>
      <c r="H109" s="179">
        <v>-9.2446892210857556E-2</v>
      </c>
      <c r="I109" s="179">
        <v>-4.1049738451990447E-2</v>
      </c>
      <c r="J109" s="180">
        <v>0.12171625257160934</v>
      </c>
      <c r="K109" s="180">
        <v>0.16311284046692598</v>
      </c>
      <c r="L109" s="180">
        <v>0.14750479202249456</v>
      </c>
      <c r="M109" s="179">
        <v>9.8270545649550956E-2</v>
      </c>
      <c r="N109" s="179">
        <v>0.15518041536141092</v>
      </c>
      <c r="O109" s="179">
        <v>0.13189864392370865</v>
      </c>
    </row>
    <row r="110" spans="2:15" hidden="1" outlineLevel="1">
      <c r="B110" s="63" t="s">
        <v>79</v>
      </c>
      <c r="C110" s="179">
        <v>1.9432314410480349</v>
      </c>
      <c r="D110" s="180">
        <v>0</v>
      </c>
      <c r="E110" s="180">
        <v>2.7272727272727271</v>
      </c>
      <c r="F110" s="180">
        <v>1.1009174311926606</v>
      </c>
      <c r="G110" s="179">
        <v>6.3583815028901647E-2</v>
      </c>
      <c r="H110" s="179">
        <v>0.20273264401772528</v>
      </c>
      <c r="I110" s="179">
        <v>9.7273133661153421E-2</v>
      </c>
      <c r="J110" s="180">
        <v>0.127767173694878</v>
      </c>
      <c r="K110" s="180">
        <v>0.13178182866200738</v>
      </c>
      <c r="L110" s="180">
        <v>0.13026034170314627</v>
      </c>
      <c r="M110" s="179">
        <v>0.12547407283101197</v>
      </c>
      <c r="N110" s="179">
        <v>0.13534280333852555</v>
      </c>
      <c r="O110" s="179">
        <v>0.13130425227996922</v>
      </c>
    </row>
    <row r="111" spans="2:15" collapsed="1">
      <c r="B111" s="173">
        <v>2004</v>
      </c>
      <c r="C111" s="184">
        <v>0.23852876911871812</v>
      </c>
      <c r="D111" s="184">
        <v>-6.2611806797853276E-2</v>
      </c>
      <c r="E111" s="184">
        <v>-5.089226701916727E-2</v>
      </c>
      <c r="F111" s="184">
        <v>-5.4054054054054057E-2</v>
      </c>
      <c r="G111" s="184">
        <v>-3.7651146629603893E-2</v>
      </c>
      <c r="H111" s="184">
        <v>-8.2837576092971821E-2</v>
      </c>
      <c r="I111" s="184">
        <v>-5.0603795284646313E-2</v>
      </c>
      <c r="J111" s="184">
        <v>5.7697110718384348E-3</v>
      </c>
      <c r="K111" s="184">
        <v>-7.5074725961750133E-3</v>
      </c>
      <c r="L111" s="184">
        <v>-2.8251973262082286E-3</v>
      </c>
      <c r="M111" s="184">
        <v>2.2052102860841138E-3</v>
      </c>
      <c r="N111" s="184">
        <v>-9.3901992836931125E-3</v>
      </c>
      <c r="O111" s="184">
        <v>-5.0691300037851716E-3</v>
      </c>
    </row>
    <row r="112" spans="2:15" hidden="1" outlineLevel="1">
      <c r="B112" s="63" t="s">
        <v>90</v>
      </c>
      <c r="C112" s="179">
        <v>0.46325878594249192</v>
      </c>
      <c r="D112" s="180">
        <v>-6.8181818181818232E-2</v>
      </c>
      <c r="E112" s="180">
        <v>-4.0000000000000036E-2</v>
      </c>
      <c r="F112" s="180">
        <v>-5.0420168067226934E-2</v>
      </c>
      <c r="G112" s="179">
        <v>2.6239419588875545E-2</v>
      </c>
      <c r="H112" s="179">
        <v>0.23655913978494625</v>
      </c>
      <c r="I112" s="179">
        <v>7.5224932752063767E-2</v>
      </c>
      <c r="J112" s="180">
        <v>4.0439018664162552E-2</v>
      </c>
      <c r="K112" s="180">
        <v>9.4020155705210939E-2</v>
      </c>
      <c r="L112" s="180">
        <v>7.3712387477569585E-2</v>
      </c>
      <c r="M112" s="179">
        <v>4.0608627240923401E-2</v>
      </c>
      <c r="N112" s="179">
        <v>9.8049435911691907E-2</v>
      </c>
      <c r="O112" s="179">
        <v>7.4557590278966357E-2</v>
      </c>
    </row>
    <row r="113" spans="2:15" hidden="1" outlineLevel="1">
      <c r="B113" s="63" t="s">
        <v>89</v>
      </c>
      <c r="C113" s="179">
        <v>-0.20209973753280841</v>
      </c>
      <c r="D113" s="180">
        <v>-0.31343283582089554</v>
      </c>
      <c r="E113" s="180">
        <v>-0.30409356725146197</v>
      </c>
      <c r="F113" s="180">
        <v>-0.30672268907563027</v>
      </c>
      <c r="G113" s="179">
        <v>-4.3051359516616317E-2</v>
      </c>
      <c r="H113" s="179">
        <v>2.6371756699276938E-2</v>
      </c>
      <c r="I113" s="179">
        <v>-2.7197668771248185E-2</v>
      </c>
      <c r="J113" s="180">
        <v>-7.344561906468372E-2</v>
      </c>
      <c r="K113" s="180">
        <v>-3.7524521354126761E-2</v>
      </c>
      <c r="L113" s="180">
        <v>-5.115703434722596E-2</v>
      </c>
      <c r="M113" s="179">
        <v>-7.0698732126725061E-2</v>
      </c>
      <c r="N113" s="179">
        <v>-3.6408621186106327E-2</v>
      </c>
      <c r="O113" s="179">
        <v>-5.0344683517860922E-2</v>
      </c>
    </row>
    <row r="114" spans="2:15" hidden="1" outlineLevel="1">
      <c r="B114" s="63" t="s">
        <v>88</v>
      </c>
      <c r="C114" s="179">
        <v>0.78048780487804881</v>
      </c>
      <c r="D114" s="180">
        <v>-0.16981132075471694</v>
      </c>
      <c r="E114" s="180">
        <v>-0.2007575757575758</v>
      </c>
      <c r="F114" s="180">
        <v>-0.19558359621451105</v>
      </c>
      <c r="G114" s="179">
        <v>8.9825684809676343E-2</v>
      </c>
      <c r="H114" s="179">
        <v>-0.19999999999999996</v>
      </c>
      <c r="I114" s="179">
        <v>-1.1999538479289251E-2</v>
      </c>
      <c r="J114" s="180">
        <v>0.17269509821270579</v>
      </c>
      <c r="K114" s="180">
        <v>0.2261559068821557</v>
      </c>
      <c r="L114" s="180">
        <v>0.20713021682862154</v>
      </c>
      <c r="M114" s="179">
        <v>0.16693380349414966</v>
      </c>
      <c r="N114" s="179">
        <v>0.21279880289426822</v>
      </c>
      <c r="O114" s="179">
        <v>0.19576373096476929</v>
      </c>
    </row>
    <row r="115" spans="2:15" hidden="1" outlineLevel="1">
      <c r="B115" s="63" t="s">
        <v>87</v>
      </c>
      <c r="C115" s="179">
        <v>-0.18120805369127513</v>
      </c>
      <c r="D115" s="180">
        <v>-0.44999999999999996</v>
      </c>
      <c r="E115" s="180">
        <v>-0.45843828715365242</v>
      </c>
      <c r="F115" s="180">
        <v>-0.45766590389016015</v>
      </c>
      <c r="G115" s="179">
        <v>-0.13465195891974135</v>
      </c>
      <c r="H115" s="179">
        <v>-0.32419403434769511</v>
      </c>
      <c r="I115" s="179">
        <v>-0.20799813454587857</v>
      </c>
      <c r="J115" s="180">
        <v>0.16880733944954129</v>
      </c>
      <c r="K115" s="180">
        <v>9.2578392157675493E-2</v>
      </c>
      <c r="L115" s="180">
        <v>0.11630098071405115</v>
      </c>
      <c r="M115" s="179">
        <v>0.13470752543478715</v>
      </c>
      <c r="N115" s="179">
        <v>7.659302720070249E-2</v>
      </c>
      <c r="O115" s="179">
        <v>9.5688875489900571E-2</v>
      </c>
    </row>
    <row r="116" spans="2:15" hidden="1" outlineLevel="1">
      <c r="B116" s="63" t="s">
        <v>86</v>
      </c>
      <c r="C116" s="179">
        <v>-0.77124183006535951</v>
      </c>
      <c r="D116" s="180">
        <v>1.7916666666666665</v>
      </c>
      <c r="E116" s="180">
        <v>-0.26666666666666672</v>
      </c>
      <c r="F116" s="180">
        <v>-4.1095890410958957E-2</v>
      </c>
      <c r="G116" s="179">
        <v>0.19784796945505034</v>
      </c>
      <c r="H116" s="179">
        <v>-0.14507088691064951</v>
      </c>
      <c r="I116" s="179">
        <v>2.198173824822458E-2</v>
      </c>
      <c r="J116" s="180">
        <v>0.15508827965575378</v>
      </c>
      <c r="K116" s="180">
        <v>5.8909097320791082E-2</v>
      </c>
      <c r="L116" s="180">
        <v>8.6264218076750776E-2</v>
      </c>
      <c r="M116" s="179">
        <v>0.15258308313489999</v>
      </c>
      <c r="N116" s="179">
        <v>5.3061539384691825E-2</v>
      </c>
      <c r="O116" s="179">
        <v>8.2199670207090625E-2</v>
      </c>
    </row>
    <row r="117" spans="2:15" hidden="1" outlineLevel="1">
      <c r="B117" s="63" t="s">
        <v>85</v>
      </c>
      <c r="C117" s="179">
        <v>-0.1278195488721805</v>
      </c>
      <c r="D117" s="180">
        <v>0.13513513513513509</v>
      </c>
      <c r="E117" s="180">
        <v>-0.54145077720207246</v>
      </c>
      <c r="F117" s="180">
        <v>-0.48226950354609932</v>
      </c>
      <c r="G117" s="179">
        <v>0.13423180592991923</v>
      </c>
      <c r="H117" s="179">
        <v>-0.38394080570019185</v>
      </c>
      <c r="I117" s="179">
        <v>-0.12270688952303299</v>
      </c>
      <c r="J117" s="180">
        <v>8.7593312088008135E-2</v>
      </c>
      <c r="K117" s="180">
        <v>8.2599020916777954E-2</v>
      </c>
      <c r="L117" s="180">
        <v>8.415629317561546E-2</v>
      </c>
      <c r="M117" s="179">
        <v>9.0534068499215303E-2</v>
      </c>
      <c r="N117" s="179">
        <v>6.4117926771279032E-2</v>
      </c>
      <c r="O117" s="179">
        <v>7.2595644648807856E-2</v>
      </c>
    </row>
    <row r="118" spans="2:15" hidden="1" outlineLevel="1">
      <c r="B118" s="63" t="s">
        <v>84</v>
      </c>
      <c r="C118" s="179">
        <v>-0.10769230769230764</v>
      </c>
      <c r="D118" s="180">
        <v>1.4666666666666668</v>
      </c>
      <c r="E118" s="180">
        <v>-0.59230769230769231</v>
      </c>
      <c r="F118" s="180">
        <v>-0.48</v>
      </c>
      <c r="G118" s="179">
        <v>3.9686684073107159E-2</v>
      </c>
      <c r="H118" s="179">
        <v>-7.5353218210361117E-2</v>
      </c>
      <c r="I118" s="179">
        <v>1.3934854554955578E-3</v>
      </c>
      <c r="J118" s="180">
        <v>5.9837617814152866E-2</v>
      </c>
      <c r="K118" s="180">
        <v>-8.6517139043037927E-2</v>
      </c>
      <c r="L118" s="180">
        <v>-3.7288954620667392E-2</v>
      </c>
      <c r="M118" s="179">
        <v>5.8277906883564379E-2</v>
      </c>
      <c r="N118" s="179">
        <v>-8.770417618411408E-2</v>
      </c>
      <c r="O118" s="179">
        <v>-3.6650131719074053E-2</v>
      </c>
    </row>
    <row r="119" spans="2:15" hidden="1" outlineLevel="1">
      <c r="B119" s="63" t="s">
        <v>83</v>
      </c>
      <c r="C119" s="179">
        <v>0.70796460176991149</v>
      </c>
      <c r="D119" s="180">
        <v>-5.2631578947368474E-2</v>
      </c>
      <c r="E119" s="180">
        <v>-0.41116751269035534</v>
      </c>
      <c r="F119" s="180">
        <v>-0.37962962962962965</v>
      </c>
      <c r="G119" s="179">
        <v>-0.18190680444531093</v>
      </c>
      <c r="H119" s="179">
        <v>0.22571743929359833</v>
      </c>
      <c r="I119" s="179">
        <v>-7.5493444748595318E-2</v>
      </c>
      <c r="J119" s="180">
        <v>7.7574394109827249E-2</v>
      </c>
      <c r="K119" s="180">
        <v>7.5191826789492877E-2</v>
      </c>
      <c r="L119" s="180">
        <v>7.6009517860025744E-2</v>
      </c>
      <c r="M119" s="179">
        <v>5.4269148386143717E-2</v>
      </c>
      <c r="N119" s="179">
        <v>7.7042988816002911E-2</v>
      </c>
      <c r="O119" s="179">
        <v>6.8806389784892286E-2</v>
      </c>
    </row>
    <row r="120" spans="2:15" hidden="1" outlineLevel="1">
      <c r="B120" s="63" t="s">
        <v>82</v>
      </c>
      <c r="C120" s="179">
        <v>-0.16491228070175434</v>
      </c>
      <c r="D120" s="180">
        <v>-0.52941176470588236</v>
      </c>
      <c r="E120" s="180">
        <v>-0.47058823529411764</v>
      </c>
      <c r="F120" s="180">
        <v>-0.48739495798319332</v>
      </c>
      <c r="G120" s="179">
        <v>-0.23690773067331672</v>
      </c>
      <c r="H120" s="179">
        <v>-9.9704579025110762E-2</v>
      </c>
      <c r="I120" s="179">
        <v>-0.19618588338448051</v>
      </c>
      <c r="J120" s="180">
        <v>0.13701515965136934</v>
      </c>
      <c r="K120" s="180">
        <v>0.14316759388038935</v>
      </c>
      <c r="L120" s="180">
        <v>0.14085741318071121</v>
      </c>
      <c r="M120" s="179">
        <v>9.1162773841665601E-2</v>
      </c>
      <c r="N120" s="179">
        <v>0.13403112485912283</v>
      </c>
      <c r="O120" s="179">
        <v>0.11696117408527118</v>
      </c>
    </row>
    <row r="121" spans="2:15" hidden="1" outlineLevel="1">
      <c r="B121" s="63" t="s">
        <v>81</v>
      </c>
      <c r="C121" s="179">
        <v>-0.24210526315789471</v>
      </c>
      <c r="D121" s="180">
        <v>0.19117647058823528</v>
      </c>
      <c r="E121" s="180">
        <v>-0.66435986159169547</v>
      </c>
      <c r="F121" s="180">
        <v>-0.50140056022408963</v>
      </c>
      <c r="G121" s="179">
        <v>-0.29935134088488724</v>
      </c>
      <c r="H121" s="179">
        <v>-0.46219721066797159</v>
      </c>
      <c r="I121" s="179">
        <v>-0.34551886792452835</v>
      </c>
      <c r="J121" s="180">
        <v>-0.22035797617585662</v>
      </c>
      <c r="K121" s="180">
        <v>-0.25283578424427888</v>
      </c>
      <c r="L121" s="180">
        <v>-0.24046473281371517</v>
      </c>
      <c r="M121" s="179">
        <v>-0.23083111333843276</v>
      </c>
      <c r="N121" s="179">
        <v>-0.26167520747358397</v>
      </c>
      <c r="O121" s="179">
        <v>-0.24910657186923979</v>
      </c>
    </row>
    <row r="122" spans="2:15" hidden="1" outlineLevel="1">
      <c r="B122" s="63" t="s">
        <v>80</v>
      </c>
      <c r="C122" s="179">
        <v>0.13928571428571423</v>
      </c>
      <c r="D122" s="180">
        <v>0.20754716981132071</v>
      </c>
      <c r="E122" s="180">
        <v>-0.19607843137254899</v>
      </c>
      <c r="F122" s="180">
        <v>-9.2233009708737823E-2</v>
      </c>
      <c r="G122" s="179">
        <v>-4.0206525321322628E-2</v>
      </c>
      <c r="H122" s="179">
        <v>-0.11889081455805894</v>
      </c>
      <c r="I122" s="179">
        <v>-5.9142475809142447E-2</v>
      </c>
      <c r="J122" s="180">
        <v>-7.018834608593294E-2</v>
      </c>
      <c r="K122" s="180">
        <v>8.2932953475458593E-3</v>
      </c>
      <c r="L122" s="180">
        <v>-2.2805125140299976E-2</v>
      </c>
      <c r="M122" s="179">
        <v>-6.4760830042003614E-2</v>
      </c>
      <c r="N122" s="179">
        <v>3.6564348595649054E-3</v>
      </c>
      <c r="O122" s="179">
        <v>-2.5507749866381602E-2</v>
      </c>
    </row>
    <row r="123" spans="2:15" hidden="1" outlineLevel="1">
      <c r="B123" s="63" t="s">
        <v>79</v>
      </c>
      <c r="C123" s="179">
        <v>9.5693779904306275E-2</v>
      </c>
      <c r="D123" s="180">
        <v>0.7567567567567568</v>
      </c>
      <c r="E123" s="180">
        <v>-0.13725490196078427</v>
      </c>
      <c r="F123" s="180">
        <v>0.23863636363636354</v>
      </c>
      <c r="G123" s="179">
        <v>-4.0629244001810783E-2</v>
      </c>
      <c r="H123" s="179">
        <v>0.13068893528183723</v>
      </c>
      <c r="I123" s="179">
        <v>-4.0958062505564996E-3</v>
      </c>
      <c r="J123" s="180">
        <v>-2.8261659368606251E-2</v>
      </c>
      <c r="K123" s="180">
        <v>4.1406650575891435E-2</v>
      </c>
      <c r="L123" s="180">
        <v>1.3859065477090482E-2</v>
      </c>
      <c r="M123" s="179">
        <v>-2.9146776584825451E-2</v>
      </c>
      <c r="N123" s="179">
        <v>4.3890837165843521E-2</v>
      </c>
      <c r="O123" s="179">
        <v>1.2713161042646082E-2</v>
      </c>
    </row>
    <row r="124" spans="2:15" collapsed="1">
      <c r="B124" s="173">
        <v>2003</v>
      </c>
      <c r="C124" s="184">
        <v>-1.5417712441735398E-2</v>
      </c>
      <c r="D124" s="184">
        <v>6.4761904761904798E-2</v>
      </c>
      <c r="E124" s="184">
        <v>-0.4198619631901841</v>
      </c>
      <c r="F124" s="184">
        <v>-0.33865304819661668</v>
      </c>
      <c r="G124" s="184">
        <v>-6.9547899855162409E-2</v>
      </c>
      <c r="H124" s="184">
        <v>-0.14222987005280963</v>
      </c>
      <c r="I124" s="184">
        <v>-9.1611578435434216E-2</v>
      </c>
      <c r="J124" s="184">
        <v>3.2005155017577724E-2</v>
      </c>
      <c r="K124" s="184">
        <v>3.5213056823176103E-2</v>
      </c>
      <c r="L124" s="184">
        <v>3.4079497883830356E-2</v>
      </c>
      <c r="M124" s="184">
        <v>2.0517936615261245E-2</v>
      </c>
      <c r="N124" s="184">
        <v>2.9023614554378518E-2</v>
      </c>
      <c r="O124" s="184">
        <v>2.5837422381883801E-2</v>
      </c>
    </row>
    <row r="125" spans="2:15" hidden="1" outlineLevel="1">
      <c r="B125" s="63" t="s">
        <v>90</v>
      </c>
      <c r="C125" s="179">
        <v>0.38495575221238942</v>
      </c>
      <c r="D125" s="180">
        <v>-0.32307692307692304</v>
      </c>
      <c r="E125" s="180">
        <v>-0.12790697674418605</v>
      </c>
      <c r="F125" s="180">
        <v>-0.21192052980132448</v>
      </c>
      <c r="G125" s="179">
        <v>1.497299950908193E-2</v>
      </c>
      <c r="H125" s="179">
        <v>-3.2369942196531776E-2</v>
      </c>
      <c r="I125" s="179">
        <v>3.5371870054918819E-3</v>
      </c>
      <c r="J125" s="180">
        <v>4.599056603773688E-3</v>
      </c>
      <c r="K125" s="180">
        <v>0.11109931806723794</v>
      </c>
      <c r="L125" s="180">
        <v>6.8180018058833669E-2</v>
      </c>
      <c r="M125" s="179">
        <v>7.1140781199952041E-3</v>
      </c>
      <c r="N125" s="179">
        <v>0.10606623534687087</v>
      </c>
      <c r="O125" s="179">
        <v>6.333804067727522E-2</v>
      </c>
    </row>
    <row r="126" spans="2:15" hidden="1" outlineLevel="1">
      <c r="B126" s="63" t="s">
        <v>89</v>
      </c>
      <c r="C126" s="179">
        <v>0.85853658536585375</v>
      </c>
      <c r="D126" s="180">
        <v>1.3928571428571428</v>
      </c>
      <c r="E126" s="180">
        <v>0.43697478991596639</v>
      </c>
      <c r="F126" s="180">
        <v>0.61904761904761907</v>
      </c>
      <c r="G126" s="179">
        <v>-0.10641169853768284</v>
      </c>
      <c r="H126" s="179">
        <v>-1.2599748005039935E-2</v>
      </c>
      <c r="I126" s="179">
        <v>-8.6593913583532967E-2</v>
      </c>
      <c r="J126" s="180">
        <v>-2.2557707800623494E-2</v>
      </c>
      <c r="K126" s="180">
        <v>-3.1707964132222655E-2</v>
      </c>
      <c r="L126" s="180">
        <v>-2.8255568844865242E-2</v>
      </c>
      <c r="M126" s="179">
        <v>-3.4207834406402293E-2</v>
      </c>
      <c r="N126" s="179">
        <v>-3.0661084405851025E-2</v>
      </c>
      <c r="O126" s="179">
        <v>-3.2105679151527733E-2</v>
      </c>
    </row>
    <row r="127" spans="2:15" hidden="1" outlineLevel="1">
      <c r="B127" s="63" t="s">
        <v>88</v>
      </c>
      <c r="C127" s="179">
        <v>0.6399999999999999</v>
      </c>
      <c r="D127" s="180">
        <v>0.70967741935483875</v>
      </c>
      <c r="E127" s="180">
        <v>0.18918918918918926</v>
      </c>
      <c r="F127" s="180">
        <v>0.25296442687747045</v>
      </c>
      <c r="G127" s="179">
        <v>0.22670739690159292</v>
      </c>
      <c r="H127" s="179">
        <v>7.9021970233876582E-2</v>
      </c>
      <c r="I127" s="179">
        <v>0.1704253882511817</v>
      </c>
      <c r="J127" s="180">
        <v>-4.5294048081634064E-2</v>
      </c>
      <c r="K127" s="180">
        <v>-2.6109063901505358E-2</v>
      </c>
      <c r="L127" s="180">
        <v>-3.3024383114510503E-2</v>
      </c>
      <c r="M127" s="179">
        <v>-2.4088847176599426E-2</v>
      </c>
      <c r="N127" s="179">
        <v>-2.2921389904224321E-2</v>
      </c>
      <c r="O127" s="179">
        <v>-2.3355330096805127E-2</v>
      </c>
    </row>
    <row r="128" spans="2:15" hidden="1" outlineLevel="1">
      <c r="B128" s="63" t="s">
        <v>87</v>
      </c>
      <c r="C128" s="179">
        <v>0.3423423423423424</v>
      </c>
      <c r="D128" s="180">
        <v>1</v>
      </c>
      <c r="E128" s="180">
        <v>5.3050397877984157E-2</v>
      </c>
      <c r="F128" s="180">
        <v>0.10075566750629728</v>
      </c>
      <c r="G128" s="179">
        <v>0.13416738567730802</v>
      </c>
      <c r="H128" s="179">
        <v>0.10302426055167824</v>
      </c>
      <c r="I128" s="179">
        <v>0.12190974493132756</v>
      </c>
      <c r="J128" s="180">
        <v>-0.14228945763578782</v>
      </c>
      <c r="K128" s="180">
        <v>-3.2542005854753975E-2</v>
      </c>
      <c r="L128" s="180">
        <v>-6.9590452978795514E-2</v>
      </c>
      <c r="M128" s="179">
        <v>-0.11785971223021585</v>
      </c>
      <c r="N128" s="179">
        <v>-2.8273896096340678E-2</v>
      </c>
      <c r="O128" s="179">
        <v>-5.9653256391195342E-2</v>
      </c>
    </row>
    <row r="129" spans="2:15" hidden="1" outlineLevel="1">
      <c r="B129" s="63" t="s">
        <v>86</v>
      </c>
      <c r="C129" s="179">
        <v>-0.17741935483870963</v>
      </c>
      <c r="D129" s="180">
        <v>-0.46666666666666667</v>
      </c>
      <c r="E129" s="180">
        <v>-0.10138248847926268</v>
      </c>
      <c r="F129" s="180">
        <v>-0.16412213740458015</v>
      </c>
      <c r="G129" s="179">
        <v>-0.2106849315068493</v>
      </c>
      <c r="H129" s="179">
        <v>-0.10794117647058821</v>
      </c>
      <c r="I129" s="179">
        <v>-0.1611347517730497</v>
      </c>
      <c r="J129" s="180">
        <v>-0.16130592503022978</v>
      </c>
      <c r="K129" s="180">
        <v>-1.5142437897771144E-2</v>
      </c>
      <c r="L129" s="180">
        <v>-6.1653485508619044E-2</v>
      </c>
      <c r="M129" s="179">
        <v>-0.16476427657293069</v>
      </c>
      <c r="N129" s="179">
        <v>-1.7956056907147078E-2</v>
      </c>
      <c r="O129" s="179">
        <v>-6.6020428962924371E-2</v>
      </c>
    </row>
    <row r="130" spans="2:15" hidden="1" outlineLevel="1">
      <c r="B130" s="63" t="s">
        <v>85</v>
      </c>
      <c r="C130" s="179">
        <v>0.60240963855421681</v>
      </c>
      <c r="D130" s="180">
        <v>0.60869565217391308</v>
      </c>
      <c r="E130" s="180">
        <v>0.97948717948717956</v>
      </c>
      <c r="F130" s="180">
        <v>0.94036697247706424</v>
      </c>
      <c r="G130" s="179">
        <v>9.4072544971984584E-2</v>
      </c>
      <c r="H130" s="179">
        <v>0.21229235880398667</v>
      </c>
      <c r="I130" s="179">
        <v>0.14966411498203414</v>
      </c>
      <c r="J130" s="180">
        <v>-0.12510264489640022</v>
      </c>
      <c r="K130" s="180">
        <v>-8.4128148691611671E-2</v>
      </c>
      <c r="L130" s="180">
        <v>-9.7310282119335456E-2</v>
      </c>
      <c r="M130" s="179">
        <v>-0.11041495112956934</v>
      </c>
      <c r="N130" s="179">
        <v>-7.4448982466023494E-2</v>
      </c>
      <c r="O130" s="179">
        <v>-8.6304360653802981E-2</v>
      </c>
    </row>
    <row r="131" spans="2:15" hidden="1" outlineLevel="1">
      <c r="B131" s="63" t="s">
        <v>84</v>
      </c>
      <c r="C131" s="179">
        <v>0.88405797101449268</v>
      </c>
      <c r="D131" s="180">
        <v>-0.58333333333333326</v>
      </c>
      <c r="E131" s="180">
        <v>1.6</v>
      </c>
      <c r="F131" s="180">
        <v>1.0220588235294117</v>
      </c>
      <c r="G131" s="179">
        <v>6.0648019939075093E-2</v>
      </c>
      <c r="H131" s="179">
        <v>-0.12859097127222985</v>
      </c>
      <c r="I131" s="179">
        <v>-1.0854583046175037E-2</v>
      </c>
      <c r="J131" s="180">
        <v>-0.1563802633270287</v>
      </c>
      <c r="K131" s="180">
        <v>-0.23967184786894047</v>
      </c>
      <c r="L131" s="180">
        <v>-0.21355444233316057</v>
      </c>
      <c r="M131" s="179">
        <v>-0.14193870008423148</v>
      </c>
      <c r="N131" s="179">
        <v>-0.23615294717956314</v>
      </c>
      <c r="O131" s="179">
        <v>-0.20565007596881102</v>
      </c>
    </row>
    <row r="132" spans="2:15" hidden="1" outlineLevel="1">
      <c r="B132" s="63" t="s">
        <v>83</v>
      </c>
      <c r="C132" s="179">
        <v>-0.16911764705882348</v>
      </c>
      <c r="D132" s="180">
        <v>-0.54761904761904767</v>
      </c>
      <c r="E132" s="180">
        <v>0.7589285714285714</v>
      </c>
      <c r="F132" s="180">
        <v>0.40259740259740262</v>
      </c>
      <c r="G132" s="179">
        <v>0.10064377682403425</v>
      </c>
      <c r="H132" s="179">
        <v>-7.1721311475409832E-2</v>
      </c>
      <c r="I132" s="179">
        <v>4.9758015728977645E-2</v>
      </c>
      <c r="J132" s="180">
        <v>-5.1061599968947768E-2</v>
      </c>
      <c r="K132" s="180">
        <v>-7.877689069838989E-3</v>
      </c>
      <c r="L132" s="180">
        <v>-2.313446651536244E-2</v>
      </c>
      <c r="M132" s="179">
        <v>-3.9173940813285069E-2</v>
      </c>
      <c r="N132" s="179">
        <v>-8.2796401780433904E-3</v>
      </c>
      <c r="O132" s="179">
        <v>-1.9679858587842491E-2</v>
      </c>
    </row>
    <row r="133" spans="2:15" hidden="1" outlineLevel="1">
      <c r="B133" s="63" t="s">
        <v>82</v>
      </c>
      <c r="C133" s="179">
        <v>0.875</v>
      </c>
      <c r="D133" s="180">
        <v>0.58139534883720922</v>
      </c>
      <c r="E133" s="180">
        <v>0.41666666666666674</v>
      </c>
      <c r="F133" s="180">
        <v>0.46012269938650308</v>
      </c>
      <c r="G133" s="179">
        <v>0.22093244529019973</v>
      </c>
      <c r="H133" s="179">
        <v>0.17841601392515227</v>
      </c>
      <c r="I133" s="179">
        <v>0.20799682245465378</v>
      </c>
      <c r="J133" s="180">
        <v>6.3010450513743654E-2</v>
      </c>
      <c r="K133" s="180">
        <v>-9.2253584633420482E-2</v>
      </c>
      <c r="L133" s="180">
        <v>-3.957991955906448E-2</v>
      </c>
      <c r="M133" s="179">
        <v>8.2140476097101844E-2</v>
      </c>
      <c r="N133" s="179">
        <v>-8.4758037967738398E-2</v>
      </c>
      <c r="O133" s="179">
        <v>-2.4871946414499635E-2</v>
      </c>
    </row>
    <row r="134" spans="2:15" hidden="1" outlineLevel="1">
      <c r="B134" s="63" t="s">
        <v>81</v>
      </c>
      <c r="C134" s="179">
        <v>0.26666666666666661</v>
      </c>
      <c r="D134" s="180">
        <v>-0.22727272727272729</v>
      </c>
      <c r="E134" s="180">
        <v>0.88888888888888884</v>
      </c>
      <c r="F134" s="180">
        <v>0.48132780082987559</v>
      </c>
      <c r="G134" s="179">
        <v>0.27786712854138318</v>
      </c>
      <c r="H134" s="179">
        <v>0.48618181818181827</v>
      </c>
      <c r="I134" s="179">
        <v>0.33074863841964364</v>
      </c>
      <c r="J134" s="180">
        <v>0.24878273204769386</v>
      </c>
      <c r="K134" s="180">
        <v>7.7572081378425972E-2</v>
      </c>
      <c r="L134" s="180">
        <v>0.13694714239178851</v>
      </c>
      <c r="M134" s="179">
        <v>0.25203923252204352</v>
      </c>
      <c r="N134" s="179">
        <v>8.9907077896401733E-2</v>
      </c>
      <c r="O134" s="179">
        <v>0.15062267347670688</v>
      </c>
    </row>
    <row r="135" spans="2:15" hidden="1" outlineLevel="1">
      <c r="B135" s="63" t="s">
        <v>80</v>
      </c>
      <c r="C135" s="179">
        <v>3.3210332103321027E-2</v>
      </c>
      <c r="D135" s="180">
        <v>0.51428571428571423</v>
      </c>
      <c r="E135" s="180" t="s">
        <v>143</v>
      </c>
      <c r="F135" s="180">
        <v>4.8857142857142861</v>
      </c>
      <c r="G135" s="179">
        <v>0.58313043478260873</v>
      </c>
      <c r="H135" s="179">
        <v>0.25380269448066062</v>
      </c>
      <c r="I135" s="179">
        <v>0.48900757669854666</v>
      </c>
      <c r="J135" s="180">
        <v>0.21148918154065566</v>
      </c>
      <c r="K135" s="180">
        <v>-9.1503893400954883E-3</v>
      </c>
      <c r="L135" s="180">
        <v>6.7917185554171811E-2</v>
      </c>
      <c r="M135" s="179">
        <v>0.25270453340663224</v>
      </c>
      <c r="N135" s="179">
        <v>-3.2594524119944346E-4</v>
      </c>
      <c r="O135" s="179">
        <v>9.3856193865694326E-2</v>
      </c>
    </row>
    <row r="136" spans="2:15" hidden="1" outlineLevel="1">
      <c r="B136" s="63" t="s">
        <v>79</v>
      </c>
      <c r="C136" s="179">
        <v>3.9800995024875663E-2</v>
      </c>
      <c r="D136" s="180">
        <v>-0.421875</v>
      </c>
      <c r="E136" s="180">
        <v>0.21428571428571419</v>
      </c>
      <c r="F136" s="180">
        <v>-0.16981132075471694</v>
      </c>
      <c r="G136" s="179">
        <v>0.15654450261780095</v>
      </c>
      <c r="H136" s="179">
        <v>5.0356693243809314E-3</v>
      </c>
      <c r="I136" s="179">
        <v>0.12052279756559914</v>
      </c>
      <c r="J136" s="180">
        <v>0.17147529232561265</v>
      </c>
      <c r="K136" s="180">
        <v>9.3789447109315915E-3</v>
      </c>
      <c r="L136" s="180">
        <v>6.7801262695580622E-2</v>
      </c>
      <c r="M136" s="179">
        <v>0.16807810150912506</v>
      </c>
      <c r="N136" s="179">
        <v>9.3575846653193295E-3</v>
      </c>
      <c r="O136" s="179">
        <v>7.1509478955526395E-2</v>
      </c>
    </row>
    <row r="137" spans="2:15" collapsed="1">
      <c r="B137" s="173">
        <v>2002</v>
      </c>
      <c r="C137" s="184">
        <v>0.28170955882352944</v>
      </c>
      <c r="D137" s="184">
        <v>9.6153846153845812E-3</v>
      </c>
      <c r="E137" s="184">
        <v>0.49627079747561664</v>
      </c>
      <c r="F137" s="184">
        <v>0.38444542642509938</v>
      </c>
      <c r="G137" s="184">
        <v>0.13223128395097872</v>
      </c>
      <c r="H137" s="184">
        <v>8.4003344696726101E-2</v>
      </c>
      <c r="I137" s="184">
        <v>0.11714340332625683</v>
      </c>
      <c r="J137" s="184">
        <v>-7.0350440115463098E-3</v>
      </c>
      <c r="K137" s="184">
        <v>-3.5703478796089705E-2</v>
      </c>
      <c r="L137" s="184">
        <v>-2.576414652473813E-2</v>
      </c>
      <c r="M137" s="184">
        <v>7.3353219496183897E-3</v>
      </c>
      <c r="N137" s="184">
        <v>-3.1816391929525012E-2</v>
      </c>
      <c r="O137" s="184">
        <v>-1.7512080178320288E-2</v>
      </c>
    </row>
    <row r="138" spans="2:15" hidden="1" outlineLevel="1">
      <c r="B138" s="63" t="s">
        <v>90</v>
      </c>
      <c r="C138" s="179">
        <v>-0.13740458015267176</v>
      </c>
      <c r="D138" s="180">
        <v>0.30000000000000004</v>
      </c>
      <c r="E138" s="180">
        <v>-0.16504854368932043</v>
      </c>
      <c r="F138" s="180">
        <v>-1.3071895424836555E-2</v>
      </c>
      <c r="G138" s="179">
        <v>0.1555807686852928</v>
      </c>
      <c r="H138" s="179">
        <v>2.7722772277227747E-2</v>
      </c>
      <c r="I138" s="179">
        <v>0.12186716791979957</v>
      </c>
      <c r="J138" s="180">
        <v>8.8458658680072633E-2</v>
      </c>
      <c r="K138" s="180">
        <v>-0.14696695337256682</v>
      </c>
      <c r="L138" s="180">
        <v>-6.5512009178046671E-2</v>
      </c>
      <c r="M138" s="179">
        <v>9.6307385229540854E-2</v>
      </c>
      <c r="N138" s="179">
        <v>-0.14213962280740322</v>
      </c>
      <c r="O138" s="179">
        <v>-5.3219937145062568E-2</v>
      </c>
    </row>
    <row r="139" spans="2:15" hidden="1" outlineLevel="1">
      <c r="B139" s="63" t="s">
        <v>89</v>
      </c>
      <c r="C139" s="179">
        <v>-0.37308868501529047</v>
      </c>
      <c r="D139" s="180">
        <v>-0.37777777777777777</v>
      </c>
      <c r="E139" s="180">
        <v>-0.44392523364485981</v>
      </c>
      <c r="F139" s="180">
        <v>-0.43243243243243246</v>
      </c>
      <c r="G139" s="179">
        <v>0.30792996910401649</v>
      </c>
      <c r="H139" s="179">
        <v>-0.25986944358097608</v>
      </c>
      <c r="I139" s="179">
        <v>0.1255242660275615</v>
      </c>
      <c r="J139" s="180">
        <v>0.28330299148180615</v>
      </c>
      <c r="K139" s="180">
        <v>0.23835368017136016</v>
      </c>
      <c r="L139" s="180">
        <v>0.25493822041628666</v>
      </c>
      <c r="M139" s="179">
        <v>0.28674848050791679</v>
      </c>
      <c r="N139" s="179">
        <v>0.21636404788250685</v>
      </c>
      <c r="O139" s="179">
        <v>0.24408110374266334</v>
      </c>
    </row>
    <row r="140" spans="2:15" hidden="1" outlineLevel="1">
      <c r="B140" s="63" t="s">
        <v>88</v>
      </c>
      <c r="C140" s="179">
        <v>-0.11347517730496459</v>
      </c>
      <c r="D140" s="180">
        <v>-0.18421052631578949</v>
      </c>
      <c r="E140" s="180">
        <v>-9.7560975609756073E-2</v>
      </c>
      <c r="F140" s="180">
        <v>-0.10915492957746475</v>
      </c>
      <c r="G140" s="179">
        <v>-9.2654919817857895E-2</v>
      </c>
      <c r="H140" s="179">
        <v>-0.15229798738359868</v>
      </c>
      <c r="I140" s="179">
        <v>-0.11634844868735084</v>
      </c>
      <c r="J140" s="180">
        <v>0.26600932540531286</v>
      </c>
      <c r="K140" s="180">
        <v>3.5648778178805962E-2</v>
      </c>
      <c r="L140" s="180">
        <v>0.10834233261339099</v>
      </c>
      <c r="M140" s="179">
        <v>0.22980147737765466</v>
      </c>
      <c r="N140" s="179">
        <v>2.9376744363265761E-2</v>
      </c>
      <c r="O140" s="179">
        <v>9.5753830471761114E-2</v>
      </c>
    </row>
    <row r="141" spans="2:15" hidden="1" outlineLevel="1">
      <c r="B141" s="63" t="s">
        <v>87</v>
      </c>
      <c r="C141" s="179">
        <v>-0.1328125</v>
      </c>
      <c r="D141" s="180">
        <v>-4.7619047619047672E-2</v>
      </c>
      <c r="E141" s="180">
        <v>0.47265625</v>
      </c>
      <c r="F141" s="180">
        <v>0.43321299638989164</v>
      </c>
      <c r="G141" s="179">
        <v>-7.5941797887183582E-2</v>
      </c>
      <c r="H141" s="179">
        <v>-0.20354685018528318</v>
      </c>
      <c r="I141" s="179">
        <v>-0.1307561114269471</v>
      </c>
      <c r="J141" s="180">
        <v>1.8146493881066261E-2</v>
      </c>
      <c r="K141" s="180">
        <v>-0.10285652611886598</v>
      </c>
      <c r="L141" s="180">
        <v>-6.5358665764597035E-2</v>
      </c>
      <c r="M141" s="179">
        <v>9.2026210226343608E-3</v>
      </c>
      <c r="N141" s="179">
        <v>-0.10487944591990839</v>
      </c>
      <c r="O141" s="179">
        <v>-6.7975644556135584E-2</v>
      </c>
    </row>
    <row r="142" spans="2:15" hidden="1" outlineLevel="1">
      <c r="B142" s="63" t="s">
        <v>86</v>
      </c>
      <c r="C142" s="179">
        <v>1.7352941176470589</v>
      </c>
      <c r="D142" s="180">
        <v>1.3684210526315788</v>
      </c>
      <c r="E142" s="180">
        <v>0.68217054263565902</v>
      </c>
      <c r="F142" s="180">
        <v>0.77027027027027017</v>
      </c>
      <c r="G142" s="179">
        <v>0.32198478812024622</v>
      </c>
      <c r="H142" s="179">
        <v>0.14324142568930731</v>
      </c>
      <c r="I142" s="179">
        <v>0.22929380993897119</v>
      </c>
      <c r="J142" s="180">
        <v>0.20459383753501403</v>
      </c>
      <c r="K142" s="180">
        <v>0.13142099317255274</v>
      </c>
      <c r="L142" s="180">
        <v>0.15372216910258163</v>
      </c>
      <c r="M142" s="179">
        <v>0.21625544267053698</v>
      </c>
      <c r="N142" s="179">
        <v>0.13243341150450916</v>
      </c>
      <c r="O142" s="179">
        <v>0.15857490537198493</v>
      </c>
    </row>
    <row r="143" spans="2:15" hidden="1" outlineLevel="1">
      <c r="B143" s="63" t="s">
        <v>85</v>
      </c>
      <c r="C143" s="179">
        <v>-0.11702127659574468</v>
      </c>
      <c r="D143" s="180">
        <v>-0.1785714285714286</v>
      </c>
      <c r="E143" s="180">
        <v>0.56000000000000005</v>
      </c>
      <c r="F143" s="180">
        <v>0.42483660130718959</v>
      </c>
      <c r="G143" s="179">
        <v>0.50577264653641207</v>
      </c>
      <c r="H143" s="179">
        <v>-5.6426332288401215E-2</v>
      </c>
      <c r="I143" s="179">
        <v>0.17622197721425947</v>
      </c>
      <c r="J143" s="180">
        <v>0.22968720646252105</v>
      </c>
      <c r="K143" s="180">
        <v>0.15823541754091486</v>
      </c>
      <c r="L143" s="180">
        <v>0.18029933867037951</v>
      </c>
      <c r="M143" s="179">
        <v>0.24253747942524129</v>
      </c>
      <c r="N143" s="179">
        <v>0.15180209864652516</v>
      </c>
      <c r="O143" s="179">
        <v>0.18021073450655667</v>
      </c>
    </row>
    <row r="144" spans="2:15" hidden="1" outlineLevel="1">
      <c r="B144" s="63" t="s">
        <v>84</v>
      </c>
      <c r="C144" s="179">
        <v>-0.4609375</v>
      </c>
      <c r="D144" s="180">
        <v>0.43999999999999995</v>
      </c>
      <c r="E144" s="180">
        <v>5.2631578947368363E-2</v>
      </c>
      <c r="F144" s="180">
        <v>0.1333333333333333</v>
      </c>
      <c r="G144" s="179">
        <v>0.50395668471470212</v>
      </c>
      <c r="H144" s="179">
        <v>-0.24248704663212439</v>
      </c>
      <c r="I144" s="179">
        <v>9.5921450151057464E-2</v>
      </c>
      <c r="J144" s="180">
        <v>0.22394533971635977</v>
      </c>
      <c r="K144" s="180">
        <v>0.1738646658001497</v>
      </c>
      <c r="L144" s="180">
        <v>0.18912145923628376</v>
      </c>
      <c r="M144" s="179">
        <v>0.23648691733798111</v>
      </c>
      <c r="N144" s="179">
        <v>0.16222524056396237</v>
      </c>
      <c r="O144" s="179">
        <v>0.18527240703726422</v>
      </c>
    </row>
    <row r="145" spans="2:15" hidden="1" outlineLevel="1">
      <c r="B145" s="63" t="s">
        <v>83</v>
      </c>
      <c r="C145" s="179">
        <v>-8.108108108108103E-2</v>
      </c>
      <c r="D145" s="180">
        <v>0.27272727272727271</v>
      </c>
      <c r="E145" s="180">
        <v>0.39999999999999991</v>
      </c>
      <c r="F145" s="180">
        <v>0.36283185840707954</v>
      </c>
      <c r="G145" s="179">
        <v>0.18605243064392973</v>
      </c>
      <c r="H145" s="179">
        <v>1.2973533990659147E-2</v>
      </c>
      <c r="I145" s="179">
        <v>0.12909836065573765</v>
      </c>
      <c r="J145" s="180">
        <v>0.19533243631976993</v>
      </c>
      <c r="K145" s="180">
        <v>0.12555491908921668</v>
      </c>
      <c r="L145" s="180">
        <v>0.14925690690454041</v>
      </c>
      <c r="M145" s="179">
        <v>0.19374788207387317</v>
      </c>
      <c r="N145" s="179">
        <v>0.1232824027131918</v>
      </c>
      <c r="O145" s="179">
        <v>0.14829460453017984</v>
      </c>
    </row>
    <row r="146" spans="2:15" hidden="1" outlineLevel="1">
      <c r="B146" s="63" t="s">
        <v>82</v>
      </c>
      <c r="C146" s="179">
        <v>-0.1648351648351648</v>
      </c>
      <c r="D146" s="180">
        <v>-0.51685393258426959</v>
      </c>
      <c r="E146" s="180">
        <v>-0.20529801324503316</v>
      </c>
      <c r="F146" s="180">
        <v>-0.3208333333333333</v>
      </c>
      <c r="G146" s="179">
        <v>4.6395858223815312E-2</v>
      </c>
      <c r="H146" s="179">
        <v>-0.13641488162344984</v>
      </c>
      <c r="I146" s="179">
        <v>-1.6920473773265665E-2</v>
      </c>
      <c r="J146" s="180">
        <v>0.21975255744202249</v>
      </c>
      <c r="K146" s="180">
        <v>0.17892834361046139</v>
      </c>
      <c r="L146" s="180">
        <v>0.19246824762412285</v>
      </c>
      <c r="M146" s="179">
        <v>0.19615339509792418</v>
      </c>
      <c r="N146" s="179">
        <v>0.16743530617473734</v>
      </c>
      <c r="O146" s="179">
        <v>0.17757985003521282</v>
      </c>
    </row>
    <row r="147" spans="2:15" hidden="1" outlineLevel="1">
      <c r="B147" s="63" t="s">
        <v>81</v>
      </c>
      <c r="C147" s="179">
        <v>-8.536585365853655E-2</v>
      </c>
      <c r="D147" s="180">
        <v>0.5714285714285714</v>
      </c>
      <c r="E147" s="180">
        <v>-6.7073170731707266E-2</v>
      </c>
      <c r="F147" s="180">
        <v>9.5454545454545459E-2</v>
      </c>
      <c r="G147" s="179">
        <v>0.28853817949944216</v>
      </c>
      <c r="H147" s="179">
        <v>3.8519637462235634E-2</v>
      </c>
      <c r="I147" s="179">
        <v>0.2143257482345029</v>
      </c>
      <c r="J147" s="180">
        <v>0.20813358345492028</v>
      </c>
      <c r="K147" s="180">
        <v>9.7708661505289784E-2</v>
      </c>
      <c r="L147" s="180">
        <v>0.13364232421433409</v>
      </c>
      <c r="M147" s="179">
        <v>0.21722876552638981</v>
      </c>
      <c r="N147" s="179">
        <v>9.5718293383014075E-2</v>
      </c>
      <c r="O147" s="179">
        <v>0.13827009297775139</v>
      </c>
    </row>
    <row r="148" spans="2:15" hidden="1" outlineLevel="1">
      <c r="B148" s="63" t="s">
        <v>80</v>
      </c>
      <c r="C148" s="179">
        <v>0.28436018957345977</v>
      </c>
      <c r="D148" s="180">
        <v>-0.38596491228070173</v>
      </c>
      <c r="E148" s="180">
        <v>-1</v>
      </c>
      <c r="F148" s="180">
        <v>-0.83009708737864074</v>
      </c>
      <c r="G148" s="179">
        <v>-0.16192974785016756</v>
      </c>
      <c r="H148" s="179">
        <v>-3.8961038961038419E-3</v>
      </c>
      <c r="I148" s="179">
        <v>-0.12212408679533315</v>
      </c>
      <c r="J148" s="180">
        <v>-5.8985112182847521E-2</v>
      </c>
      <c r="K148" s="180">
        <v>0.12137511065804651</v>
      </c>
      <c r="L148" s="180">
        <v>5.101272864107842E-2</v>
      </c>
      <c r="M148" s="179">
        <v>-7.0887830861562584E-2</v>
      </c>
      <c r="N148" s="179">
        <v>0.11544804123979069</v>
      </c>
      <c r="O148" s="179">
        <v>3.7964985739425972E-2</v>
      </c>
    </row>
    <row r="149" spans="2:15" hidden="1" outlineLevel="1">
      <c r="B149" s="63" t="s">
        <v>79</v>
      </c>
      <c r="C149" s="179">
        <v>-0.35782747603833864</v>
      </c>
      <c r="D149" s="180">
        <v>0.16363636363636358</v>
      </c>
      <c r="E149" s="180">
        <v>5.0000000000000044E-2</v>
      </c>
      <c r="F149" s="180">
        <v>0.11578947368421044</v>
      </c>
      <c r="G149" s="179">
        <v>0.44696969696969702</v>
      </c>
      <c r="H149" s="179">
        <v>0.16928361138370951</v>
      </c>
      <c r="I149" s="179">
        <v>0.36963651270839026</v>
      </c>
      <c r="J149" s="180">
        <v>0.17630628968933615</v>
      </c>
      <c r="K149" s="180">
        <v>0.1410546329237905</v>
      </c>
      <c r="L149" s="180">
        <v>0.15351375514537424</v>
      </c>
      <c r="M149" s="179">
        <v>0.20523406500149077</v>
      </c>
      <c r="N149" s="179">
        <v>0.14180826515628286</v>
      </c>
      <c r="O149" s="179">
        <v>0.16583263830970263</v>
      </c>
    </row>
    <row r="150" spans="2:15" collapsed="1">
      <c r="B150" s="173">
        <v>2001</v>
      </c>
      <c r="C150" s="184">
        <v>-6.0449050086355816E-2</v>
      </c>
      <c r="D150" s="184">
        <v>7.7519379844961378E-3</v>
      </c>
      <c r="E150" s="184">
        <v>-5.136986301369828E-3</v>
      </c>
      <c r="F150" s="184">
        <v>-2.2045855379189128E-3</v>
      </c>
      <c r="G150" s="184">
        <v>0.16359144731237762</v>
      </c>
      <c r="H150" s="184">
        <v>-7.1599187865759029E-2</v>
      </c>
      <c r="I150" s="184">
        <v>7.8145508585809376E-2</v>
      </c>
      <c r="J150" s="184">
        <v>0.16723546906817877</v>
      </c>
      <c r="K150" s="184">
        <v>8.8950755157481298E-2</v>
      </c>
      <c r="L150" s="184">
        <v>0.11487449777508973</v>
      </c>
      <c r="M150" s="184">
        <v>0.16627259423863849</v>
      </c>
      <c r="N150" s="184">
        <v>8.3928561719187611E-2</v>
      </c>
      <c r="O150" s="184">
        <v>0.11262968486003411</v>
      </c>
    </row>
    <row r="151" spans="2:15" hidden="1" outlineLevel="1">
      <c r="B151" s="63" t="s">
        <v>90</v>
      </c>
      <c r="C151" s="179">
        <v>0.21296296296296302</v>
      </c>
      <c r="D151" s="180">
        <v>-0.20634920634920639</v>
      </c>
      <c r="E151" s="180">
        <v>6.1855670103092786E-2</v>
      </c>
      <c r="F151" s="180">
        <v>-4.3749999999999956E-2</v>
      </c>
      <c r="G151" s="179">
        <v>0.28433515482695815</v>
      </c>
      <c r="H151" s="179">
        <v>0.66118421052631571</v>
      </c>
      <c r="I151" s="179">
        <v>0.36604850213980034</v>
      </c>
      <c r="J151" s="180">
        <v>0.24966582901138845</v>
      </c>
      <c r="K151" s="180">
        <v>0.19361854458508376</v>
      </c>
      <c r="L151" s="180">
        <v>0.21243258280760635</v>
      </c>
      <c r="M151" s="179">
        <v>0.25322524609148811</v>
      </c>
      <c r="N151" s="179">
        <v>0.2028449050816985</v>
      </c>
      <c r="O151" s="179">
        <v>0.22115149933933131</v>
      </c>
    </row>
    <row r="152" spans="2:15" hidden="1" outlineLevel="1">
      <c r="B152" s="63" t="s">
        <v>89</v>
      </c>
      <c r="C152" s="179">
        <v>-0.35247524752475246</v>
      </c>
      <c r="D152" s="180">
        <v>-0.25</v>
      </c>
      <c r="E152" s="180">
        <v>8.0808080808080884E-2</v>
      </c>
      <c r="F152" s="180">
        <v>3.8759689922480689E-3</v>
      </c>
      <c r="G152" s="179">
        <v>-0.24903325599381287</v>
      </c>
      <c r="H152" s="179">
        <v>0.41344463971880496</v>
      </c>
      <c r="I152" s="179">
        <v>-0.11591771872516998</v>
      </c>
      <c r="J152" s="180">
        <v>8.9573223275432046E-3</v>
      </c>
      <c r="K152" s="180">
        <v>-1.5053067564069322E-2</v>
      </c>
      <c r="L152" s="180">
        <v>-6.3283837901085827E-3</v>
      </c>
      <c r="M152" s="179">
        <v>-3.8202330863462031E-2</v>
      </c>
      <c r="N152" s="179">
        <v>-2.5835904382069952E-3</v>
      </c>
      <c r="O152" s="179">
        <v>-1.6920448414363687E-2</v>
      </c>
    </row>
    <row r="153" spans="2:15" hidden="1" outlineLevel="1">
      <c r="B153" s="63" t="s">
        <v>88</v>
      </c>
      <c r="C153" s="179">
        <v>-0.2078651685393258</v>
      </c>
      <c r="D153" s="180">
        <v>0.40740740740740744</v>
      </c>
      <c r="E153" s="180">
        <v>6.956521739130439E-2</v>
      </c>
      <c r="F153" s="180">
        <v>0.10505836575875493</v>
      </c>
      <c r="G153" s="179">
        <v>2.5375558262281661E-2</v>
      </c>
      <c r="H153" s="179">
        <v>0.12049814877145737</v>
      </c>
      <c r="I153" s="179">
        <v>6.1162466759528966E-2</v>
      </c>
      <c r="J153" s="180">
        <v>-6.9071939151384876E-2</v>
      </c>
      <c r="K153" s="180">
        <v>6.4811965896796053E-3</v>
      </c>
      <c r="L153" s="180">
        <v>-1.8651971174226345E-2</v>
      </c>
      <c r="M153" s="179">
        <v>-6.0880875817465818E-2</v>
      </c>
      <c r="N153" s="179">
        <v>9.8793697212229414E-3</v>
      </c>
      <c r="O153" s="179">
        <v>-1.4707359329098391E-2</v>
      </c>
    </row>
    <row r="154" spans="2:15" hidden="1" outlineLevel="1">
      <c r="B154" s="63" t="s">
        <v>87</v>
      </c>
      <c r="C154" s="179">
        <v>0.70666666666666678</v>
      </c>
      <c r="D154" s="180">
        <v>-0.46153846153846156</v>
      </c>
      <c r="E154" s="180">
        <v>-0.21230769230769231</v>
      </c>
      <c r="F154" s="180">
        <v>-0.23901098901098905</v>
      </c>
      <c r="G154" s="179">
        <v>0.10312225153913812</v>
      </c>
      <c r="H154" s="179">
        <v>0.25099337748344364</v>
      </c>
      <c r="I154" s="179">
        <v>0.16213002114164898</v>
      </c>
      <c r="J154" s="180">
        <v>0.17334492726375417</v>
      </c>
      <c r="K154" s="180">
        <v>0.22125196340110498</v>
      </c>
      <c r="L154" s="180">
        <v>0.20599287382477982</v>
      </c>
      <c r="M154" s="179">
        <v>0.16690318344523747</v>
      </c>
      <c r="N154" s="179">
        <v>0.22071069862055803</v>
      </c>
      <c r="O154" s="179">
        <v>0.20276979357198854</v>
      </c>
    </row>
    <row r="155" spans="2:15" hidden="1" outlineLevel="1">
      <c r="B155" s="63" t="s">
        <v>86</v>
      </c>
      <c r="C155" s="179">
        <v>0.81333333333333324</v>
      </c>
      <c r="D155" s="180">
        <v>-5.0000000000000044E-2</v>
      </c>
      <c r="E155" s="180">
        <v>-0.32105263157894737</v>
      </c>
      <c r="F155" s="180">
        <v>-0.29523809523809519</v>
      </c>
      <c r="G155" s="179">
        <v>-5.6390977443608992E-2</v>
      </c>
      <c r="H155" s="179">
        <v>1.0533469249065508E-2</v>
      </c>
      <c r="I155" s="179">
        <v>-2.283182825012775E-2</v>
      </c>
      <c r="J155" s="180">
        <v>0.13926474342609141</v>
      </c>
      <c r="K155" s="180">
        <v>8.0683688093847961E-2</v>
      </c>
      <c r="L155" s="180">
        <v>9.7889251302815561E-2</v>
      </c>
      <c r="M155" s="179">
        <v>0.12680429475480559</v>
      </c>
      <c r="N155" s="179">
        <v>7.7778234423804049E-2</v>
      </c>
      <c r="O155" s="179">
        <v>9.2603874741074677E-2</v>
      </c>
    </row>
    <row r="156" spans="2:15" hidden="1" outlineLevel="1">
      <c r="B156" s="63" t="s">
        <v>85</v>
      </c>
      <c r="C156" s="179">
        <v>-6.9306930693069257E-2</v>
      </c>
      <c r="D156" s="180">
        <v>-0.58208955223880599</v>
      </c>
      <c r="E156" s="180">
        <v>-0.29378531073446323</v>
      </c>
      <c r="F156" s="180">
        <v>-0.37295081967213117</v>
      </c>
      <c r="G156" s="179">
        <v>-1.3146362839614345E-2</v>
      </c>
      <c r="H156" s="179">
        <v>0.13969274740978932</v>
      </c>
      <c r="I156" s="179">
        <v>7.1049006101161272E-2</v>
      </c>
      <c r="J156" s="180">
        <v>-8.3368264170275985E-3</v>
      </c>
      <c r="K156" s="180">
        <v>-5.3585789886513746E-2</v>
      </c>
      <c r="L156" s="180">
        <v>-4.0060142420593192E-2</v>
      </c>
      <c r="M156" s="179">
        <v>-9.5611561508636145E-3</v>
      </c>
      <c r="N156" s="179">
        <v>-4.8778606077555908E-2</v>
      </c>
      <c r="O156" s="179">
        <v>-3.6838045410336417E-2</v>
      </c>
    </row>
    <row r="157" spans="2:15" hidden="1" outlineLevel="1">
      <c r="B157" s="63" t="s">
        <v>84</v>
      </c>
      <c r="C157" s="179">
        <v>9.4017094017094127E-2</v>
      </c>
      <c r="D157" s="180">
        <v>-0.375</v>
      </c>
      <c r="E157" s="180">
        <v>-0.43113772455089816</v>
      </c>
      <c r="F157" s="180">
        <v>-0.42028985507246375</v>
      </c>
      <c r="G157" s="179">
        <v>-6.4666926373198264E-2</v>
      </c>
      <c r="H157" s="179">
        <v>0.33164673413063483</v>
      </c>
      <c r="I157" s="179">
        <v>0.11706391056739074</v>
      </c>
      <c r="J157" s="180">
        <v>0.1398232355578326</v>
      </c>
      <c r="K157" s="180">
        <v>0.15121973338169936</v>
      </c>
      <c r="L157" s="180">
        <v>0.14772378998986246</v>
      </c>
      <c r="M157" s="179">
        <v>0.12663138485116976</v>
      </c>
      <c r="N157" s="179">
        <v>0.15447729054628567</v>
      </c>
      <c r="O157" s="179">
        <v>0.1456891078932252</v>
      </c>
    </row>
    <row r="158" spans="2:15" hidden="1" outlineLevel="1">
      <c r="B158" s="63" t="s">
        <v>83</v>
      </c>
      <c r="C158" s="179">
        <v>0.10447761194029859</v>
      </c>
      <c r="D158" s="180">
        <v>-0.3125</v>
      </c>
      <c r="E158" s="180">
        <v>-4.7619047619047672E-2</v>
      </c>
      <c r="F158" s="180">
        <v>-0.14393939393939392</v>
      </c>
      <c r="G158" s="179">
        <v>0.16242603550295853</v>
      </c>
      <c r="H158" s="179">
        <v>0.21962025316455702</v>
      </c>
      <c r="I158" s="179">
        <v>0.1806451612903226</v>
      </c>
      <c r="J158" s="180">
        <v>0.10926402470406593</v>
      </c>
      <c r="K158" s="180">
        <v>3.1259230087624212E-2</v>
      </c>
      <c r="L158" s="180">
        <v>5.6495387791801299E-2</v>
      </c>
      <c r="M158" s="179">
        <v>0.11300740181981039</v>
      </c>
      <c r="N158" s="179">
        <v>3.4768451519537003E-2</v>
      </c>
      <c r="O158" s="179">
        <v>6.1248424311084904E-2</v>
      </c>
    </row>
    <row r="159" spans="2:15" hidden="1" outlineLevel="1">
      <c r="B159" s="63" t="s">
        <v>82</v>
      </c>
      <c r="C159" s="179">
        <v>0.24657534246575352</v>
      </c>
      <c r="D159" s="180">
        <v>-0.14423076923076927</v>
      </c>
      <c r="E159" s="180">
        <v>1.3968253968253967</v>
      </c>
      <c r="F159" s="180">
        <v>0.43712574850299402</v>
      </c>
      <c r="G159" s="179">
        <v>-0.12462959735053158</v>
      </c>
      <c r="H159" s="179">
        <v>0.51537585421412291</v>
      </c>
      <c r="I159" s="179">
        <v>2.5356999866542163E-2</v>
      </c>
      <c r="J159" s="180">
        <v>1.3378924801215719E-2</v>
      </c>
      <c r="K159" s="180">
        <v>-6.2096472641156697E-2</v>
      </c>
      <c r="L159" s="180">
        <v>-3.8341632572878148E-2</v>
      </c>
      <c r="M159" s="179">
        <v>-4.6923148753384991E-3</v>
      </c>
      <c r="N159" s="179">
        <v>-4.8617289668368868E-2</v>
      </c>
      <c r="O159" s="179">
        <v>-3.3550866797453671E-2</v>
      </c>
    </row>
    <row r="160" spans="2:15" hidden="1" outlineLevel="1">
      <c r="B160" s="63" t="s">
        <v>81</v>
      </c>
      <c r="C160" s="179">
        <v>-3.90625E-2</v>
      </c>
      <c r="D160" s="180">
        <v>-0.33333333333333337</v>
      </c>
      <c r="E160" s="180">
        <v>0.28125</v>
      </c>
      <c r="F160" s="180">
        <v>3.7735849056603765E-2</v>
      </c>
      <c r="G160" s="179">
        <v>-0.21400826964039599</v>
      </c>
      <c r="H160" s="179">
        <v>6.1322645290581068E-2</v>
      </c>
      <c r="I160" s="179">
        <v>-0.14843451699121801</v>
      </c>
      <c r="J160" s="180">
        <v>4.0533050581969876E-2</v>
      </c>
      <c r="K160" s="180">
        <v>0.23750207377094501</v>
      </c>
      <c r="L160" s="180">
        <v>0.16569591228948677</v>
      </c>
      <c r="M160" s="179">
        <v>-1.2846762214460128E-3</v>
      </c>
      <c r="N160" s="179">
        <v>0.2317123607497833</v>
      </c>
      <c r="O160" s="179">
        <v>0.1386838498713665</v>
      </c>
    </row>
    <row r="161" spans="2:15" hidden="1" outlineLevel="1">
      <c r="B161" s="63" t="s">
        <v>80</v>
      </c>
      <c r="C161" s="179">
        <v>9.8958333333333259E-2</v>
      </c>
      <c r="D161" s="180">
        <v>-1.7241379310344862E-2</v>
      </c>
      <c r="E161" s="180">
        <v>0.12030075187969924</v>
      </c>
      <c r="F161" s="180">
        <v>7.8534031413612482E-2</v>
      </c>
      <c r="G161" s="179">
        <v>-0.15118149202028952</v>
      </c>
      <c r="H161" s="179">
        <v>-2.7368421052631597E-2</v>
      </c>
      <c r="I161" s="179">
        <v>-0.12306368330464712</v>
      </c>
      <c r="J161" s="180">
        <v>0.2462760675273088</v>
      </c>
      <c r="K161" s="180">
        <v>3.017825065634927E-2</v>
      </c>
      <c r="L161" s="180">
        <v>0.10492064065945983</v>
      </c>
      <c r="M161" s="179">
        <v>0.17639863516384469</v>
      </c>
      <c r="N161" s="179">
        <v>2.8513047891236321E-2</v>
      </c>
      <c r="O161" s="179">
        <v>8.5242473883945014E-2</v>
      </c>
    </row>
    <row r="162" spans="2:15" hidden="1" outlineLevel="1">
      <c r="B162" s="63" t="s">
        <v>79</v>
      </c>
      <c r="C162" s="179">
        <v>-9.2753623188405743E-2</v>
      </c>
      <c r="D162" s="180">
        <v>-0.11290322580645162</v>
      </c>
      <c r="E162" s="180">
        <v>-0.13043478260869568</v>
      </c>
      <c r="F162" s="180">
        <v>-0.12037037037037035</v>
      </c>
      <c r="G162" s="179">
        <v>-0.4017675050985724</v>
      </c>
      <c r="H162" s="179">
        <v>3.8735983690112219E-2</v>
      </c>
      <c r="I162" s="179">
        <v>-0.32165368928439009</v>
      </c>
      <c r="J162" s="180">
        <v>-5.2314837936373149E-2</v>
      </c>
      <c r="K162" s="180">
        <v>-4.7091602843888136E-2</v>
      </c>
      <c r="L162" s="180">
        <v>-4.8944235810954417E-2</v>
      </c>
      <c r="M162" s="179">
        <v>-0.11526207918180154</v>
      </c>
      <c r="N162" s="179">
        <v>-4.4893543130392954E-2</v>
      </c>
      <c r="O162" s="179">
        <v>-7.2826130734222061E-2</v>
      </c>
    </row>
    <row r="163" spans="2:15" collapsed="1">
      <c r="B163" s="173">
        <v>2000</v>
      </c>
      <c r="C163" s="184">
        <v>-1.025641025641022E-2</v>
      </c>
      <c r="D163" s="184">
        <v>-0.2321428571428571</v>
      </c>
      <c r="E163" s="184">
        <v>-4.6789989118607211E-2</v>
      </c>
      <c r="F163" s="184">
        <v>-9.6414342629482119E-2</v>
      </c>
      <c r="G163" s="184">
        <v>-0.10793805188686412</v>
      </c>
      <c r="H163" s="184">
        <v>0.20167916472318903</v>
      </c>
      <c r="I163" s="184">
        <v>-1.5811162830422387E-2</v>
      </c>
      <c r="J163" s="184">
        <v>7.7292068529340563E-2</v>
      </c>
      <c r="K163" s="184">
        <v>6.2669670879528017E-2</v>
      </c>
      <c r="L163" s="184">
        <v>6.7467674732889726E-2</v>
      </c>
      <c r="M163" s="184">
        <v>5.4781403192842637E-2</v>
      </c>
      <c r="N163" s="184">
        <v>6.6218728380890601E-2</v>
      </c>
      <c r="O163" s="184">
        <v>6.2204179302145279E-2</v>
      </c>
    </row>
    <row r="164" spans="2:15" hidden="1" outlineLevel="1">
      <c r="B164" s="63" t="s">
        <v>90</v>
      </c>
      <c r="C164" s="179">
        <v>-0.16602316602316602</v>
      </c>
      <c r="D164" s="180">
        <v>-0.30769230769230771</v>
      </c>
      <c r="E164" s="180">
        <v>-3.9603960396039639E-2</v>
      </c>
      <c r="F164" s="180">
        <v>-0.16666666666666663</v>
      </c>
      <c r="G164" s="179">
        <v>-8.6978213869948418E-2</v>
      </c>
      <c r="H164" s="179">
        <v>-2.124919510624601E-2</v>
      </c>
      <c r="I164" s="179">
        <v>-7.3486650806238396E-2</v>
      </c>
      <c r="J164" s="180">
        <v>4.2501602519439352E-2</v>
      </c>
      <c r="K164" s="180">
        <v>0.17941242073734198</v>
      </c>
      <c r="L164" s="180">
        <v>0.12961367299563098</v>
      </c>
      <c r="M164" s="179">
        <v>2.2038632705236205E-2</v>
      </c>
      <c r="N164" s="179">
        <v>0.17423160509158642</v>
      </c>
      <c r="O164" s="179">
        <v>0.11395597389934742</v>
      </c>
    </row>
    <row r="165" spans="2:15" hidden="1" outlineLevel="1">
      <c r="B165" s="63" t="s">
        <v>89</v>
      </c>
      <c r="C165" s="179">
        <v>1.0281124497991967</v>
      </c>
      <c r="D165" s="180">
        <v>-0.25</v>
      </c>
      <c r="E165" s="180">
        <v>0.96039603960396036</v>
      </c>
      <c r="F165" s="180">
        <v>0.42541436464088389</v>
      </c>
      <c r="G165" s="179">
        <v>0.19960238568588462</v>
      </c>
      <c r="H165" s="179">
        <v>2.7539503386004416E-2</v>
      </c>
      <c r="I165" s="179">
        <v>0.16055327868852465</v>
      </c>
      <c r="J165" s="180">
        <v>0.11170494365593564</v>
      </c>
      <c r="K165" s="180">
        <v>0.12370009453857911</v>
      </c>
      <c r="L165" s="180">
        <v>0.11931157883086452</v>
      </c>
      <c r="M165" s="179">
        <v>0.12984581729454581</v>
      </c>
      <c r="N165" s="179">
        <v>0.12189219231472759</v>
      </c>
      <c r="O165" s="179">
        <v>0.12508009307658585</v>
      </c>
    </row>
    <row r="166" spans="2:15" hidden="1" outlineLevel="1">
      <c r="B166" s="63" t="s">
        <v>88</v>
      </c>
      <c r="C166" s="179">
        <v>0.8936170212765957</v>
      </c>
      <c r="D166" s="180">
        <v>-0.32499999999999996</v>
      </c>
      <c r="E166" s="180">
        <v>0.61971830985915499</v>
      </c>
      <c r="F166" s="180">
        <v>0.41208791208791218</v>
      </c>
      <c r="G166" s="179">
        <v>0.48194945848375448</v>
      </c>
      <c r="H166" s="179">
        <v>0.18178202068416871</v>
      </c>
      <c r="I166" s="179">
        <v>0.35268927714970877</v>
      </c>
      <c r="J166" s="180">
        <v>0.19513123765556961</v>
      </c>
      <c r="K166" s="180">
        <v>0.11927879488090998</v>
      </c>
      <c r="L166" s="180">
        <v>0.14341974719590422</v>
      </c>
      <c r="M166" s="179">
        <v>0.21707965963809062</v>
      </c>
      <c r="N166" s="179">
        <v>0.12174119475138112</v>
      </c>
      <c r="O166" s="179">
        <v>0.15312732984444777</v>
      </c>
    </row>
    <row r="167" spans="2:15" hidden="1" outlineLevel="1">
      <c r="B167" s="63" t="s">
        <v>87</v>
      </c>
      <c r="C167" s="179">
        <v>-0.68085106382978722</v>
      </c>
      <c r="D167" s="180">
        <v>2.5454545454545454</v>
      </c>
      <c r="E167" s="180">
        <v>0.32113821138211374</v>
      </c>
      <c r="F167" s="180">
        <v>0.41634241245136194</v>
      </c>
      <c r="G167" s="179">
        <v>0.20572640509013795</v>
      </c>
      <c r="H167" s="179">
        <v>-0.12234815460621917</v>
      </c>
      <c r="I167" s="179">
        <v>4.9216692083737801E-2</v>
      </c>
      <c r="J167" s="180">
        <v>0.12729825676892914</v>
      </c>
      <c r="K167" s="180">
        <v>0.11908595872309569</v>
      </c>
      <c r="L167" s="180">
        <v>0.12168867916607184</v>
      </c>
      <c r="M167" s="179">
        <v>0.13047121923187444</v>
      </c>
      <c r="N167" s="179">
        <v>0.10990122295390403</v>
      </c>
      <c r="O167" s="179">
        <v>0.11667613009053346</v>
      </c>
    </row>
    <row r="168" spans="2:15" hidden="1" outlineLevel="1">
      <c r="B168" s="63" t="s">
        <v>86</v>
      </c>
      <c r="C168" s="179">
        <v>-0.58791208791208793</v>
      </c>
      <c r="D168" s="180">
        <v>0.66666666666666674</v>
      </c>
      <c r="E168" s="180">
        <v>0.58333333333333326</v>
      </c>
      <c r="F168" s="180">
        <v>0.59090909090909083</v>
      </c>
      <c r="G168" s="179">
        <v>0.42940889106008795</v>
      </c>
      <c r="H168" s="179">
        <v>-2.1609042553191515E-2</v>
      </c>
      <c r="I168" s="179">
        <v>0.16102868447082086</v>
      </c>
      <c r="J168" s="180">
        <v>0.13608677997563667</v>
      </c>
      <c r="K168" s="180">
        <v>0.16826660713399821</v>
      </c>
      <c r="L168" s="180">
        <v>0.15862769968550716</v>
      </c>
      <c r="M168" s="179">
        <v>0.14902366622184693</v>
      </c>
      <c r="N168" s="179">
        <v>0.16204212235541338</v>
      </c>
      <c r="O168" s="179">
        <v>0.15807428927163314</v>
      </c>
    </row>
    <row r="169" spans="2:15" hidden="1" outlineLevel="1">
      <c r="B169" s="63" t="s">
        <v>85</v>
      </c>
      <c r="C169" s="179">
        <v>0.17441860465116288</v>
      </c>
      <c r="D169" s="180">
        <v>7.375</v>
      </c>
      <c r="E169" s="180">
        <v>0.62385321100917435</v>
      </c>
      <c r="F169" s="180">
        <v>1.0854700854700856</v>
      </c>
      <c r="G169" s="179">
        <v>0.27201783723522843</v>
      </c>
      <c r="H169" s="179">
        <v>4.4013427825438267E-2</v>
      </c>
      <c r="I169" s="179">
        <v>0.13541899441340788</v>
      </c>
      <c r="J169" s="180">
        <v>0.10393583382606231</v>
      </c>
      <c r="K169" s="180">
        <v>0.13432819011149899</v>
      </c>
      <c r="L169" s="180">
        <v>0.12506950481247414</v>
      </c>
      <c r="M169" s="179">
        <v>0.11290362125186948</v>
      </c>
      <c r="N169" s="179">
        <v>0.13226687049574148</v>
      </c>
      <c r="O169" s="179">
        <v>0.12630036187267213</v>
      </c>
    </row>
    <row r="170" spans="2:15" hidden="1" outlineLevel="1">
      <c r="B170" s="63" t="s">
        <v>84</v>
      </c>
      <c r="C170" s="179">
        <v>8.3333333333333259E-2</v>
      </c>
      <c r="D170" s="180">
        <v>0.33333333333333326</v>
      </c>
      <c r="E170" s="180">
        <v>1.693548387096774</v>
      </c>
      <c r="F170" s="180">
        <v>1.25</v>
      </c>
      <c r="G170" s="179">
        <v>-2.3319082782743417E-3</v>
      </c>
      <c r="H170" s="179">
        <v>-0.1101105198526402</v>
      </c>
      <c r="I170" s="179">
        <v>-5.4824561403508776E-2</v>
      </c>
      <c r="J170" s="180">
        <v>9.4521085688649586E-2</v>
      </c>
      <c r="K170" s="180">
        <v>0.10513128883543787</v>
      </c>
      <c r="L170" s="180">
        <v>0.10185473815461354</v>
      </c>
      <c r="M170" s="179">
        <v>8.8182410423452762E-2</v>
      </c>
      <c r="N170" s="179">
        <v>9.9940482697469912E-2</v>
      </c>
      <c r="O170" s="179">
        <v>9.6202279957582126E-2</v>
      </c>
    </row>
    <row r="171" spans="2:15" hidden="1" outlineLevel="1">
      <c r="B171" s="63" t="s">
        <v>83</v>
      </c>
      <c r="C171" s="179">
        <v>0.59523809523809534</v>
      </c>
      <c r="D171" s="180">
        <v>1</v>
      </c>
      <c r="E171" s="180">
        <v>-0.28205128205128205</v>
      </c>
      <c r="F171" s="180">
        <v>-6.3829787234042534E-2</v>
      </c>
      <c r="G171" s="179">
        <v>-2.9572207866781497E-2</v>
      </c>
      <c r="H171" s="179">
        <v>-0.32391955498502356</v>
      </c>
      <c r="I171" s="179">
        <v>-0.14776632302405501</v>
      </c>
      <c r="J171" s="180">
        <v>-6.8328937904579279E-2</v>
      </c>
      <c r="K171" s="180">
        <v>5.8599755074389748E-2</v>
      </c>
      <c r="L171" s="180">
        <v>1.3910929533713645E-2</v>
      </c>
      <c r="M171" s="179">
        <v>-6.3552680956270313E-2</v>
      </c>
      <c r="N171" s="179">
        <v>4.6811089228904645E-2</v>
      </c>
      <c r="O171" s="179">
        <v>6.6579393316361646E-3</v>
      </c>
    </row>
    <row r="172" spans="2:15" hidden="1" outlineLevel="1">
      <c r="B172" s="63" t="s">
        <v>82</v>
      </c>
      <c r="C172" s="179">
        <v>-0.38135593220338981</v>
      </c>
      <c r="D172" s="180">
        <v>1.6</v>
      </c>
      <c r="E172" s="180">
        <v>-0.46153846153846156</v>
      </c>
      <c r="F172" s="180">
        <v>6.3694267515923553E-2</v>
      </c>
      <c r="G172" s="179">
        <v>0.17393083691426225</v>
      </c>
      <c r="H172" s="179">
        <v>0.10370835952231294</v>
      </c>
      <c r="I172" s="179">
        <v>0.15668416177832656</v>
      </c>
      <c r="J172" s="180">
        <v>-1.7281382510600851E-2</v>
      </c>
      <c r="K172" s="180">
        <v>0.22952201431351815</v>
      </c>
      <c r="L172" s="180">
        <v>0.1394549878345499</v>
      </c>
      <c r="M172" s="179">
        <v>4.125644631973735E-3</v>
      </c>
      <c r="N172" s="179">
        <v>0.2253251892892878</v>
      </c>
      <c r="O172" s="179">
        <v>0.13924339314547396</v>
      </c>
    </row>
    <row r="173" spans="2:15" hidden="1" outlineLevel="1">
      <c r="B173" s="63" t="s">
        <v>81</v>
      </c>
      <c r="C173" s="179">
        <v>0.24271844660194164</v>
      </c>
      <c r="D173" s="180">
        <v>-0.42465753424657537</v>
      </c>
      <c r="E173" s="180">
        <v>-0.39047619047619042</v>
      </c>
      <c r="F173" s="180">
        <v>-0.4044943820224719</v>
      </c>
      <c r="G173" s="179">
        <v>0.1839489689956979</v>
      </c>
      <c r="H173" s="179">
        <v>8.3840139009556891E-2</v>
      </c>
      <c r="I173" s="179">
        <v>0.15846511113568496</v>
      </c>
      <c r="J173" s="180">
        <v>2.5452838115007204E-2</v>
      </c>
      <c r="K173" s="180">
        <v>2.1696141024916571E-2</v>
      </c>
      <c r="L173" s="180">
        <v>2.3062473598590705E-2</v>
      </c>
      <c r="M173" s="179">
        <v>4.747687132043743E-2</v>
      </c>
      <c r="N173" s="179">
        <v>2.2466852185300423E-2</v>
      </c>
      <c r="O173" s="179">
        <v>3.2307972333454726E-2</v>
      </c>
    </row>
    <row r="174" spans="2:15" hidden="1" outlineLevel="1">
      <c r="B174" s="63" t="s">
        <v>80</v>
      </c>
      <c r="C174" s="179">
        <v>-0.40557275541795668</v>
      </c>
      <c r="D174" s="180">
        <v>-0.38947368421052631</v>
      </c>
      <c r="E174" s="180">
        <v>-0.33165829145728642</v>
      </c>
      <c r="F174" s="180">
        <v>-0.35034013605442171</v>
      </c>
      <c r="G174" s="179">
        <v>0.16705168928674552</v>
      </c>
      <c r="H174" s="179">
        <v>0.10004631773969441</v>
      </c>
      <c r="I174" s="179">
        <v>0.15112823335167858</v>
      </c>
      <c r="J174" s="180">
        <v>7.6036218435408642E-2</v>
      </c>
      <c r="K174" s="180">
        <v>8.574000450078767E-2</v>
      </c>
      <c r="L174" s="180">
        <v>8.2363990334288761E-2</v>
      </c>
      <c r="M174" s="179">
        <v>8.6071878059012619E-2</v>
      </c>
      <c r="N174" s="179">
        <v>8.498398852390121E-2</v>
      </c>
      <c r="O174" s="179">
        <v>8.5401048972918003E-2</v>
      </c>
    </row>
    <row r="175" spans="2:15" hidden="1" outlineLevel="1">
      <c r="B175" s="63" t="s">
        <v>79</v>
      </c>
      <c r="C175" s="179">
        <v>-5.2197802197802234E-2</v>
      </c>
      <c r="D175" s="180">
        <v>0.1272727272727272</v>
      </c>
      <c r="E175" s="180">
        <v>-0.63200000000000001</v>
      </c>
      <c r="F175" s="180">
        <v>-0.4</v>
      </c>
      <c r="G175" s="179">
        <v>8.1750214487069428E-2</v>
      </c>
      <c r="H175" s="179">
        <v>-0.24159257827599534</v>
      </c>
      <c r="I175" s="179">
        <v>3.9084310441095393E-3</v>
      </c>
      <c r="J175" s="180">
        <v>7.5225803205274389E-3</v>
      </c>
      <c r="K175" s="180">
        <v>4.5314109165817129E-4</v>
      </c>
      <c r="L175" s="180">
        <v>2.9492236080019829E-3</v>
      </c>
      <c r="M175" s="179">
        <v>1.9741334712881642E-2</v>
      </c>
      <c r="N175" s="179">
        <v>-8.8830639289354529E-3</v>
      </c>
      <c r="O175" s="179">
        <v>2.2848008267264408E-3</v>
      </c>
    </row>
    <row r="176" spans="2:15" collapsed="1">
      <c r="B176" s="173">
        <v>1999</v>
      </c>
      <c r="C176" s="184">
        <v>-3.544929925803797E-2</v>
      </c>
      <c r="D176" s="184">
        <v>6.3291139240506222E-2</v>
      </c>
      <c r="E176" s="184">
        <v>0.11461491813220137</v>
      </c>
      <c r="F176" s="184">
        <v>0.10039456378781231</v>
      </c>
      <c r="G176" s="184">
        <v>0.14901159541771447</v>
      </c>
      <c r="H176" s="184">
        <v>-3.3297492282612473E-2</v>
      </c>
      <c r="I176" s="184">
        <v>8.7960973343399695E-2</v>
      </c>
      <c r="J176" s="184">
        <v>6.8798561417334758E-2</v>
      </c>
      <c r="K176" s="184">
        <v>0.11149257147406244</v>
      </c>
      <c r="L176" s="184">
        <v>9.7112395142840313E-2</v>
      </c>
      <c r="M176" s="184">
        <v>7.7144226161955043E-2</v>
      </c>
      <c r="N176" s="184">
        <v>0.10703295222264653</v>
      </c>
      <c r="O176" s="184">
        <v>9.6354778964389265E-2</v>
      </c>
    </row>
    <row r="177" spans="2:15" hidden="1" outlineLevel="1">
      <c r="B177" s="63" t="s">
        <v>90</v>
      </c>
      <c r="C177" s="179">
        <v>4.8582995951417018E-2</v>
      </c>
      <c r="D177" s="180">
        <v>0.625</v>
      </c>
      <c r="E177" s="180">
        <v>0</v>
      </c>
      <c r="F177" s="180">
        <v>0.22292993630573243</v>
      </c>
      <c r="G177" s="179">
        <v>0.145115216149305</v>
      </c>
      <c r="H177" s="179">
        <v>-5.3625837903717222E-2</v>
      </c>
      <c r="I177" s="179">
        <v>9.7794544399303573E-2</v>
      </c>
      <c r="J177" s="180">
        <v>-0.12112379366090231</v>
      </c>
      <c r="K177" s="180">
        <v>-4.7195445920303558E-2</v>
      </c>
      <c r="L177" s="180">
        <v>-7.5481954245977034E-2</v>
      </c>
      <c r="M177" s="179">
        <v>-8.9176369124622679E-2</v>
      </c>
      <c r="N177" s="179">
        <v>-4.7281009213659297E-2</v>
      </c>
      <c r="O177" s="179">
        <v>-6.4326254199671973E-2</v>
      </c>
    </row>
    <row r="178" spans="2:15" hidden="1" outlineLevel="1">
      <c r="B178" s="63" t="s">
        <v>89</v>
      </c>
      <c r="C178" s="179">
        <v>1.0750000000000002</v>
      </c>
      <c r="D178" s="180">
        <v>-1.2345679012345734E-2</v>
      </c>
      <c r="E178" s="180">
        <v>-0.22307692307692306</v>
      </c>
      <c r="F178" s="180">
        <v>-0.14218009478672988</v>
      </c>
      <c r="G178" s="179">
        <v>6.8242956250884834E-2</v>
      </c>
      <c r="H178" s="179">
        <v>0.53819444444444442</v>
      </c>
      <c r="I178" s="179">
        <v>0.14783017758438199</v>
      </c>
      <c r="J178" s="180">
        <v>-5.3880646853980863E-2</v>
      </c>
      <c r="K178" s="180">
        <v>7.776593410038557E-2</v>
      </c>
      <c r="L178" s="180">
        <v>2.5558077941732815E-2</v>
      </c>
      <c r="M178" s="179">
        <v>-3.3523073795486913E-2</v>
      </c>
      <c r="N178" s="179">
        <v>8.7311058074781123E-2</v>
      </c>
      <c r="O178" s="179">
        <v>3.5424341358660572E-2</v>
      </c>
    </row>
    <row r="179" spans="2:15" hidden="1" outlineLevel="1">
      <c r="B179" s="63" t="s">
        <v>88</v>
      </c>
      <c r="C179" s="179">
        <v>-0.23577235772357719</v>
      </c>
      <c r="D179" s="180">
        <v>-2.4390243902439046E-2</v>
      </c>
      <c r="E179" s="180">
        <v>-0.51369863013698636</v>
      </c>
      <c r="F179" s="180">
        <v>-0.45345345345345345</v>
      </c>
      <c r="G179" s="179">
        <v>-0.21344060577378132</v>
      </c>
      <c r="H179" s="179">
        <v>0.51628468033775632</v>
      </c>
      <c r="I179" s="179">
        <v>-7.8178110129163425E-3</v>
      </c>
      <c r="J179" s="180">
        <v>4.6619489337285103E-3</v>
      </c>
      <c r="K179" s="180">
        <v>7.2423365142904705E-2</v>
      </c>
      <c r="L179" s="180">
        <v>4.9886693436170582E-2</v>
      </c>
      <c r="M179" s="179">
        <v>-1.5946168159591489E-2</v>
      </c>
      <c r="N179" s="179">
        <v>7.8999150045990563E-2</v>
      </c>
      <c r="O179" s="179">
        <v>4.5781764505506972E-2</v>
      </c>
    </row>
    <row r="180" spans="2:15" hidden="1" outlineLevel="1">
      <c r="B180" s="63" t="s">
        <v>87</v>
      </c>
      <c r="C180" s="179">
        <v>3.0517241379310347</v>
      </c>
      <c r="D180" s="180">
        <v>-0.66666666666666674</v>
      </c>
      <c r="E180" s="180">
        <v>-7.5187969924812026E-2</v>
      </c>
      <c r="F180" s="180">
        <v>-0.14046822742474918</v>
      </c>
      <c r="G180" s="179">
        <v>0.15422276621787034</v>
      </c>
      <c r="H180" s="179">
        <v>0.48191214470284227</v>
      </c>
      <c r="I180" s="179">
        <v>0.29033989266547411</v>
      </c>
      <c r="J180" s="180">
        <v>-4.7082881017899036E-2</v>
      </c>
      <c r="K180" s="180">
        <v>8.2109603617983584E-2</v>
      </c>
      <c r="L180" s="180">
        <v>3.7529074579017552E-2</v>
      </c>
      <c r="M180" s="179">
        <v>-2.8066092622760053E-2</v>
      </c>
      <c r="N180" s="179">
        <v>9.3508898261495776E-2</v>
      </c>
      <c r="O180" s="179">
        <v>5.0241017740893401E-2</v>
      </c>
    </row>
    <row r="181" spans="2:15" hidden="1" outlineLevel="1">
      <c r="B181" s="63" t="s">
        <v>86</v>
      </c>
      <c r="C181" s="179">
        <v>1.6</v>
      </c>
      <c r="D181" s="180">
        <v>-0.29411764705882348</v>
      </c>
      <c r="E181" s="180">
        <v>-0.37823834196891193</v>
      </c>
      <c r="F181" s="180">
        <v>-0.37142857142857144</v>
      </c>
      <c r="G181" s="179">
        <v>-9.9031690140845119E-2</v>
      </c>
      <c r="H181" s="179">
        <v>0.75906432748538011</v>
      </c>
      <c r="I181" s="179">
        <v>0.26946258161727776</v>
      </c>
      <c r="J181" s="180">
        <v>-0.11651505445227417</v>
      </c>
      <c r="K181" s="180">
        <v>-8.6244021849996577E-2</v>
      </c>
      <c r="L181" s="180">
        <v>-9.5526586674838709E-2</v>
      </c>
      <c r="M181" s="179">
        <v>-0.11272472453121984</v>
      </c>
      <c r="N181" s="179">
        <v>-7.0833472004970033E-2</v>
      </c>
      <c r="O181" s="179">
        <v>-8.4014445922828362E-2</v>
      </c>
    </row>
    <row r="182" spans="2:15" hidden="1" outlineLevel="1">
      <c r="B182" s="63" t="s">
        <v>85</v>
      </c>
      <c r="C182" s="179">
        <v>-0.12244897959183676</v>
      </c>
      <c r="D182" s="180">
        <v>-0.75</v>
      </c>
      <c r="E182" s="180">
        <v>0.45333333333333337</v>
      </c>
      <c r="F182" s="180">
        <v>9.3457943925233655E-2</v>
      </c>
      <c r="G182" s="179">
        <v>-0.14612089481199431</v>
      </c>
      <c r="H182" s="179">
        <v>0.47145993413830944</v>
      </c>
      <c r="I182" s="179">
        <v>0.14070864134590866</v>
      </c>
      <c r="J182" s="180">
        <v>2.7524632168423269E-2</v>
      </c>
      <c r="K182" s="180">
        <v>9.945763887169079E-2</v>
      </c>
      <c r="L182" s="180">
        <v>7.64995995447455E-2</v>
      </c>
      <c r="M182" s="179">
        <v>1.743663939333473E-2</v>
      </c>
      <c r="N182" s="179">
        <v>0.10797894864194535</v>
      </c>
      <c r="O182" s="179">
        <v>7.8407729972381324E-2</v>
      </c>
    </row>
    <row r="183" spans="2:15" hidden="1" outlineLevel="1">
      <c r="B183" s="63" t="s">
        <v>84</v>
      </c>
      <c r="C183" s="179">
        <v>0.36708860759493667</v>
      </c>
      <c r="D183" s="180">
        <v>0.19999999999999996</v>
      </c>
      <c r="E183" s="180">
        <v>-0.49180327868852458</v>
      </c>
      <c r="F183" s="180">
        <v>-0.37414965986394555</v>
      </c>
      <c r="G183" s="179">
        <v>0.28521478521478527</v>
      </c>
      <c r="H183" s="179">
        <v>0.43537015276145707</v>
      </c>
      <c r="I183" s="179">
        <v>0.35421166306695473</v>
      </c>
      <c r="J183" s="180">
        <v>4.0823221374475249E-3</v>
      </c>
      <c r="K183" s="180">
        <v>0.12766468419342525</v>
      </c>
      <c r="L183" s="180">
        <v>8.637329971967711E-2</v>
      </c>
      <c r="M183" s="179">
        <v>1.9933554817275656E-2</v>
      </c>
      <c r="N183" s="179">
        <v>0.13383647105810415</v>
      </c>
      <c r="O183" s="179">
        <v>9.4959904205522694E-2</v>
      </c>
    </row>
    <row r="184" spans="2:15" hidden="1" outlineLevel="1">
      <c r="B184" s="63" t="s">
        <v>83</v>
      </c>
      <c r="C184" s="179">
        <v>-0.30000000000000004</v>
      </c>
      <c r="D184" s="180">
        <v>0.26315789473684204</v>
      </c>
      <c r="E184" s="180">
        <v>-5.6451612903225756E-2</v>
      </c>
      <c r="F184" s="180">
        <v>-1.3986013986013957E-2</v>
      </c>
      <c r="G184" s="179">
        <v>-4.2881646655231753E-3</v>
      </c>
      <c r="H184" s="179">
        <v>1.1035103510351036</v>
      </c>
      <c r="I184" s="179">
        <v>0.26274679973963977</v>
      </c>
      <c r="J184" s="180">
        <v>6.8939005638134265E-2</v>
      </c>
      <c r="K184" s="180">
        <v>-2.5901343925684328E-2</v>
      </c>
      <c r="L184" s="180">
        <v>5.5084494012000995E-3</v>
      </c>
      <c r="M184" s="179">
        <v>6.1982792976533752E-2</v>
      </c>
      <c r="N184" s="179">
        <v>-1.0270634980133475E-2</v>
      </c>
      <c r="O184" s="179">
        <v>1.4850315019031557E-2</v>
      </c>
    </row>
    <row r="185" spans="2:15" hidden="1" outlineLevel="1">
      <c r="B185" s="63" t="s">
        <v>82</v>
      </c>
      <c r="C185" s="179">
        <v>1.0344827586206895</v>
      </c>
      <c r="D185" s="180">
        <v>-0.39393939393939392</v>
      </c>
      <c r="E185" s="180">
        <v>-0.31578947368421051</v>
      </c>
      <c r="F185" s="180">
        <v>-0.33755274261603374</v>
      </c>
      <c r="G185" s="179">
        <v>-0.16604095563139931</v>
      </c>
      <c r="H185" s="179">
        <v>0.67121848739495804</v>
      </c>
      <c r="I185" s="179">
        <v>-4.9031121550205503E-2</v>
      </c>
      <c r="J185" s="180">
        <v>2.5965853124658045E-2</v>
      </c>
      <c r="K185" s="180">
        <v>3.0446111330438175E-2</v>
      </c>
      <c r="L185" s="180">
        <v>2.8806584362139898E-2</v>
      </c>
      <c r="M185" s="179">
        <v>1.6435783047663577E-3</v>
      </c>
      <c r="N185" s="179">
        <v>3.8992676266137005E-2</v>
      </c>
      <c r="O185" s="179">
        <v>2.4131616808983791E-2</v>
      </c>
    </row>
    <row r="186" spans="2:15" hidden="1" outlineLevel="1">
      <c r="B186" s="63" t="s">
        <v>81</v>
      </c>
      <c r="C186" s="179">
        <v>0.58461538461538454</v>
      </c>
      <c r="D186" s="180">
        <v>0.92105263157894735</v>
      </c>
      <c r="E186" s="180">
        <v>0.19999999999999996</v>
      </c>
      <c r="F186" s="180">
        <v>0.41832669322709171</v>
      </c>
      <c r="G186" s="179">
        <v>0.33723467565959142</v>
      </c>
      <c r="H186" s="179">
        <v>0.7559115179252478</v>
      </c>
      <c r="I186" s="179">
        <v>0.42364609571788403</v>
      </c>
      <c r="J186" s="180">
        <v>0.23390047566776428</v>
      </c>
      <c r="K186" s="180">
        <v>8.6728271881619801E-2</v>
      </c>
      <c r="L186" s="180">
        <v>0.13600906659043099</v>
      </c>
      <c r="M186" s="179">
        <v>0.25016428777961774</v>
      </c>
      <c r="N186" s="179">
        <v>0.10019209989194389</v>
      </c>
      <c r="O186" s="179">
        <v>0.15469787437305937</v>
      </c>
    </row>
    <row r="187" spans="2:15" hidden="1" outlineLevel="1">
      <c r="B187" s="63" t="s">
        <v>80</v>
      </c>
      <c r="C187" s="179">
        <v>1.0838709677419356</v>
      </c>
      <c r="D187" s="180">
        <v>0.41791044776119413</v>
      </c>
      <c r="E187" s="180">
        <v>0.51908396946564883</v>
      </c>
      <c r="F187" s="180">
        <v>0.48484848484848486</v>
      </c>
      <c r="G187" s="179">
        <v>0.15935721459658514</v>
      </c>
      <c r="H187" s="179">
        <v>0.58400586940572263</v>
      </c>
      <c r="I187" s="179">
        <v>0.23824451410658298</v>
      </c>
      <c r="J187" s="180">
        <v>7.8503613433469344E-3</v>
      </c>
      <c r="K187" s="180">
        <v>-0.12432013452796975</v>
      </c>
      <c r="L187" s="180">
        <v>-8.2457384451047111E-2</v>
      </c>
      <c r="M187" s="179">
        <v>3.4353077312504476E-2</v>
      </c>
      <c r="N187" s="179">
        <v>-0.11079472246559807</v>
      </c>
      <c r="O187" s="179">
        <v>-6.0238637031563513E-2</v>
      </c>
    </row>
    <row r="188" spans="2:15" hidden="1" outlineLevel="1">
      <c r="B188" s="63" t="s">
        <v>79</v>
      </c>
      <c r="C188" s="179">
        <v>0.43307086614173218</v>
      </c>
      <c r="D188" s="180">
        <v>0.71875</v>
      </c>
      <c r="E188" s="180">
        <v>1.2321428571428572</v>
      </c>
      <c r="F188" s="180">
        <v>1.0454545454545454</v>
      </c>
      <c r="G188" s="179">
        <v>0.26771286513362336</v>
      </c>
      <c r="H188" s="179">
        <v>0.89523809523809517</v>
      </c>
      <c r="I188" s="179">
        <v>0.37751570311498517</v>
      </c>
      <c r="J188" s="180">
        <v>6.4433196754237976E-2</v>
      </c>
      <c r="K188" s="180">
        <v>9.6580385779464262E-2</v>
      </c>
      <c r="L188" s="180">
        <v>8.5010409437890289E-2</v>
      </c>
      <c r="M188" s="179">
        <v>9.6725143544470482E-2</v>
      </c>
      <c r="N188" s="179">
        <v>0.11358945630380934</v>
      </c>
      <c r="O188" s="179">
        <v>0.10694847848429334</v>
      </c>
    </row>
    <row r="189" spans="2:15" collapsed="1">
      <c r="B189" s="173">
        <v>1998</v>
      </c>
      <c r="C189" s="184">
        <v>0.54522292993630583</v>
      </c>
      <c r="D189" s="184">
        <v>0.15963302752293584</v>
      </c>
      <c r="E189" s="184">
        <v>-0.10185185185185186</v>
      </c>
      <c r="F189" s="184">
        <v>-4.1999160016799708E-2</v>
      </c>
      <c r="G189" s="184">
        <v>8.0615942028985588E-2</v>
      </c>
      <c r="H189" s="184">
        <v>0.56715768875360117</v>
      </c>
      <c r="I189" s="184">
        <v>0.20599812296011999</v>
      </c>
      <c r="J189" s="184">
        <v>3.8441197424723406E-3</v>
      </c>
      <c r="K189" s="184">
        <v>2.9658411964005982E-2</v>
      </c>
      <c r="L189" s="184">
        <v>2.0816647329615634E-2</v>
      </c>
      <c r="M189" s="184">
        <v>1.3602788435094215E-2</v>
      </c>
      <c r="N189" s="184">
        <v>4.039390118639985E-2</v>
      </c>
      <c r="O189" s="184">
        <v>3.0661309865442243E-2</v>
      </c>
    </row>
    <row r="190" spans="2:15" hidden="1" outlineLevel="1">
      <c r="B190" s="63" t="s">
        <v>90</v>
      </c>
      <c r="C190" s="179">
        <v>-8.856088560885611E-2</v>
      </c>
      <c r="D190" s="180">
        <v>0.36585365853658547</v>
      </c>
      <c r="E190" s="180">
        <v>0.36486486486486491</v>
      </c>
      <c r="F190" s="180">
        <v>0.36521739130434772</v>
      </c>
      <c r="G190" s="179">
        <v>-6.6820685978318806E-2</v>
      </c>
      <c r="H190" s="179">
        <v>0.62154150197628466</v>
      </c>
      <c r="I190" s="179">
        <v>3.8108148817592946E-2</v>
      </c>
      <c r="J190" s="180">
        <v>0.22781269736248544</v>
      </c>
      <c r="K190" s="180">
        <v>3.6047371152666541E-2</v>
      </c>
      <c r="L190" s="180">
        <v>0.1018960282545387</v>
      </c>
      <c r="M190" s="179">
        <v>0.18346516968614446</v>
      </c>
      <c r="N190" s="179">
        <v>4.5585984010886316E-2</v>
      </c>
      <c r="O190" s="179">
        <v>9.7613110081937959E-2</v>
      </c>
    </row>
    <row r="191" spans="2:15" hidden="1" outlineLevel="1">
      <c r="B191" s="63" t="s">
        <v>89</v>
      </c>
      <c r="C191" s="179">
        <v>-0.74947807933194155</v>
      </c>
      <c r="D191" s="180">
        <v>-7.9545454545454586E-2</v>
      </c>
      <c r="E191" s="180">
        <v>-0.22155688622754488</v>
      </c>
      <c r="F191" s="180">
        <v>-0.17254901960784319</v>
      </c>
      <c r="G191" s="179">
        <v>-6.2516591452083881E-2</v>
      </c>
      <c r="H191" s="179">
        <v>8.5154483798040692E-2</v>
      </c>
      <c r="I191" s="179">
        <v>-4.0401760523642971E-2</v>
      </c>
      <c r="J191" s="180">
        <v>0.12989812968253123</v>
      </c>
      <c r="K191" s="180">
        <v>-8.9359636851571667E-2</v>
      </c>
      <c r="L191" s="180">
        <v>-1.3437849944008984E-2</v>
      </c>
      <c r="M191" s="179">
        <v>8.8105824319242521E-2</v>
      </c>
      <c r="N191" s="179">
        <v>-8.6431486554480963E-2</v>
      </c>
      <c r="O191" s="179">
        <v>-1.8851441051775053E-2</v>
      </c>
    </row>
    <row r="192" spans="2:15" hidden="1" outlineLevel="1">
      <c r="B192" s="63" t="s">
        <v>88</v>
      </c>
      <c r="C192" s="179">
        <v>0.66216216216216206</v>
      </c>
      <c r="D192" s="180">
        <v>-0.16326530612244894</v>
      </c>
      <c r="E192" s="180">
        <v>0.4455445544554455</v>
      </c>
      <c r="F192" s="180">
        <v>0.3266932270916334</v>
      </c>
      <c r="G192" s="179">
        <v>0.29831029185867886</v>
      </c>
      <c r="H192" s="179">
        <v>2.0875232774674117</v>
      </c>
      <c r="I192" s="179">
        <v>0.55168776371308015</v>
      </c>
      <c r="J192" s="180">
        <v>0.27067258035117558</v>
      </c>
      <c r="K192" s="180">
        <v>0.11461238148354713</v>
      </c>
      <c r="L192" s="180">
        <v>0.16208049970431704</v>
      </c>
      <c r="M192" s="179">
        <v>0.27336345602821255</v>
      </c>
      <c r="N192" s="179">
        <v>0.12942336774278385</v>
      </c>
      <c r="O192" s="179">
        <v>0.17592864581942469</v>
      </c>
    </row>
    <row r="193" spans="2:15" hidden="1" outlineLevel="1">
      <c r="B193" s="63" t="s">
        <v>87</v>
      </c>
      <c r="C193" s="179">
        <v>-0.22666666666666668</v>
      </c>
      <c r="D193" s="180">
        <v>0.43478260869565211</v>
      </c>
      <c r="E193" s="180">
        <v>0.38541666666666674</v>
      </c>
      <c r="F193" s="180">
        <v>0.39069767441860459</v>
      </c>
      <c r="G193" s="179">
        <v>-3.1990521327014187E-2</v>
      </c>
      <c r="H193" s="179">
        <v>0.22662440570522979</v>
      </c>
      <c r="I193" s="179">
        <v>6.0922376162459768E-2</v>
      </c>
      <c r="J193" s="180">
        <v>0.3735695956723768</v>
      </c>
      <c r="K193" s="180">
        <v>0.12249163879598668</v>
      </c>
      <c r="L193" s="180">
        <v>0.19806082618406506</v>
      </c>
      <c r="M193" s="179">
        <v>0.32984649665758847</v>
      </c>
      <c r="N193" s="179">
        <v>0.12607694646761569</v>
      </c>
      <c r="O193" s="179">
        <v>0.19102719659080813</v>
      </c>
    </row>
    <row r="194" spans="2:15" hidden="1" outlineLevel="1">
      <c r="B194" s="63" t="s">
        <v>86</v>
      </c>
      <c r="C194" s="179">
        <v>-5.4054054054054057E-2</v>
      </c>
      <c r="D194" s="180">
        <v>-0.22727272727272729</v>
      </c>
      <c r="E194" s="180">
        <v>0.62184873949579833</v>
      </c>
      <c r="F194" s="180">
        <v>0.4893617021276595</v>
      </c>
      <c r="G194" s="179">
        <v>6.6166119192867301E-2</v>
      </c>
      <c r="H194" s="179">
        <v>9.4049904030710119E-2</v>
      </c>
      <c r="I194" s="179">
        <v>7.7964266377910096E-2</v>
      </c>
      <c r="J194" s="180">
        <v>0.28528142805388135</v>
      </c>
      <c r="K194" s="180">
        <v>0.10536535257494339</v>
      </c>
      <c r="L194" s="180">
        <v>0.15494146474271719</v>
      </c>
      <c r="M194" s="179">
        <v>0.26983737342743175</v>
      </c>
      <c r="N194" s="179">
        <v>0.10590241568415748</v>
      </c>
      <c r="O194" s="179">
        <v>0.15272701776527398</v>
      </c>
    </row>
    <row r="195" spans="2:15" hidden="1" outlineLevel="1">
      <c r="B195" s="63" t="s">
        <v>85</v>
      </c>
      <c r="C195" s="179">
        <v>0.11363636363636354</v>
      </c>
      <c r="D195" s="180">
        <v>-3.0303030303030276E-2</v>
      </c>
      <c r="E195" s="180">
        <v>-0.36440677966101698</v>
      </c>
      <c r="F195" s="180">
        <v>-0.29139072847682124</v>
      </c>
      <c r="G195" s="179">
        <v>0.10695468914646988</v>
      </c>
      <c r="H195" s="179">
        <v>0.12192118226600979</v>
      </c>
      <c r="I195" s="179">
        <v>0.11385576377058482</v>
      </c>
      <c r="J195" s="180">
        <v>0.35629836629406708</v>
      </c>
      <c r="K195" s="180">
        <v>0.15005482690363281</v>
      </c>
      <c r="L195" s="180">
        <v>0.20871674156501885</v>
      </c>
      <c r="M195" s="179">
        <v>0.33934716514650365</v>
      </c>
      <c r="N195" s="179">
        <v>0.14857635173630901</v>
      </c>
      <c r="O195" s="179">
        <v>0.20461459948574001</v>
      </c>
    </row>
    <row r="196" spans="2:15" hidden="1" outlineLevel="1">
      <c r="B196" s="63" t="s">
        <v>84</v>
      </c>
      <c r="C196" s="179">
        <v>-8.1395348837209336E-2</v>
      </c>
      <c r="D196" s="180">
        <v>0.31578947368421062</v>
      </c>
      <c r="E196" s="180">
        <v>0.31182795698924726</v>
      </c>
      <c r="F196" s="180">
        <v>0.3125</v>
      </c>
      <c r="G196" s="179">
        <v>-0.23088743757203223</v>
      </c>
      <c r="H196" s="179">
        <v>0.83801295896328298</v>
      </c>
      <c r="I196" s="179">
        <v>4.9589118730518633E-2</v>
      </c>
      <c r="J196" s="180">
        <v>0.23394128886572862</v>
      </c>
      <c r="K196" s="180">
        <v>0.12299711266935298</v>
      </c>
      <c r="L196" s="180">
        <v>0.15777780197998226</v>
      </c>
      <c r="M196" s="179">
        <v>0.19470993554123139</v>
      </c>
      <c r="N196" s="179">
        <v>0.13360810578739479</v>
      </c>
      <c r="O196" s="179">
        <v>0.15374793293282818</v>
      </c>
    </row>
    <row r="197" spans="2:15" hidden="1" outlineLevel="1">
      <c r="B197" s="63" t="s">
        <v>83</v>
      </c>
      <c r="C197" s="179">
        <v>-0.18367346938775508</v>
      </c>
      <c r="D197" s="180">
        <v>-0.68333333333333335</v>
      </c>
      <c r="E197" s="180">
        <v>0</v>
      </c>
      <c r="F197" s="180">
        <v>-0.22282608695652173</v>
      </c>
      <c r="G197" s="179">
        <v>-0.27712337259764419</v>
      </c>
      <c r="H197" s="179">
        <v>0.12108980827447025</v>
      </c>
      <c r="I197" s="179">
        <v>-0.2094339622641509</v>
      </c>
      <c r="J197" s="180">
        <v>0.14714096722034387</v>
      </c>
      <c r="K197" s="180">
        <v>0.22218258522815404</v>
      </c>
      <c r="L197" s="180">
        <v>0.19626557280508483</v>
      </c>
      <c r="M197" s="179">
        <v>0.17060922063666295</v>
      </c>
      <c r="N197" s="179">
        <v>0.16281164642296742</v>
      </c>
      <c r="O197" s="179">
        <v>0.16551088649922097</v>
      </c>
    </row>
    <row r="198" spans="2:15" hidden="1" outlineLevel="1">
      <c r="B198" s="63" t="s">
        <v>82</v>
      </c>
      <c r="C198" s="179">
        <v>-0.21088435374149661</v>
      </c>
      <c r="D198" s="180">
        <v>0.10000000000000009</v>
      </c>
      <c r="E198" s="180">
        <v>0.37903225806451624</v>
      </c>
      <c r="F198" s="180">
        <v>0.28804347826086962</v>
      </c>
      <c r="G198" s="179">
        <v>0.21099400702624505</v>
      </c>
      <c r="H198" s="179">
        <v>-3.9354187689202846E-2</v>
      </c>
      <c r="I198" s="179">
        <v>0.16843910806174955</v>
      </c>
      <c r="J198" s="180">
        <v>7.4467146846979304E-2</v>
      </c>
      <c r="K198" s="180">
        <v>-1.7821137202593262E-2</v>
      </c>
      <c r="L198" s="180">
        <v>1.4052330717135852E-2</v>
      </c>
      <c r="M198" s="179">
        <v>9.0345869281380331E-2</v>
      </c>
      <c r="N198" s="179">
        <v>-1.7396209730290102E-2</v>
      </c>
      <c r="O198" s="179">
        <v>2.2818920210224469E-2</v>
      </c>
    </row>
    <row r="199" spans="2:15" hidden="1" outlineLevel="1">
      <c r="B199" s="63" t="s">
        <v>81</v>
      </c>
      <c r="C199" s="179">
        <v>-0.39252336448598135</v>
      </c>
      <c r="D199" s="180">
        <v>-1.2987012987012991E-2</v>
      </c>
      <c r="E199" s="180">
        <v>0.44628099173553726</v>
      </c>
      <c r="F199" s="180">
        <v>0.26767676767676774</v>
      </c>
      <c r="G199" s="179">
        <v>-0.20726529328510768</v>
      </c>
      <c r="H199" s="179">
        <v>-8.6411149825784017E-2</v>
      </c>
      <c r="I199" s="179">
        <v>-0.18501411342057994</v>
      </c>
      <c r="J199" s="180">
        <v>-0.17419549780933674</v>
      </c>
      <c r="K199" s="180">
        <v>-0.14558140754924853</v>
      </c>
      <c r="L199" s="180">
        <v>-0.15538116591928253</v>
      </c>
      <c r="M199" s="179">
        <v>-0.17947114140281251</v>
      </c>
      <c r="N199" s="179">
        <v>-0.14356957404693971</v>
      </c>
      <c r="O199" s="179">
        <v>-0.15697533946490982</v>
      </c>
    </row>
    <row r="200" spans="2:15" hidden="1" outlineLevel="1">
      <c r="B200" s="63" t="s">
        <v>80</v>
      </c>
      <c r="C200" s="179">
        <v>-0.25480769230769229</v>
      </c>
      <c r="D200" s="180">
        <v>9.8360655737705027E-2</v>
      </c>
      <c r="E200" s="180">
        <v>1.5503875968992276E-2</v>
      </c>
      <c r="F200" s="180">
        <v>4.2105263157894646E-2</v>
      </c>
      <c r="G200" s="179">
        <v>2.6854649211145443E-3</v>
      </c>
      <c r="H200" s="179">
        <v>-2.7123483226266898E-2</v>
      </c>
      <c r="I200" s="179">
        <v>-2.989536621823663E-3</v>
      </c>
      <c r="J200" s="180">
        <v>4.9898833611045079E-2</v>
      </c>
      <c r="K200" s="180">
        <v>0.1574769623794896</v>
      </c>
      <c r="L200" s="180">
        <v>0.12109288517661265</v>
      </c>
      <c r="M200" s="179">
        <v>4.132044684322822E-2</v>
      </c>
      <c r="N200" s="179">
        <v>0.15336146941686968</v>
      </c>
      <c r="O200" s="179">
        <v>0.11169919814799267</v>
      </c>
    </row>
    <row r="201" spans="2:15" hidden="1" outlineLevel="1">
      <c r="B201" s="63" t="s">
        <v>79</v>
      </c>
      <c r="C201" s="179">
        <v>-0.47628865979381441</v>
      </c>
      <c r="D201" s="180">
        <v>-0.53623188405797095</v>
      </c>
      <c r="E201" s="180">
        <v>-0.34883720930232553</v>
      </c>
      <c r="F201" s="180">
        <v>-0.43225806451612903</v>
      </c>
      <c r="G201" s="179">
        <v>3.472668810289381E-2</v>
      </c>
      <c r="H201" s="179">
        <v>-0.95885703951532686</v>
      </c>
      <c r="I201" s="179">
        <v>-0.80198999923852066</v>
      </c>
      <c r="J201" s="180">
        <v>0.12550863550049729</v>
      </c>
      <c r="K201" s="180">
        <v>-0.10751098627891043</v>
      </c>
      <c r="L201" s="180">
        <v>-3.5654533962895529E-2</v>
      </c>
      <c r="M201" s="179">
        <v>0.10292608445345541</v>
      </c>
      <c r="N201" s="179">
        <v>-0.1089158335851188</v>
      </c>
      <c r="O201" s="179">
        <v>-3.6002894705101873E-2</v>
      </c>
    </row>
    <row r="202" spans="2:15" collapsed="1">
      <c r="B202" s="173">
        <v>1997</v>
      </c>
      <c r="C202" s="184">
        <v>-0.33134582623509368</v>
      </c>
      <c r="D202" s="184">
        <v>-9.468438538205981E-2</v>
      </c>
      <c r="E202" s="184">
        <v>0.18528082633957399</v>
      </c>
      <c r="F202" s="184">
        <v>0.10692701069270116</v>
      </c>
      <c r="G202" s="184">
        <v>-3.0143304233239965E-2</v>
      </c>
      <c r="H202" s="184">
        <v>-0.60754741131045076</v>
      </c>
      <c r="I202" s="184">
        <v>-0.2967709523621892</v>
      </c>
      <c r="J202" s="184">
        <v>0.16225470025552324</v>
      </c>
      <c r="K202" s="184">
        <v>5.2734524813990991E-2</v>
      </c>
      <c r="L202" s="184">
        <v>8.784515540645077E-2</v>
      </c>
      <c r="M202" s="184">
        <v>0.14268616132123824</v>
      </c>
      <c r="N202" s="184">
        <v>5.1632451005404478E-2</v>
      </c>
      <c r="O202" s="184">
        <v>8.298187778555377E-2</v>
      </c>
    </row>
    <row r="203" spans="2:15" hidden="1" outlineLevel="1">
      <c r="B203" s="63" t="s">
        <v>90</v>
      </c>
      <c r="C203" s="179">
        <v>0.6325301204819278</v>
      </c>
      <c r="D203" s="180">
        <v>0.10810810810810811</v>
      </c>
      <c r="E203" s="180">
        <v>-0.1685393258426966</v>
      </c>
      <c r="F203" s="180">
        <v>-8.7301587301587324E-2</v>
      </c>
      <c r="G203" s="179">
        <v>3.8575119970468918E-2</v>
      </c>
      <c r="H203" s="179">
        <v>-0.32980132450331123</v>
      </c>
      <c r="I203" s="179">
        <v>-4.1714780600461854E-2</v>
      </c>
      <c r="J203" s="180">
        <v>-0.10661221419167632</v>
      </c>
      <c r="K203" s="180">
        <v>-3.4030657976695022E-2</v>
      </c>
      <c r="L203" s="180">
        <v>-6.0247277809048705E-2</v>
      </c>
      <c r="M203" s="179">
        <v>-8.4046183330996116E-2</v>
      </c>
      <c r="N203" s="179">
        <v>-4.0832369256325829E-2</v>
      </c>
      <c r="O203" s="179">
        <v>-5.7609247967479682E-2</v>
      </c>
    </row>
    <row r="204" spans="2:15" hidden="1" outlineLevel="1">
      <c r="B204" s="63" t="s">
        <v>89</v>
      </c>
      <c r="C204" s="179">
        <v>2.8015873015873014</v>
      </c>
      <c r="D204" s="180">
        <v>1.5882352941176472</v>
      </c>
      <c r="E204" s="180">
        <v>0.14383561643835607</v>
      </c>
      <c r="F204" s="180">
        <v>0.41666666666666674</v>
      </c>
      <c r="G204" s="179">
        <v>7.1235603583108098E-2</v>
      </c>
      <c r="H204" s="179">
        <v>-8.7345254470426403E-2</v>
      </c>
      <c r="I204" s="179">
        <v>4.4067397195711067E-2</v>
      </c>
      <c r="J204" s="180">
        <v>0.16025139926831566</v>
      </c>
      <c r="K204" s="180">
        <v>0.25430162396376077</v>
      </c>
      <c r="L204" s="180">
        <v>0.2200564714454869</v>
      </c>
      <c r="M204" s="179">
        <v>0.15400520753561042</v>
      </c>
      <c r="N204" s="179">
        <v>0.24537431898487405</v>
      </c>
      <c r="O204" s="179">
        <v>0.20833117723156525</v>
      </c>
    </row>
    <row r="205" spans="2:15" hidden="1" outlineLevel="1">
      <c r="B205" s="63" t="s">
        <v>88</v>
      </c>
      <c r="C205" s="179">
        <v>-0.45185185185185184</v>
      </c>
      <c r="D205" s="180">
        <v>0.25641025641025639</v>
      </c>
      <c r="E205" s="180">
        <v>-6.481481481481477E-2</v>
      </c>
      <c r="F205" s="180">
        <v>-1.5686274509803977E-2</v>
      </c>
      <c r="G205" s="179">
        <v>-0.18461923847695394</v>
      </c>
      <c r="H205" s="179">
        <v>-0.72616012238653749</v>
      </c>
      <c r="I205" s="179">
        <v>-0.36301024693431883</v>
      </c>
      <c r="J205" s="180">
        <v>-5.4406526485120121E-2</v>
      </c>
      <c r="K205" s="180">
        <v>2.8601868546139997E-2</v>
      </c>
      <c r="L205" s="180">
        <v>1.8514404206473323E-3</v>
      </c>
      <c r="M205" s="179">
        <v>-6.8808045564164422E-2</v>
      </c>
      <c r="N205" s="179">
        <v>8.701534706654801E-3</v>
      </c>
      <c r="O205" s="179">
        <v>-1.7714900277177814E-2</v>
      </c>
    </row>
    <row r="206" spans="2:15" hidden="1" outlineLevel="1">
      <c r="B206" s="63" t="s">
        <v>87</v>
      </c>
      <c r="C206" s="179">
        <v>-0.27884615384615385</v>
      </c>
      <c r="D206" s="180">
        <v>-0.23333333333333328</v>
      </c>
      <c r="E206" s="180">
        <v>-0.46368715083798884</v>
      </c>
      <c r="F206" s="180">
        <v>-0.44587628865979378</v>
      </c>
      <c r="G206" s="179">
        <v>-7.1507150715071521E-2</v>
      </c>
      <c r="H206" s="179">
        <v>-0.26911196911196911</v>
      </c>
      <c r="I206" s="179">
        <v>-0.1537102473498233</v>
      </c>
      <c r="J206" s="180">
        <v>-0.13594007490636706</v>
      </c>
      <c r="K206" s="180">
        <v>-0.17908490323213255</v>
      </c>
      <c r="L206" s="180">
        <v>-0.16655938484020805</v>
      </c>
      <c r="M206" s="179">
        <v>-0.13011172432359674</v>
      </c>
      <c r="N206" s="179">
        <v>-0.18304844147394572</v>
      </c>
      <c r="O206" s="179">
        <v>-0.16688856015779097</v>
      </c>
    </row>
    <row r="207" spans="2:15" hidden="1" outlineLevel="1">
      <c r="B207" s="63" t="s">
        <v>86</v>
      </c>
      <c r="C207" s="179">
        <v>-9.7560975609756073E-2</v>
      </c>
      <c r="D207" s="180">
        <v>0.375</v>
      </c>
      <c r="E207" s="180">
        <v>-0.48927038626609443</v>
      </c>
      <c r="F207" s="180">
        <v>-0.4337349397590361</v>
      </c>
      <c r="G207" s="179">
        <v>-0.34911423335369574</v>
      </c>
      <c r="H207" s="179">
        <v>-0.37379807692307687</v>
      </c>
      <c r="I207" s="179">
        <v>-0.35979202772963603</v>
      </c>
      <c r="J207" s="180">
        <v>-1.969457269234498E-2</v>
      </c>
      <c r="K207" s="180">
        <v>3.2650738004993407E-2</v>
      </c>
      <c r="L207" s="180">
        <v>1.7677047545162416E-2</v>
      </c>
      <c r="M207" s="179">
        <v>-5.1099141068568943E-2</v>
      </c>
      <c r="N207" s="179">
        <v>1.8455117952818956E-2</v>
      </c>
      <c r="O207" s="179">
        <v>-2.4305585913251271E-3</v>
      </c>
    </row>
    <row r="208" spans="2:15" hidden="1" outlineLevel="1">
      <c r="B208" s="63" t="s">
        <v>85</v>
      </c>
      <c r="C208" s="179">
        <v>-0.13725490196078427</v>
      </c>
      <c r="D208" s="180">
        <v>0.83333333333333326</v>
      </c>
      <c r="E208" s="180">
        <v>8.256880733944949E-2</v>
      </c>
      <c r="F208" s="180">
        <v>0.18897637795275601</v>
      </c>
      <c r="G208" s="179">
        <v>-0.34574284729403659</v>
      </c>
      <c r="H208" s="179">
        <v>-0.40469208211143692</v>
      </c>
      <c r="I208" s="179">
        <v>-0.37431160063954516</v>
      </c>
      <c r="J208" s="180">
        <v>-0.10889761517096064</v>
      </c>
      <c r="K208" s="180">
        <v>-3.5465571473702995E-2</v>
      </c>
      <c r="L208" s="180">
        <v>-5.7555269577242996E-2</v>
      </c>
      <c r="M208" s="179">
        <v>-0.12849406009783371</v>
      </c>
      <c r="N208" s="179">
        <v>-4.8611845584346947E-2</v>
      </c>
      <c r="O208" s="179">
        <v>-7.3556153622345022E-2</v>
      </c>
    </row>
    <row r="209" spans="2:15" hidden="1" outlineLevel="1">
      <c r="B209" s="63" t="s">
        <v>84</v>
      </c>
      <c r="C209" s="179">
        <v>-0.57213930348258701</v>
      </c>
      <c r="D209" s="180">
        <v>0</v>
      </c>
      <c r="E209" s="180">
        <v>-4.123711340206182E-2</v>
      </c>
      <c r="F209" s="180">
        <v>-3.4482758620689613E-2</v>
      </c>
      <c r="G209" s="179">
        <v>-0.24199184624344783</v>
      </c>
      <c r="H209" s="179">
        <v>-0.69133333333333336</v>
      </c>
      <c r="I209" s="179">
        <v>-0.45150761579110976</v>
      </c>
      <c r="J209" s="180">
        <v>-9.3985080734002691E-2</v>
      </c>
      <c r="K209" s="180">
        <v>-0.10401978621787578</v>
      </c>
      <c r="L209" s="180">
        <v>-0.10089793680169989</v>
      </c>
      <c r="M209" s="179">
        <v>-0.11099505998588566</v>
      </c>
      <c r="N209" s="179">
        <v>-0.12792549932606301</v>
      </c>
      <c r="O209" s="179">
        <v>-0.12241673861528002</v>
      </c>
    </row>
    <row r="210" spans="2:15" hidden="1" outlineLevel="1">
      <c r="B210" s="63" t="s">
        <v>83</v>
      </c>
      <c r="C210" s="179">
        <v>1.5344827586206895</v>
      </c>
      <c r="D210" s="180">
        <v>0.53846153846153855</v>
      </c>
      <c r="E210" s="180">
        <v>-0.4285714285714286</v>
      </c>
      <c r="F210" s="180">
        <v>-0.28125</v>
      </c>
      <c r="G210" s="179">
        <v>0.25168132436627011</v>
      </c>
      <c r="H210" s="179">
        <v>-0.59764514819326031</v>
      </c>
      <c r="I210" s="179">
        <v>-7.8843419181545249E-2</v>
      </c>
      <c r="J210" s="180">
        <v>3.8233045114988151E-4</v>
      </c>
      <c r="K210" s="180">
        <v>-6.7243424669425123E-2</v>
      </c>
      <c r="L210" s="180">
        <v>-4.4945890384391562E-2</v>
      </c>
      <c r="M210" s="179">
        <v>-4.0168576320295024E-2</v>
      </c>
      <c r="N210" s="179">
        <v>-4.1419459067992492E-2</v>
      </c>
      <c r="O210" s="179">
        <v>-4.0986817531680764E-2</v>
      </c>
    </row>
    <row r="211" spans="2:15" hidden="1" outlineLevel="1">
      <c r="B211" s="63" t="s">
        <v>82</v>
      </c>
      <c r="C211" s="179">
        <v>1.1304347826086958</v>
      </c>
      <c r="D211" s="180">
        <v>0.11111111111111116</v>
      </c>
      <c r="E211" s="180">
        <v>-0.13286713286713292</v>
      </c>
      <c r="F211" s="180">
        <v>-6.5989847715736016E-2</v>
      </c>
      <c r="G211" s="179">
        <v>0.17479970866715222</v>
      </c>
      <c r="H211" s="179">
        <v>-0.43078690407811604</v>
      </c>
      <c r="I211" s="179">
        <v>-5.1194539249146409E-3</v>
      </c>
      <c r="J211" s="180">
        <v>-3.0165654492059435E-2</v>
      </c>
      <c r="K211" s="180">
        <v>7.145943430717594E-2</v>
      </c>
      <c r="L211" s="180">
        <v>3.4037817464067199E-2</v>
      </c>
      <c r="M211" s="179">
        <v>-6.46063843316802E-3</v>
      </c>
      <c r="N211" s="179">
        <v>5.6898385381417338E-2</v>
      </c>
      <c r="O211" s="179">
        <v>3.2326161798506448E-2</v>
      </c>
    </row>
    <row r="212" spans="2:15" hidden="1" outlineLevel="1">
      <c r="B212" s="63" t="s">
        <v>81</v>
      </c>
      <c r="C212" s="179">
        <v>0.55072463768115942</v>
      </c>
      <c r="D212" s="180">
        <v>0.39999999999999991</v>
      </c>
      <c r="E212" s="180">
        <v>-0.31638418079096042</v>
      </c>
      <c r="F212" s="180">
        <v>-0.14655172413793105</v>
      </c>
      <c r="G212" s="179">
        <v>8.8310799246962279E-2</v>
      </c>
      <c r="H212" s="179">
        <v>-0.58964826994566777</v>
      </c>
      <c r="I212" s="179">
        <v>-0.16552462526766598</v>
      </c>
      <c r="J212" s="180">
        <v>-8.4637854842334326E-3</v>
      </c>
      <c r="K212" s="180">
        <v>9.4733517114633514E-2</v>
      </c>
      <c r="L212" s="180">
        <v>5.7055086097665519E-2</v>
      </c>
      <c r="M212" s="179">
        <v>5.9667165701142721E-3</v>
      </c>
      <c r="N212" s="179">
        <v>6.1100351872562131E-2</v>
      </c>
      <c r="O212" s="179">
        <v>3.9820452052155897E-2</v>
      </c>
    </row>
    <row r="213" spans="2:15" hidden="1" outlineLevel="1">
      <c r="B213" s="63" t="s">
        <v>80</v>
      </c>
      <c r="C213" s="179">
        <v>0.67741935483870974</v>
      </c>
      <c r="D213" s="180">
        <v>5.1724137931034475E-2</v>
      </c>
      <c r="E213" s="180">
        <v>-0.36764705882352944</v>
      </c>
      <c r="F213" s="180">
        <v>-0.27480916030534353</v>
      </c>
      <c r="G213" s="179">
        <v>2.8482651475919107E-2</v>
      </c>
      <c r="H213" s="179">
        <v>-0.34070588235294119</v>
      </c>
      <c r="I213" s="179">
        <v>-7.0598636019196803E-2</v>
      </c>
      <c r="J213" s="180">
        <v>1.8269959097106492E-2</v>
      </c>
      <c r="K213" s="180">
        <v>0.14500121879026362</v>
      </c>
      <c r="L213" s="180">
        <v>9.8751644755028289E-2</v>
      </c>
      <c r="M213" s="179">
        <v>2.1934325295023038E-2</v>
      </c>
      <c r="N213" s="179">
        <v>0.125980958117899</v>
      </c>
      <c r="O213" s="179">
        <v>8.4907284567007357E-2</v>
      </c>
    </row>
    <row r="214" spans="2:15" hidden="1" outlineLevel="1">
      <c r="B214" s="63" t="s">
        <v>79</v>
      </c>
      <c r="C214" s="179">
        <v>2.88</v>
      </c>
      <c r="D214" s="180">
        <v>0.56818181818181812</v>
      </c>
      <c r="E214" s="180">
        <v>-7.5268817204301119E-2</v>
      </c>
      <c r="F214" s="180">
        <v>0.13138686131386867</v>
      </c>
      <c r="G214" s="179">
        <v>7.7056277056277045E-2</v>
      </c>
      <c r="H214" s="179">
        <v>10.483904465212877</v>
      </c>
      <c r="I214" s="179">
        <v>3.5472068328716526</v>
      </c>
      <c r="J214" s="180">
        <v>7.3585088826327638E-2</v>
      </c>
      <c r="K214" s="180">
        <v>0.4694405497738896</v>
      </c>
      <c r="L214" s="180">
        <v>0.31941821392656555</v>
      </c>
      <c r="M214" s="179">
        <v>8.424023665427316E-2</v>
      </c>
      <c r="N214" s="179">
        <v>0.4196490181085768</v>
      </c>
      <c r="O214" s="179">
        <v>0.28303930671618693</v>
      </c>
    </row>
    <row r="215" spans="2:15" collapsed="1">
      <c r="B215" s="173">
        <v>1996</v>
      </c>
      <c r="C215" s="184">
        <v>0.64195804195804196</v>
      </c>
      <c r="D215" s="184">
        <v>0.35891647855530473</v>
      </c>
      <c r="E215" s="184">
        <v>-0.25600384245917385</v>
      </c>
      <c r="F215" s="184">
        <v>-0.14811881188118814</v>
      </c>
      <c r="G215" s="184">
        <v>-8.0785709098830649E-3</v>
      </c>
      <c r="H215" s="184">
        <v>0.64746608561186481</v>
      </c>
      <c r="I215" s="184">
        <v>0.2152074505015682</v>
      </c>
      <c r="J215" s="184">
        <v>-2.6670622265074551E-2</v>
      </c>
      <c r="K215" s="184">
        <v>3.7838268146695997E-2</v>
      </c>
      <c r="L215" s="184">
        <v>1.6245765194407902E-2</v>
      </c>
      <c r="M215" s="184">
        <v>-2.7575190780961156E-2</v>
      </c>
      <c r="N215" s="184">
        <v>2.3964509804861533E-2</v>
      </c>
      <c r="O215" s="184">
        <v>5.6139587321943907E-3</v>
      </c>
    </row>
    <row r="216" spans="2:15" hidden="1" outlineLevel="1">
      <c r="B216" s="63" t="s">
        <v>90</v>
      </c>
      <c r="C216" s="179">
        <v>1.3055555555555554</v>
      </c>
      <c r="D216" s="180">
        <v>-0.17777777777777781</v>
      </c>
      <c r="E216" s="180">
        <v>-6.315789473684208E-2</v>
      </c>
      <c r="F216" s="180">
        <v>-9.9999999999999978E-2</v>
      </c>
      <c r="G216" s="179">
        <v>0.3125</v>
      </c>
      <c r="H216" s="179">
        <v>-0.35081685296646603</v>
      </c>
      <c r="I216" s="179">
        <v>7.344282615432296E-2</v>
      </c>
      <c r="J216" s="180">
        <v>0.13670097425403904</v>
      </c>
      <c r="K216" s="180">
        <v>4.4710027616417403E-2</v>
      </c>
      <c r="L216" s="180">
        <v>7.6167897314854516E-2</v>
      </c>
      <c r="M216" s="179">
        <v>0.15675354168919653</v>
      </c>
      <c r="N216" s="179">
        <v>3.049199871612629E-2</v>
      </c>
      <c r="O216" s="179">
        <v>7.6092369281843375E-2</v>
      </c>
    </row>
    <row r="217" spans="2:15" hidden="1" outlineLevel="1">
      <c r="B217" s="63" t="s">
        <v>89</v>
      </c>
      <c r="C217" s="179">
        <v>0.28571428571428581</v>
      </c>
      <c r="D217" s="180">
        <v>-5.555555555555558E-2</v>
      </c>
      <c r="E217" s="180">
        <v>-0.22340425531914898</v>
      </c>
      <c r="F217" s="180">
        <v>-0.1964285714285714</v>
      </c>
      <c r="G217" s="179">
        <v>-8.8281047446201688E-2</v>
      </c>
      <c r="H217" s="179">
        <v>-0.1442024720423779</v>
      </c>
      <c r="I217" s="179">
        <v>-9.837458833528101E-2</v>
      </c>
      <c r="J217" s="180">
        <v>-0.11495779714957799</v>
      </c>
      <c r="K217" s="180">
        <v>-7.6675097951693694E-2</v>
      </c>
      <c r="L217" s="180">
        <v>-9.0991886073853334E-2</v>
      </c>
      <c r="M217" s="179">
        <v>-0.10933769865629905</v>
      </c>
      <c r="N217" s="179">
        <v>-7.8956649993587313E-2</v>
      </c>
      <c r="O217" s="179">
        <v>-9.1520228659539904E-2</v>
      </c>
    </row>
    <row r="218" spans="2:15" hidden="1" outlineLevel="1">
      <c r="B218" s="63" t="s">
        <v>88</v>
      </c>
      <c r="C218" s="179">
        <v>0.40625</v>
      </c>
      <c r="D218" s="180">
        <v>-0.11363636363636365</v>
      </c>
      <c r="E218" s="180">
        <v>-8.085106382978724E-2</v>
      </c>
      <c r="F218" s="180">
        <v>-8.6021505376344121E-2</v>
      </c>
      <c r="G218" s="179">
        <v>-6.2690772481803214E-2</v>
      </c>
      <c r="H218" s="179">
        <v>-0.30188679245283023</v>
      </c>
      <c r="I218" s="179">
        <v>-0.15775325410299945</v>
      </c>
      <c r="J218" s="180">
        <v>-9.4639931341187533E-2</v>
      </c>
      <c r="K218" s="180">
        <v>0.17926002287260601</v>
      </c>
      <c r="L218" s="180">
        <v>7.4502158473750191E-2</v>
      </c>
      <c r="M218" s="179">
        <v>-9.0361726954492405E-2</v>
      </c>
      <c r="N218" s="179">
        <v>0.15756905738019555</v>
      </c>
      <c r="O218" s="179">
        <v>5.9179269659279221E-2</v>
      </c>
    </row>
    <row r="219" spans="2:15" hidden="1" outlineLevel="1">
      <c r="B219" s="63" t="s">
        <v>87</v>
      </c>
      <c r="C219" s="179">
        <v>0.48571428571428577</v>
      </c>
      <c r="D219" s="180">
        <v>-0.1428571428571429</v>
      </c>
      <c r="E219" s="180">
        <v>0.64976958525345618</v>
      </c>
      <c r="F219" s="180">
        <v>0.53968253968253976</v>
      </c>
      <c r="G219" s="179">
        <v>-0.29384346475043699</v>
      </c>
      <c r="H219" s="179">
        <v>-0.38929497759962273</v>
      </c>
      <c r="I219" s="179">
        <v>-0.33695420660276887</v>
      </c>
      <c r="J219" s="180">
        <v>-5.3701550937083509E-2</v>
      </c>
      <c r="K219" s="180">
        <v>3.623593365001132E-2</v>
      </c>
      <c r="L219" s="180">
        <v>8.412059331772026E-3</v>
      </c>
      <c r="M219" s="179">
        <v>-8.3360067122374981E-2</v>
      </c>
      <c r="N219" s="179">
        <v>1.6143379171074113E-2</v>
      </c>
      <c r="O219" s="179">
        <v>-1.6449096714222233E-2</v>
      </c>
    </row>
    <row r="220" spans="2:15" hidden="1" outlineLevel="1">
      <c r="B220" s="63" t="s">
        <v>86</v>
      </c>
      <c r="C220" s="179">
        <v>0</v>
      </c>
      <c r="D220" s="180">
        <v>0.14285714285714279</v>
      </c>
      <c r="E220" s="180">
        <v>0.43827160493827155</v>
      </c>
      <c r="F220" s="180">
        <v>0.41477272727272729</v>
      </c>
      <c r="G220" s="179">
        <v>-9.4078583287216411E-2</v>
      </c>
      <c r="H220" s="179">
        <v>-0.53914327917282123</v>
      </c>
      <c r="I220" s="179">
        <v>-0.36101882613510516</v>
      </c>
      <c r="J220" s="180">
        <v>-0.26661615324509269</v>
      </c>
      <c r="K220" s="180">
        <v>6.707249737728449E-2</v>
      </c>
      <c r="L220" s="180">
        <v>-5.581764434019032E-2</v>
      </c>
      <c r="M220" s="179">
        <v>-0.2524432448904077</v>
      </c>
      <c r="N220" s="179">
        <v>2.576196457409452E-2</v>
      </c>
      <c r="O220" s="179">
        <v>-7.7344411729117102E-2</v>
      </c>
    </row>
    <row r="221" spans="2:15" hidden="1" outlineLevel="1">
      <c r="B221" s="63" t="s">
        <v>85</v>
      </c>
      <c r="C221" s="179">
        <v>0.39726027397260277</v>
      </c>
      <c r="D221" s="180">
        <v>0.125</v>
      </c>
      <c r="E221" s="180">
        <v>1.0961538461538463</v>
      </c>
      <c r="F221" s="180">
        <v>0.86764705882352944</v>
      </c>
      <c r="G221" s="179">
        <v>-0.27601697030197159</v>
      </c>
      <c r="H221" s="179">
        <v>-0.38517016001803017</v>
      </c>
      <c r="I221" s="179">
        <v>-0.33337280909521549</v>
      </c>
      <c r="J221" s="180">
        <v>-0.2743258270781207</v>
      </c>
      <c r="K221" s="180">
        <v>-0.10902927354611314</v>
      </c>
      <c r="L221" s="180">
        <v>-0.1661648355168327</v>
      </c>
      <c r="M221" s="179">
        <v>-0.27329665679221327</v>
      </c>
      <c r="N221" s="179">
        <v>-0.12251598009303832</v>
      </c>
      <c r="O221" s="179">
        <v>-0.17590906706828213</v>
      </c>
    </row>
    <row r="222" spans="2:15" hidden="1" outlineLevel="1">
      <c r="B222" s="63" t="s">
        <v>84</v>
      </c>
      <c r="C222" s="179">
        <v>1.6447368421052633</v>
      </c>
      <c r="D222" s="180">
        <v>-0.53658536585365857</v>
      </c>
      <c r="E222" s="180">
        <v>0.64406779661016955</v>
      </c>
      <c r="F222" s="180">
        <v>0.15999999999999992</v>
      </c>
      <c r="G222" s="179">
        <v>-0.13826850690087833</v>
      </c>
      <c r="H222" s="179">
        <v>0.36116152450090744</v>
      </c>
      <c r="I222" s="179">
        <v>3.9586362901922856E-2</v>
      </c>
      <c r="J222" s="180">
        <v>-8.3934029179401404E-2</v>
      </c>
      <c r="K222" s="180">
        <v>0.10555511903826509</v>
      </c>
      <c r="L222" s="180">
        <v>3.8711514793982715E-2</v>
      </c>
      <c r="M222" s="179">
        <v>-8.6607879537953791E-2</v>
      </c>
      <c r="N222" s="179">
        <v>0.11458617863971599</v>
      </c>
      <c r="O222" s="179">
        <v>4.0045088936015771E-2</v>
      </c>
    </row>
    <row r="223" spans="2:15" hidden="1" outlineLevel="1">
      <c r="B223" s="63" t="s">
        <v>83</v>
      </c>
      <c r="C223" s="179">
        <v>-0.3012048192771084</v>
      </c>
      <c r="D223" s="180">
        <v>2.6315789473684292E-2</v>
      </c>
      <c r="E223" s="180">
        <v>0.97272727272727266</v>
      </c>
      <c r="F223" s="180">
        <v>0.72972972972972983</v>
      </c>
      <c r="G223" s="179">
        <v>-0.27778815617410801</v>
      </c>
      <c r="H223" s="179">
        <v>0.28616187989556141</v>
      </c>
      <c r="I223" s="179">
        <v>-0.12919647771051179</v>
      </c>
      <c r="J223" s="180">
        <v>-0.14158040898762936</v>
      </c>
      <c r="K223" s="180">
        <v>0.13312896509893291</v>
      </c>
      <c r="L223" s="180">
        <v>2.4977388158352376E-2</v>
      </c>
      <c r="M223" s="179">
        <v>-0.15790524354538193</v>
      </c>
      <c r="N223" s="179">
        <v>0.13924412147367748</v>
      </c>
      <c r="O223" s="179">
        <v>1.5326981777818993E-2</v>
      </c>
    </row>
    <row r="224" spans="2:15" hidden="1" outlineLevel="1">
      <c r="B224" s="63" t="s">
        <v>82</v>
      </c>
      <c r="C224" s="179">
        <v>-0.54304635761589404</v>
      </c>
      <c r="D224" s="180">
        <v>3.8461538461538547E-2</v>
      </c>
      <c r="E224" s="180">
        <v>0.21186440677966112</v>
      </c>
      <c r="F224" s="180">
        <v>0.15882352941176481</v>
      </c>
      <c r="G224" s="179">
        <v>-0.16922146026623641</v>
      </c>
      <c r="H224" s="179">
        <v>0.23125884016973131</v>
      </c>
      <c r="I224" s="179">
        <v>-8.0351537978656573E-2</v>
      </c>
      <c r="J224" s="180">
        <v>-0.11212090527061924</v>
      </c>
      <c r="K224" s="180">
        <v>-1.6957459321701673E-2</v>
      </c>
      <c r="L224" s="180">
        <v>-5.4282423496236909E-2</v>
      </c>
      <c r="M224" s="179">
        <v>-0.11974117278284035</v>
      </c>
      <c r="N224" s="179">
        <v>-1.0933316333035847E-2</v>
      </c>
      <c r="O224" s="179">
        <v>-5.6178833781783344E-2</v>
      </c>
    </row>
    <row r="225" spans="2:15" hidden="1" outlineLevel="1">
      <c r="B225" s="63" t="s">
        <v>81</v>
      </c>
      <c r="C225" s="179">
        <v>-3.4965034965035002E-2</v>
      </c>
      <c r="D225" s="180">
        <v>-3.5087719298245612E-2</v>
      </c>
      <c r="E225" s="180">
        <v>0.86315789473684212</v>
      </c>
      <c r="F225" s="180">
        <v>0.52631578947368429</v>
      </c>
      <c r="G225" s="179">
        <v>-0.15146674411850136</v>
      </c>
      <c r="H225" s="179">
        <v>0.89847991313789355</v>
      </c>
      <c r="I225" s="179">
        <v>7.0119156736938582E-2</v>
      </c>
      <c r="J225" s="180">
        <v>7.8316821020891769E-2</v>
      </c>
      <c r="K225" s="180">
        <v>0.12520598403825645</v>
      </c>
      <c r="L225" s="180">
        <v>0.10762100926879503</v>
      </c>
      <c r="M225" s="179">
        <v>4.2030296179063953E-2</v>
      </c>
      <c r="N225" s="179">
        <v>0.14861752956841867</v>
      </c>
      <c r="O225" s="179">
        <v>0.10499236570582515</v>
      </c>
    </row>
    <row r="226" spans="2:15" hidden="1" outlineLevel="1">
      <c r="B226" s="63" t="s">
        <v>80</v>
      </c>
      <c r="C226" s="179">
        <v>-0.2832369942196532</v>
      </c>
      <c r="D226" s="180">
        <v>0.26086956521739135</v>
      </c>
      <c r="E226" s="180">
        <v>0.36912751677852351</v>
      </c>
      <c r="F226" s="180">
        <v>0.34358974358974348</v>
      </c>
      <c r="G226" s="179">
        <v>-0.10018639328984158</v>
      </c>
      <c r="H226" s="179">
        <v>0.60619803476946332</v>
      </c>
      <c r="I226" s="179">
        <v>2.0229351887643299E-2</v>
      </c>
      <c r="J226" s="180">
        <v>2.9187065390252176E-2</v>
      </c>
      <c r="K226" s="180">
        <v>8.5544719135102421E-2</v>
      </c>
      <c r="L226" s="180">
        <v>6.4276215917248303E-2</v>
      </c>
      <c r="M226" s="179">
        <v>6.5589009967463863E-3</v>
      </c>
      <c r="N226" s="179">
        <v>9.8988598749540246E-2</v>
      </c>
      <c r="O226" s="179">
        <v>6.054389620432632E-2</v>
      </c>
    </row>
    <row r="227" spans="2:15" hidden="1" outlineLevel="1">
      <c r="B227" s="63" t="s">
        <v>79</v>
      </c>
      <c r="C227" s="179">
        <v>-0.1071428571428571</v>
      </c>
      <c r="D227" s="180">
        <v>0.22222222222222232</v>
      </c>
      <c r="E227" s="180">
        <v>-9.7087378640776656E-2</v>
      </c>
      <c r="F227" s="180">
        <v>-1.4388489208633115E-2</v>
      </c>
      <c r="G227" s="179">
        <v>-0.31110580937611831</v>
      </c>
      <c r="H227" s="179">
        <v>0.36854571293225957</v>
      </c>
      <c r="I227" s="179">
        <v>-0.17438536306460839</v>
      </c>
      <c r="J227" s="180">
        <v>-3.9832219978250705E-2</v>
      </c>
      <c r="K227" s="180">
        <v>4.0178296325205975E-2</v>
      </c>
      <c r="L227" s="180">
        <v>8.3345699164070197E-3</v>
      </c>
      <c r="M227" s="179">
        <v>-9.5645984684861629E-2</v>
      </c>
      <c r="N227" s="179">
        <v>5.3519853822425745E-2</v>
      </c>
      <c r="O227" s="179">
        <v>-1.2799947621697672E-2</v>
      </c>
    </row>
    <row r="228" spans="2:15" collapsed="1">
      <c r="B228" s="173">
        <v>1995</v>
      </c>
      <c r="C228" s="184">
        <v>0.13762927605409714</v>
      </c>
      <c r="D228" s="184">
        <v>-3.6956521739130443E-2</v>
      </c>
      <c r="E228" s="184">
        <v>0.31522425773847118</v>
      </c>
      <c r="F228" s="184">
        <v>0.23592755751346051</v>
      </c>
      <c r="G228" s="184">
        <v>-0.15090791380213953</v>
      </c>
      <c r="H228" s="184">
        <v>-0.10344392979802752</v>
      </c>
      <c r="I228" s="184">
        <v>-0.13531585430230508</v>
      </c>
      <c r="J228" s="184">
        <v>-8.7315286775108469E-2</v>
      </c>
      <c r="K228" s="184">
        <v>4.7073150083680071E-2</v>
      </c>
      <c r="L228" s="184">
        <v>-2.1090147581487306E-3</v>
      </c>
      <c r="M228" s="184">
        <v>-9.4913864466493303E-2</v>
      </c>
      <c r="N228" s="184">
        <v>4.1640193477921583E-2</v>
      </c>
      <c r="O228" s="184">
        <v>-1.1462327876280654E-2</v>
      </c>
    </row>
    <row r="229" spans="2:15" hidden="1" outlineLevel="1">
      <c r="B229" s="63" t="s">
        <v>90</v>
      </c>
      <c r="C229" s="179">
        <v>-0.41463414634146345</v>
      </c>
      <c r="D229" s="180">
        <v>0.40625</v>
      </c>
      <c r="E229" s="180">
        <v>-6.8627450980392135E-2</v>
      </c>
      <c r="F229" s="180">
        <v>4.4776119402984982E-2</v>
      </c>
      <c r="G229" s="179">
        <v>-0.2952023220078539</v>
      </c>
      <c r="H229" s="179">
        <v>2.4306784660766962</v>
      </c>
      <c r="I229" s="179">
        <v>-1.2394797245600664E-2</v>
      </c>
      <c r="J229" s="180">
        <v>-0.13913500723018268</v>
      </c>
      <c r="K229" s="180">
        <v>0.16180782209437417</v>
      </c>
      <c r="L229" s="180">
        <v>3.7749550213513006E-2</v>
      </c>
      <c r="M229" s="179">
        <v>-0.16026063068994478</v>
      </c>
      <c r="N229" s="179">
        <v>0.18934394939193977</v>
      </c>
      <c r="O229" s="179">
        <v>3.3889236608855455E-2</v>
      </c>
    </row>
    <row r="230" spans="2:15" hidden="1" outlineLevel="1">
      <c r="B230" s="63" t="s">
        <v>89</v>
      </c>
      <c r="C230" s="179">
        <v>-0.31468531468531469</v>
      </c>
      <c r="D230" s="180">
        <v>0.71428571428571419</v>
      </c>
      <c r="E230" s="180">
        <v>-0.40506329113924056</v>
      </c>
      <c r="F230" s="180">
        <v>-0.33531157270029677</v>
      </c>
      <c r="G230" s="179">
        <v>3.0319219981300938E-2</v>
      </c>
      <c r="H230" s="179">
        <v>0.11263916175507527</v>
      </c>
      <c r="I230" s="179">
        <v>4.4264477479476261E-2</v>
      </c>
      <c r="J230" s="180">
        <v>-2.1474220103986141E-2</v>
      </c>
      <c r="K230" s="180">
        <v>0.24468085106382986</v>
      </c>
      <c r="L230" s="180">
        <v>0.1297617098893904</v>
      </c>
      <c r="M230" s="179">
        <v>-1.336952376679601E-2</v>
      </c>
      <c r="N230" s="179">
        <v>0.23661307269879672</v>
      </c>
      <c r="O230" s="179">
        <v>0.11933277204798998</v>
      </c>
    </row>
    <row r="231" spans="2:15" hidden="1" outlineLevel="1">
      <c r="B231" s="63" t="s">
        <v>88</v>
      </c>
      <c r="C231" s="179">
        <v>-0.24409448818897639</v>
      </c>
      <c r="D231" s="180">
        <v>1</v>
      </c>
      <c r="E231" s="180">
        <v>4.9107142857142794E-2</v>
      </c>
      <c r="F231" s="180">
        <v>0.13414634146341453</v>
      </c>
      <c r="G231" s="179">
        <v>-0.21810170736185053</v>
      </c>
      <c r="H231" s="179">
        <v>0.74580484773151023</v>
      </c>
      <c r="I231" s="179">
        <v>1.7006802721089009E-3</v>
      </c>
      <c r="J231" s="180">
        <v>-5.2324148469463205E-2</v>
      </c>
      <c r="K231" s="180">
        <v>-0.10028549483355798</v>
      </c>
      <c r="L231" s="180">
        <v>-8.2526442592879889E-2</v>
      </c>
      <c r="M231" s="179">
        <v>-7.1908165475416896E-2</v>
      </c>
      <c r="N231" s="179">
        <v>-8.0594612908690522E-2</v>
      </c>
      <c r="O231" s="179">
        <v>-7.7166982889766311E-2</v>
      </c>
    </row>
    <row r="232" spans="2:15" hidden="1" outlineLevel="1">
      <c r="B232" s="63" t="s">
        <v>87</v>
      </c>
      <c r="C232" s="179">
        <v>-0.49275362318840576</v>
      </c>
      <c r="D232" s="180">
        <v>0.12903225806451624</v>
      </c>
      <c r="E232" s="180">
        <v>1.0471698113207548</v>
      </c>
      <c r="F232" s="180">
        <v>0.83941605839416056</v>
      </c>
      <c r="G232" s="179">
        <v>-2.9040165943805429E-2</v>
      </c>
      <c r="H232" s="179">
        <v>1.6292622442653442</v>
      </c>
      <c r="I232" s="179">
        <v>0.35772122614227886</v>
      </c>
      <c r="J232" s="180">
        <v>9.9202144237362067E-2</v>
      </c>
      <c r="K232" s="180">
        <v>0.21519964192557617</v>
      </c>
      <c r="L232" s="180">
        <v>0.17678086645953117</v>
      </c>
      <c r="M232" s="179">
        <v>7.8944565738324757E-2</v>
      </c>
      <c r="N232" s="179">
        <v>0.25081942565027826</v>
      </c>
      <c r="O232" s="179">
        <v>0.18879002190875194</v>
      </c>
    </row>
    <row r="233" spans="2:15" hidden="1" outlineLevel="1">
      <c r="B233" s="63" t="s">
        <v>86</v>
      </c>
      <c r="C233" s="179">
        <v>0.57692307692307687</v>
      </c>
      <c r="D233" s="180">
        <v>-0.17647058823529416</v>
      </c>
      <c r="E233" s="180">
        <v>0.13286713286713292</v>
      </c>
      <c r="F233" s="180">
        <v>0.10000000000000009</v>
      </c>
      <c r="G233" s="179">
        <v>-0.16804788213627997</v>
      </c>
      <c r="H233" s="179">
        <v>2.5260416666666665</v>
      </c>
      <c r="I233" s="179">
        <v>0.53571428571428581</v>
      </c>
      <c r="J233" s="180">
        <v>0.36579134596727259</v>
      </c>
      <c r="K233" s="180">
        <v>0.19990062111801232</v>
      </c>
      <c r="L233" s="180">
        <v>0.25608727559503608</v>
      </c>
      <c r="M233" s="179">
        <v>0.3002122541389558</v>
      </c>
      <c r="N233" s="179">
        <v>0.25732426596190416</v>
      </c>
      <c r="O233" s="179">
        <v>0.27288502808325377</v>
      </c>
    </row>
    <row r="234" spans="2:15" hidden="1" outlineLevel="1">
      <c r="B234" s="63" t="s">
        <v>85</v>
      </c>
      <c r="C234" s="179">
        <v>4.2857142857142927E-2</v>
      </c>
      <c r="D234" s="180">
        <v>-0.19999999999999996</v>
      </c>
      <c r="E234" s="180">
        <v>-0.50943396226415094</v>
      </c>
      <c r="F234" s="180">
        <v>-0.46031746031746035</v>
      </c>
      <c r="G234" s="179">
        <v>0.15110600402183283</v>
      </c>
      <c r="H234" s="179">
        <v>1.4299014238773275</v>
      </c>
      <c r="I234" s="179">
        <v>0.59110608630111172</v>
      </c>
      <c r="J234" s="180">
        <v>0.40943673469387765</v>
      </c>
      <c r="K234" s="180">
        <v>0.24758763893978264</v>
      </c>
      <c r="L234" s="180">
        <v>0.29915419107167018</v>
      </c>
      <c r="M234" s="179">
        <v>0.38203298631418869</v>
      </c>
      <c r="N234" s="179">
        <v>0.27841549504656826</v>
      </c>
      <c r="O234" s="179">
        <v>0.31328229552074305</v>
      </c>
    </row>
    <row r="235" spans="2:15" hidden="1" outlineLevel="1">
      <c r="B235" s="63" t="s">
        <v>84</v>
      </c>
      <c r="C235" s="179">
        <v>0.20634920634920628</v>
      </c>
      <c r="D235" s="180">
        <v>1.9285714285714284</v>
      </c>
      <c r="E235" s="180">
        <v>-0.54263565891472876</v>
      </c>
      <c r="F235" s="180">
        <v>-0.30069930069930073</v>
      </c>
      <c r="G235" s="179">
        <v>-0.16614354467461812</v>
      </c>
      <c r="H235" s="179">
        <v>0.70456303170920331</v>
      </c>
      <c r="I235" s="179">
        <v>1.9268774703557368E-2</v>
      </c>
      <c r="J235" s="180">
        <v>0.23011988366319081</v>
      </c>
      <c r="K235" s="180">
        <v>0.29129464285714279</v>
      </c>
      <c r="L235" s="180">
        <v>0.26903219144487189</v>
      </c>
      <c r="M235" s="179">
        <v>0.1734947049924358</v>
      </c>
      <c r="N235" s="179">
        <v>0.29971204291743914</v>
      </c>
      <c r="O235" s="179">
        <v>0.24990447989301745</v>
      </c>
    </row>
    <row r="236" spans="2:15" hidden="1" outlineLevel="1">
      <c r="B236" s="63" t="s">
        <v>83</v>
      </c>
      <c r="C236" s="179">
        <v>-2.352941176470591E-2</v>
      </c>
      <c r="D236" s="180">
        <v>1.9230769230769229</v>
      </c>
      <c r="E236" s="180">
        <v>-7.5630252100840289E-2</v>
      </c>
      <c r="F236" s="180">
        <v>0.1212121212121211</v>
      </c>
      <c r="G236" s="179">
        <v>-0.10738702684675672</v>
      </c>
      <c r="H236" s="179">
        <v>0.50313971742543173</v>
      </c>
      <c r="I236" s="179">
        <v>-4.1259799202308933E-4</v>
      </c>
      <c r="J236" s="180">
        <v>0.40550706124476621</v>
      </c>
      <c r="K236" s="180">
        <v>0.25544876412356698</v>
      </c>
      <c r="L236" s="180">
        <v>0.31053392557085369</v>
      </c>
      <c r="M236" s="179">
        <v>0.31528430142661268</v>
      </c>
      <c r="N236" s="179">
        <v>0.26097395062222395</v>
      </c>
      <c r="O236" s="179">
        <v>0.28306768416430295</v>
      </c>
    </row>
    <row r="237" spans="2:15" hidden="1" outlineLevel="1">
      <c r="B237" s="63" t="s">
        <v>82</v>
      </c>
      <c r="C237" s="179">
        <v>0.86419753086419759</v>
      </c>
      <c r="D237" s="180">
        <v>4.2</v>
      </c>
      <c r="E237" s="180">
        <v>-0.18055555555555558</v>
      </c>
      <c r="F237" s="180">
        <v>0.10389610389610393</v>
      </c>
      <c r="G237" s="179">
        <v>6.4405324173465006E-2</v>
      </c>
      <c r="H237" s="179">
        <v>0.26929982046678647</v>
      </c>
      <c r="I237" s="179">
        <v>0.10395010395010384</v>
      </c>
      <c r="J237" s="180">
        <v>0.1122624243277488</v>
      </c>
      <c r="K237" s="180">
        <v>9.7146544307427529E-2</v>
      </c>
      <c r="L237" s="180">
        <v>0.10302605495745132</v>
      </c>
      <c r="M237" s="179">
        <v>0.10925392410093382</v>
      </c>
      <c r="N237" s="179">
        <v>9.9807186678352311E-2</v>
      </c>
      <c r="O237" s="179">
        <v>0.10371580656431756</v>
      </c>
    </row>
    <row r="238" spans="2:15" hidden="1" outlineLevel="1">
      <c r="B238" s="63" t="s">
        <v>81</v>
      </c>
      <c r="C238" s="179">
        <v>4.3795620437956151E-2</v>
      </c>
      <c r="D238" s="180">
        <v>-5.0000000000000044E-2</v>
      </c>
      <c r="E238" s="180">
        <v>-0.16666666666666663</v>
      </c>
      <c r="F238" s="180">
        <v>-0.12643678160919536</v>
      </c>
      <c r="G238" s="179">
        <v>0.43249427917620142</v>
      </c>
      <c r="H238" s="179">
        <v>0.8112094395280236</v>
      </c>
      <c r="I238" s="179">
        <v>0.49862637362637363</v>
      </c>
      <c r="J238" s="180">
        <v>0.13649297800079552</v>
      </c>
      <c r="K238" s="180">
        <v>0.18492285309544765</v>
      </c>
      <c r="L238" s="180">
        <v>0.16628395803158225</v>
      </c>
      <c r="M238" s="179">
        <v>0.17361424363838984</v>
      </c>
      <c r="N238" s="179">
        <v>0.19610635387584563</v>
      </c>
      <c r="O238" s="179">
        <v>0.18679713582850122</v>
      </c>
    </row>
    <row r="239" spans="2:15" hidden="1" outlineLevel="1">
      <c r="B239" s="63" t="s">
        <v>80</v>
      </c>
      <c r="C239" s="179">
        <v>0.49137931034482762</v>
      </c>
      <c r="D239" s="180">
        <v>0.31428571428571428</v>
      </c>
      <c r="E239" s="180">
        <v>0.75294117647058822</v>
      </c>
      <c r="F239" s="180">
        <v>0.625</v>
      </c>
      <c r="G239" s="179">
        <v>9.6576392437404124E-2</v>
      </c>
      <c r="H239" s="179">
        <v>1.7692307692307674E-2</v>
      </c>
      <c r="I239" s="179">
        <v>8.2275833217124505E-2</v>
      </c>
      <c r="J239" s="180">
        <v>-3.3658771771228779E-2</v>
      </c>
      <c r="K239" s="180">
        <v>0.12889666503083186</v>
      </c>
      <c r="L239" s="180">
        <v>6.1509250121794201E-2</v>
      </c>
      <c r="M239" s="179">
        <v>-1.2293409508263631E-2</v>
      </c>
      <c r="N239" s="179">
        <v>0.12699991710188185</v>
      </c>
      <c r="O239" s="179">
        <v>6.4555225245826575E-2</v>
      </c>
    </row>
    <row r="240" spans="2:15" hidden="1" outlineLevel="1">
      <c r="B240" s="63" t="s">
        <v>79</v>
      </c>
      <c r="C240" s="179">
        <v>0.39999999999999991</v>
      </c>
      <c r="D240" s="180">
        <v>0.5</v>
      </c>
      <c r="E240" s="180">
        <v>0.17045454545454541</v>
      </c>
      <c r="F240" s="180">
        <v>0.2410714285714286</v>
      </c>
      <c r="G240" s="179">
        <v>0.33105747856462364</v>
      </c>
      <c r="H240" s="179">
        <v>1.1301715438950555</v>
      </c>
      <c r="I240" s="179">
        <v>0.43970366305391684</v>
      </c>
      <c r="J240" s="180">
        <v>-1.2396821013225368E-2</v>
      </c>
      <c r="K240" s="180">
        <v>0.11333958423857116</v>
      </c>
      <c r="L240" s="180">
        <v>5.9646732009015047E-2</v>
      </c>
      <c r="M240" s="179">
        <v>4.4423367768065436E-2</v>
      </c>
      <c r="N240" s="179">
        <v>0.13594161496228185</v>
      </c>
      <c r="O240" s="179">
        <v>9.3346218547549986E-2</v>
      </c>
    </row>
    <row r="241" spans="2:15" collapsed="1">
      <c r="B241" s="173">
        <v>1994</v>
      </c>
      <c r="C241" s="184">
        <v>1.7813765182186136E-2</v>
      </c>
      <c r="D241" s="184">
        <v>0.53846153846153855</v>
      </c>
      <c r="E241" s="184">
        <v>-5.5489260143198105E-2</v>
      </c>
      <c r="F241" s="184">
        <v>3.4430379746835493E-2</v>
      </c>
      <c r="G241" s="184">
        <v>8.4720732484571126E-3</v>
      </c>
      <c r="H241" s="184">
        <v>1.011471669413107</v>
      </c>
      <c r="I241" s="184">
        <v>0.20602444230841255</v>
      </c>
      <c r="J241" s="184">
        <v>0.10930143497555811</v>
      </c>
      <c r="K241" s="184">
        <v>0.1651292058872178</v>
      </c>
      <c r="L241" s="184">
        <v>0.14405775687620093</v>
      </c>
      <c r="M241" s="184">
        <v>9.5396899751172048E-2</v>
      </c>
      <c r="N241" s="184">
        <v>0.18432354041224586</v>
      </c>
      <c r="O241" s="184">
        <v>0.14807899297877158</v>
      </c>
    </row>
    <row r="242" spans="2:15" hidden="1" outlineLevel="1">
      <c r="B242" s="63" t="s">
        <v>90</v>
      </c>
      <c r="C242" s="179">
        <v>0.921875</v>
      </c>
      <c r="D242" s="180">
        <v>0.18518518518518512</v>
      </c>
      <c r="E242" s="180">
        <v>0.22891566265060237</v>
      </c>
      <c r="F242" s="180">
        <v>0.21818181818181825</v>
      </c>
      <c r="G242" s="179">
        <v>0.19775051124744381</v>
      </c>
      <c r="H242" s="179">
        <v>-0.27018299246501609</v>
      </c>
      <c r="I242" s="179">
        <v>0.12304519676920433</v>
      </c>
      <c r="J242" s="180">
        <v>0.42747232126102452</v>
      </c>
      <c r="K242" s="180">
        <v>0.43673501828008265</v>
      </c>
      <c r="L242" s="180">
        <v>0.4329021136494231</v>
      </c>
      <c r="M242" s="179">
        <v>0.39274647441978128</v>
      </c>
      <c r="N242" s="179">
        <v>0.41934568347179946</v>
      </c>
      <c r="O242" s="179">
        <v>0.40739372584678346</v>
      </c>
    </row>
    <row r="243" spans="2:15" hidden="1" outlineLevel="1">
      <c r="B243" s="63" t="s">
        <v>89</v>
      </c>
      <c r="C243" s="179">
        <v>0.60674157303370779</v>
      </c>
      <c r="D243" s="180">
        <v>0.75</v>
      </c>
      <c r="E243" s="180">
        <v>0.80571428571428561</v>
      </c>
      <c r="F243" s="180">
        <v>0.80213903743315518</v>
      </c>
      <c r="G243" s="179">
        <v>0.10558180744240997</v>
      </c>
      <c r="H243" s="179">
        <v>0.49266862170087977</v>
      </c>
      <c r="I243" s="179">
        <v>0.15638229634381018</v>
      </c>
      <c r="J243" s="180">
        <v>9.3191237418590811E-2</v>
      </c>
      <c r="K243" s="180">
        <v>0.24533620336203366</v>
      </c>
      <c r="L243" s="180">
        <v>0.17474314598099006</v>
      </c>
      <c r="M243" s="179">
        <v>9.6573438614616425E-2</v>
      </c>
      <c r="N243" s="179">
        <v>0.25406493958530163</v>
      </c>
      <c r="O243" s="179">
        <v>0.17489953632148381</v>
      </c>
    </row>
    <row r="244" spans="2:15" hidden="1" outlineLevel="1">
      <c r="B244" s="63" t="s">
        <v>88</v>
      </c>
      <c r="C244" s="179">
        <v>0.4111111111111112</v>
      </c>
      <c r="D244" s="180">
        <v>0.10000000000000009</v>
      </c>
      <c r="E244" s="180">
        <v>-4.6808510638297829E-2</v>
      </c>
      <c r="F244" s="180">
        <v>-3.5294117647058809E-2</v>
      </c>
      <c r="G244" s="179">
        <v>-0.14650579755562521</v>
      </c>
      <c r="H244" s="179">
        <v>3.0749519538757264E-2</v>
      </c>
      <c r="I244" s="179">
        <v>-0.1116706534055143</v>
      </c>
      <c r="J244" s="180">
        <v>0.19247612049963259</v>
      </c>
      <c r="K244" s="180">
        <v>0.22541289291422473</v>
      </c>
      <c r="L244" s="180">
        <v>0.21300714008966626</v>
      </c>
      <c r="M244" s="179">
        <v>0.13952168225683037</v>
      </c>
      <c r="N244" s="179">
        <v>0.21908236670911774</v>
      </c>
      <c r="O244" s="179">
        <v>0.18639668231548412</v>
      </c>
    </row>
    <row r="245" spans="2:15" hidden="1" outlineLevel="1">
      <c r="B245" s="63" t="s">
        <v>87</v>
      </c>
      <c r="C245" s="179">
        <v>0.15966386554621859</v>
      </c>
      <c r="D245" s="180">
        <v>0.82352941176470584</v>
      </c>
      <c r="E245" s="180">
        <v>-0.41111111111111109</v>
      </c>
      <c r="F245" s="180">
        <v>-0.30456852791878175</v>
      </c>
      <c r="G245" s="179">
        <v>-0.22899098575167198</v>
      </c>
      <c r="H245" s="179">
        <v>-0.18204868154158216</v>
      </c>
      <c r="I245" s="179">
        <v>-0.21853107344632772</v>
      </c>
      <c r="J245" s="180">
        <v>0.16198891826313688</v>
      </c>
      <c r="K245" s="180">
        <v>0.2269163763066202</v>
      </c>
      <c r="L245" s="180">
        <v>0.2046231705649022</v>
      </c>
      <c r="M245" s="179">
        <v>8.4644930256736028E-2</v>
      </c>
      <c r="N245" s="179">
        <v>0.21015283842794763</v>
      </c>
      <c r="O245" s="179">
        <v>0.16164175605835673</v>
      </c>
    </row>
    <row r="246" spans="2:15" hidden="1" outlineLevel="1">
      <c r="B246" s="63" t="s">
        <v>86</v>
      </c>
      <c r="C246" s="179">
        <v>-0.46391752577319589</v>
      </c>
      <c r="D246" s="180">
        <v>0.88888888888888884</v>
      </c>
      <c r="E246" s="180">
        <v>0.20168067226890751</v>
      </c>
      <c r="F246" s="180">
        <v>0.25</v>
      </c>
      <c r="G246" s="179">
        <v>3.5518474374255149E-2</v>
      </c>
      <c r="H246" s="179">
        <v>1.924353019243541E-2</v>
      </c>
      <c r="I246" s="179">
        <v>3.121711680112238E-2</v>
      </c>
      <c r="J246" s="180">
        <v>6.4770496883716167E-2</v>
      </c>
      <c r="K246" s="180">
        <v>-6.8056927636453435E-2</v>
      </c>
      <c r="L246" s="180">
        <v>-2.6943778310684841E-2</v>
      </c>
      <c r="M246" s="179">
        <v>5.977445864075337E-2</v>
      </c>
      <c r="N246" s="179">
        <v>-6.5592531245294405E-2</v>
      </c>
      <c r="O246" s="179">
        <v>-2.3688748095276324E-2</v>
      </c>
    </row>
    <row r="247" spans="2:15" hidden="1" outlineLevel="1">
      <c r="B247" s="63" t="s">
        <v>85</v>
      </c>
      <c r="C247" s="179">
        <v>0.27272727272727271</v>
      </c>
      <c r="D247" s="180">
        <v>0.4285714285714286</v>
      </c>
      <c r="E247" s="180">
        <v>0.23255813953488369</v>
      </c>
      <c r="F247" s="180">
        <v>0.26</v>
      </c>
      <c r="G247" s="179">
        <v>-0.29219194794631964</v>
      </c>
      <c r="H247" s="179">
        <v>0.12438423645320196</v>
      </c>
      <c r="I247" s="179">
        <v>-0.18878018954448184</v>
      </c>
      <c r="J247" s="180">
        <v>2.4453067505185055E-2</v>
      </c>
      <c r="K247" s="180">
        <v>0.13179768096908528</v>
      </c>
      <c r="L247" s="180">
        <v>9.5233754543486482E-2</v>
      </c>
      <c r="M247" s="179">
        <v>-1.963819844614545E-2</v>
      </c>
      <c r="N247" s="179">
        <v>0.13174104969871925</v>
      </c>
      <c r="O247" s="179">
        <v>7.5841626085115355E-2</v>
      </c>
    </row>
    <row r="248" spans="2:15" hidden="1" outlineLevel="1">
      <c r="B248" s="63" t="s">
        <v>84</v>
      </c>
      <c r="C248" s="179">
        <v>-0.58552631578947367</v>
      </c>
      <c r="D248" s="180">
        <v>-0.17647058823529416</v>
      </c>
      <c r="E248" s="180">
        <v>0.27722772277227725</v>
      </c>
      <c r="F248" s="180">
        <v>0.21186440677966112</v>
      </c>
      <c r="G248" s="179">
        <v>-0.13502262443438917</v>
      </c>
      <c r="H248" s="179">
        <v>-0.11980939414567737</v>
      </c>
      <c r="I248" s="179">
        <v>-0.13182728052616532</v>
      </c>
      <c r="J248" s="180">
        <v>0.15957884346467055</v>
      </c>
      <c r="K248" s="180">
        <v>0.21697041537017836</v>
      </c>
      <c r="L248" s="180">
        <v>0.19543883471176393</v>
      </c>
      <c r="M248" s="179">
        <v>0.10137296720874422</v>
      </c>
      <c r="N248" s="179">
        <v>0.20535374667173834</v>
      </c>
      <c r="O248" s="179">
        <v>0.16206016206016205</v>
      </c>
    </row>
    <row r="249" spans="2:15" hidden="1" outlineLevel="1">
      <c r="B249" s="63" t="s">
        <v>83</v>
      </c>
      <c r="C249" s="179">
        <v>-0.51704545454545459</v>
      </c>
      <c r="D249" s="180">
        <v>0.44444444444444442</v>
      </c>
      <c r="E249" s="180">
        <v>-0.48034934497816595</v>
      </c>
      <c r="F249" s="180">
        <v>-0.44537815126050417</v>
      </c>
      <c r="G249" s="179">
        <v>-8.6797624486066649E-2</v>
      </c>
      <c r="H249" s="179">
        <v>-0.27777777777777779</v>
      </c>
      <c r="I249" s="179">
        <v>-0.12723562597527305</v>
      </c>
      <c r="J249" s="180">
        <v>-4.165674839323974E-2</v>
      </c>
      <c r="K249" s="180">
        <v>9.491403204362614E-2</v>
      </c>
      <c r="L249" s="180">
        <v>4.0483031551555859E-2</v>
      </c>
      <c r="M249" s="179">
        <v>-5.2047899554744315E-2</v>
      </c>
      <c r="N249" s="179">
        <v>7.7895190856156926E-2</v>
      </c>
      <c r="O249" s="179">
        <v>2.0962328393655527E-2</v>
      </c>
    </row>
    <row r="250" spans="2:15" hidden="1" outlineLevel="1">
      <c r="B250" s="63" t="s">
        <v>82</v>
      </c>
      <c r="C250" s="179">
        <v>-0.19801980198019797</v>
      </c>
      <c r="D250" s="180">
        <v>-0.6</v>
      </c>
      <c r="E250" s="180">
        <v>-0.20879120879120883</v>
      </c>
      <c r="F250" s="180">
        <v>-0.2560386473429952</v>
      </c>
      <c r="G250" s="179">
        <v>-0.12460063897763574</v>
      </c>
      <c r="H250" s="179">
        <v>9.322865554465154E-2</v>
      </c>
      <c r="I250" s="179">
        <v>-8.9589905362776001E-2</v>
      </c>
      <c r="J250" s="180">
        <v>0.29197133398814068</v>
      </c>
      <c r="K250" s="180">
        <v>0.30118009235505383</v>
      </c>
      <c r="L250" s="180">
        <v>0.29758267369647706</v>
      </c>
      <c r="M250" s="179">
        <v>0.22249210590235613</v>
      </c>
      <c r="N250" s="179">
        <v>0.2942671113228521</v>
      </c>
      <c r="O250" s="179">
        <v>0.26357203142245011</v>
      </c>
    </row>
    <row r="251" spans="2:15" hidden="1" outlineLevel="1">
      <c r="B251" s="63" t="s">
        <v>81</v>
      </c>
      <c r="C251" s="179">
        <v>0.170940170940171</v>
      </c>
      <c r="D251" s="180">
        <v>1.2222222222222223</v>
      </c>
      <c r="E251" s="180">
        <v>-0.26923076923076927</v>
      </c>
      <c r="F251" s="180">
        <v>-4.9180327868852514E-2</v>
      </c>
      <c r="G251" s="179">
        <v>-0.25031191515907669</v>
      </c>
      <c r="H251" s="179">
        <v>0.17301038062283736</v>
      </c>
      <c r="I251" s="179">
        <v>-0.19989009479324082</v>
      </c>
      <c r="J251" s="180">
        <v>0.16850196639256354</v>
      </c>
      <c r="K251" s="180">
        <v>0.1291284800276673</v>
      </c>
      <c r="L251" s="180">
        <v>0.1439636824096775</v>
      </c>
      <c r="M251" s="179">
        <v>9.1554191044430189E-2</v>
      </c>
      <c r="N251" s="179">
        <v>0.1286188593059403</v>
      </c>
      <c r="O251" s="179">
        <v>0.11297715521983065</v>
      </c>
    </row>
    <row r="252" spans="2:15" hidden="1" outlineLevel="1">
      <c r="B252" s="63" t="s">
        <v>80</v>
      </c>
      <c r="C252" s="179">
        <v>8.6956521739129933E-3</v>
      </c>
      <c r="D252" s="180">
        <v>0.66666666666666674</v>
      </c>
      <c r="E252" s="180">
        <v>-0.34615384615384615</v>
      </c>
      <c r="F252" s="180">
        <v>-0.20529801324503316</v>
      </c>
      <c r="G252" s="179">
        <v>-0.23792834890965731</v>
      </c>
      <c r="H252" s="179">
        <v>4.6698872785829293E-2</v>
      </c>
      <c r="I252" s="179">
        <v>-0.19841269841269837</v>
      </c>
      <c r="J252" s="180">
        <v>0.23851464825527158</v>
      </c>
      <c r="K252" s="180">
        <v>7.6214751538532299E-2</v>
      </c>
      <c r="L252" s="180">
        <v>0.13803790000426486</v>
      </c>
      <c r="M252" s="179">
        <v>0.13203406958279196</v>
      </c>
      <c r="N252" s="179">
        <v>7.4176313446126407E-2</v>
      </c>
      <c r="O252" s="179">
        <v>9.9365219030859153E-2</v>
      </c>
    </row>
    <row r="253" spans="2:15" hidden="1" outlineLevel="1">
      <c r="B253" s="63" t="s">
        <v>79</v>
      </c>
      <c r="C253" s="179">
        <v>-0.34210526315789469</v>
      </c>
      <c r="D253" s="180">
        <v>-0.36842105263157898</v>
      </c>
      <c r="E253" s="180">
        <v>-9.2783505154639179E-2</v>
      </c>
      <c r="F253" s="180">
        <v>-0.17037037037037039</v>
      </c>
      <c r="G253" s="179">
        <v>-0.25139664804469275</v>
      </c>
      <c r="H253" s="179">
        <v>-7.4696545284780536E-2</v>
      </c>
      <c r="I253" s="179">
        <v>-0.23144242935470261</v>
      </c>
      <c r="J253" s="180">
        <v>8.9066339066334876E-4</v>
      </c>
      <c r="K253" s="180">
        <v>1.4971449793417246E-2</v>
      </c>
      <c r="L253" s="180">
        <v>8.9103936966234976E-3</v>
      </c>
      <c r="M253" s="179">
        <v>-5.2279960158394645E-2</v>
      </c>
      <c r="N253" s="179">
        <v>1.2564971751412468E-2</v>
      </c>
      <c r="O253" s="179">
        <v>-1.8685680165782759E-2</v>
      </c>
    </row>
    <row r="254" spans="2:15" collapsed="1">
      <c r="B254" s="173">
        <v>1993</v>
      </c>
      <c r="C254" s="184">
        <v>-6.9329314242652651E-2</v>
      </c>
      <c r="D254" s="184">
        <v>0.26694915254237284</v>
      </c>
      <c r="E254" s="184">
        <v>-5.4709531866892314E-2</v>
      </c>
      <c r="F254" s="184">
        <v>-1.6923842707814885E-2</v>
      </c>
      <c r="G254" s="184">
        <v>-0.13041891398677963</v>
      </c>
      <c r="H254" s="184">
        <v>-1.682452642073784E-2</v>
      </c>
      <c r="I254" s="184">
        <v>-0.11016939738961395</v>
      </c>
      <c r="J254" s="184">
        <v>0.1430079563303035</v>
      </c>
      <c r="K254" s="184">
        <v>0.15777499016135388</v>
      </c>
      <c r="L254" s="184">
        <v>0.15215675773932569</v>
      </c>
      <c r="M254" s="184">
        <v>9.4828417707076174E-2</v>
      </c>
      <c r="N254" s="184">
        <v>0.15235986064854634</v>
      </c>
      <c r="O254" s="184">
        <v>0.1281966409703601</v>
      </c>
    </row>
    <row r="255" spans="2:15" hidden="1" outlineLevel="1">
      <c r="B255" s="63" t="s">
        <v>90</v>
      </c>
      <c r="C255" s="179">
        <v>-0.6384180790960452</v>
      </c>
      <c r="D255" s="180">
        <v>2.8571428571428572</v>
      </c>
      <c r="E255" s="180">
        <v>-0.31404958677685946</v>
      </c>
      <c r="F255" s="180">
        <v>-0.140625</v>
      </c>
      <c r="G255" s="179">
        <v>-0.41535150645624108</v>
      </c>
      <c r="H255" s="179">
        <v>7.5921908893710199E-3</v>
      </c>
      <c r="I255" s="179">
        <v>-0.37335774283868184</v>
      </c>
      <c r="J255" s="180">
        <v>-0.22070135415752679</v>
      </c>
      <c r="K255" s="180">
        <v>-0.157398932964261</v>
      </c>
      <c r="L255" s="180">
        <v>-0.18480022281865605</v>
      </c>
      <c r="M255" s="179">
        <v>-0.21833910034602078</v>
      </c>
      <c r="N255" s="179">
        <v>-1.7466474003092758E-2</v>
      </c>
      <c r="O255" s="179">
        <v>-0.11917604214899824</v>
      </c>
    </row>
    <row r="256" spans="2:15" hidden="1" outlineLevel="1">
      <c r="B256" s="63" t="s">
        <v>89</v>
      </c>
      <c r="C256" s="179">
        <v>-0.37323943661971826</v>
      </c>
      <c r="D256" s="180">
        <v>-0.52</v>
      </c>
      <c r="E256" s="180">
        <v>-0.19354838709677424</v>
      </c>
      <c r="F256" s="180">
        <v>-0.22727272727272729</v>
      </c>
      <c r="G256" s="179">
        <v>-0.30721227621483371</v>
      </c>
      <c r="H256" s="179">
        <v>-5.6273062730627266E-2</v>
      </c>
      <c r="I256" s="179">
        <v>-0.28216226171839032</v>
      </c>
      <c r="J256" s="180">
        <v>0.10688773838390464</v>
      </c>
      <c r="K256" s="180">
        <v>2.3016830073926409E-2</v>
      </c>
      <c r="L256" s="180">
        <v>6.029360363509273E-2</v>
      </c>
      <c r="M256" s="179">
        <v>-4.8807880390275837E-2</v>
      </c>
      <c r="N256" s="179">
        <v>-0.12255671902268761</v>
      </c>
      <c r="O256" s="179">
        <v>-8.6973210354598707E-2</v>
      </c>
    </row>
    <row r="257" spans="2:15" hidden="1" outlineLevel="1">
      <c r="B257" s="63" t="s">
        <v>88</v>
      </c>
      <c r="C257" s="179">
        <v>0.60714285714285721</v>
      </c>
      <c r="D257" s="180">
        <v>0.66666666666666674</v>
      </c>
      <c r="E257" s="180">
        <v>-0.20608108108108103</v>
      </c>
      <c r="F257" s="180">
        <v>-0.17207792207792205</v>
      </c>
      <c r="G257" s="179">
        <v>-0.21837109614206984</v>
      </c>
      <c r="H257" s="179">
        <v>0.19800460475825021</v>
      </c>
      <c r="I257" s="179">
        <v>-0.16106886354034644</v>
      </c>
      <c r="J257" s="180">
        <v>5.8287456066685284E-2</v>
      </c>
      <c r="K257" s="180">
        <v>0.24466744766914972</v>
      </c>
      <c r="L257" s="180">
        <v>0.16723950795947906</v>
      </c>
      <c r="M257" s="179">
        <v>3.293383518224946E-3</v>
      </c>
      <c r="N257" s="179">
        <v>0.24052092228864219</v>
      </c>
      <c r="O257" s="179">
        <v>0.1306865083004678</v>
      </c>
    </row>
    <row r="258" spans="2:15" hidden="1" outlineLevel="1">
      <c r="B258" s="63" t="s">
        <v>87</v>
      </c>
      <c r="C258" s="179">
        <v>0.27956989247311825</v>
      </c>
      <c r="D258" s="180">
        <v>-0.15000000000000002</v>
      </c>
      <c r="E258" s="180">
        <v>-0.15492957746478875</v>
      </c>
      <c r="F258" s="180">
        <v>-0.15450643776824036</v>
      </c>
      <c r="G258" s="179">
        <v>-0.20060437006043697</v>
      </c>
      <c r="H258" s="179">
        <v>1.077976817702845</v>
      </c>
      <c r="I258" s="179">
        <v>-7.3589448340835362E-2</v>
      </c>
      <c r="J258" s="180">
        <v>-0.14968898195479463</v>
      </c>
      <c r="K258" s="180">
        <v>6.2577970944504901E-2</v>
      </c>
      <c r="L258" s="180">
        <v>-2.1308961690113426E-2</v>
      </c>
      <c r="M258" s="179">
        <v>-0.15935519895122718</v>
      </c>
      <c r="N258" s="179">
        <v>8.0613448682658184E-2</v>
      </c>
      <c r="O258" s="179">
        <v>-2.6767770040521E-2</v>
      </c>
    </row>
    <row r="259" spans="2:15" hidden="1" outlineLevel="1">
      <c r="B259" s="63" t="s">
        <v>86</v>
      </c>
      <c r="C259" s="179">
        <v>-0.46408839779005528</v>
      </c>
      <c r="D259" s="180">
        <v>-0.55000000000000004</v>
      </c>
      <c r="E259" s="180">
        <v>-0.53333333333333333</v>
      </c>
      <c r="F259" s="180">
        <v>-0.53454545454545455</v>
      </c>
      <c r="G259" s="179">
        <v>-0.35262345679012341</v>
      </c>
      <c r="H259" s="179">
        <v>0.34433541480820695</v>
      </c>
      <c r="I259" s="179">
        <v>-0.24983554795421659</v>
      </c>
      <c r="J259" s="180">
        <v>7.4518074518074462E-2</v>
      </c>
      <c r="K259" s="180">
        <v>0.12642359118807911</v>
      </c>
      <c r="L259" s="180">
        <v>0.10982966643009218</v>
      </c>
      <c r="M259" s="179">
        <v>-1.0857956568173677E-2</v>
      </c>
      <c r="N259" s="179">
        <v>0.1277148533682011</v>
      </c>
      <c r="O259" s="179">
        <v>7.7270321932676023E-2</v>
      </c>
    </row>
    <row r="260" spans="2:15" hidden="1" outlineLevel="1">
      <c r="B260" s="63" t="s">
        <v>85</v>
      </c>
      <c r="C260" s="179">
        <v>-0.45544554455445541</v>
      </c>
      <c r="D260" s="180">
        <v>-0.22222222222222221</v>
      </c>
      <c r="E260" s="180">
        <v>-0.27118644067796616</v>
      </c>
      <c r="F260" s="180">
        <v>-0.26470588235294112</v>
      </c>
      <c r="G260" s="179">
        <v>9.2345577672892087E-3</v>
      </c>
      <c r="H260" s="179">
        <v>2.941747572815534</v>
      </c>
      <c r="I260" s="179">
        <v>0.23784295175023651</v>
      </c>
      <c r="J260" s="180">
        <v>1.2532177211759921E-2</v>
      </c>
      <c r="K260" s="180">
        <v>4.8370441493505334E-2</v>
      </c>
      <c r="L260" s="180">
        <v>3.5881637807915201E-2</v>
      </c>
      <c r="M260" s="179">
        <v>1.0574805887124894E-2</v>
      </c>
      <c r="N260" s="179">
        <v>6.9084318756841068E-2</v>
      </c>
      <c r="O260" s="179">
        <v>4.6706188708515617E-2</v>
      </c>
    </row>
    <row r="261" spans="2:15" hidden="1" outlineLevel="1">
      <c r="B261" s="63" t="s">
        <v>84</v>
      </c>
      <c r="C261" s="179">
        <v>0.92405063291139244</v>
      </c>
      <c r="D261" s="180">
        <v>1.125</v>
      </c>
      <c r="E261" s="180">
        <v>-0.3441558441558441</v>
      </c>
      <c r="F261" s="180">
        <v>-0.27160493827160492</v>
      </c>
      <c r="G261" s="179">
        <v>-0.22073342736248236</v>
      </c>
      <c r="H261" s="179">
        <v>0.66553287981859421</v>
      </c>
      <c r="I261" s="179">
        <v>-0.12267937782237837</v>
      </c>
      <c r="J261" s="180">
        <v>3.8083852787977213E-2</v>
      </c>
      <c r="K261" s="180">
        <v>0.21348516631705117</v>
      </c>
      <c r="L261" s="180">
        <v>0.14114664037188329</v>
      </c>
      <c r="M261" s="179">
        <v>-1.9314356678322819E-2</v>
      </c>
      <c r="N261" s="179">
        <v>0.22257745742021751</v>
      </c>
      <c r="O261" s="179">
        <v>0.10871471425274981</v>
      </c>
    </row>
    <row r="262" spans="2:15" hidden="1" outlineLevel="1">
      <c r="B262" s="63" t="s">
        <v>83</v>
      </c>
      <c r="C262" s="179">
        <v>1.75</v>
      </c>
      <c r="D262" s="180">
        <v>-0.5714285714285714</v>
      </c>
      <c r="E262" s="180">
        <v>0.11707317073170742</v>
      </c>
      <c r="F262" s="180">
        <v>5.3097345132743445E-2</v>
      </c>
      <c r="G262" s="179">
        <v>-0.12985292169073803</v>
      </c>
      <c r="H262" s="179">
        <v>0.34656488549618314</v>
      </c>
      <c r="I262" s="179">
        <v>-5.9388054646042687E-2</v>
      </c>
      <c r="J262" s="180">
        <v>0.28112747233597624</v>
      </c>
      <c r="K262" s="180">
        <v>0.4029591223799438</v>
      </c>
      <c r="L262" s="180">
        <v>0.35172666483466153</v>
      </c>
      <c r="M262" s="179">
        <v>0.18220754593604926</v>
      </c>
      <c r="N262" s="179">
        <v>0.39896216738067936</v>
      </c>
      <c r="O262" s="179">
        <v>0.29493817862298366</v>
      </c>
    </row>
    <row r="263" spans="2:15" hidden="1" outlineLevel="1">
      <c r="B263" s="63" t="s">
        <v>82</v>
      </c>
      <c r="C263" s="179">
        <v>0.14772727272727271</v>
      </c>
      <c r="D263" s="180">
        <v>-0.13793103448275867</v>
      </c>
      <c r="E263" s="180">
        <v>-5.208333333333337E-2</v>
      </c>
      <c r="F263" s="180">
        <v>-6.3348416289592757E-2</v>
      </c>
      <c r="G263" s="179">
        <v>-2.2054769343870628E-2</v>
      </c>
      <c r="H263" s="179">
        <v>1.3159090909090909</v>
      </c>
      <c r="I263" s="179">
        <v>7.8047951028736628E-2</v>
      </c>
      <c r="J263" s="180">
        <v>0.10633074415422383</v>
      </c>
      <c r="K263" s="180">
        <v>0.45511928598092788</v>
      </c>
      <c r="L263" s="180">
        <v>0.29555915601870608</v>
      </c>
      <c r="M263" s="179">
        <v>8.3242887682946964E-2</v>
      </c>
      <c r="N263" s="179">
        <v>0.46446725804844013</v>
      </c>
      <c r="O263" s="179">
        <v>0.27289104852571722</v>
      </c>
    </row>
    <row r="264" spans="2:15" hidden="1" outlineLevel="1">
      <c r="B264" s="63" t="s">
        <v>81</v>
      </c>
      <c r="C264" s="179">
        <v>-0.10687022900763354</v>
      </c>
      <c r="D264" s="180">
        <v>-0.15625</v>
      </c>
      <c r="E264" s="180">
        <v>1.6440677966101696</v>
      </c>
      <c r="F264" s="180">
        <v>1.0109890109890109</v>
      </c>
      <c r="G264" s="179">
        <v>1.7293352371886339E-2</v>
      </c>
      <c r="H264" s="179">
        <v>0.42364532019704426</v>
      </c>
      <c r="I264" s="179">
        <v>5.3096064814814881E-2</v>
      </c>
      <c r="J264" s="180">
        <v>7.7094886013555186E-2</v>
      </c>
      <c r="K264" s="180">
        <v>0.67970083142722282</v>
      </c>
      <c r="L264" s="180">
        <v>0.38726616957261117</v>
      </c>
      <c r="M264" s="179">
        <v>6.4500215822901996E-2</v>
      </c>
      <c r="N264" s="179">
        <v>0.67619013859841903</v>
      </c>
      <c r="O264" s="179">
        <v>0.34904773682908741</v>
      </c>
    </row>
    <row r="265" spans="2:15" hidden="1" outlineLevel="1">
      <c r="B265" s="63" t="s">
        <v>80</v>
      </c>
      <c r="C265" s="179">
        <v>-9.4488188976378007E-2</v>
      </c>
      <c r="D265" s="180">
        <v>0</v>
      </c>
      <c r="E265" s="180">
        <v>-0.12751677852348997</v>
      </c>
      <c r="F265" s="180">
        <v>-0.11176470588235299</v>
      </c>
      <c r="G265" s="179">
        <v>7.5677185143814496E-2</v>
      </c>
      <c r="H265" s="179">
        <v>-0.33261687264911333</v>
      </c>
      <c r="I265" s="179">
        <v>-8.5337470907680402E-3</v>
      </c>
      <c r="J265" s="180">
        <v>5.6543511691179438E-2</v>
      </c>
      <c r="K265" s="180">
        <v>0.62075254010197622</v>
      </c>
      <c r="L265" s="180">
        <v>0.3467930308251963</v>
      </c>
      <c r="M265" s="179">
        <v>6.0114474610510893E-2</v>
      </c>
      <c r="N265" s="179">
        <v>0.55545552131306475</v>
      </c>
      <c r="O265" s="179">
        <v>0.29252640129975638</v>
      </c>
    </row>
    <row r="266" spans="2:15" hidden="1" outlineLevel="1">
      <c r="B266" s="63" t="s">
        <v>79</v>
      </c>
      <c r="C266" s="179">
        <v>1.1111111111111112</v>
      </c>
      <c r="D266" s="180">
        <v>1.9230769230769229</v>
      </c>
      <c r="E266" s="180">
        <v>4.3010752688172005E-2</v>
      </c>
      <c r="F266" s="180">
        <v>0.27358490566037741</v>
      </c>
      <c r="G266" s="179">
        <v>0.13077956989247319</v>
      </c>
      <c r="H266" s="179">
        <v>0.24970828471411899</v>
      </c>
      <c r="I266" s="179">
        <v>0.14306375798481374</v>
      </c>
      <c r="J266" s="180">
        <v>0.28507715988475346</v>
      </c>
      <c r="K266" s="180">
        <v>0.6302266621258561</v>
      </c>
      <c r="L266" s="180">
        <v>0.46128583571594151</v>
      </c>
      <c r="M266" s="179">
        <v>0.25260178930071198</v>
      </c>
      <c r="N266" s="179">
        <v>0.61632026883880631</v>
      </c>
      <c r="O266" s="179">
        <v>0.41790202360596962</v>
      </c>
    </row>
    <row r="267" spans="2:15" collapsed="1">
      <c r="B267" s="173">
        <v>1992</v>
      </c>
      <c r="C267" s="184">
        <v>1.2204424103737566E-2</v>
      </c>
      <c r="D267" s="184">
        <v>4.4247787610619538E-2</v>
      </c>
      <c r="E267" s="184">
        <v>-0.14430501930501927</v>
      </c>
      <c r="F267" s="184">
        <v>-0.12576153176675375</v>
      </c>
      <c r="G267" s="184">
        <v>-0.15206776397230759</v>
      </c>
      <c r="H267" s="184">
        <v>0.3657872340425532</v>
      </c>
      <c r="I267" s="184">
        <v>-9.0601450592965205E-2</v>
      </c>
      <c r="J267" s="184">
        <v>4.7214582322170129E-2</v>
      </c>
      <c r="K267" s="184">
        <v>0.22168443510531199</v>
      </c>
      <c r="L267" s="184">
        <v>0.14886297558383088</v>
      </c>
      <c r="M267" s="184">
        <v>5.9589875874146436E-3</v>
      </c>
      <c r="N267" s="184">
        <v>0.22363322167167299</v>
      </c>
      <c r="O267" s="184">
        <v>0.12169198406699477</v>
      </c>
    </row>
    <row r="268" spans="2:15" hidden="1" outlineLevel="1">
      <c r="B268" s="63" t="s">
        <v>90</v>
      </c>
      <c r="C268" s="179">
        <v>0.96666666666666656</v>
      </c>
      <c r="D268" s="180">
        <v>-0.79411764705882359</v>
      </c>
      <c r="E268" s="180">
        <v>0.27368421052631575</v>
      </c>
      <c r="F268" s="180">
        <v>-7.7519379844961378E-3</v>
      </c>
      <c r="G268" s="179">
        <v>0.46608238387379486</v>
      </c>
      <c r="H268" s="179">
        <v>0.23097463284379183</v>
      </c>
      <c r="I268" s="179">
        <v>0.4387976448713975</v>
      </c>
      <c r="J268" s="180">
        <v>0.36824202649165638</v>
      </c>
      <c r="K268" s="180">
        <v>0.73517449742417784</v>
      </c>
      <c r="L268" s="180">
        <v>0.55469826398456878</v>
      </c>
      <c r="M268" s="179">
        <v>0.31286910247258093</v>
      </c>
      <c r="N268" s="179">
        <v>0.47957691009339487</v>
      </c>
      <c r="O268" s="179">
        <v>0.39019467979609934</v>
      </c>
    </row>
    <row r="269" spans="2:15" hidden="1" outlineLevel="1">
      <c r="B269" s="63" t="s">
        <v>89</v>
      </c>
      <c r="C269" s="179">
        <v>5.1851851851851816E-2</v>
      </c>
      <c r="D269" s="180">
        <v>-0.34210526315789469</v>
      </c>
      <c r="E269" s="180">
        <v>0.13612565445026181</v>
      </c>
      <c r="F269" s="180">
        <v>5.6768558951965087E-2</v>
      </c>
      <c r="G269" s="179">
        <v>-2.8812717337307503E-2</v>
      </c>
      <c r="H269" s="179">
        <v>7.4349442379182396E-3</v>
      </c>
      <c r="I269" s="179">
        <v>-2.5311910959518902E-2</v>
      </c>
      <c r="J269" s="180">
        <v>0.14363874836050217</v>
      </c>
      <c r="K269" s="180">
        <v>0.46715384615384625</v>
      </c>
      <c r="L269" s="180">
        <v>0.30329315744519314</v>
      </c>
      <c r="M269" s="179">
        <v>0.15751699482707249</v>
      </c>
      <c r="N269" s="179">
        <v>0.6811530421388492</v>
      </c>
      <c r="O269" s="179">
        <v>0.37995014799813065</v>
      </c>
    </row>
    <row r="270" spans="2:15" hidden="1" outlineLevel="1">
      <c r="B270" s="63" t="s">
        <v>88</v>
      </c>
      <c r="C270" s="179">
        <v>-0.61111111111111116</v>
      </c>
      <c r="D270" s="180">
        <v>-0.53846153846153844</v>
      </c>
      <c r="E270" s="180">
        <v>7.6363636363636411E-2</v>
      </c>
      <c r="F270" s="180">
        <v>2.3255813953488413E-2</v>
      </c>
      <c r="G270" s="179">
        <v>-0.11298207495926127</v>
      </c>
      <c r="H270" s="179">
        <v>-0.28991825613079014</v>
      </c>
      <c r="I270" s="179">
        <v>-0.1423913043478261</v>
      </c>
      <c r="J270" s="180">
        <v>1.1992445703493892E-2</v>
      </c>
      <c r="K270" s="180">
        <v>0.63001261034047928</v>
      </c>
      <c r="L270" s="180">
        <v>0.30015959680806392</v>
      </c>
      <c r="M270" s="179">
        <v>-1.8495564467128411E-2</v>
      </c>
      <c r="N270" s="179">
        <v>0.56839109325297166</v>
      </c>
      <c r="O270" s="179">
        <v>0.22833403745951264</v>
      </c>
    </row>
    <row r="271" spans="2:15" hidden="1" outlineLevel="1">
      <c r="B271" s="63" t="s">
        <v>87</v>
      </c>
      <c r="C271" s="179">
        <v>-0.26190476190476186</v>
      </c>
      <c r="D271" s="180">
        <v>0.81818181818181812</v>
      </c>
      <c r="E271" s="180">
        <v>7.0351758793969932E-2</v>
      </c>
      <c r="F271" s="180">
        <v>0.10952380952380958</v>
      </c>
      <c r="G271" s="179">
        <v>-0.11762896113219157</v>
      </c>
      <c r="H271" s="179">
        <v>-0.63159937888198758</v>
      </c>
      <c r="I271" s="179">
        <v>-0.22503447716394909</v>
      </c>
      <c r="J271" s="180">
        <v>8.0198250340950628E-2</v>
      </c>
      <c r="K271" s="180">
        <v>0.21817780719170532</v>
      </c>
      <c r="L271" s="180">
        <v>0.15963872424499015</v>
      </c>
      <c r="M271" s="179">
        <v>3.1038021576431207E-2</v>
      </c>
      <c r="N271" s="179">
        <v>0.16726338015239151</v>
      </c>
      <c r="O271" s="179">
        <v>0.10210361217868136</v>
      </c>
    </row>
    <row r="272" spans="2:15" hidden="1" outlineLevel="1">
      <c r="B272" s="63" t="s">
        <v>86</v>
      </c>
      <c r="C272" s="179">
        <v>2.62</v>
      </c>
      <c r="D272" s="180">
        <v>1</v>
      </c>
      <c r="E272" s="180">
        <v>1.04</v>
      </c>
      <c r="F272" s="180">
        <v>1.0370370370370372</v>
      </c>
      <c r="G272" s="179">
        <v>-0.15800415800415801</v>
      </c>
      <c r="H272" s="179">
        <v>-0.41278156102671559</v>
      </c>
      <c r="I272" s="179">
        <v>-0.20864133263925044</v>
      </c>
      <c r="J272" s="180">
        <v>-0.10751907010533968</v>
      </c>
      <c r="K272" s="180">
        <v>0.14888134238913309</v>
      </c>
      <c r="L272" s="180">
        <v>5.2238527314140581E-2</v>
      </c>
      <c r="M272" s="179">
        <v>-0.11385683114698075</v>
      </c>
      <c r="N272" s="179">
        <v>0.13043728644373642</v>
      </c>
      <c r="O272" s="179">
        <v>2.7337379206284096E-2</v>
      </c>
    </row>
    <row r="273" spans="2:15" hidden="1" outlineLevel="1">
      <c r="B273" s="63" t="s">
        <v>85</v>
      </c>
      <c r="C273" s="179">
        <v>1.7297297297297298</v>
      </c>
      <c r="D273" s="180">
        <v>17</v>
      </c>
      <c r="E273" s="180">
        <v>0.93442622950819665</v>
      </c>
      <c r="F273" s="180">
        <v>1.193548387096774</v>
      </c>
      <c r="G273" s="179">
        <v>-0.32140370421946807</v>
      </c>
      <c r="H273" s="179">
        <v>-0.69276659209545111</v>
      </c>
      <c r="I273" s="179">
        <v>-0.37984041304858018</v>
      </c>
      <c r="J273" s="180">
        <v>-1.1815108611975766E-2</v>
      </c>
      <c r="K273" s="180">
        <v>8.7729323900920253E-2</v>
      </c>
      <c r="L273" s="180">
        <v>5.0840940662829848E-2</v>
      </c>
      <c r="M273" s="179">
        <v>-6.9549277550140176E-2</v>
      </c>
      <c r="N273" s="179">
        <v>6.8649446777502954E-2</v>
      </c>
      <c r="O273" s="179">
        <v>1.1205109529945689E-2</v>
      </c>
    </row>
    <row r="274" spans="2:15" hidden="1" outlineLevel="1">
      <c r="B274" s="63" t="s">
        <v>84</v>
      </c>
      <c r="C274" s="179">
        <v>0.41071428571428581</v>
      </c>
      <c r="D274" s="180">
        <v>-0.19999999999999996</v>
      </c>
      <c r="E274" s="180">
        <v>-8.333333333333337E-2</v>
      </c>
      <c r="F274" s="180">
        <v>-8.98876404494382E-2</v>
      </c>
      <c r="G274" s="179">
        <v>-0.1578572276992517</v>
      </c>
      <c r="H274" s="179">
        <v>-0.62563667232597631</v>
      </c>
      <c r="I274" s="179">
        <v>-0.26013921113689098</v>
      </c>
      <c r="J274" s="180">
        <v>2.4046869534802395E-2</v>
      </c>
      <c r="K274" s="180">
        <v>-9.2540722812933351E-2</v>
      </c>
      <c r="L274" s="180">
        <v>-4.7833011987593266E-2</v>
      </c>
      <c r="M274" s="179">
        <v>-2.4173230857543748E-2</v>
      </c>
      <c r="N274" s="179">
        <v>-0.12446242715728939</v>
      </c>
      <c r="O274" s="179">
        <v>-7.995301044526848E-2</v>
      </c>
    </row>
    <row r="275" spans="2:15" hidden="1" outlineLevel="1">
      <c r="B275" s="63" t="s">
        <v>83</v>
      </c>
      <c r="C275" s="179">
        <v>-0.11111111111111116</v>
      </c>
      <c r="D275" s="180">
        <v>4.25</v>
      </c>
      <c r="E275" s="180">
        <v>-0.27304964539007093</v>
      </c>
      <c r="F275" s="180">
        <v>-0.20979020979020979</v>
      </c>
      <c r="G275" s="179">
        <v>-0.20924140821458503</v>
      </c>
      <c r="H275" s="179">
        <v>-0.11065852002715548</v>
      </c>
      <c r="I275" s="179">
        <v>-0.19606063356630665</v>
      </c>
      <c r="J275" s="180">
        <v>-3.1067961165048508E-2</v>
      </c>
      <c r="K275" s="180">
        <v>6.807361134560197E-2</v>
      </c>
      <c r="L275" s="180">
        <v>2.4012756777037847E-2</v>
      </c>
      <c r="M275" s="179">
        <v>-8.1777244070849631E-2</v>
      </c>
      <c r="N275" s="179">
        <v>5.6614599936244847E-2</v>
      </c>
      <c r="O275" s="179">
        <v>-1.4656771799628987E-2</v>
      </c>
    </row>
    <row r="276" spans="2:15" hidden="1" outlineLevel="1">
      <c r="B276" s="63" t="s">
        <v>82</v>
      </c>
      <c r="C276" s="179">
        <v>0.23943661971830976</v>
      </c>
      <c r="D276" s="180">
        <v>0.52631578947368429</v>
      </c>
      <c r="E276" s="180">
        <v>0.16363636363636358</v>
      </c>
      <c r="F276" s="180">
        <v>0.20108695652173902</v>
      </c>
      <c r="G276" s="179">
        <v>-0.19690036900369001</v>
      </c>
      <c r="H276" s="179">
        <v>-0.47368421052631582</v>
      </c>
      <c r="I276" s="179">
        <v>-0.22730258835895412</v>
      </c>
      <c r="J276" s="180">
        <v>2.9628708768440148E-2</v>
      </c>
      <c r="K276" s="180">
        <v>8.4501858599241864E-2</v>
      </c>
      <c r="L276" s="180">
        <v>5.8690524920570031E-2</v>
      </c>
      <c r="M276" s="179">
        <v>-1.9098622447333624E-2</v>
      </c>
      <c r="N276" s="179">
        <v>6.8401249467556546E-2</v>
      </c>
      <c r="O276" s="179">
        <v>2.2562490493332588E-2</v>
      </c>
    </row>
    <row r="277" spans="2:15" hidden="1" outlineLevel="1">
      <c r="B277" s="63" t="s">
        <v>81</v>
      </c>
      <c r="C277" s="179">
        <v>-1.5037593984962405E-2</v>
      </c>
      <c r="D277" s="180">
        <v>2.2000000000000002</v>
      </c>
      <c r="E277" s="180">
        <v>-0.65895953757225434</v>
      </c>
      <c r="F277" s="180">
        <v>-0.50273224043715847</v>
      </c>
      <c r="G277" s="179">
        <v>-5.9113300492610876E-2</v>
      </c>
      <c r="H277" s="179">
        <v>-0.37920489296636084</v>
      </c>
      <c r="I277" s="179">
        <v>-9.9999999999999978E-2</v>
      </c>
      <c r="J277" s="180">
        <v>-5.1985981308411255E-2</v>
      </c>
      <c r="K277" s="180">
        <v>-0.10292153861186204</v>
      </c>
      <c r="L277" s="180">
        <v>-7.8905241414923832E-2</v>
      </c>
      <c r="M277" s="179">
        <v>-5.2579307121574992E-2</v>
      </c>
      <c r="N277" s="179">
        <v>-0.11444894371723635</v>
      </c>
      <c r="O277" s="179">
        <v>-8.2401537274364167E-2</v>
      </c>
    </row>
    <row r="278" spans="2:15" hidden="1" outlineLevel="1">
      <c r="B278" s="63" t="s">
        <v>80</v>
      </c>
      <c r="C278" s="179">
        <v>0.17592592592592582</v>
      </c>
      <c r="D278" s="180">
        <v>1.3333333333333335</v>
      </c>
      <c r="E278" s="180">
        <v>-0.53144654088050314</v>
      </c>
      <c r="F278" s="180">
        <v>-0.48012232415902145</v>
      </c>
      <c r="G278" s="179">
        <v>-1.3226784238082101E-2</v>
      </c>
      <c r="H278" s="179">
        <v>0.39505247376311847</v>
      </c>
      <c r="I278" s="179">
        <v>5.0162942271880784E-2</v>
      </c>
      <c r="J278" s="180">
        <v>0.10621128849341366</v>
      </c>
      <c r="K278" s="180">
        <v>0.11526647849908689</v>
      </c>
      <c r="L278" s="180">
        <v>0.11085116338423573</v>
      </c>
      <c r="M278" s="179">
        <v>7.8215240421108279E-2</v>
      </c>
      <c r="N278" s="179">
        <v>0.12177594779366063</v>
      </c>
      <c r="O278" s="179">
        <v>9.8224640913551653E-2</v>
      </c>
    </row>
    <row r="279" spans="2:15" hidden="1" outlineLevel="1">
      <c r="B279" s="63" t="s">
        <v>79</v>
      </c>
      <c r="C279" s="179">
        <v>-0.33944954128440363</v>
      </c>
      <c r="D279" s="180">
        <v>-0.45833333333333337</v>
      </c>
      <c r="E279" s="180">
        <v>-0.35862068965517246</v>
      </c>
      <c r="F279" s="180">
        <v>-0.37278106508875741</v>
      </c>
      <c r="G279" s="179">
        <v>-0.17753703294273715</v>
      </c>
      <c r="H279" s="179">
        <v>-2.168949771689499E-2</v>
      </c>
      <c r="I279" s="179">
        <v>-0.16377746422092321</v>
      </c>
      <c r="J279" s="180">
        <v>-7.9558251898136367E-2</v>
      </c>
      <c r="K279" s="180">
        <v>0.31798912772430299</v>
      </c>
      <c r="L279" s="180">
        <v>8.798184034637857E-2</v>
      </c>
      <c r="M279" s="179">
        <v>-0.10472402332043806</v>
      </c>
      <c r="N279" s="179">
        <v>0.29921222475322695</v>
      </c>
      <c r="O279" s="179">
        <v>4.2594066945896403E-2</v>
      </c>
    </row>
    <row r="280" spans="2:15" collapsed="1">
      <c r="B280" s="173">
        <v>1991</v>
      </c>
      <c r="C280" s="184">
        <v>0.15915119363395225</v>
      </c>
      <c r="D280" s="184">
        <v>0.15306122448979598</v>
      </c>
      <c r="E280" s="184">
        <v>-5.6895766954938587E-2</v>
      </c>
      <c r="F280" s="184">
        <v>-3.9699122440451262E-2</v>
      </c>
      <c r="G280" s="184">
        <v>-0.10375575279421434</v>
      </c>
      <c r="H280" s="184">
        <v>-0.32245415753661633</v>
      </c>
      <c r="I280" s="184">
        <v>-0.136825767748461</v>
      </c>
      <c r="J280" s="184">
        <v>3.5902497160201774E-2</v>
      </c>
      <c r="K280" s="184">
        <v>0.19590277759952368</v>
      </c>
      <c r="L280" s="184">
        <v>0.12347514073732735</v>
      </c>
      <c r="M280" s="184">
        <v>3.9869130411023246E-3</v>
      </c>
      <c r="N280" s="184">
        <v>0.17257283926476341</v>
      </c>
      <c r="O280" s="184">
        <v>8.708585693683224E-2</v>
      </c>
    </row>
    <row r="281" spans="2:15" hidden="1" outlineLevel="1">
      <c r="B281" s="63" t="s">
        <v>90</v>
      </c>
      <c r="C281" s="179">
        <v>0.16883116883116878</v>
      </c>
      <c r="D281" s="180">
        <v>4.666666666666667</v>
      </c>
      <c r="E281" s="180">
        <v>18</v>
      </c>
      <c r="F281" s="180">
        <v>10.727272727272727</v>
      </c>
      <c r="G281" s="179">
        <v>-0.28856465893502925</v>
      </c>
      <c r="H281" s="179">
        <v>-0.43768768768768773</v>
      </c>
      <c r="I281" s="179">
        <v>-0.30980643781413753</v>
      </c>
      <c r="J281" s="180">
        <v>8.3792340720822311E-2</v>
      </c>
      <c r="K281" s="180">
        <v>-0.14431076198999038</v>
      </c>
      <c r="L281" s="180">
        <v>-4.5502367175170977E-2</v>
      </c>
      <c r="M281" s="179">
        <v>-1.0943868545203683E-2</v>
      </c>
      <c r="N281" s="179">
        <v>-0.15383394693411201</v>
      </c>
      <c r="O281" s="179">
        <v>-8.2786793687267601E-2</v>
      </c>
    </row>
    <row r="282" spans="2:15" hidden="1" outlineLevel="1">
      <c r="B282" s="63" t="s">
        <v>89</v>
      </c>
      <c r="C282" s="179">
        <v>0.56976744186046502</v>
      </c>
      <c r="D282" s="180">
        <v>8.5</v>
      </c>
      <c r="E282" s="180" t="s">
        <v>143</v>
      </c>
      <c r="F282" s="180">
        <v>56.25</v>
      </c>
      <c r="G282" s="179">
        <v>-0.17756169308710579</v>
      </c>
      <c r="H282" s="179">
        <v>5.9055118110236116E-2</v>
      </c>
      <c r="I282" s="179">
        <v>-0.15942357024294551</v>
      </c>
      <c r="J282" s="180">
        <v>0.26355414555613432</v>
      </c>
      <c r="K282" s="180">
        <v>0.29682278417876207</v>
      </c>
      <c r="L282" s="180">
        <v>0.27975612125923055</v>
      </c>
      <c r="M282" s="179">
        <v>0.10392561365742825</v>
      </c>
      <c r="N282" s="179">
        <v>0.2944220270591027</v>
      </c>
      <c r="O282" s="179">
        <v>0.17753889051951854</v>
      </c>
    </row>
    <row r="283" spans="2:15" hidden="1" outlineLevel="1">
      <c r="B283" s="63" t="s">
        <v>88</v>
      </c>
      <c r="C283" s="179">
        <v>0.97260273972602729</v>
      </c>
      <c r="D283" s="180">
        <v>4.2</v>
      </c>
      <c r="E283" s="180" t="s">
        <v>143</v>
      </c>
      <c r="F283" s="180">
        <v>59.2</v>
      </c>
      <c r="G283" s="179">
        <v>-0.24170030480270199</v>
      </c>
      <c r="H283" s="179">
        <v>-9.1134224863793967E-2</v>
      </c>
      <c r="I283" s="179">
        <v>-0.22022884588218672</v>
      </c>
      <c r="J283" s="180">
        <v>8.7939182247791292E-2</v>
      </c>
      <c r="K283" s="180">
        <v>-8.6074615561921641E-2</v>
      </c>
      <c r="L283" s="180">
        <v>-7.7218780950460975E-4</v>
      </c>
      <c r="M283" s="179">
        <v>-6.615321470822555E-3</v>
      </c>
      <c r="N283" s="179">
        <v>-7.7899221934049634E-2</v>
      </c>
      <c r="O283" s="179">
        <v>-3.7896134512986568E-2</v>
      </c>
    </row>
    <row r="284" spans="2:15" hidden="1" outlineLevel="1">
      <c r="B284" s="63" t="s">
        <v>87</v>
      </c>
      <c r="C284" s="179">
        <v>0.63636363636363646</v>
      </c>
      <c r="D284" s="180">
        <v>-0.38888888888888884</v>
      </c>
      <c r="E284" s="180" t="s">
        <v>143</v>
      </c>
      <c r="F284" s="180">
        <v>10.666666666666666</v>
      </c>
      <c r="G284" s="179">
        <v>-0.30932143363082587</v>
      </c>
      <c r="H284" s="179">
        <v>7.0211882010801752E-2</v>
      </c>
      <c r="I284" s="179">
        <v>-0.25403933434190618</v>
      </c>
      <c r="J284" s="180">
        <v>-6.6482731110595328E-4</v>
      </c>
      <c r="K284" s="180">
        <v>-0.10241573528117576</v>
      </c>
      <c r="L284" s="180">
        <v>-6.1891838220692441E-2</v>
      </c>
      <c r="M284" s="179">
        <v>-9.8090121004153819E-2</v>
      </c>
      <c r="N284" s="179">
        <v>-8.9575628408449792E-2</v>
      </c>
      <c r="O284" s="179">
        <v>-9.366827627366936E-2</v>
      </c>
    </row>
    <row r="285" spans="2:15" hidden="1" outlineLevel="1">
      <c r="B285" s="63" t="s">
        <v>86</v>
      </c>
      <c r="C285" s="179">
        <v>-0.15254237288135597</v>
      </c>
      <c r="D285" s="180">
        <v>4</v>
      </c>
      <c r="E285" s="180" t="s">
        <v>143</v>
      </c>
      <c r="F285" s="180">
        <v>66.5</v>
      </c>
      <c r="G285" s="179">
        <v>-0.31682201509098984</v>
      </c>
      <c r="H285" s="179">
        <v>-0.24605055292259082</v>
      </c>
      <c r="I285" s="179">
        <v>-0.30383416684786546</v>
      </c>
      <c r="J285" s="180">
        <v>-0.15728398497286766</v>
      </c>
      <c r="K285" s="180">
        <v>0.12997155884610168</v>
      </c>
      <c r="L285" s="180">
        <v>1.3210862818899827E-3</v>
      </c>
      <c r="M285" s="179">
        <v>-0.19512917627642246</v>
      </c>
      <c r="N285" s="179">
        <v>0.11231156851859758</v>
      </c>
      <c r="O285" s="179">
        <v>-4.2106381848132202E-2</v>
      </c>
    </row>
    <row r="286" spans="2:15" hidden="1" outlineLevel="1">
      <c r="B286" s="63" t="s">
        <v>85</v>
      </c>
      <c r="C286" s="179">
        <v>-0.30188679245283023</v>
      </c>
      <c r="D286" s="180">
        <v>-0.875</v>
      </c>
      <c r="E286" s="180" t="s">
        <v>143</v>
      </c>
      <c r="F286" s="180">
        <v>6.75</v>
      </c>
      <c r="G286" s="179">
        <v>-0.28031669673281223</v>
      </c>
      <c r="H286" s="179">
        <v>-0.54634641407307172</v>
      </c>
      <c r="I286" s="179">
        <v>-0.34111643729704655</v>
      </c>
      <c r="J286" s="180">
        <v>-4.2955986930616974E-2</v>
      </c>
      <c r="K286" s="180">
        <v>2.2588965461653121E-2</v>
      </c>
      <c r="L286" s="180">
        <v>-2.7212903864232141E-3</v>
      </c>
      <c r="M286" s="179">
        <v>-0.10085561238092933</v>
      </c>
      <c r="N286" s="179">
        <v>-8.2347571412270115E-3</v>
      </c>
      <c r="O286" s="179">
        <v>-4.895619092275072E-2</v>
      </c>
    </row>
    <row r="287" spans="2:15" hidden="1" outlineLevel="1">
      <c r="B287" s="63" t="s">
        <v>84</v>
      </c>
      <c r="C287" s="179">
        <v>-5.084745762711862E-2</v>
      </c>
      <c r="D287" s="180">
        <v>1</v>
      </c>
      <c r="E287" s="180" t="s">
        <v>143</v>
      </c>
      <c r="F287" s="180">
        <v>34.6</v>
      </c>
      <c r="G287" s="179">
        <v>-0.21369197721117028</v>
      </c>
      <c r="H287" s="179">
        <v>-0.12902033271719038</v>
      </c>
      <c r="I287" s="179">
        <v>-0.19661497166716368</v>
      </c>
      <c r="J287" s="180">
        <v>-0.18302614659237038</v>
      </c>
      <c r="K287" s="180">
        <v>-7.2045018673665084E-2</v>
      </c>
      <c r="L287" s="180">
        <v>-0.1179906542056075</v>
      </c>
      <c r="M287" s="179">
        <v>-0.19114195062811157</v>
      </c>
      <c r="N287" s="179">
        <v>-7.1717100134646716E-2</v>
      </c>
      <c r="O287" s="179">
        <v>-0.12880394574599263</v>
      </c>
    </row>
    <row r="288" spans="2:15" hidden="1" outlineLevel="1">
      <c r="B288" s="63" t="s">
        <v>83</v>
      </c>
      <c r="C288" s="179">
        <v>0.46938775510204089</v>
      </c>
      <c r="D288" s="180">
        <v>-0.4285714285714286</v>
      </c>
      <c r="E288" s="180" t="s">
        <v>143</v>
      </c>
      <c r="F288" s="180">
        <v>39.857142857142854</v>
      </c>
      <c r="G288" s="179">
        <v>-0.12536656891495601</v>
      </c>
      <c r="H288" s="179">
        <v>-0.33857207004939383</v>
      </c>
      <c r="I288" s="179">
        <v>-0.16150391962858668</v>
      </c>
      <c r="J288" s="180">
        <v>-0.20093095422808382</v>
      </c>
      <c r="K288" s="180">
        <v>-2.9271010882391479E-2</v>
      </c>
      <c r="L288" s="180">
        <v>-0.113872496051866</v>
      </c>
      <c r="M288" s="179">
        <v>-0.1798596577619106</v>
      </c>
      <c r="N288" s="179">
        <v>-4.1698487857033784E-2</v>
      </c>
      <c r="O288" s="179">
        <v>-0.11820040899795503</v>
      </c>
    </row>
    <row r="289" spans="2:15" hidden="1" outlineLevel="1">
      <c r="B289" s="63" t="s">
        <v>82</v>
      </c>
      <c r="C289" s="179">
        <v>7.575757575757569E-2</v>
      </c>
      <c r="D289" s="180">
        <v>0.72727272727272729</v>
      </c>
      <c r="E289" s="180" t="s">
        <v>143</v>
      </c>
      <c r="F289" s="180">
        <v>15.727272727272727</v>
      </c>
      <c r="G289" s="179">
        <v>-0.39975192699565876</v>
      </c>
      <c r="H289" s="179">
        <v>0.65873015873015883</v>
      </c>
      <c r="I289" s="179">
        <v>-0.35450767534560257</v>
      </c>
      <c r="J289" s="180">
        <v>-0.18470218588465825</v>
      </c>
      <c r="K289" s="180">
        <v>0.1702558359893187</v>
      </c>
      <c r="L289" s="180">
        <v>-2.8665013158642116E-2</v>
      </c>
      <c r="M289" s="179">
        <v>-0.2432927275834289</v>
      </c>
      <c r="N289" s="179">
        <v>0.18758957929348274</v>
      </c>
      <c r="O289" s="179">
        <v>-8.5274793228723778E-2</v>
      </c>
    </row>
    <row r="290" spans="2:15" hidden="1" outlineLevel="1">
      <c r="B290" s="63" t="s">
        <v>81</v>
      </c>
      <c r="C290" s="179">
        <v>6.4000000000000057E-2</v>
      </c>
      <c r="D290" s="180">
        <v>0</v>
      </c>
      <c r="E290" s="180" t="s">
        <v>143</v>
      </c>
      <c r="F290" s="180">
        <v>17.3</v>
      </c>
      <c r="G290" s="179">
        <v>-0.37885952712100135</v>
      </c>
      <c r="H290" s="179">
        <v>0.60032626427406188</v>
      </c>
      <c r="I290" s="179">
        <v>-0.32619757852254783</v>
      </c>
      <c r="J290" s="180">
        <v>-7.9260504201680626E-2</v>
      </c>
      <c r="K290" s="180">
        <v>-1.025112020889074E-2</v>
      </c>
      <c r="L290" s="180">
        <v>-4.4034161030754748E-2</v>
      </c>
      <c r="M290" s="179">
        <v>-0.15824932382591594</v>
      </c>
      <c r="N290" s="179">
        <v>7.0493772523234632E-3</v>
      </c>
      <c r="O290" s="179">
        <v>-8.5928855941579951E-2</v>
      </c>
    </row>
    <row r="291" spans="2:15" hidden="1" outlineLevel="1">
      <c r="B291" s="63" t="s">
        <v>80</v>
      </c>
      <c r="C291" s="179">
        <v>-0.24475524475524479</v>
      </c>
      <c r="D291" s="180">
        <v>0.5</v>
      </c>
      <c r="E291" s="180" t="s">
        <v>143</v>
      </c>
      <c r="F291" s="180">
        <v>53.5</v>
      </c>
      <c r="G291" s="179">
        <v>-0.31836964688204361</v>
      </c>
      <c r="H291" s="179">
        <v>1.0843750000000001</v>
      </c>
      <c r="I291" s="179">
        <v>-0.23883770375620128</v>
      </c>
      <c r="J291" s="180">
        <v>-0.17306305006492573</v>
      </c>
      <c r="K291" s="180">
        <v>-2.4654872272377615E-2</v>
      </c>
      <c r="L291" s="180">
        <v>-0.10313781592751547</v>
      </c>
      <c r="M291" s="179">
        <v>-0.2133900989070896</v>
      </c>
      <c r="N291" s="179">
        <v>1.5903081962037824E-2</v>
      </c>
      <c r="O291" s="179">
        <v>-0.12240455983213805</v>
      </c>
    </row>
    <row r="292" spans="2:15" hidden="1" outlineLevel="1">
      <c r="B292" s="63" t="s">
        <v>79</v>
      </c>
      <c r="C292" s="179">
        <v>0.29761904761904767</v>
      </c>
      <c r="D292" s="180">
        <v>3.8</v>
      </c>
      <c r="E292" s="180" t="s">
        <v>143</v>
      </c>
      <c r="F292" s="180">
        <v>32.799999999999997</v>
      </c>
      <c r="G292" s="179">
        <v>-0.2767250339809707</v>
      </c>
      <c r="H292" s="179">
        <v>0.32928679817905926</v>
      </c>
      <c r="I292" s="179">
        <v>-0.24639222239100711</v>
      </c>
      <c r="J292" s="180">
        <v>-0.10159921671018279</v>
      </c>
      <c r="K292" s="180">
        <v>-0.11580014993164878</v>
      </c>
      <c r="L292" s="180">
        <v>-0.10763921450944347</v>
      </c>
      <c r="M292" s="179">
        <v>-0.15103154778425387</v>
      </c>
      <c r="N292" s="179">
        <v>-9.7017483716146713E-2</v>
      </c>
      <c r="O292" s="179">
        <v>-0.13209757856155746</v>
      </c>
    </row>
    <row r="293" spans="2:15" collapsed="1">
      <c r="B293" s="173">
        <v>1990</v>
      </c>
      <c r="C293" s="184">
        <v>0.18927444794952675</v>
      </c>
      <c r="D293" s="184">
        <v>1.2528735632183907</v>
      </c>
      <c r="E293" s="184">
        <v>438.4</v>
      </c>
      <c r="F293" s="184">
        <v>25.010869565217391</v>
      </c>
      <c r="G293" s="184">
        <v>-0.27680660906517685</v>
      </c>
      <c r="H293" s="184">
        <v>-0.11565527791942887</v>
      </c>
      <c r="I293" s="184">
        <v>-0.25631431850751885</v>
      </c>
      <c r="J293" s="184">
        <v>-6.8688036534959696E-2</v>
      </c>
      <c r="K293" s="184">
        <v>-5.4656108158336325E-3</v>
      </c>
      <c r="L293" s="184">
        <v>-3.5116281591775378E-2</v>
      </c>
      <c r="M293" s="184">
        <v>-0.12610592366038154</v>
      </c>
      <c r="N293" s="184">
        <v>-5.3897412583842064E-3</v>
      </c>
      <c r="O293" s="184">
        <v>-7.0497946129001954E-2</v>
      </c>
    </row>
    <row r="294" spans="2:15" hidden="1" outlineLevel="1">
      <c r="B294" s="63" t="s">
        <v>90</v>
      </c>
      <c r="C294" s="179">
        <v>-0.22999999999999998</v>
      </c>
      <c r="D294" s="180">
        <v>2</v>
      </c>
      <c r="E294" s="180" t="s">
        <v>143</v>
      </c>
      <c r="F294" s="180">
        <v>4.5</v>
      </c>
      <c r="G294" s="179">
        <v>-0.25777489818585708</v>
      </c>
      <c r="H294" s="179">
        <v>9.9009900990099098E-2</v>
      </c>
      <c r="I294" s="179">
        <v>-0.22178761651131829</v>
      </c>
      <c r="J294" s="180">
        <v>-0.28788065970720855</v>
      </c>
      <c r="K294" s="180">
        <v>0.26101312379837838</v>
      </c>
      <c r="L294" s="180">
        <v>-5.4631997726626857E-2</v>
      </c>
      <c r="M294" s="179">
        <v>-0.28012660567415215</v>
      </c>
      <c r="N294" s="179">
        <v>0.25340122523669351</v>
      </c>
      <c r="O294" s="179">
        <v>-8.4110373856361997E-2</v>
      </c>
    </row>
    <row r="295" spans="2:15" hidden="1" outlineLevel="1">
      <c r="B295" s="63" t="s">
        <v>89</v>
      </c>
      <c r="C295" s="179">
        <v>0.48275862068965525</v>
      </c>
      <c r="D295" s="180">
        <v>-0.5</v>
      </c>
      <c r="E295" s="180" t="s">
        <v>143</v>
      </c>
      <c r="F295" s="180">
        <v>-0.5</v>
      </c>
      <c r="G295" s="179">
        <v>-0.14449493184201323</v>
      </c>
      <c r="H295" s="179">
        <v>-0.16171617161716167</v>
      </c>
      <c r="I295" s="179">
        <v>-0.14584004640072179</v>
      </c>
      <c r="J295" s="180">
        <v>-0.28225258292550304</v>
      </c>
      <c r="K295" s="180">
        <v>-8.5272378866684928E-2</v>
      </c>
      <c r="L295" s="180">
        <v>-0.19816134938257179</v>
      </c>
      <c r="M295" s="179">
        <v>-0.23628268067130953</v>
      </c>
      <c r="N295" s="179">
        <v>-8.9277993947254664E-2</v>
      </c>
      <c r="O295" s="179">
        <v>-0.18547627941725808</v>
      </c>
    </row>
    <row r="296" spans="2:15" hidden="1" outlineLevel="1">
      <c r="B296" s="63" t="s">
        <v>88</v>
      </c>
      <c r="C296" s="179">
        <v>0.32727272727272738</v>
      </c>
      <c r="D296" s="180">
        <v>0.66666666666666674</v>
      </c>
      <c r="E296" s="180" t="s">
        <v>143</v>
      </c>
      <c r="F296" s="180">
        <v>0.66666666666666674</v>
      </c>
      <c r="G296" s="179">
        <v>-0.15301423388222157</v>
      </c>
      <c r="H296" s="179">
        <v>-0.17016029593094939</v>
      </c>
      <c r="I296" s="179">
        <v>-0.15550253504324485</v>
      </c>
      <c r="J296" s="180">
        <v>-0.11318290868231651</v>
      </c>
      <c r="K296" s="180">
        <v>6.5392036484827276E-2</v>
      </c>
      <c r="L296" s="180">
        <v>-3.0325227072956373E-2</v>
      </c>
      <c r="M296" s="179">
        <v>-0.12468564424438389</v>
      </c>
      <c r="N296" s="179">
        <v>4.6867929407201414E-2</v>
      </c>
      <c r="O296" s="179">
        <v>-5.6863922716178794E-2</v>
      </c>
    </row>
    <row r="297" spans="2:15" hidden="1" outlineLevel="1">
      <c r="B297" s="63" t="s">
        <v>87</v>
      </c>
      <c r="C297" s="179">
        <v>0.11594202898550732</v>
      </c>
      <c r="D297" s="180">
        <v>2.6</v>
      </c>
      <c r="E297" s="180" t="s">
        <v>143</v>
      </c>
      <c r="F297" s="180">
        <v>2.6</v>
      </c>
      <c r="G297" s="179">
        <v>-0.12386744445823505</v>
      </c>
      <c r="H297" s="179">
        <v>-0.3539989264626946</v>
      </c>
      <c r="I297" s="179">
        <v>-0.16708669354838712</v>
      </c>
      <c r="J297" s="180">
        <v>-0.15041373662063318</v>
      </c>
      <c r="K297" s="180">
        <v>0.29781280338073213</v>
      </c>
      <c r="L297" s="180">
        <v>7.2468089335661956E-2</v>
      </c>
      <c r="M297" s="179">
        <v>-0.14150047483380812</v>
      </c>
      <c r="N297" s="179">
        <v>0.23513471663053576</v>
      </c>
      <c r="O297" s="179">
        <v>2.0034312911616503E-2</v>
      </c>
    </row>
    <row r="298" spans="2:15" hidden="1" outlineLevel="1">
      <c r="B298" s="63" t="s">
        <v>86</v>
      </c>
      <c r="C298" s="179">
        <v>-0.39175257731958768</v>
      </c>
      <c r="D298" s="180">
        <v>-0.66666666666666674</v>
      </c>
      <c r="E298" s="180" t="s">
        <v>143</v>
      </c>
      <c r="F298" s="180">
        <v>-0.66666666666666674</v>
      </c>
      <c r="G298" s="179">
        <v>-0.21096869090144987</v>
      </c>
      <c r="H298" s="179">
        <v>1.3610888710968716E-2</v>
      </c>
      <c r="I298" s="179">
        <v>-0.17752608047690011</v>
      </c>
      <c r="J298" s="180">
        <v>5.449263454428066E-2</v>
      </c>
      <c r="K298" s="180">
        <v>0.33327314313229817</v>
      </c>
      <c r="L298" s="180">
        <v>0.19212254479541202</v>
      </c>
      <c r="M298" s="179">
        <v>-2.4701803623756624E-2</v>
      </c>
      <c r="N298" s="179">
        <v>0.31092201757823434</v>
      </c>
      <c r="O298" s="179">
        <v>0.11773021001615502</v>
      </c>
    </row>
    <row r="299" spans="2:15" hidden="1" outlineLevel="1">
      <c r="B299" s="63" t="s">
        <v>85</v>
      </c>
      <c r="C299" s="179">
        <v>0.17777777777777781</v>
      </c>
      <c r="D299" s="180">
        <v>-0.19999999999999996</v>
      </c>
      <c r="E299" s="180">
        <v>-1</v>
      </c>
      <c r="F299" s="180">
        <v>-0.4285714285714286</v>
      </c>
      <c r="G299" s="179">
        <v>-0.25907774560035646</v>
      </c>
      <c r="H299" s="179">
        <v>-6.3865546218487834E-3</v>
      </c>
      <c r="I299" s="179">
        <v>-0.2133560394112638</v>
      </c>
      <c r="J299" s="180">
        <v>-4.808659856685471E-2</v>
      </c>
      <c r="K299" s="180">
        <v>0.29703876009513608</v>
      </c>
      <c r="L299" s="180">
        <v>0.1377505066426481</v>
      </c>
      <c r="M299" s="179">
        <v>-0.10924714467690044</v>
      </c>
      <c r="N299" s="179">
        <v>0.27502424830261885</v>
      </c>
      <c r="O299" s="179">
        <v>7.1747547312036808E-2</v>
      </c>
    </row>
    <row r="300" spans="2:15" hidden="1" outlineLevel="1">
      <c r="B300" s="63" t="s">
        <v>84</v>
      </c>
      <c r="C300" s="179">
        <v>0.96666666666666656</v>
      </c>
      <c r="D300" s="180">
        <v>0</v>
      </c>
      <c r="E300" s="180" t="s">
        <v>143</v>
      </c>
      <c r="F300" s="180">
        <v>0</v>
      </c>
      <c r="G300" s="179">
        <v>-0.38142007048356341</v>
      </c>
      <c r="H300" s="179">
        <v>-6.6103562247521452E-3</v>
      </c>
      <c r="I300" s="179">
        <v>-0.33047124600638977</v>
      </c>
      <c r="J300" s="180">
        <v>-3.7011557512383053E-2</v>
      </c>
      <c r="K300" s="180">
        <v>0.58372632083766285</v>
      </c>
      <c r="L300" s="180">
        <v>0.25012016120087255</v>
      </c>
      <c r="M300" s="179">
        <v>-0.16479231299551877</v>
      </c>
      <c r="N300" s="179">
        <v>0.52578843034781042</v>
      </c>
      <c r="O300" s="179">
        <v>9.3566699478162318E-2</v>
      </c>
    </row>
    <row r="301" spans="2:15" hidden="1" outlineLevel="1">
      <c r="B301" s="63" t="s">
        <v>83</v>
      </c>
      <c r="C301" s="179">
        <v>0.36111111111111116</v>
      </c>
      <c r="D301" s="180">
        <v>-0.22222222222222221</v>
      </c>
      <c r="E301" s="180" t="s">
        <v>143</v>
      </c>
      <c r="F301" s="180">
        <v>-0.22222222222222221</v>
      </c>
      <c r="G301" s="179">
        <v>-0.3625423530786307</v>
      </c>
      <c r="H301" s="179">
        <v>-0.1280344557556774</v>
      </c>
      <c r="I301" s="179">
        <v>-0.33209638064253766</v>
      </c>
      <c r="J301" s="180">
        <v>4.5417680454176823E-2</v>
      </c>
      <c r="K301" s="180">
        <v>0.49887000098260792</v>
      </c>
      <c r="L301" s="180">
        <v>0.23488596473220702</v>
      </c>
      <c r="M301" s="179">
        <v>-0.10779403365405738</v>
      </c>
      <c r="N301" s="179">
        <v>0.42897677667190504</v>
      </c>
      <c r="O301" s="179">
        <v>7.189829022358607E-2</v>
      </c>
    </row>
    <row r="302" spans="2:15" hidden="1" outlineLevel="1">
      <c r="B302" s="63" t="s">
        <v>82</v>
      </c>
      <c r="C302" s="179">
        <v>0.10000000000000009</v>
      </c>
      <c r="D302" s="180">
        <v>-0.44999999999999996</v>
      </c>
      <c r="E302" s="180" t="s">
        <v>143</v>
      </c>
      <c r="F302" s="180">
        <v>-0.44999999999999996</v>
      </c>
      <c r="G302" s="179">
        <v>-3.1906681533579229E-2</v>
      </c>
      <c r="H302" s="179">
        <v>-0.66798418972332008</v>
      </c>
      <c r="I302" s="179">
        <v>-0.1051832738863171</v>
      </c>
      <c r="J302" s="180">
        <v>0.1961608405738533</v>
      </c>
      <c r="K302" s="180">
        <v>0.18043621943159294</v>
      </c>
      <c r="L302" s="180">
        <v>0.18919710001350931</v>
      </c>
      <c r="M302" s="179">
        <v>0.12276614406315089</v>
      </c>
      <c r="N302" s="179">
        <v>0.1196488412705905</v>
      </c>
      <c r="O302" s="179">
        <v>0.12162091865929159</v>
      </c>
    </row>
    <row r="303" spans="2:15" hidden="1" outlineLevel="1">
      <c r="B303" s="63" t="s">
        <v>81</v>
      </c>
      <c r="C303" s="179">
        <v>0.58227848101265822</v>
      </c>
      <c r="D303" s="180">
        <v>0.25</v>
      </c>
      <c r="E303" s="180" t="s">
        <v>143</v>
      </c>
      <c r="F303" s="180">
        <v>0.25</v>
      </c>
      <c r="G303" s="179">
        <v>-9.2935239697224503E-2</v>
      </c>
      <c r="H303" s="179">
        <v>-0.52369852369852365</v>
      </c>
      <c r="I303" s="179">
        <v>-0.13500796842983986</v>
      </c>
      <c r="J303" s="180">
        <v>1.1104754854123211E-3</v>
      </c>
      <c r="K303" s="180">
        <v>0.55275803383722089</v>
      </c>
      <c r="L303" s="180">
        <v>0.22287956534862663</v>
      </c>
      <c r="M303" s="179">
        <v>-2.4559888713004296E-2</v>
      </c>
      <c r="N303" s="179">
        <v>0.48760874676698807</v>
      </c>
      <c r="O303" s="179">
        <v>0.14842993058974896</v>
      </c>
    </row>
    <row r="304" spans="2:15" hidden="1" outlineLevel="1">
      <c r="B304" s="63" t="s">
        <v>80</v>
      </c>
      <c r="C304" s="179">
        <v>1.6481481481481484</v>
      </c>
      <c r="D304" s="180">
        <v>-0.5</v>
      </c>
      <c r="E304" s="180">
        <v>-1</v>
      </c>
      <c r="F304" s="180">
        <v>-0.53846153846153844</v>
      </c>
      <c r="G304" s="179">
        <v>-5.6948011690727163E-2</v>
      </c>
      <c r="H304" s="179">
        <v>-0.50426026336173502</v>
      </c>
      <c r="I304" s="179">
        <v>-0.10284533460499123</v>
      </c>
      <c r="J304" s="180">
        <v>-8.1568402976530674E-3</v>
      </c>
      <c r="K304" s="180">
        <v>0.30727705742259848</v>
      </c>
      <c r="L304" s="180">
        <v>0.11906845689158319</v>
      </c>
      <c r="M304" s="179">
        <v>-2.0046299829555525E-2</v>
      </c>
      <c r="N304" s="179">
        <v>0.25531282508545106</v>
      </c>
      <c r="O304" s="179">
        <v>7.3383084577114399E-2</v>
      </c>
    </row>
    <row r="305" spans="2:15" hidden="1" outlineLevel="1">
      <c r="B305" s="63" t="s">
        <v>79</v>
      </c>
      <c r="C305" s="179">
        <v>0.21739130434782616</v>
      </c>
      <c r="D305" s="180">
        <v>-0.2857142857142857</v>
      </c>
      <c r="E305" s="180" t="s">
        <v>143</v>
      </c>
      <c r="F305" s="180">
        <v>-0.2857142857142857</v>
      </c>
      <c r="G305" s="179">
        <v>6.487867177522344E-2</v>
      </c>
      <c r="H305" s="179">
        <v>-0.52107558139534882</v>
      </c>
      <c r="I305" s="179">
        <v>3.4296166450726862E-3</v>
      </c>
      <c r="J305" s="180">
        <v>-1.0942896801058755E-2</v>
      </c>
      <c r="K305" s="180">
        <v>9.1552346570397125E-2</v>
      </c>
      <c r="L305" s="180">
        <v>3.0200564207597536E-2</v>
      </c>
      <c r="M305" s="179">
        <v>1.0186915887850478E-2</v>
      </c>
      <c r="N305" s="179">
        <v>5.3496456141934878E-2</v>
      </c>
      <c r="O305" s="179">
        <v>2.4957275484596142E-2</v>
      </c>
    </row>
    <row r="306" spans="2:15" collapsed="1">
      <c r="B306" s="173">
        <v>1989</v>
      </c>
      <c r="C306" s="184">
        <v>0.2646276595744681</v>
      </c>
      <c r="D306" s="184">
        <v>-8.4210526315789513E-2</v>
      </c>
      <c r="E306" s="184">
        <v>0</v>
      </c>
      <c r="F306" s="184">
        <v>-7.999999999999996E-2</v>
      </c>
      <c r="G306" s="184">
        <v>-0.18080347633451199</v>
      </c>
      <c r="H306" s="184">
        <v>-0.2094335819391252</v>
      </c>
      <c r="I306" s="184">
        <v>-0.18455868355929694</v>
      </c>
      <c r="J306" s="184">
        <v>-5.9447527029635405E-2</v>
      </c>
      <c r="K306" s="184">
        <v>0.28200999499268531</v>
      </c>
      <c r="L306" s="184">
        <v>9.548998351623883E-2</v>
      </c>
      <c r="M306" s="184">
        <v>-9.6406157656263147E-2</v>
      </c>
      <c r="N306" s="184">
        <v>0.24510614082085458</v>
      </c>
      <c r="O306" s="184">
        <v>3.4273152041215837E-2</v>
      </c>
    </row>
    <row r="307" spans="2:15" hidden="1" outlineLevel="1">
      <c r="B307" s="63" t="s">
        <v>90</v>
      </c>
      <c r="C307" s="179">
        <v>0.85185185185185186</v>
      </c>
      <c r="D307" s="180">
        <v>-0.66666666666666674</v>
      </c>
      <c r="E307" s="180" t="s">
        <v>143</v>
      </c>
      <c r="F307" s="180">
        <v>-0.66666666666666674</v>
      </c>
      <c r="G307" s="179">
        <v>-8.6265223274695546E-2</v>
      </c>
      <c r="H307" s="179">
        <v>-1.2224938875305624E-2</v>
      </c>
      <c r="I307" s="179">
        <v>-7.930426787219369E-2</v>
      </c>
      <c r="J307" s="180">
        <v>0.2118422037577663</v>
      </c>
      <c r="K307" s="180">
        <v>0.26968796433878151</v>
      </c>
      <c r="L307" s="180">
        <v>0.23576664764496735</v>
      </c>
      <c r="M307" s="179">
        <v>0.12128905238070575</v>
      </c>
      <c r="N307" s="179">
        <v>0.25226661352993918</v>
      </c>
      <c r="O307" s="179">
        <v>0.16609857522666838</v>
      </c>
    </row>
    <row r="308" spans="2:15" hidden="1" outlineLevel="1">
      <c r="B308" s="63" t="s">
        <v>89</v>
      </c>
      <c r="C308" s="179">
        <v>3.5714285714285809E-2</v>
      </c>
      <c r="D308" s="180" t="s">
        <v>143</v>
      </c>
      <c r="E308" s="180">
        <v>-1</v>
      </c>
      <c r="F308" s="180">
        <v>0.14285714285714279</v>
      </c>
      <c r="G308" s="179">
        <v>1.6052276440088109E-2</v>
      </c>
      <c r="H308" s="179">
        <v>0.16763005780346818</v>
      </c>
      <c r="I308" s="179">
        <v>2.646027650988958E-2</v>
      </c>
      <c r="J308" s="180">
        <v>9.1556610773111835E-2</v>
      </c>
      <c r="K308" s="180">
        <v>0.69552100255279647</v>
      </c>
      <c r="L308" s="180">
        <v>0.287315397537798</v>
      </c>
      <c r="M308" s="179">
        <v>6.5805164147866968E-2</v>
      </c>
      <c r="N308" s="179">
        <v>0.65509838998211101</v>
      </c>
      <c r="O308" s="179">
        <v>0.21535975011804021</v>
      </c>
    </row>
    <row r="309" spans="2:15" hidden="1" outlineLevel="1">
      <c r="B309" s="63" t="s">
        <v>88</v>
      </c>
      <c r="C309" s="179">
        <v>0.89655172413793105</v>
      </c>
      <c r="D309" s="180">
        <v>-0.25</v>
      </c>
      <c r="E309" s="180" t="s">
        <v>143</v>
      </c>
      <c r="F309" s="180">
        <v>-0.25</v>
      </c>
      <c r="G309" s="179">
        <v>-5.1300721519825232E-2</v>
      </c>
      <c r="H309" s="179">
        <v>0.24069352371239172</v>
      </c>
      <c r="I309" s="179">
        <v>-1.7752519334427008E-2</v>
      </c>
      <c r="J309" s="180">
        <v>7.4495855902890984E-2</v>
      </c>
      <c r="K309" s="180">
        <v>0.28853629870716935</v>
      </c>
      <c r="L309" s="180">
        <v>0.16422832019405709</v>
      </c>
      <c r="M309" s="179">
        <v>3.3481850347267805E-2</v>
      </c>
      <c r="N309" s="179">
        <v>0.28448061114340284</v>
      </c>
      <c r="O309" s="179">
        <v>0.12000515227845199</v>
      </c>
    </row>
    <row r="310" spans="2:15" hidden="1" outlineLevel="1">
      <c r="B310" s="63" t="s">
        <v>87</v>
      </c>
      <c r="C310" s="179">
        <v>0.37999999999999989</v>
      </c>
      <c r="D310" s="180" t="s">
        <v>143</v>
      </c>
      <c r="E310" s="180" t="s">
        <v>143</v>
      </c>
      <c r="F310" s="180" t="s">
        <v>143</v>
      </c>
      <c r="G310" s="179">
        <v>-0.20204020996335548</v>
      </c>
      <c r="H310" s="179">
        <v>0.10695187165775399</v>
      </c>
      <c r="I310" s="179">
        <v>-0.15789473684210531</v>
      </c>
      <c r="J310" s="180">
        <v>0.2800592871086689</v>
      </c>
      <c r="K310" s="180">
        <v>0.36256468116562268</v>
      </c>
      <c r="L310" s="180">
        <v>0.31979762016302815</v>
      </c>
      <c r="M310" s="179">
        <v>7.704671648645256E-2</v>
      </c>
      <c r="N310" s="179">
        <v>0.33296639031270425</v>
      </c>
      <c r="O310" s="179">
        <v>0.17369275738876255</v>
      </c>
    </row>
    <row r="311" spans="2:15" hidden="1" outlineLevel="1">
      <c r="B311" s="63" t="s">
        <v>86</v>
      </c>
      <c r="C311" s="179">
        <v>0.42647058823529416</v>
      </c>
      <c r="D311" s="180" t="s">
        <v>143</v>
      </c>
      <c r="E311" s="180">
        <v>-1</v>
      </c>
      <c r="F311" s="180">
        <v>1</v>
      </c>
      <c r="G311" s="179">
        <v>-0.1656732117812062</v>
      </c>
      <c r="H311" s="179">
        <v>-0.20723579815931448</v>
      </c>
      <c r="I311" s="179">
        <v>-0.17213640625771109</v>
      </c>
      <c r="J311" s="180">
        <v>0.29010032178686362</v>
      </c>
      <c r="K311" s="180">
        <v>0.38652201126643027</v>
      </c>
      <c r="L311" s="180">
        <v>0.33596665343390231</v>
      </c>
      <c r="M311" s="179">
        <v>0.11154948962036926</v>
      </c>
      <c r="N311" s="179">
        <v>0.31737895940115779</v>
      </c>
      <c r="O311" s="179">
        <v>0.19048561812370957</v>
      </c>
    </row>
    <row r="312" spans="2:15" hidden="1" outlineLevel="1">
      <c r="B312" s="63" t="s">
        <v>85</v>
      </c>
      <c r="C312" s="179">
        <v>0</v>
      </c>
      <c r="D312" s="180">
        <v>4</v>
      </c>
      <c r="E312" s="180">
        <v>-0.33333333333333337</v>
      </c>
      <c r="F312" s="180">
        <v>0.75</v>
      </c>
      <c r="G312" s="179">
        <v>-0.14430041936713689</v>
      </c>
      <c r="H312" s="179">
        <v>-0.3290482634190347</v>
      </c>
      <c r="I312" s="179">
        <v>-0.18490977592702751</v>
      </c>
      <c r="J312" s="180">
        <v>-0.21298296136309092</v>
      </c>
      <c r="K312" s="180">
        <v>0.1293759962217369</v>
      </c>
      <c r="L312" s="180">
        <v>-5.9458887065177102E-2</v>
      </c>
      <c r="M312" s="179">
        <v>-0.19385606126533805</v>
      </c>
      <c r="N312" s="179">
        <v>7.6256589592358592E-2</v>
      </c>
      <c r="O312" s="179">
        <v>-8.5786181909306425E-2</v>
      </c>
    </row>
    <row r="313" spans="2:15" hidden="1" outlineLevel="1">
      <c r="B313" s="63" t="s">
        <v>84</v>
      </c>
      <c r="C313" s="179">
        <v>-0.11764705882352944</v>
      </c>
      <c r="D313" s="180">
        <v>-0.82758620689655171</v>
      </c>
      <c r="E313" s="180" t="s">
        <v>143</v>
      </c>
      <c r="F313" s="180">
        <v>-0.82758620689655171</v>
      </c>
      <c r="G313" s="179">
        <v>-6.092664930555558E-2</v>
      </c>
      <c r="H313" s="179">
        <v>-0.21617731721358668</v>
      </c>
      <c r="I313" s="179">
        <v>-8.5547338628686243E-2</v>
      </c>
      <c r="J313" s="180">
        <v>0.14119725220804713</v>
      </c>
      <c r="K313" s="180">
        <v>0.15399160632753772</v>
      </c>
      <c r="L313" s="180">
        <v>0.14708002883922133</v>
      </c>
      <c r="M313" s="179">
        <v>5.5628837843984424E-2</v>
      </c>
      <c r="N313" s="179">
        <v>0.10274244833068358</v>
      </c>
      <c r="O313" s="179">
        <v>7.2775929408360973E-2</v>
      </c>
    </row>
    <row r="314" spans="2:15" hidden="1" outlineLevel="1">
      <c r="B314" s="63" t="s">
        <v>83</v>
      </c>
      <c r="C314" s="179">
        <v>-0.36842105263157898</v>
      </c>
      <c r="D314" s="180">
        <v>-0.4375</v>
      </c>
      <c r="E314" s="180" t="s">
        <v>143</v>
      </c>
      <c r="F314" s="180">
        <v>-0.4375</v>
      </c>
      <c r="G314" s="179">
        <v>-0.10624967368036342</v>
      </c>
      <c r="H314" s="179">
        <v>-2.1830716200689437E-2</v>
      </c>
      <c r="I314" s="179">
        <v>-9.6122036390369425E-2</v>
      </c>
      <c r="J314" s="180">
        <v>-5.9122126007763565E-2</v>
      </c>
      <c r="K314" s="180">
        <v>-8.9876587372563099E-2</v>
      </c>
      <c r="L314" s="180">
        <v>-7.2221693172078827E-2</v>
      </c>
      <c r="M314" s="179">
        <v>-7.7886037231348904E-2</v>
      </c>
      <c r="N314" s="179">
        <v>-8.2762762762762732E-2</v>
      </c>
      <c r="O314" s="179">
        <v>-7.952436038847488E-2</v>
      </c>
    </row>
    <row r="315" spans="2:15" hidden="1" outlineLevel="1">
      <c r="B315" s="63" t="s">
        <v>82</v>
      </c>
      <c r="C315" s="179">
        <v>0.33333333333333326</v>
      </c>
      <c r="D315" s="180">
        <v>1.2222222222222223</v>
      </c>
      <c r="E315" s="180" t="s">
        <v>143</v>
      </c>
      <c r="F315" s="180">
        <v>1.2222222222222223</v>
      </c>
      <c r="G315" s="179">
        <v>-0.12430524260177256</v>
      </c>
      <c r="H315" s="179">
        <v>-5.8312655086848686E-2</v>
      </c>
      <c r="I315" s="179">
        <v>-0.11717807852070217</v>
      </c>
      <c r="J315" s="180">
        <v>7.3302971155931429E-2</v>
      </c>
      <c r="K315" s="180">
        <v>0.30734463276836155</v>
      </c>
      <c r="L315" s="180">
        <v>0.1657217847769028</v>
      </c>
      <c r="M315" s="179">
        <v>1.6747659445954799E-3</v>
      </c>
      <c r="N315" s="179">
        <v>0.27195773548658231</v>
      </c>
      <c r="O315" s="179">
        <v>8.6492087415222407E-2</v>
      </c>
    </row>
    <row r="316" spans="2:15" hidden="1" outlineLevel="1">
      <c r="B316" s="63" t="s">
        <v>81</v>
      </c>
      <c r="C316" s="179">
        <v>-0.15957446808510634</v>
      </c>
      <c r="D316" s="180">
        <v>-0.61904761904761907</v>
      </c>
      <c r="E316" s="180" t="s">
        <v>143</v>
      </c>
      <c r="F316" s="180">
        <v>-0.61904761904761907</v>
      </c>
      <c r="G316" s="179">
        <v>-7.2108631184641836E-2</v>
      </c>
      <c r="H316" s="179">
        <v>-0.31286705819540839</v>
      </c>
      <c r="I316" s="179">
        <v>-0.10281201062163814</v>
      </c>
      <c r="J316" s="180">
        <v>0.2049223533227913</v>
      </c>
      <c r="K316" s="180">
        <v>0.60080128205128203</v>
      </c>
      <c r="L316" s="180">
        <v>0.33793716178014699</v>
      </c>
      <c r="M316" s="179">
        <v>0.10911896148116629</v>
      </c>
      <c r="N316" s="179">
        <v>0.48157179683689821</v>
      </c>
      <c r="O316" s="179">
        <v>0.21203195687746645</v>
      </c>
    </row>
    <row r="317" spans="2:15" hidden="1" outlineLevel="1">
      <c r="B317" s="63" t="s">
        <v>80</v>
      </c>
      <c r="C317" s="179">
        <v>-0.25</v>
      </c>
      <c r="D317" s="180">
        <v>1.4</v>
      </c>
      <c r="E317" s="180" t="s">
        <v>143</v>
      </c>
      <c r="F317" s="180">
        <v>1.6</v>
      </c>
      <c r="G317" s="179">
        <v>-0.10339077265147301</v>
      </c>
      <c r="H317" s="179">
        <v>-0.22787081339712922</v>
      </c>
      <c r="I317" s="179">
        <v>-0.11798107255520507</v>
      </c>
      <c r="J317" s="180">
        <v>3.6410826844642141E-2</v>
      </c>
      <c r="K317" s="180">
        <v>0.26413327089047978</v>
      </c>
      <c r="L317" s="180">
        <v>0.11761337882004907</v>
      </c>
      <c r="M317" s="179">
        <v>-8.3501513622603607E-3</v>
      </c>
      <c r="N317" s="179">
        <v>0.21469402491124612</v>
      </c>
      <c r="O317" s="179">
        <v>5.7537460672959062E-2</v>
      </c>
    </row>
    <row r="318" spans="2:15" hidden="1" outlineLevel="1">
      <c r="B318" s="63" t="s">
        <v>79</v>
      </c>
      <c r="C318" s="179">
        <v>-0.15853658536585369</v>
      </c>
      <c r="D318" s="180">
        <v>-0.69565217391304346</v>
      </c>
      <c r="E318" s="180" t="s">
        <v>143</v>
      </c>
      <c r="F318" s="180">
        <v>-0.69565217391304346</v>
      </c>
      <c r="G318" s="179">
        <v>-0.15770223752151458</v>
      </c>
      <c r="H318" s="179">
        <v>-0.2649572649572649</v>
      </c>
      <c r="I318" s="179">
        <v>-0.17039706626201312</v>
      </c>
      <c r="J318" s="180">
        <v>0.20940854967792299</v>
      </c>
      <c r="K318" s="180">
        <v>0.40172727886107551</v>
      </c>
      <c r="L318" s="180">
        <v>0.27989909981204875</v>
      </c>
      <c r="M318" s="179">
        <v>7.9064138765631231E-2</v>
      </c>
      <c r="N318" s="179">
        <v>0.32680443246480984</v>
      </c>
      <c r="O318" s="179">
        <v>0.1524512500221793</v>
      </c>
    </row>
    <row r="319" spans="2:15" collapsed="1">
      <c r="B319" s="173">
        <v>1988</v>
      </c>
      <c r="C319" s="184">
        <v>7.4285714285714288E-2</v>
      </c>
      <c r="D319" s="184">
        <v>-0.17391304347826086</v>
      </c>
      <c r="E319" s="184">
        <v>-0.6875</v>
      </c>
      <c r="F319" s="184">
        <v>-0.23664122137404575</v>
      </c>
      <c r="G319" s="184">
        <v>-0.10847838354023787</v>
      </c>
      <c r="H319" s="184">
        <v>-0.12321939839524942</v>
      </c>
      <c r="I319" s="184">
        <v>-0.11044003857099183</v>
      </c>
      <c r="J319" s="184">
        <v>9.4798592798509551E-2</v>
      </c>
      <c r="K319" s="184">
        <v>0.27964770771298975</v>
      </c>
      <c r="L319" s="184">
        <v>0.17159186798082704</v>
      </c>
      <c r="M319" s="184">
        <v>2.2844378429103473E-2</v>
      </c>
      <c r="N319" s="184">
        <v>0.23685136652938965</v>
      </c>
      <c r="O319" s="184">
        <v>9.5366478429720791E-2</v>
      </c>
    </row>
    <row r="320" spans="2:15" hidden="1" outlineLevel="1">
      <c r="B320" s="63" t="s">
        <v>90</v>
      </c>
      <c r="C320" s="179">
        <v>-0.18181818181818177</v>
      </c>
      <c r="D320" s="180">
        <v>-0.96078431372549022</v>
      </c>
      <c r="E320" s="180" t="s">
        <v>143</v>
      </c>
      <c r="F320" s="180">
        <v>-0.96078431372549022</v>
      </c>
      <c r="G320" s="179">
        <v>-5.491167772360328E-2</v>
      </c>
      <c r="H320" s="179">
        <v>-0.46301969365426698</v>
      </c>
      <c r="I320" s="179">
        <v>-0.11793728034603945</v>
      </c>
      <c r="J320" s="180">
        <v>0.37029438916811985</v>
      </c>
      <c r="K320" s="180">
        <v>0.43770504310673686</v>
      </c>
      <c r="L320" s="180">
        <v>0.39739303787762603</v>
      </c>
      <c r="M320" s="179">
        <v>0.19777832940300355</v>
      </c>
      <c r="N320" s="179">
        <v>0.30409926590008451</v>
      </c>
      <c r="O320" s="179">
        <v>0.23214548203523666</v>
      </c>
    </row>
    <row r="321" spans="2:15" hidden="1" outlineLevel="1">
      <c r="B321" s="63" t="s">
        <v>89</v>
      </c>
      <c r="C321" s="179">
        <v>9.8039215686274606E-2</v>
      </c>
      <c r="D321" s="180">
        <v>-1</v>
      </c>
      <c r="E321" s="180" t="s">
        <v>143</v>
      </c>
      <c r="F321" s="180">
        <v>-0.88135593220338981</v>
      </c>
      <c r="G321" s="179">
        <v>-0.14157673312602892</v>
      </c>
      <c r="H321" s="179">
        <v>-0.47175572519083975</v>
      </c>
      <c r="I321" s="179">
        <v>-0.17690297288467816</v>
      </c>
      <c r="J321" s="180">
        <v>0.27959745561568394</v>
      </c>
      <c r="K321" s="180">
        <v>8.6119979835321825E-2</v>
      </c>
      <c r="L321" s="180">
        <v>0.20974884736714383</v>
      </c>
      <c r="M321" s="179">
        <v>9.3514649918833292E-2</v>
      </c>
      <c r="N321" s="179">
        <v>7.7156042688202309E-3</v>
      </c>
      <c r="O321" s="179">
        <v>7.0385848964914066E-2</v>
      </c>
    </row>
    <row r="322" spans="2:15" hidden="1" outlineLevel="1">
      <c r="B322" s="63" t="s">
        <v>88</v>
      </c>
      <c r="C322" s="179">
        <v>-0.39583333333333337</v>
      </c>
      <c r="D322" s="180">
        <v>-0.91304347826086962</v>
      </c>
      <c r="E322" s="180" t="s">
        <v>143</v>
      </c>
      <c r="F322" s="180">
        <v>-0.91304347826086962</v>
      </c>
      <c r="G322" s="179">
        <v>-0.25179535436580658</v>
      </c>
      <c r="H322" s="179">
        <v>-0.20316944331572528</v>
      </c>
      <c r="I322" s="179">
        <v>-0.24651244923185589</v>
      </c>
      <c r="J322" s="180">
        <v>0.21794769891105625</v>
      </c>
      <c r="K322" s="180">
        <v>0.32761207465642439</v>
      </c>
      <c r="L322" s="180">
        <v>0.26163777644949193</v>
      </c>
      <c r="M322" s="179">
        <v>7.4592382335467722E-3</v>
      </c>
      <c r="N322" s="179">
        <v>0.25939869281045747</v>
      </c>
      <c r="O322" s="179">
        <v>8.2078919655578231E-2</v>
      </c>
    </row>
    <row r="323" spans="2:15" hidden="1" outlineLevel="1">
      <c r="B323" s="63" t="s">
        <v>87</v>
      </c>
      <c r="C323" s="179">
        <v>-0.16666666666666663</v>
      </c>
      <c r="D323" s="180">
        <v>-1</v>
      </c>
      <c r="E323" s="180" t="s">
        <v>143</v>
      </c>
      <c r="F323" s="180">
        <v>-1</v>
      </c>
      <c r="G323" s="179">
        <v>-3.4241989478718371E-2</v>
      </c>
      <c r="H323" s="179">
        <v>-8.7557603686635899E-2</v>
      </c>
      <c r="I323" s="179">
        <v>-4.2237489328834532E-2</v>
      </c>
      <c r="J323" s="180">
        <v>-3.2789248009224004E-3</v>
      </c>
      <c r="K323" s="180">
        <v>0.25496801913969036</v>
      </c>
      <c r="L323" s="180">
        <v>0.10637724426752904</v>
      </c>
      <c r="M323" s="179">
        <v>-1.9424828574352682E-2</v>
      </c>
      <c r="N323" s="179">
        <v>0.20263952670555629</v>
      </c>
      <c r="O323" s="179">
        <v>5.4076630241283841E-2</v>
      </c>
    </row>
    <row r="324" spans="2:15" hidden="1" outlineLevel="1">
      <c r="B324" s="63" t="s">
        <v>86</v>
      </c>
      <c r="C324" s="179">
        <v>0.44680851063829796</v>
      </c>
      <c r="D324" s="180">
        <v>-1</v>
      </c>
      <c r="E324" s="180" t="s">
        <v>143</v>
      </c>
      <c r="F324" s="180">
        <v>-0.96739130434782605</v>
      </c>
      <c r="G324" s="179">
        <v>-0.14538280976876594</v>
      </c>
      <c r="H324" s="179">
        <v>-0.20065956367326232</v>
      </c>
      <c r="I324" s="179">
        <v>-0.1544752764448154</v>
      </c>
      <c r="J324" s="180">
        <v>6.5636598354042341E-2</v>
      </c>
      <c r="K324" s="180">
        <v>0.11268455752623274</v>
      </c>
      <c r="L324" s="180">
        <v>8.7510253421404727E-2</v>
      </c>
      <c r="M324" s="179">
        <v>-3.0144605116796397E-2</v>
      </c>
      <c r="N324" s="179">
        <v>6.4324960753532112E-2</v>
      </c>
      <c r="O324" s="179">
        <v>4.0323725685076361E-3</v>
      </c>
    </row>
    <row r="325" spans="2:15" hidden="1" outlineLevel="1">
      <c r="B325" s="63" t="s">
        <v>85</v>
      </c>
      <c r="C325" s="179">
        <v>2.75</v>
      </c>
      <c r="D325" s="180">
        <v>-0.77777777777777779</v>
      </c>
      <c r="E325" s="180">
        <v>1</v>
      </c>
      <c r="F325" s="180">
        <v>-0.33333333333333337</v>
      </c>
      <c r="G325" s="179">
        <v>-0.25327386600873036</v>
      </c>
      <c r="H325" s="179">
        <v>0.13198876691345407</v>
      </c>
      <c r="I325" s="179">
        <v>-0.19289401032289044</v>
      </c>
      <c r="J325" s="180">
        <v>0.73084112149532721</v>
      </c>
      <c r="K325" s="180">
        <v>0.45561570851594047</v>
      </c>
      <c r="L325" s="180">
        <v>0.59555640034636426</v>
      </c>
      <c r="M325" s="179">
        <v>0.27208519682947352</v>
      </c>
      <c r="N325" s="179">
        <v>0.40906082224020013</v>
      </c>
      <c r="O325" s="179">
        <v>0.32356274184632383</v>
      </c>
    </row>
    <row r="326" spans="2:15" hidden="1" outlineLevel="1">
      <c r="B326" s="63" t="s">
        <v>84</v>
      </c>
      <c r="C326" s="179">
        <v>2.7777777777777777</v>
      </c>
      <c r="D326" s="180">
        <v>3.1428571428571432</v>
      </c>
      <c r="E326" s="180">
        <v>-1</v>
      </c>
      <c r="F326" s="180">
        <v>0.8125</v>
      </c>
      <c r="G326" s="179">
        <v>-0.15325248070562292</v>
      </c>
      <c r="H326" s="179">
        <v>0.24160114367405283</v>
      </c>
      <c r="I326" s="179">
        <v>-0.10827973622079301</v>
      </c>
      <c r="J326" s="180">
        <v>295.22093023255815</v>
      </c>
      <c r="K326" s="180">
        <v>0.23072993529344998</v>
      </c>
      <c r="L326" s="180">
        <v>1.6636918210573883</v>
      </c>
      <c r="M326" s="179">
        <v>7.4233606745177649E-3</v>
      </c>
      <c r="N326" s="179">
        <v>0.23152227116984836</v>
      </c>
      <c r="O326" s="179">
        <v>7.8875085835570236E-2</v>
      </c>
    </row>
    <row r="327" spans="2:15" hidden="1" outlineLevel="1">
      <c r="B327" s="63" t="s">
        <v>83</v>
      </c>
      <c r="C327" s="179">
        <v>-0.73239436619718312</v>
      </c>
      <c r="D327" s="180">
        <v>1.6666666666666665</v>
      </c>
      <c r="E327" s="180">
        <v>-1</v>
      </c>
      <c r="F327" s="180">
        <v>0.45454545454545459</v>
      </c>
      <c r="G327" s="179">
        <v>-2.6778455284552805E-2</v>
      </c>
      <c r="H327" s="179">
        <v>0.1532685512367491</v>
      </c>
      <c r="I327" s="179">
        <v>-8.2026977761574527E-3</v>
      </c>
      <c r="J327" s="180">
        <v>0.30996566560910943</v>
      </c>
      <c r="K327" s="180">
        <v>0.50214938205265991</v>
      </c>
      <c r="L327" s="180">
        <v>0.38546586801066041</v>
      </c>
      <c r="M327" s="179">
        <v>0.15053136944159595</v>
      </c>
      <c r="N327" s="179">
        <v>0.45533477070100803</v>
      </c>
      <c r="O327" s="179">
        <v>0.23761008173933318</v>
      </c>
    </row>
    <row r="328" spans="2:15" hidden="1" outlineLevel="1">
      <c r="B328" s="63" t="s">
        <v>82</v>
      </c>
      <c r="C328" s="179">
        <v>-0.26229508196721307</v>
      </c>
      <c r="D328" s="180">
        <v>-9.9999999999999978E-2</v>
      </c>
      <c r="E328" s="180">
        <v>-1</v>
      </c>
      <c r="F328" s="180">
        <v>-0.52631578947368429</v>
      </c>
      <c r="G328" s="179">
        <v>-0.1290639105121999</v>
      </c>
      <c r="H328" s="179">
        <v>0.1681159420289855</v>
      </c>
      <c r="I328" s="179">
        <v>-0.10445791084178313</v>
      </c>
      <c r="J328" s="180">
        <v>0.28147407036851768</v>
      </c>
      <c r="K328" s="180">
        <v>0.44705203424064632</v>
      </c>
      <c r="L328" s="180">
        <v>0.34211638720586168</v>
      </c>
      <c r="M328" s="179">
        <v>9.2176676961827964E-2</v>
      </c>
      <c r="N328" s="179">
        <v>0.41328695061937903</v>
      </c>
      <c r="O328" s="179">
        <v>0.17602747313614708</v>
      </c>
    </row>
    <row r="329" spans="2:15" hidden="1" outlineLevel="1">
      <c r="B329" s="63" t="s">
        <v>81</v>
      </c>
      <c r="C329" s="179">
        <v>0.6206896551724137</v>
      </c>
      <c r="D329" s="180">
        <v>0.90909090909090917</v>
      </c>
      <c r="E329" s="180">
        <v>-1</v>
      </c>
      <c r="F329" s="180">
        <v>5.0000000000000044E-2</v>
      </c>
      <c r="G329" s="179">
        <v>7.6275851222773472E-3</v>
      </c>
      <c r="H329" s="179">
        <v>0.55564784053156147</v>
      </c>
      <c r="I329" s="179">
        <v>5.5024782702391972E-2</v>
      </c>
      <c r="J329" s="180">
        <v>0.28446435081506172</v>
      </c>
      <c r="K329" s="180">
        <v>9.6082908835411818E-2</v>
      </c>
      <c r="L329" s="180">
        <v>0.21433942524601957</v>
      </c>
      <c r="M329" s="179">
        <v>0.17522743614593428</v>
      </c>
      <c r="N329" s="179">
        <v>0.13921739820620682</v>
      </c>
      <c r="O329" s="179">
        <v>0.1650518099851972</v>
      </c>
    </row>
    <row r="330" spans="2:15" hidden="1" outlineLevel="1">
      <c r="B330" s="63" t="s">
        <v>80</v>
      </c>
      <c r="C330" s="179">
        <v>0.67441860465116288</v>
      </c>
      <c r="D330" s="180">
        <v>-0.58333333333333326</v>
      </c>
      <c r="E330" s="180">
        <v>-1</v>
      </c>
      <c r="F330" s="180">
        <v>-0.6875</v>
      </c>
      <c r="G330" s="179">
        <v>6.2700421940928175E-2</v>
      </c>
      <c r="H330" s="179">
        <v>0.21954777534646253</v>
      </c>
      <c r="I330" s="179">
        <v>7.8965282505105483E-2</v>
      </c>
      <c r="J330" s="180">
        <v>0.49991657861075578</v>
      </c>
      <c r="K330" s="180">
        <v>0.5518064784053156</v>
      </c>
      <c r="L330" s="180">
        <v>0.51801687610907909</v>
      </c>
      <c r="M330" s="179">
        <v>0.32637355283410296</v>
      </c>
      <c r="N330" s="179">
        <v>0.50985736349595712</v>
      </c>
      <c r="O330" s="179">
        <v>0.37576113271220013</v>
      </c>
    </row>
    <row r="331" spans="2:15" hidden="1" outlineLevel="1">
      <c r="B331" s="63" t="s">
        <v>79</v>
      </c>
      <c r="C331" s="179">
        <v>0.28125</v>
      </c>
      <c r="D331" s="180">
        <v>-0.1785714285714286</v>
      </c>
      <c r="E331" s="180">
        <v>-1</v>
      </c>
      <c r="F331" s="180">
        <v>-0.41025641025641024</v>
      </c>
      <c r="G331" s="179">
        <v>-1.4341029685926987E-4</v>
      </c>
      <c r="H331" s="179">
        <v>0.11494937462775456</v>
      </c>
      <c r="I331" s="179">
        <v>1.2224000000000013E-2</v>
      </c>
      <c r="J331" s="180">
        <v>0.36040150831164697</v>
      </c>
      <c r="K331" s="180">
        <v>0.64458499778073675</v>
      </c>
      <c r="L331" s="180">
        <v>0.45239035954168316</v>
      </c>
      <c r="M331" s="179">
        <v>0.20680317643837287</v>
      </c>
      <c r="N331" s="179">
        <v>0.55998878714259015</v>
      </c>
      <c r="O331" s="179">
        <v>0.29355734581927506</v>
      </c>
    </row>
    <row r="332" spans="2:15" collapsed="1">
      <c r="B332" s="173">
        <v>1987</v>
      </c>
      <c r="C332" s="184">
        <v>-6.0402684563758413E-2</v>
      </c>
      <c r="D332" s="184">
        <v>-0.79646017699115046</v>
      </c>
      <c r="E332" s="184">
        <v>-0.67999999999999994</v>
      </c>
      <c r="F332" s="184">
        <v>-0.78699186991869918</v>
      </c>
      <c r="G332" s="184">
        <v>-0.10688117852296952</v>
      </c>
      <c r="H332" s="184">
        <v>-2.2932136073217091E-2</v>
      </c>
      <c r="I332" s="184">
        <v>-9.6551431060493353E-2</v>
      </c>
      <c r="J332" s="184">
        <v>0.40322169738430258</v>
      </c>
      <c r="K332" s="184">
        <v>0.32730213787813089</v>
      </c>
      <c r="L332" s="184">
        <v>0.37065176695593283</v>
      </c>
      <c r="M332" s="184">
        <v>0.11138576906834796</v>
      </c>
      <c r="N332" s="184">
        <v>0.2785042792318444</v>
      </c>
      <c r="O332" s="184">
        <v>0.16289750981879125</v>
      </c>
    </row>
    <row r="333" spans="2:15" hidden="1" outlineLevel="1">
      <c r="B333" s="63" t="s">
        <v>90</v>
      </c>
      <c r="C333" s="179">
        <v>-0.30526315789473679</v>
      </c>
      <c r="D333" s="180">
        <v>3.0263157894736841</v>
      </c>
      <c r="E333" s="180">
        <v>-1</v>
      </c>
      <c r="F333" s="180">
        <v>2.558139534883721</v>
      </c>
      <c r="G333" s="179">
        <v>-0.13836088154269977</v>
      </c>
      <c r="H333" s="179">
        <v>0.92664418212478927</v>
      </c>
      <c r="I333" s="179">
        <v>-5.7939640901566225E-2</v>
      </c>
      <c r="J333" s="180">
        <v>0.12225164038218028</v>
      </c>
      <c r="K333" s="180">
        <v>0.23697621744054365</v>
      </c>
      <c r="L333" s="180">
        <v>0.16571326421165544</v>
      </c>
      <c r="M333" s="179">
        <v>6.2759546632529251E-3</v>
      </c>
      <c r="N333" s="179">
        <v>0.30581947743467941</v>
      </c>
      <c r="O333" s="179">
        <v>8.6865228802921468E-2</v>
      </c>
    </row>
    <row r="334" spans="2:15" hidden="1" outlineLevel="1">
      <c r="B334" s="63" t="s">
        <v>89</v>
      </c>
      <c r="C334" s="179">
        <v>0.64516129032258074</v>
      </c>
      <c r="D334" s="180">
        <v>1.8095238095238093</v>
      </c>
      <c r="E334" s="180">
        <v>-1</v>
      </c>
      <c r="F334" s="180">
        <v>1.1071428571428572</v>
      </c>
      <c r="G334" s="179">
        <v>9.5737573490112249E-2</v>
      </c>
      <c r="H334" s="179">
        <v>0.63613655287260618</v>
      </c>
      <c r="I334" s="179">
        <v>0.13587729606036247</v>
      </c>
      <c r="J334" s="180">
        <v>0.18621544005856183</v>
      </c>
      <c r="K334" s="180">
        <v>0.42864001920537742</v>
      </c>
      <c r="L334" s="180">
        <v>0.26362591031046367</v>
      </c>
      <c r="M334" s="179">
        <v>0.1463742029958206</v>
      </c>
      <c r="N334" s="179">
        <v>0.45382115525736455</v>
      </c>
      <c r="O334" s="179">
        <v>0.21567654426012561</v>
      </c>
    </row>
    <row r="335" spans="2:15" hidden="1" outlineLevel="1">
      <c r="B335" s="63" t="s">
        <v>88</v>
      </c>
      <c r="C335" s="179">
        <v>-0.25</v>
      </c>
      <c r="D335" s="180">
        <v>5.5714285714285712</v>
      </c>
      <c r="E335" s="180">
        <v>-1</v>
      </c>
      <c r="F335" s="180">
        <v>0.84000000000000008</v>
      </c>
      <c r="G335" s="179">
        <v>0.21449624060150385</v>
      </c>
      <c r="H335" s="179">
        <v>0.31393486385477853</v>
      </c>
      <c r="I335" s="179">
        <v>0.22456481781814253</v>
      </c>
      <c r="J335" s="180">
        <v>9.7770603376815979E-2</v>
      </c>
      <c r="K335" s="180">
        <v>0.77928457020822206</v>
      </c>
      <c r="L335" s="180">
        <v>0.2954531375828533</v>
      </c>
      <c r="M335" s="179">
        <v>0.14715904788348433</v>
      </c>
      <c r="N335" s="179">
        <v>0.69909381663113002</v>
      </c>
      <c r="O335" s="179">
        <v>0.26927839915082652</v>
      </c>
    </row>
    <row r="336" spans="2:15" hidden="1" outlineLevel="1">
      <c r="B336" s="63" t="s">
        <v>87</v>
      </c>
      <c r="C336" s="179">
        <v>9.0909090909090828E-2</v>
      </c>
      <c r="D336" s="180">
        <v>32</v>
      </c>
      <c r="E336" s="180">
        <v>-1</v>
      </c>
      <c r="F336" s="180">
        <v>13.666666666666666</v>
      </c>
      <c r="G336" s="179">
        <v>0.25044851094366694</v>
      </c>
      <c r="H336" s="179">
        <v>0.62011418533157658</v>
      </c>
      <c r="I336" s="179">
        <v>0.29475235538712563</v>
      </c>
      <c r="J336" s="180">
        <v>0.74371701432520743</v>
      </c>
      <c r="K336" s="180">
        <v>0.57776750635544261</v>
      </c>
      <c r="L336" s="180">
        <v>0.66916981001488041</v>
      </c>
      <c r="M336" s="179">
        <v>0.49417377741077173</v>
      </c>
      <c r="N336" s="179">
        <v>0.58363362379610817</v>
      </c>
      <c r="O336" s="179">
        <v>0.5226438698915763</v>
      </c>
    </row>
    <row r="337" spans="2:15" hidden="1" outlineLevel="1">
      <c r="B337" s="63" t="s">
        <v>86</v>
      </c>
      <c r="C337" s="179">
        <v>-0.1607142857142857</v>
      </c>
      <c r="D337" s="180">
        <v>29.666666666666668</v>
      </c>
      <c r="E337" s="180">
        <v>-1</v>
      </c>
      <c r="F337" s="180">
        <v>8.1999999999999993</v>
      </c>
      <c r="G337" s="179">
        <v>0.31505319847629054</v>
      </c>
      <c r="H337" s="179">
        <v>0.64524207011686152</v>
      </c>
      <c r="I337" s="179">
        <v>0.35994779253206222</v>
      </c>
      <c r="J337" s="180">
        <v>0.64770007976601973</v>
      </c>
      <c r="K337" s="180">
        <v>0.52470621548916885</v>
      </c>
      <c r="L337" s="180">
        <v>0.58813849845731925</v>
      </c>
      <c r="M337" s="179">
        <v>0.48207985756206928</v>
      </c>
      <c r="N337" s="179">
        <v>0.54153306310121607</v>
      </c>
      <c r="O337" s="179">
        <v>0.50305177344316876</v>
      </c>
    </row>
    <row r="338" spans="2:15" hidden="1" outlineLevel="1">
      <c r="B338" s="63" t="s">
        <v>85</v>
      </c>
      <c r="C338" s="179">
        <v>-0.67567567567567566</v>
      </c>
      <c r="D338" s="180">
        <v>0.8</v>
      </c>
      <c r="E338" s="180">
        <v>0.5</v>
      </c>
      <c r="F338" s="180">
        <v>0.71428571428571419</v>
      </c>
      <c r="G338" s="179">
        <v>0.29523107177974439</v>
      </c>
      <c r="H338" s="179">
        <v>0.52116504854368939</v>
      </c>
      <c r="I338" s="179">
        <v>0.3260996445057569</v>
      </c>
      <c r="J338" s="180">
        <v>0.7292774026720299</v>
      </c>
      <c r="K338" s="180">
        <v>0.91760731647029736</v>
      </c>
      <c r="L338" s="180">
        <v>0.81699220998503397</v>
      </c>
      <c r="M338" s="179">
        <v>0.49378224632887946</v>
      </c>
      <c r="N338" s="179">
        <v>0.84817180916134305</v>
      </c>
      <c r="O338" s="179">
        <v>0.60978865406006677</v>
      </c>
    </row>
    <row r="339" spans="2:15" hidden="1" outlineLevel="1">
      <c r="B339" s="63" t="s">
        <v>84</v>
      </c>
      <c r="C339" s="179">
        <v>-0.88</v>
      </c>
      <c r="D339" s="180">
        <v>0.75</v>
      </c>
      <c r="E339" s="180">
        <v>0</v>
      </c>
      <c r="F339" s="180">
        <v>0.23076923076923084</v>
      </c>
      <c r="G339" s="179">
        <v>0.5923920994879297</v>
      </c>
      <c r="H339" s="179">
        <v>0.51161534305780654</v>
      </c>
      <c r="I339" s="179">
        <v>0.58275884285806323</v>
      </c>
      <c r="J339" s="180">
        <v>-0.99173076923076919</v>
      </c>
      <c r="K339" s="180">
        <v>1.1459196102314251</v>
      </c>
      <c r="L339" s="180">
        <v>-4.8683503492745861E-2</v>
      </c>
      <c r="M339" s="179">
        <v>0.80736262371112666</v>
      </c>
      <c r="N339" s="179">
        <v>1.0287984111221449</v>
      </c>
      <c r="O339" s="179">
        <v>0.87252695870715091</v>
      </c>
    </row>
    <row r="340" spans="2:15" hidden="1" outlineLevel="1">
      <c r="B340" s="63" t="s">
        <v>83</v>
      </c>
      <c r="C340" s="179">
        <v>1.3406593406593408</v>
      </c>
      <c r="D340" s="180">
        <v>-0.33333333333333337</v>
      </c>
      <c r="E340" s="180">
        <v>-0.64285714285714279</v>
      </c>
      <c r="F340" s="180">
        <v>-0.52173913043478259</v>
      </c>
      <c r="G340" s="179">
        <v>0.36904347826086958</v>
      </c>
      <c r="H340" s="179">
        <v>0.63112391930835732</v>
      </c>
      <c r="I340" s="179">
        <v>0.39212078918987503</v>
      </c>
      <c r="J340" s="180">
        <v>0.43126399601891019</v>
      </c>
      <c r="K340" s="180">
        <v>0.74006545114539501</v>
      </c>
      <c r="L340" s="180">
        <v>0.53852711919454377</v>
      </c>
      <c r="M340" s="179">
        <v>0.40447121207161785</v>
      </c>
      <c r="N340" s="179">
        <v>0.72333801968266731</v>
      </c>
      <c r="O340" s="179">
        <v>0.48285566170480632</v>
      </c>
    </row>
    <row r="341" spans="2:15" hidden="1" outlineLevel="1">
      <c r="B341" s="63" t="s">
        <v>82</v>
      </c>
      <c r="C341" s="179">
        <v>0</v>
      </c>
      <c r="D341" s="180">
        <v>4</v>
      </c>
      <c r="E341" s="180">
        <v>8</v>
      </c>
      <c r="F341" s="180">
        <v>5.333333333333333</v>
      </c>
      <c r="G341" s="179">
        <v>1.4332161104107177E-2</v>
      </c>
      <c r="H341" s="179">
        <v>0.84491978609625673</v>
      </c>
      <c r="I341" s="179">
        <v>5.3606422656299335E-2</v>
      </c>
      <c r="J341" s="180">
        <v>0.12128388906201315</v>
      </c>
      <c r="K341" s="180">
        <v>1.4737092552938376</v>
      </c>
      <c r="L341" s="180">
        <v>0.40201501382852634</v>
      </c>
      <c r="M341" s="179">
        <v>6.9598126944417693E-2</v>
      </c>
      <c r="N341" s="179">
        <v>1.380048465266559</v>
      </c>
      <c r="O341" s="179">
        <v>0.24920428440950992</v>
      </c>
    </row>
    <row r="342" spans="2:15" hidden="1" outlineLevel="1">
      <c r="B342" s="63" t="s">
        <v>81</v>
      </c>
      <c r="C342" s="179">
        <v>-0.67955801104972369</v>
      </c>
      <c r="D342" s="180">
        <v>0.10000000000000009</v>
      </c>
      <c r="E342" s="180" t="s">
        <v>143</v>
      </c>
      <c r="F342" s="180">
        <v>1</v>
      </c>
      <c r="G342" s="179">
        <v>-0.18782730872397502</v>
      </c>
      <c r="H342" s="179">
        <v>0.3274531422271223</v>
      </c>
      <c r="I342" s="179">
        <v>-0.15961364322366434</v>
      </c>
      <c r="J342" s="180">
        <v>0.17891569963774789</v>
      </c>
      <c r="K342" s="180">
        <v>0.81943112815596031</v>
      </c>
      <c r="L342" s="180">
        <v>0.35670880461299626</v>
      </c>
      <c r="M342" s="179">
        <v>-4.6365446850883396E-3</v>
      </c>
      <c r="N342" s="179">
        <v>0.75840893230983952</v>
      </c>
      <c r="O342" s="179">
        <v>0.13447494974682583</v>
      </c>
    </row>
    <row r="343" spans="2:15" hidden="1" outlineLevel="1">
      <c r="B343" s="63" t="s">
        <v>80</v>
      </c>
      <c r="C343" s="179">
        <v>-0.79227053140096615</v>
      </c>
      <c r="D343" s="180">
        <v>-0.5862068965517242</v>
      </c>
      <c r="E343" s="180">
        <v>0.33333333333333326</v>
      </c>
      <c r="F343" s="180">
        <v>-0.5</v>
      </c>
      <c r="G343" s="179">
        <v>-0.18219461697722572</v>
      </c>
      <c r="H343" s="179">
        <v>0.4446786090621706</v>
      </c>
      <c r="I343" s="179">
        <v>-0.14366215428460394</v>
      </c>
      <c r="J343" s="180">
        <v>0.2132109844140071</v>
      </c>
      <c r="K343" s="180">
        <v>0.56135516291133092</v>
      </c>
      <c r="L343" s="180">
        <v>0.31553120533587431</v>
      </c>
      <c r="M343" s="179">
        <v>1.1473246014823912E-2</v>
      </c>
      <c r="N343" s="179">
        <v>0.5457098722089595</v>
      </c>
      <c r="O343" s="179">
        <v>0.11522308279698912</v>
      </c>
    </row>
    <row r="344" spans="2:15" hidden="1" outlineLevel="1">
      <c r="B344" s="63" t="s">
        <v>79</v>
      </c>
      <c r="C344" s="179">
        <v>-0.6097560975609756</v>
      </c>
      <c r="D344" s="180">
        <v>1.7999999999999998</v>
      </c>
      <c r="E344" s="180">
        <v>0.83333333333333326</v>
      </c>
      <c r="F344" s="180">
        <v>1.4375</v>
      </c>
      <c r="G344" s="179">
        <v>-0.16325673486530268</v>
      </c>
      <c r="H344" s="179">
        <v>0.54319852941176472</v>
      </c>
      <c r="I344" s="179">
        <v>-0.11996620670233737</v>
      </c>
      <c r="J344" s="180">
        <v>0.14225916039796171</v>
      </c>
      <c r="K344" s="180">
        <v>0.44887459807073959</v>
      </c>
      <c r="L344" s="180">
        <v>0.22625968992248069</v>
      </c>
      <c r="M344" s="179">
        <v>-1.3743435858964759E-2</v>
      </c>
      <c r="N344" s="179">
        <v>0.46322121957888984</v>
      </c>
      <c r="O344" s="179">
        <v>7.2098230763552262E-2</v>
      </c>
    </row>
    <row r="345" spans="2:15" collapsed="1">
      <c r="B345" s="173">
        <v>1986</v>
      </c>
      <c r="C345" s="184">
        <v>-0.33363148479427551</v>
      </c>
      <c r="D345" s="184">
        <v>2.9788732394366195</v>
      </c>
      <c r="E345" s="184">
        <v>-0.35064935064935066</v>
      </c>
      <c r="F345" s="184">
        <v>1.8082191780821919</v>
      </c>
      <c r="G345" s="184">
        <v>0.11991490470194943</v>
      </c>
      <c r="H345" s="184">
        <v>0.57031292369434361</v>
      </c>
      <c r="I345" s="184">
        <v>0.16088563070107487</v>
      </c>
      <c r="J345" s="184">
        <v>0.24030168506441374</v>
      </c>
      <c r="K345" s="184">
        <v>0.67890473346274449</v>
      </c>
      <c r="L345" s="184">
        <v>0.39685410774780894</v>
      </c>
      <c r="M345" s="184">
        <v>0.23851209281193531</v>
      </c>
      <c r="N345" s="184">
        <v>0.66243067104854814</v>
      </c>
      <c r="O345" s="184">
        <v>0.34416281103678603</v>
      </c>
    </row>
    <row r="346" spans="2:15" hidden="1" outlineLevel="1">
      <c r="B346" s="63" t="s">
        <v>90</v>
      </c>
      <c r="C346" s="179">
        <v>-0.51776649746192893</v>
      </c>
      <c r="D346" s="180">
        <v>2.7027027027026973E-2</v>
      </c>
      <c r="E346" s="180">
        <v>-0.58333333333333326</v>
      </c>
      <c r="F346" s="180">
        <v>-0.12244897959183676</v>
      </c>
      <c r="G346" s="179">
        <v>-4.6618516086671002E-2</v>
      </c>
      <c r="H346" s="179">
        <v>0.2418848167539267</v>
      </c>
      <c r="I346" s="179">
        <v>-2.9595304294099511E-2</v>
      </c>
      <c r="J346" s="180">
        <v>0.33893341553637479</v>
      </c>
      <c r="K346" s="180">
        <v>0.70710488158530693</v>
      </c>
      <c r="L346" s="180">
        <v>0.45806182557472752</v>
      </c>
      <c r="M346" s="179">
        <v>0.12612517580872007</v>
      </c>
      <c r="N346" s="179">
        <v>0.6431558405352662</v>
      </c>
      <c r="O346" s="179">
        <v>0.23027461110799119</v>
      </c>
    </row>
    <row r="347" spans="2:15" hidden="1" outlineLevel="1">
      <c r="B347" s="63" t="s">
        <v>89</v>
      </c>
      <c r="C347" s="179">
        <v>-0.80254777070063699</v>
      </c>
      <c r="D347" s="180">
        <v>0.39999999999999991</v>
      </c>
      <c r="E347" s="180">
        <v>-0.125</v>
      </c>
      <c r="F347" s="180">
        <v>0.21739130434782616</v>
      </c>
      <c r="G347" s="179">
        <v>-0.23943089430894304</v>
      </c>
      <c r="H347" s="179">
        <v>0.21313131313131306</v>
      </c>
      <c r="I347" s="179">
        <v>-0.21775520077406874</v>
      </c>
      <c r="J347" s="180">
        <v>0.2744169357732329</v>
      </c>
      <c r="K347" s="180">
        <v>6.2627551020408179E-2</v>
      </c>
      <c r="L347" s="180">
        <v>0.1981630309988518</v>
      </c>
      <c r="M347" s="179">
        <v>-6.0041847348151212E-3</v>
      </c>
      <c r="N347" s="179">
        <v>7.9316587463226895E-2</v>
      </c>
      <c r="O347" s="179">
        <v>1.2029176132966724E-2</v>
      </c>
    </row>
    <row r="348" spans="2:15" hidden="1" outlineLevel="1">
      <c r="B348" s="63" t="s">
        <v>88</v>
      </c>
      <c r="C348" s="179">
        <v>-0.63636363636363635</v>
      </c>
      <c r="D348" s="180">
        <v>-0.65</v>
      </c>
      <c r="E348" s="180">
        <v>-0.18181818181818177</v>
      </c>
      <c r="F348" s="180">
        <v>-0.40476190476190477</v>
      </c>
      <c r="G348" s="179">
        <v>-0.29902601509465787</v>
      </c>
      <c r="H348" s="179">
        <v>-0.10339875538535181</v>
      </c>
      <c r="I348" s="179">
        <v>-0.2831899558242269</v>
      </c>
      <c r="J348" s="180">
        <v>0.32829160871580898</v>
      </c>
      <c r="K348" s="180">
        <v>-9.7262386736070905E-2</v>
      </c>
      <c r="L348" s="180">
        <v>0.16851248642779582</v>
      </c>
      <c r="M348" s="179">
        <v>-3.7698268114357836E-2</v>
      </c>
      <c r="N348" s="179">
        <v>-9.8438125750901051E-2</v>
      </c>
      <c r="O348" s="179">
        <v>-5.1832109441980134E-2</v>
      </c>
    </row>
    <row r="349" spans="2:15" hidden="1" outlineLevel="1">
      <c r="B349" s="63" t="s">
        <v>87</v>
      </c>
      <c r="C349" s="179">
        <v>-0.16666666666666663</v>
      </c>
      <c r="D349" s="180">
        <v>-0.80952380952380953</v>
      </c>
      <c r="E349" s="180">
        <v>-0.375</v>
      </c>
      <c r="F349" s="180">
        <v>-0.68965517241379315</v>
      </c>
      <c r="G349" s="179">
        <v>-0.26831189288527169</v>
      </c>
      <c r="H349" s="179">
        <v>-0.27874564459930318</v>
      </c>
      <c r="I349" s="179">
        <v>-0.26957825535350433</v>
      </c>
      <c r="J349" s="180">
        <v>0.15033246603064465</v>
      </c>
      <c r="K349" s="180">
        <v>0.19773020852555812</v>
      </c>
      <c r="L349" s="180">
        <v>0.17115181972926963</v>
      </c>
      <c r="M349" s="179">
        <v>-0.11093890203116075</v>
      </c>
      <c r="N349" s="179">
        <v>8.9980718417481897E-2</v>
      </c>
      <c r="O349" s="179">
        <v>-5.5533674675068978E-2</v>
      </c>
    </row>
    <row r="350" spans="2:15" hidden="1" outlineLevel="1">
      <c r="B350" s="63" t="s">
        <v>86</v>
      </c>
      <c r="C350" s="179">
        <v>-0.2533333333333333</v>
      </c>
      <c r="D350" s="180">
        <v>-0.86956521739130432</v>
      </c>
      <c r="E350" s="180">
        <v>-0.46153846153846156</v>
      </c>
      <c r="F350" s="180">
        <v>-0.72222222222222221</v>
      </c>
      <c r="G350" s="179">
        <v>-0.33802878135733228</v>
      </c>
      <c r="H350" s="179">
        <v>0.38257357184073859</v>
      </c>
      <c r="I350" s="179">
        <v>-0.28753941942265704</v>
      </c>
      <c r="J350" s="180">
        <v>-0.11134739204914645</v>
      </c>
      <c r="K350" s="180">
        <v>0.15323699893868881</v>
      </c>
      <c r="L350" s="180">
        <v>-2.7417917609162679E-4</v>
      </c>
      <c r="M350" s="179">
        <v>-0.24230538622963926</v>
      </c>
      <c r="N350" s="179">
        <v>0.18106466595212578</v>
      </c>
      <c r="O350" s="179">
        <v>-0.132628695185384</v>
      </c>
    </row>
    <row r="351" spans="2:15" hidden="1" outlineLevel="1">
      <c r="B351" s="63" t="s">
        <v>85</v>
      </c>
      <c r="C351" s="179">
        <v>-0.3728813559322034</v>
      </c>
      <c r="D351" s="180">
        <v>-0.76190476190476186</v>
      </c>
      <c r="E351" s="180">
        <v>0</v>
      </c>
      <c r="F351" s="180">
        <v>-0.69565217391304346</v>
      </c>
      <c r="G351" s="179">
        <v>-0.22888825703724769</v>
      </c>
      <c r="H351" s="179">
        <v>0.11471861471861478</v>
      </c>
      <c r="I351" s="179">
        <v>-0.19498547753288908</v>
      </c>
      <c r="J351" s="180">
        <v>-0.10870678617157492</v>
      </c>
      <c r="K351" s="180">
        <v>-2.9350607805502249E-2</v>
      </c>
      <c r="L351" s="180">
        <v>-7.3424832882946989E-2</v>
      </c>
      <c r="M351" s="179">
        <v>-0.17841421661866208</v>
      </c>
      <c r="N351" s="179">
        <v>-6.8844492440605087E-3</v>
      </c>
      <c r="O351" s="179">
        <v>-0.12917974350032935</v>
      </c>
    </row>
    <row r="352" spans="2:15" hidden="1" outlineLevel="1">
      <c r="B352" s="63" t="s">
        <v>84</v>
      </c>
      <c r="C352" s="179">
        <v>0.13636363636363646</v>
      </c>
      <c r="D352" s="180">
        <v>-0.8666666666666667</v>
      </c>
      <c r="E352" s="180">
        <v>-0.18181818181818177</v>
      </c>
      <c r="F352" s="180">
        <v>-0.68292682926829262</v>
      </c>
      <c r="G352" s="179">
        <v>-0.32719755881484403</v>
      </c>
      <c r="H352" s="179">
        <v>0.11304870715574267</v>
      </c>
      <c r="I352" s="179">
        <v>-0.29389017788089711</v>
      </c>
      <c r="J352" s="180">
        <v>-0.20822230681385612</v>
      </c>
      <c r="K352" s="180">
        <v>-0.20653329467478498</v>
      </c>
      <c r="L352" s="180">
        <v>-0.20747806830763993</v>
      </c>
      <c r="M352" s="179">
        <v>-0.28018718888789529</v>
      </c>
      <c r="N352" s="179">
        <v>-0.16229930954163552</v>
      </c>
      <c r="O352" s="179">
        <v>-0.24908931314461269</v>
      </c>
    </row>
    <row r="353" spans="2:15" hidden="1" outlineLevel="1">
      <c r="B353" s="63" t="s">
        <v>83</v>
      </c>
      <c r="C353" s="179">
        <v>1.1111111111111072E-2</v>
      </c>
      <c r="D353" s="180">
        <v>-0.3571428571428571</v>
      </c>
      <c r="E353" s="180">
        <v>7.6923076923076872E-2</v>
      </c>
      <c r="F353" s="180">
        <v>-0.14814814814814814</v>
      </c>
      <c r="G353" s="179">
        <v>-0.34321743500708179</v>
      </c>
      <c r="H353" s="179">
        <v>0.20381613183000868</v>
      </c>
      <c r="I353" s="179">
        <v>-0.31584201388888888</v>
      </c>
      <c r="J353" s="180">
        <v>-0.14711655790758127</v>
      </c>
      <c r="K353" s="180">
        <v>-0.14857199721365311</v>
      </c>
      <c r="L353" s="180">
        <v>-0.14762267284933217</v>
      </c>
      <c r="M353" s="179">
        <v>-0.25193437806072483</v>
      </c>
      <c r="N353" s="179">
        <v>-0.11231948653949009</v>
      </c>
      <c r="O353" s="179">
        <v>-0.22184870721118755</v>
      </c>
    </row>
    <row r="354" spans="2:15" hidden="1" outlineLevel="1">
      <c r="B354" s="63" t="s">
        <v>82</v>
      </c>
      <c r="C354" s="179">
        <v>-0.46017699115044253</v>
      </c>
      <c r="D354" s="180">
        <v>-0.91304347826086962</v>
      </c>
      <c r="E354" s="180">
        <v>-0.875</v>
      </c>
      <c r="F354" s="180">
        <v>-0.90322580645161288</v>
      </c>
      <c r="G354" s="179">
        <v>-1.9963584341266771E-2</v>
      </c>
      <c r="H354" s="179">
        <v>0.27427597955706995</v>
      </c>
      <c r="I354" s="179">
        <v>-9.1450046977763488E-3</v>
      </c>
      <c r="J354" s="180">
        <v>0.24418424317617871</v>
      </c>
      <c r="K354" s="180">
        <v>-0.44375330862890416</v>
      </c>
      <c r="L354" s="180">
        <v>-9.9745746137297475E-3</v>
      </c>
      <c r="M354" s="179">
        <v>9.7465681098204859E-2</v>
      </c>
      <c r="N354" s="179">
        <v>-0.39246718194086616</v>
      </c>
      <c r="O354" s="179">
        <v>-1.1761166270069179E-2</v>
      </c>
    </row>
    <row r="355" spans="2:15" hidden="1" outlineLevel="1">
      <c r="B355" s="63" t="s">
        <v>81</v>
      </c>
      <c r="C355" s="179">
        <v>0.23129251700680276</v>
      </c>
      <c r="D355" s="180">
        <v>-0.67741935483870974</v>
      </c>
      <c r="E355" s="180">
        <v>-1</v>
      </c>
      <c r="F355" s="180">
        <v>-0.70588235294117641</v>
      </c>
      <c r="G355" s="179">
        <v>1.0715207849212538E-2</v>
      </c>
      <c r="H355" s="179">
        <v>-0.24855012427506218</v>
      </c>
      <c r="I355" s="179">
        <v>-8.024432600754583E-3</v>
      </c>
      <c r="J355" s="180">
        <v>0.16652342071336479</v>
      </c>
      <c r="K355" s="180">
        <v>-6.6666666666666652E-2</v>
      </c>
      <c r="L355" s="180">
        <v>9.0869502104804711E-2</v>
      </c>
      <c r="M355" s="179">
        <v>8.4503239740820746E-2</v>
      </c>
      <c r="N355" s="179">
        <v>-9.4756790903348098E-2</v>
      </c>
      <c r="O355" s="179">
        <v>4.6714784137214638E-2</v>
      </c>
    </row>
    <row r="356" spans="2:15" hidden="1" outlineLevel="1">
      <c r="B356" s="63" t="s">
        <v>80</v>
      </c>
      <c r="C356" s="179">
        <v>-0.21292775665399244</v>
      </c>
      <c r="D356" s="180">
        <v>3.5714285714285809E-2</v>
      </c>
      <c r="E356" s="180">
        <v>-0.82352941176470584</v>
      </c>
      <c r="F356" s="180">
        <v>-0.28888888888888886</v>
      </c>
      <c r="G356" s="179">
        <v>-5.6947608200455635E-2</v>
      </c>
      <c r="H356" s="179">
        <v>0.16014669926650371</v>
      </c>
      <c r="I356" s="179">
        <v>-4.5974170425755467E-2</v>
      </c>
      <c r="J356" s="180">
        <v>0.22104135771955846</v>
      </c>
      <c r="K356" s="180">
        <v>-0.27149267831837509</v>
      </c>
      <c r="L356" s="180">
        <v>1.8635348927496853E-2</v>
      </c>
      <c r="M356" s="179">
        <v>6.3071166438799731E-2</v>
      </c>
      <c r="N356" s="179">
        <v>-0.23454799527034287</v>
      </c>
      <c r="O356" s="179">
        <v>-1.1564277434833015E-2</v>
      </c>
    </row>
    <row r="357" spans="2:15" hidden="1" outlineLevel="1">
      <c r="B357" s="63" t="s">
        <v>79</v>
      </c>
      <c r="C357" s="179">
        <v>0.20588235294117641</v>
      </c>
      <c r="D357" s="180">
        <v>-0.76190476190476186</v>
      </c>
      <c r="E357" s="180">
        <v>-0.25</v>
      </c>
      <c r="F357" s="180">
        <v>-0.67999999999999994</v>
      </c>
      <c r="G357" s="179">
        <v>-5.3969776924922552E-4</v>
      </c>
      <c r="H357" s="179">
        <v>1.7773620205799867E-2</v>
      </c>
      <c r="I357" s="179">
        <v>5.6353902507755294E-4</v>
      </c>
      <c r="J357" s="180">
        <v>0.26731759821634515</v>
      </c>
      <c r="K357" s="180">
        <v>-0.16588440391578385</v>
      </c>
      <c r="L357" s="180">
        <v>0.10946051602814699</v>
      </c>
      <c r="M357" s="179">
        <v>0.11600415257359087</v>
      </c>
      <c r="N357" s="179">
        <v>-0.14305799648506146</v>
      </c>
      <c r="O357" s="179">
        <v>5.8417543494113877E-2</v>
      </c>
    </row>
    <row r="358" spans="2:15" collapsed="1">
      <c r="B358" s="173">
        <v>1985</v>
      </c>
      <c r="C358" s="184">
        <v>-0.27731092436974791</v>
      </c>
      <c r="D358" s="184">
        <v>-0.53442622950819674</v>
      </c>
      <c r="E358" s="184">
        <v>-0.38400000000000001</v>
      </c>
      <c r="F358" s="184">
        <v>-0.49069767441860468</v>
      </c>
      <c r="G358" s="184">
        <v>-0.20128305158214133</v>
      </c>
      <c r="H358" s="184">
        <v>3.9930065986125918E-2</v>
      </c>
      <c r="I358" s="184">
        <v>-0.18406720578349722</v>
      </c>
      <c r="J358" s="184">
        <v>0.10605079667008521</v>
      </c>
      <c r="K358" s="184">
        <v>-3.1122845723999482E-2</v>
      </c>
      <c r="L358" s="184">
        <v>5.2845514198637034E-2</v>
      </c>
      <c r="M358" s="184">
        <v>-6.8196977938805636E-2</v>
      </c>
      <c r="N358" s="184">
        <v>-2.1680913011661751E-2</v>
      </c>
      <c r="O358" s="184">
        <v>-5.7022850656308854E-2</v>
      </c>
    </row>
    <row r="359" spans="2:15" hidden="1" outlineLevel="1">
      <c r="B359" s="63" t="s">
        <v>90</v>
      </c>
      <c r="C359" s="179">
        <v>-7.0754716981132115E-2</v>
      </c>
      <c r="D359" s="180">
        <v>5.7142857142857162E-2</v>
      </c>
      <c r="E359" s="180" t="s">
        <v>143</v>
      </c>
      <c r="F359" s="180">
        <v>0.39999999999999991</v>
      </c>
      <c r="G359" s="179">
        <v>-5.2448205064393738E-2</v>
      </c>
      <c r="H359" s="179">
        <v>-0.19545071609098563</v>
      </c>
      <c r="I359" s="179">
        <v>-6.2282734646581739E-2</v>
      </c>
      <c r="J359" s="180">
        <v>-3.2075190213337268E-2</v>
      </c>
      <c r="K359" s="180">
        <v>2.3413025556471512E-2</v>
      </c>
      <c r="L359" s="180">
        <v>-1.479122798007293E-2</v>
      </c>
      <c r="M359" s="179">
        <v>-4.3261791024692187E-2</v>
      </c>
      <c r="N359" s="179">
        <v>-1.0755653612796512E-2</v>
      </c>
      <c r="O359" s="179">
        <v>-3.6886797555303108E-2</v>
      </c>
    </row>
    <row r="360" spans="2:15" hidden="1" outlineLevel="1">
      <c r="B360" s="63" t="s">
        <v>89</v>
      </c>
      <c r="C360" s="179">
        <v>0.52427184466019416</v>
      </c>
      <c r="D360" s="180">
        <v>-0.58333333333333326</v>
      </c>
      <c r="E360" s="180">
        <v>-0.19999999999999996</v>
      </c>
      <c r="F360" s="180">
        <v>-0.5</v>
      </c>
      <c r="G360" s="179">
        <v>-4.0701925420424057E-2</v>
      </c>
      <c r="H360" s="179">
        <v>-0.13913043478260867</v>
      </c>
      <c r="I360" s="179">
        <v>-4.59266097392107E-2</v>
      </c>
      <c r="J360" s="180">
        <v>-1.2192528531934532E-2</v>
      </c>
      <c r="K360" s="180">
        <v>8.3172147001934205E-2</v>
      </c>
      <c r="L360" s="180">
        <v>2.0145233075661739E-2</v>
      </c>
      <c r="M360" s="179">
        <v>-5.1321883720261252E-2</v>
      </c>
      <c r="N360" s="179">
        <v>5.2393427006430127E-2</v>
      </c>
      <c r="O360" s="179">
        <v>-3.1140665909775489E-2</v>
      </c>
    </row>
    <row r="361" spans="2:15" hidden="1" outlineLevel="1">
      <c r="B361" s="63" t="s">
        <v>88</v>
      </c>
      <c r="C361" s="179">
        <v>0.62962962962962954</v>
      </c>
      <c r="D361" s="180">
        <v>0.17647058823529416</v>
      </c>
      <c r="E361" s="180">
        <v>1.4444444444444446</v>
      </c>
      <c r="F361" s="180">
        <v>0.61538461538461542</v>
      </c>
      <c r="G361" s="179">
        <v>0.26288604898828538</v>
      </c>
      <c r="H361" s="179">
        <v>0.89221014492753614</v>
      </c>
      <c r="I361" s="179">
        <v>0.29782739891369947</v>
      </c>
      <c r="J361" s="180">
        <v>0.41628365068942874</v>
      </c>
      <c r="K361" s="180">
        <v>0.49395161290322576</v>
      </c>
      <c r="L361" s="180">
        <v>0.44447929736511926</v>
      </c>
      <c r="M361" s="179">
        <v>0.32423043520216144</v>
      </c>
      <c r="N361" s="179">
        <v>0.54958421248603706</v>
      </c>
      <c r="O361" s="179">
        <v>0.37061257855208707</v>
      </c>
    </row>
    <row r="362" spans="2:15" hidden="1" outlineLevel="1">
      <c r="B362" s="63" t="s">
        <v>87</v>
      </c>
      <c r="C362" s="179">
        <v>-0.47619047619047616</v>
      </c>
      <c r="D362" s="180">
        <v>-4.5454545454545414E-2</v>
      </c>
      <c r="E362" s="180" t="s">
        <v>143</v>
      </c>
      <c r="F362" s="180">
        <v>0.31818181818181812</v>
      </c>
      <c r="G362" s="179">
        <v>0.13144215060151487</v>
      </c>
      <c r="H362" s="179">
        <v>0.56442021803766096</v>
      </c>
      <c r="I362" s="179">
        <v>0.17077013098078053</v>
      </c>
      <c r="J362" s="180">
        <v>0.1045824684655916</v>
      </c>
      <c r="K362" s="180">
        <v>0.31529126213592229</v>
      </c>
      <c r="L362" s="180">
        <v>0.18819223731098922</v>
      </c>
      <c r="M362" s="179">
        <v>0.11876007665865607</v>
      </c>
      <c r="N362" s="179">
        <v>0.365080912458569</v>
      </c>
      <c r="O362" s="179">
        <v>0.17734344207182762</v>
      </c>
    </row>
    <row r="363" spans="2:15" hidden="1" outlineLevel="1">
      <c r="B363" s="63" t="s">
        <v>86</v>
      </c>
      <c r="C363" s="179">
        <v>-0.2021276595744681</v>
      </c>
      <c r="D363" s="180">
        <v>-4.166666666666663E-2</v>
      </c>
      <c r="E363" s="180">
        <v>0.625</v>
      </c>
      <c r="F363" s="180">
        <v>0.125</v>
      </c>
      <c r="G363" s="179">
        <v>0.13883249987621915</v>
      </c>
      <c r="H363" s="179">
        <v>-0.30818363273453098</v>
      </c>
      <c r="I363" s="179">
        <v>8.9507532376002175E-2</v>
      </c>
      <c r="J363" s="180">
        <v>0.36139927623642953</v>
      </c>
      <c r="K363" s="180">
        <v>0.38234962193883315</v>
      </c>
      <c r="L363" s="180">
        <v>0.37011645379413971</v>
      </c>
      <c r="M363" s="179">
        <v>0.22222900763358777</v>
      </c>
      <c r="N363" s="179">
        <v>0.2304378406892913</v>
      </c>
      <c r="O363" s="179">
        <v>0.22434502764935194</v>
      </c>
    </row>
    <row r="364" spans="2:15" hidden="1" outlineLevel="1">
      <c r="B364" s="63" t="s">
        <v>85</v>
      </c>
      <c r="C364" s="179">
        <v>0.20408163265306123</v>
      </c>
      <c r="D364" s="180">
        <v>-0.47499999999999998</v>
      </c>
      <c r="E364" s="180">
        <v>-0.8</v>
      </c>
      <c r="F364" s="180">
        <v>-0.54</v>
      </c>
      <c r="G364" s="179">
        <v>0.10129951463911069</v>
      </c>
      <c r="H364" s="179">
        <v>-9.6597575283535408E-2</v>
      </c>
      <c r="I364" s="179">
        <v>7.7999815820978036E-2</v>
      </c>
      <c r="J364" s="180">
        <v>0.32563863192735298</v>
      </c>
      <c r="K364" s="180">
        <v>0.40100840336134458</v>
      </c>
      <c r="L364" s="180">
        <v>0.35812246474792353</v>
      </c>
      <c r="M364" s="179">
        <v>0.18589888183546543</v>
      </c>
      <c r="N364" s="179">
        <v>0.2892446919596241</v>
      </c>
      <c r="O364" s="179">
        <v>0.21382716049382711</v>
      </c>
    </row>
    <row r="365" spans="2:15" hidden="1" outlineLevel="1">
      <c r="B365" s="63" t="s">
        <v>84</v>
      </c>
      <c r="C365" s="179">
        <v>-0.38317757009345799</v>
      </c>
      <c r="D365" s="180">
        <v>2</v>
      </c>
      <c r="E365" s="180">
        <v>-8.333333333333337E-2</v>
      </c>
      <c r="F365" s="180">
        <v>0.86363636363636354</v>
      </c>
      <c r="G365" s="179">
        <v>0.23935586190069547</v>
      </c>
      <c r="H365" s="179">
        <v>0.12593094109681791</v>
      </c>
      <c r="I365" s="179">
        <v>0.22998153432936053</v>
      </c>
      <c r="J365" s="180">
        <v>0.22906334799288852</v>
      </c>
      <c r="K365" s="180">
        <v>0.55150697255960424</v>
      </c>
      <c r="L365" s="180">
        <v>0.3529615118690943</v>
      </c>
      <c r="M365" s="179">
        <v>0.23350981689830141</v>
      </c>
      <c r="N365" s="179">
        <v>0.4735229222848738</v>
      </c>
      <c r="O365" s="179">
        <v>0.28889014594411133</v>
      </c>
    </row>
    <row r="366" spans="2:15" hidden="1" outlineLevel="1">
      <c r="B366" s="63" t="s">
        <v>83</v>
      </c>
      <c r="C366" s="179">
        <v>-0.15887850467289721</v>
      </c>
      <c r="D366" s="180">
        <v>0.55555555555555558</v>
      </c>
      <c r="E366" s="180" t="s">
        <v>143</v>
      </c>
      <c r="F366" s="180">
        <v>2</v>
      </c>
      <c r="G366" s="179">
        <v>0.27852094164378771</v>
      </c>
      <c r="H366" s="179">
        <v>-3.9166666666666683E-2</v>
      </c>
      <c r="I366" s="179">
        <v>0.25771057372127304</v>
      </c>
      <c r="J366" s="180">
        <v>0.63733495482974289</v>
      </c>
      <c r="K366" s="180">
        <v>1.0041882728360592</v>
      </c>
      <c r="L366" s="180">
        <v>0.74863850901609585</v>
      </c>
      <c r="M366" s="179">
        <v>0.42066998295474312</v>
      </c>
      <c r="N366" s="179">
        <v>0.80527840360476333</v>
      </c>
      <c r="O366" s="179">
        <v>0.48903063413517911</v>
      </c>
    </row>
    <row r="367" spans="2:15" hidden="1" outlineLevel="1">
      <c r="B367" s="63" t="s">
        <v>82</v>
      </c>
      <c r="C367" s="179">
        <v>-0.12403100775193798</v>
      </c>
      <c r="D367" s="180">
        <v>2.2857142857142856</v>
      </c>
      <c r="E367" s="180">
        <v>0</v>
      </c>
      <c r="F367" s="180">
        <v>1.0666666666666669</v>
      </c>
      <c r="G367" s="179">
        <v>0.13073529411764695</v>
      </c>
      <c r="H367" s="179">
        <v>-0.35066371681415931</v>
      </c>
      <c r="I367" s="179">
        <v>0.10073083287369</v>
      </c>
      <c r="J367" s="180">
        <v>0.21786759845122305</v>
      </c>
      <c r="K367" s="180">
        <v>0.51605136436597121</v>
      </c>
      <c r="L367" s="180">
        <v>0.31329865793360301</v>
      </c>
      <c r="M367" s="179">
        <v>0.167934224049332</v>
      </c>
      <c r="N367" s="179">
        <v>0.38246268656716409</v>
      </c>
      <c r="O367" s="179">
        <v>0.20978789583402269</v>
      </c>
    </row>
    <row r="368" spans="2:15" hidden="1" outlineLevel="1">
      <c r="B368" s="63" t="s">
        <v>81</v>
      </c>
      <c r="C368" s="179">
        <v>-0.43893129770992367</v>
      </c>
      <c r="D368" s="180">
        <v>0.82352941176470584</v>
      </c>
      <c r="E368" s="180">
        <v>-0.7</v>
      </c>
      <c r="F368" s="180">
        <v>0.2592592592592593</v>
      </c>
      <c r="G368" s="179">
        <v>9.8429046346391047E-3</v>
      </c>
      <c r="H368" s="179">
        <v>7.575757575757569E-2</v>
      </c>
      <c r="I368" s="179">
        <v>1.4335175848873227E-2</v>
      </c>
      <c r="J368" s="180">
        <v>0.1529314616019819</v>
      </c>
      <c r="K368" s="180">
        <v>8.812074001947412E-2</v>
      </c>
      <c r="L368" s="180">
        <v>0.13107486865148865</v>
      </c>
      <c r="M368" s="179">
        <v>6.858997475658124E-2</v>
      </c>
      <c r="N368" s="179">
        <v>8.5138469975322151E-2</v>
      </c>
      <c r="O368" s="179">
        <v>7.2036317953403373E-2</v>
      </c>
    </row>
    <row r="369" spans="2:15" hidden="1" outlineLevel="1">
      <c r="B369" s="63" t="s">
        <v>80</v>
      </c>
      <c r="C369" s="179">
        <v>-9.9315068493150638E-2</v>
      </c>
      <c r="D369" s="180">
        <v>-0.19999999999999996</v>
      </c>
      <c r="E369" s="180">
        <v>-0.54054054054054057</v>
      </c>
      <c r="F369" s="180">
        <v>-0.375</v>
      </c>
      <c r="G369" s="179">
        <v>7.6131110799831925E-2</v>
      </c>
      <c r="H369" s="179">
        <v>-0.10990206746463549</v>
      </c>
      <c r="I369" s="179">
        <v>6.4881226557873317E-2</v>
      </c>
      <c r="J369" s="180">
        <v>9.0076335877862679E-2</v>
      </c>
      <c r="K369" s="180">
        <v>0.64747081712062249</v>
      </c>
      <c r="L369" s="180">
        <v>0.26611367127496166</v>
      </c>
      <c r="M369" s="179">
        <v>7.9797979797979757E-2</v>
      </c>
      <c r="N369" s="179">
        <v>0.5260826771653544</v>
      </c>
      <c r="O369" s="179">
        <v>0.16525317250910909</v>
      </c>
    </row>
    <row r="370" spans="2:15" hidden="1" outlineLevel="1">
      <c r="B370" s="63" t="s">
        <v>79</v>
      </c>
      <c r="C370" s="179">
        <v>-0.29166666666666663</v>
      </c>
      <c r="D370" s="180">
        <v>0.61538461538461542</v>
      </c>
      <c r="E370" s="180">
        <v>-0.63636363636363635</v>
      </c>
      <c r="F370" s="180">
        <v>4.1666666666666741E-2</v>
      </c>
      <c r="G370" s="179">
        <v>7.8724367682256213E-2</v>
      </c>
      <c r="H370" s="179">
        <v>-7.605877268798622E-2</v>
      </c>
      <c r="I370" s="179">
        <v>6.7946557534906082E-2</v>
      </c>
      <c r="J370" s="180">
        <v>-3.2217261904761929E-2</v>
      </c>
      <c r="K370" s="180">
        <v>0.27252559726962455</v>
      </c>
      <c r="L370" s="180">
        <v>6.031088082901559E-2</v>
      </c>
      <c r="M370" s="179">
        <v>2.5552082975581314E-2</v>
      </c>
      <c r="N370" s="179">
        <v>0.2125301889472937</v>
      </c>
      <c r="O370" s="179">
        <v>6.1953755946454248E-2</v>
      </c>
    </row>
    <row r="371" spans="2:15" collapsed="1">
      <c r="B371" s="173">
        <v>1984</v>
      </c>
      <c r="C371" s="184">
        <v>-0.13138686131386856</v>
      </c>
      <c r="D371" s="184">
        <v>9.7122302158273444E-2</v>
      </c>
      <c r="E371" s="184">
        <v>-7.9365079365079083E-3</v>
      </c>
      <c r="F371" s="184">
        <v>6.4356435643564414E-2</v>
      </c>
      <c r="G371" s="184">
        <v>0.1138685567508062</v>
      </c>
      <c r="H371" s="184">
        <v>2.4913294797687779E-2</v>
      </c>
      <c r="I371" s="184">
        <v>0.10701108655354341</v>
      </c>
      <c r="J371" s="184">
        <v>0.19617720026865149</v>
      </c>
      <c r="K371" s="184">
        <v>0.38066465256797577</v>
      </c>
      <c r="L371" s="184">
        <v>0.26156112841568735</v>
      </c>
      <c r="M371" s="184">
        <v>0.14416104131640228</v>
      </c>
      <c r="N371" s="184">
        <v>0.31709867935362146</v>
      </c>
      <c r="O371" s="184">
        <v>0.18142491333732491</v>
      </c>
    </row>
    <row r="372" spans="2:15" hidden="1" outlineLevel="1">
      <c r="B372" s="63" t="s">
        <v>90</v>
      </c>
      <c r="C372" s="179">
        <v>-0.3652694610778443</v>
      </c>
      <c r="D372" s="180">
        <v>-0.35185185185185186</v>
      </c>
      <c r="E372" s="180">
        <v>-1</v>
      </c>
      <c r="F372" s="180">
        <v>-0.39655172413793105</v>
      </c>
      <c r="G372" s="179">
        <v>-8.2680323317084747E-3</v>
      </c>
      <c r="H372" s="179">
        <v>-4.7351524879614804E-2</v>
      </c>
      <c r="I372" s="179">
        <v>-1.1058270784392366E-2</v>
      </c>
      <c r="J372" s="180">
        <v>0.28237995025827445</v>
      </c>
      <c r="K372" s="180">
        <v>4.227530503522936E-2</v>
      </c>
      <c r="L372" s="180">
        <v>0.19652184600258105</v>
      </c>
      <c r="M372" s="179">
        <v>9.8968538578136034E-2</v>
      </c>
      <c r="N372" s="179">
        <v>2.5887678596689723E-2</v>
      </c>
      <c r="O372" s="179">
        <v>8.3826719033941011E-2</v>
      </c>
    </row>
    <row r="373" spans="2:15" hidden="1" outlineLevel="1">
      <c r="B373" s="63" t="s">
        <v>89</v>
      </c>
      <c r="C373" s="179">
        <v>7.2916666666666741E-2</v>
      </c>
      <c r="D373" s="180">
        <v>0.19999999999999996</v>
      </c>
      <c r="E373" s="180">
        <v>0.66666666666666674</v>
      </c>
      <c r="F373" s="180">
        <v>0.27777777777777768</v>
      </c>
      <c r="G373" s="179">
        <v>0.16907909733302939</v>
      </c>
      <c r="H373" s="179">
        <v>-0.12746585735963578</v>
      </c>
      <c r="I373" s="179">
        <v>0.14836213293755973</v>
      </c>
      <c r="J373" s="180">
        <v>0.22244367417677635</v>
      </c>
      <c r="K373" s="180">
        <v>0.65553522415370535</v>
      </c>
      <c r="L373" s="180">
        <v>0.34144042232277516</v>
      </c>
      <c r="M373" s="179">
        <v>0.18987471760115016</v>
      </c>
      <c r="N373" s="179">
        <v>0.47436797752808979</v>
      </c>
      <c r="O373" s="179">
        <v>0.23629332569464334</v>
      </c>
    </row>
    <row r="374" spans="2:15" hidden="1" outlineLevel="1">
      <c r="B374" s="63" t="s">
        <v>88</v>
      </c>
      <c r="C374" s="179">
        <v>-2.7027027027026973E-2</v>
      </c>
      <c r="D374" s="180">
        <v>-0.34615384615384615</v>
      </c>
      <c r="E374" s="180">
        <v>-0.60869565217391308</v>
      </c>
      <c r="F374" s="180">
        <v>-0.46938775510204078</v>
      </c>
      <c r="G374" s="179">
        <v>5.1629521782954324E-2</v>
      </c>
      <c r="H374" s="179">
        <v>-0.2164655784244145</v>
      </c>
      <c r="I374" s="179">
        <v>3.2023667410598478E-2</v>
      </c>
      <c r="J374" s="180">
        <v>0.13466194822127031</v>
      </c>
      <c r="K374" s="180">
        <v>0.48502994011976042</v>
      </c>
      <c r="L374" s="180">
        <v>0.24094978590891403</v>
      </c>
      <c r="M374" s="179">
        <v>8.1996310862074928E-2</v>
      </c>
      <c r="N374" s="179">
        <v>0.31908971840209555</v>
      </c>
      <c r="O374" s="179">
        <v>0.12356132143164666</v>
      </c>
    </row>
    <row r="375" spans="2:15" hidden="1" outlineLevel="1">
      <c r="B375" s="63" t="s">
        <v>87</v>
      </c>
      <c r="C375" s="179">
        <v>0.85294117647058831</v>
      </c>
      <c r="D375" s="180">
        <v>-0.15384615384615385</v>
      </c>
      <c r="E375" s="180">
        <v>-1</v>
      </c>
      <c r="F375" s="180">
        <v>-0.4358974358974359</v>
      </c>
      <c r="G375" s="179">
        <v>3.5527529990772022E-2</v>
      </c>
      <c r="H375" s="179">
        <v>-2.5591501690004792E-2</v>
      </c>
      <c r="I375" s="179">
        <v>2.966121332900773E-2</v>
      </c>
      <c r="J375" s="180">
        <v>-0.46860682165280843</v>
      </c>
      <c r="K375" s="180">
        <v>0.70635742389728717</v>
      </c>
      <c r="L375" s="180">
        <v>-0.26882856237456432</v>
      </c>
      <c r="M375" s="179">
        <v>-0.2385573983137218</v>
      </c>
      <c r="N375" s="179">
        <v>0.4838709677419355</v>
      </c>
      <c r="O375" s="179">
        <v>-0.13884396525905962</v>
      </c>
    </row>
    <row r="376" spans="2:15" hidden="1" outlineLevel="1">
      <c r="B376" s="63" t="s">
        <v>86</v>
      </c>
      <c r="C376" s="179">
        <v>0.3623188405797102</v>
      </c>
      <c r="D376" s="180">
        <v>0.60000000000000009</v>
      </c>
      <c r="E376" s="180">
        <v>-0.52941176470588236</v>
      </c>
      <c r="F376" s="180">
        <v>0</v>
      </c>
      <c r="G376" s="179">
        <v>-2.93637062668205E-2</v>
      </c>
      <c r="H376" s="179">
        <v>9.580052493438318E-2</v>
      </c>
      <c r="I376" s="179">
        <v>-1.6974105828353681E-2</v>
      </c>
      <c r="J376" s="180">
        <v>0.1700225818592398</v>
      </c>
      <c r="K376" s="180">
        <v>0.80101626016260163</v>
      </c>
      <c r="L376" s="180">
        <v>0.36969385129920251</v>
      </c>
      <c r="M376" s="179">
        <v>3.9022842639593991E-2</v>
      </c>
      <c r="N376" s="179">
        <v>0.57469195625086522</v>
      </c>
      <c r="O376" s="179">
        <v>0.13888960586428523</v>
      </c>
    </row>
    <row r="377" spans="2:15" hidden="1" outlineLevel="1">
      <c r="B377" s="63" t="s">
        <v>85</v>
      </c>
      <c r="C377" s="179">
        <v>-0.37179487179487181</v>
      </c>
      <c r="D377" s="180">
        <v>1.3529411764705883</v>
      </c>
      <c r="E377" s="180">
        <v>-0.2857142857142857</v>
      </c>
      <c r="F377" s="180">
        <v>0.61290322580645151</v>
      </c>
      <c r="G377" s="179">
        <v>-8.1051268524291453E-2</v>
      </c>
      <c r="H377" s="179">
        <v>-2.4790236460716986E-2</v>
      </c>
      <c r="I377" s="179">
        <v>-7.4766753291015231E-2</v>
      </c>
      <c r="J377" s="180">
        <v>0.31918943125839672</v>
      </c>
      <c r="K377" s="180">
        <v>0.61948829613500278</v>
      </c>
      <c r="L377" s="180">
        <v>0.43377414664543368</v>
      </c>
      <c r="M377" s="179">
        <v>3.8657205970948461E-2</v>
      </c>
      <c r="N377" s="179">
        <v>0.41058058180925494</v>
      </c>
      <c r="O377" s="179">
        <v>0.11834319526627213</v>
      </c>
    </row>
    <row r="378" spans="2:15" hidden="1" outlineLevel="1">
      <c r="B378" s="63" t="s">
        <v>84</v>
      </c>
      <c r="C378" s="179">
        <v>-0.15748031496062997</v>
      </c>
      <c r="D378" s="180">
        <v>-0.33333333333333337</v>
      </c>
      <c r="E378" s="180">
        <v>-0.33333333333333337</v>
      </c>
      <c r="F378" s="180">
        <v>-0.33333333333333337</v>
      </c>
      <c r="G378" s="179">
        <v>-8.1053811659192787E-2</v>
      </c>
      <c r="H378" s="179">
        <v>1.3559322033898091E-3</v>
      </c>
      <c r="I378" s="179">
        <v>-7.4760548796272364E-2</v>
      </c>
      <c r="J378" s="180">
        <v>0.33504059962523414</v>
      </c>
      <c r="K378" s="180">
        <v>0.6081504702194358</v>
      </c>
      <c r="L378" s="180">
        <v>0.42824226464779458</v>
      </c>
      <c r="M378" s="179">
        <v>4.660022318851742E-2</v>
      </c>
      <c r="N378" s="179">
        <v>0.44645390070921986</v>
      </c>
      <c r="O378" s="179">
        <v>0.11790558699845066</v>
      </c>
    </row>
    <row r="379" spans="2:15" hidden="1" outlineLevel="1">
      <c r="B379" s="63" t="s">
        <v>83</v>
      </c>
      <c r="C379" s="179">
        <v>-0.1640625</v>
      </c>
      <c r="D379" s="180">
        <v>-0.5714285714285714</v>
      </c>
      <c r="E379" s="180" t="s">
        <v>143</v>
      </c>
      <c r="F379" s="180">
        <v>-0.5714285714285714</v>
      </c>
      <c r="G379" s="179">
        <v>9.253940902418778E-2</v>
      </c>
      <c r="H379" s="179">
        <v>-0.1124260355029586</v>
      </c>
      <c r="I379" s="179">
        <v>7.6258739204511983E-2</v>
      </c>
      <c r="J379" s="180">
        <v>0.30877671668940421</v>
      </c>
      <c r="K379" s="180">
        <v>0.36994535519125682</v>
      </c>
      <c r="L379" s="180">
        <v>0.32675016056518946</v>
      </c>
      <c r="M379" s="179">
        <v>0.16791257008206717</v>
      </c>
      <c r="N379" s="179">
        <v>0.23982442138866711</v>
      </c>
      <c r="O379" s="179">
        <v>0.18007830959292503</v>
      </c>
    </row>
    <row r="380" spans="2:15" hidden="1" outlineLevel="1">
      <c r="B380" s="63" t="s">
        <v>82</v>
      </c>
      <c r="C380" s="179">
        <v>-0.60790273556231</v>
      </c>
      <c r="D380" s="180">
        <v>-0.95833333333333337</v>
      </c>
      <c r="E380" s="180" t="s">
        <v>143</v>
      </c>
      <c r="F380" s="180">
        <v>-0.9107142857142857</v>
      </c>
      <c r="G380" s="179">
        <v>-8.1639543520831914E-2</v>
      </c>
      <c r="H380" s="179">
        <v>2.2172949002217113E-3</v>
      </c>
      <c r="I380" s="179">
        <v>-7.6825154350455116E-2</v>
      </c>
      <c r="J380" s="180">
        <v>0.19988668555240796</v>
      </c>
      <c r="K380" s="180">
        <v>0.5153542110063849</v>
      </c>
      <c r="L380" s="180">
        <v>0.28553739474987627</v>
      </c>
      <c r="M380" s="179">
        <v>8.0394513281671909E-3</v>
      </c>
      <c r="N380" s="179">
        <v>0.40682414698162739</v>
      </c>
      <c r="O380" s="179">
        <v>6.7050349551585287E-2</v>
      </c>
    </row>
    <row r="381" spans="2:15" hidden="1" outlineLevel="1">
      <c r="B381" s="63" t="s">
        <v>81</v>
      </c>
      <c r="C381" s="179">
        <v>-0.34987593052109178</v>
      </c>
      <c r="D381" s="180">
        <v>-0.97458893871449925</v>
      </c>
      <c r="E381" s="180">
        <v>0.11111111111111116</v>
      </c>
      <c r="F381" s="180">
        <v>-0.96017699115044253</v>
      </c>
      <c r="G381" s="179">
        <v>-3.9687010954616575E-2</v>
      </c>
      <c r="H381" s="179">
        <v>-4.995766299745974E-2</v>
      </c>
      <c r="I381" s="179">
        <v>-4.0394031242713901E-2</v>
      </c>
      <c r="J381" s="180">
        <v>0.12243952173510064</v>
      </c>
      <c r="K381" s="180">
        <v>0.67082429501084606</v>
      </c>
      <c r="L381" s="180">
        <v>0.26213994612143399</v>
      </c>
      <c r="M381" s="179">
        <v>-3.8080183934473544E-3</v>
      </c>
      <c r="N381" s="179">
        <v>0.49528495284952845</v>
      </c>
      <c r="O381" s="179">
        <v>7.0611970410221936E-2</v>
      </c>
    </row>
    <row r="382" spans="2:15" hidden="1" outlineLevel="1">
      <c r="B382" s="63" t="s">
        <v>80</v>
      </c>
      <c r="C382" s="179">
        <v>1.1954887218045114</v>
      </c>
      <c r="D382" s="180">
        <v>-0.95808383233532934</v>
      </c>
      <c r="E382" s="180">
        <v>1.8461538461538463</v>
      </c>
      <c r="F382" s="180">
        <v>-0.91509433962264153</v>
      </c>
      <c r="G382" s="179">
        <v>4.0746410088198903E-2</v>
      </c>
      <c r="H382" s="179">
        <v>-0.20570440795159894</v>
      </c>
      <c r="I382" s="179">
        <v>2.1578381285291659E-2</v>
      </c>
      <c r="J382" s="180">
        <v>0.33705571565802117</v>
      </c>
      <c r="K382" s="180">
        <v>0.95734958111195745</v>
      </c>
      <c r="L382" s="180">
        <v>0.48575862698557604</v>
      </c>
      <c r="M382" s="179">
        <v>0.1184010427981752</v>
      </c>
      <c r="N382" s="179">
        <v>0.60590094836670172</v>
      </c>
      <c r="O382" s="179">
        <v>0.18742307261944724</v>
      </c>
    </row>
    <row r="383" spans="2:15" hidden="1" outlineLevel="1">
      <c r="B383" s="63" t="s">
        <v>79</v>
      </c>
      <c r="C383" s="179">
        <v>0.47692307692307701</v>
      </c>
      <c r="D383" s="180">
        <v>-0.97161572052401746</v>
      </c>
      <c r="E383" s="180">
        <v>-4.3478260869565188E-2</v>
      </c>
      <c r="F383" s="180">
        <v>-0.94888178913738019</v>
      </c>
      <c r="G383" s="179">
        <v>-6.9127476365388074E-2</v>
      </c>
      <c r="H383" s="179">
        <v>-0.27324120603015079</v>
      </c>
      <c r="I383" s="179">
        <v>-8.69828012528161E-2</v>
      </c>
      <c r="J383" s="180">
        <v>0.39491437467566159</v>
      </c>
      <c r="K383" s="180">
        <v>0.6068001096791884</v>
      </c>
      <c r="L383" s="180">
        <v>0.4530944134919439</v>
      </c>
      <c r="M383" s="179">
        <v>6.7025798885957277E-2</v>
      </c>
      <c r="N383" s="179">
        <v>0.33770429494488785</v>
      </c>
      <c r="O383" s="179">
        <v>0.11078341013824877</v>
      </c>
    </row>
    <row r="384" spans="2:15" collapsed="1">
      <c r="B384" s="173">
        <v>1983</v>
      </c>
      <c r="C384" s="184">
        <v>-0.11216350947158527</v>
      </c>
      <c r="D384" s="184">
        <v>-0.90042979942693413</v>
      </c>
      <c r="E384" s="184">
        <v>-9.9999999999999978E-2</v>
      </c>
      <c r="F384" s="184">
        <v>-0.86221009549795358</v>
      </c>
      <c r="G384" s="184">
        <v>-1.3548894149867374E-3</v>
      </c>
      <c r="H384" s="184">
        <v>-7.0442211595293069E-2</v>
      </c>
      <c r="I384" s="184">
        <v>-7.043998442533006E-3</v>
      </c>
      <c r="J384" s="184">
        <v>0.12032984751462661</v>
      </c>
      <c r="K384" s="184">
        <v>0.56498124413879336</v>
      </c>
      <c r="L384" s="184">
        <v>0.24577513697044528</v>
      </c>
      <c r="M384" s="184">
        <v>3.6946942065255728E-2</v>
      </c>
      <c r="N384" s="184">
        <v>0.39455208407807252</v>
      </c>
      <c r="O384" s="184">
        <v>9.7593920052767791E-2</v>
      </c>
    </row>
    <row r="385" spans="2:15" hidden="1" outlineLevel="1">
      <c r="B385" s="63" t="s">
        <v>90</v>
      </c>
      <c r="C385" s="179">
        <v>1.1830065359477122</v>
      </c>
      <c r="D385" s="180">
        <v>-0.95833333333333337</v>
      </c>
      <c r="E385" s="180">
        <v>-0.8</v>
      </c>
      <c r="F385" s="180">
        <v>-0.95592705167173253</v>
      </c>
      <c r="G385" s="179">
        <v>3.4203305468700096E-2</v>
      </c>
      <c r="H385" s="179">
        <v>-0.54822335025380708</v>
      </c>
      <c r="I385" s="179">
        <v>-5.2960008681968596E-2</v>
      </c>
      <c r="J385" s="180">
        <v>0.25966983973972768</v>
      </c>
      <c r="K385" s="180">
        <v>0.59687156970362243</v>
      </c>
      <c r="L385" s="180">
        <v>0.36255547182449965</v>
      </c>
      <c r="M385" s="179">
        <v>6.4125260631810788E-2</v>
      </c>
      <c r="N385" s="179">
        <v>0.10074743070694492</v>
      </c>
      <c r="O385" s="179">
        <v>7.1511573128984596E-2</v>
      </c>
    </row>
    <row r="386" spans="2:15" hidden="1" outlineLevel="1">
      <c r="B386" s="63" t="s">
        <v>89</v>
      </c>
      <c r="C386" s="179">
        <v>-0.42168674698795183</v>
      </c>
      <c r="D386" s="180">
        <v>-0.9732381801962533</v>
      </c>
      <c r="E386" s="180">
        <v>0.5</v>
      </c>
      <c r="F386" s="180">
        <v>-0.96799999999999997</v>
      </c>
      <c r="G386" s="179">
        <v>-2.3700901301880517E-2</v>
      </c>
      <c r="H386" s="179">
        <v>-0.35392156862745094</v>
      </c>
      <c r="I386" s="179">
        <v>-5.7359848106325551E-2</v>
      </c>
      <c r="J386" s="180">
        <v>0.200582605076987</v>
      </c>
      <c r="K386" s="180">
        <v>0.50602824664140544</v>
      </c>
      <c r="L386" s="180">
        <v>0.27143427886536164</v>
      </c>
      <c r="M386" s="179">
        <v>1.181034184185914E-2</v>
      </c>
      <c r="N386" s="179">
        <v>0.15140489185364858</v>
      </c>
      <c r="O386" s="179">
        <v>3.2229450029568341E-2</v>
      </c>
    </row>
    <row r="387" spans="2:15" hidden="1" outlineLevel="1">
      <c r="B387" s="63" t="s">
        <v>88</v>
      </c>
      <c r="C387" s="179">
        <v>-0.31481481481481477</v>
      </c>
      <c r="D387" s="180">
        <v>-0.96457765667574935</v>
      </c>
      <c r="E387" s="180">
        <v>-0.45238095238095233</v>
      </c>
      <c r="F387" s="180">
        <v>-0.93685567010309279</v>
      </c>
      <c r="G387" s="179">
        <v>-8.0574576532976394E-2</v>
      </c>
      <c r="H387" s="179">
        <v>-0.44701726844583989</v>
      </c>
      <c r="I387" s="179">
        <v>-0.12307132128715126</v>
      </c>
      <c r="J387" s="180">
        <v>0.16036308623298035</v>
      </c>
      <c r="K387" s="180">
        <v>0.51966200844978871</v>
      </c>
      <c r="L387" s="180">
        <v>0.25002027410591188</v>
      </c>
      <c r="M387" s="179">
        <v>-2.8404287694856811E-2</v>
      </c>
      <c r="N387" s="179">
        <v>7.7818951826363225E-2</v>
      </c>
      <c r="O387" s="179">
        <v>-1.1322360953461952E-2</v>
      </c>
    </row>
    <row r="388" spans="2:15" hidden="1" outlineLevel="1">
      <c r="B388" s="63" t="s">
        <v>87</v>
      </c>
      <c r="C388" s="179">
        <v>-8.108108108108103E-2</v>
      </c>
      <c r="D388" s="180">
        <v>-0.97286012526096033</v>
      </c>
      <c r="E388" s="180">
        <v>0.44444444444444442</v>
      </c>
      <c r="F388" s="180">
        <v>-0.95966907962771453</v>
      </c>
      <c r="G388" s="179">
        <v>0.19098791061179621</v>
      </c>
      <c r="H388" s="179">
        <v>-0.50947418285172907</v>
      </c>
      <c r="I388" s="179">
        <v>4.7427184466019456E-2</v>
      </c>
      <c r="J388" s="180">
        <v>1.9680181314530345</v>
      </c>
      <c r="K388" s="180">
        <v>0.49458372021046126</v>
      </c>
      <c r="L388" s="180">
        <v>1.5419314418687908</v>
      </c>
      <c r="M388" s="179">
        <v>0.70290312401388455</v>
      </c>
      <c r="N388" s="179">
        <v>-7.3572768694719959E-2</v>
      </c>
      <c r="O388" s="179">
        <v>0.5263302249040045</v>
      </c>
    </row>
    <row r="389" spans="2:15" hidden="1" outlineLevel="1">
      <c r="B389" s="63" t="s">
        <v>86</v>
      </c>
      <c r="C389" s="179">
        <v>-4.166666666666663E-2</v>
      </c>
      <c r="D389" s="180">
        <v>-0.99124343257443082</v>
      </c>
      <c r="E389" s="180">
        <v>-0.5</v>
      </c>
      <c r="F389" s="180">
        <v>-0.98168288494562106</v>
      </c>
      <c r="G389" s="179">
        <v>0.1606425702811245</v>
      </c>
      <c r="H389" s="179">
        <v>-0.36990077177508274</v>
      </c>
      <c r="I389" s="179">
        <v>7.1349044349600987E-2</v>
      </c>
      <c r="J389" s="180">
        <v>0.39989462592202307</v>
      </c>
      <c r="K389" s="180">
        <v>0.67062818336162988</v>
      </c>
      <c r="L389" s="180">
        <v>0.47556230426117496</v>
      </c>
      <c r="M389" s="179">
        <v>0.15436733199047792</v>
      </c>
      <c r="N389" s="179">
        <v>9.3234448312395912E-2</v>
      </c>
      <c r="O389" s="179">
        <v>0.1424569473932531</v>
      </c>
    </row>
    <row r="390" spans="2:15" hidden="1" outlineLevel="1">
      <c r="B390" s="63" t="s">
        <v>85</v>
      </c>
      <c r="C390" s="179">
        <v>-0.29090909090909089</v>
      </c>
      <c r="D390" s="180">
        <v>-0.97867001254705144</v>
      </c>
      <c r="E390" s="180">
        <v>0.39999999999999991</v>
      </c>
      <c r="F390" s="180">
        <v>-0.9615861214374225</v>
      </c>
      <c r="G390" s="179">
        <v>0.164925414827644</v>
      </c>
      <c r="H390" s="179">
        <v>-0.31665363565285376</v>
      </c>
      <c r="I390" s="179">
        <v>7.9913507545086526E-2</v>
      </c>
      <c r="J390" s="180">
        <v>0.28388673278712084</v>
      </c>
      <c r="K390" s="180">
        <v>1.1074569789674951</v>
      </c>
      <c r="L390" s="180">
        <v>0.50888006686167997</v>
      </c>
      <c r="M390" s="179">
        <v>0.15972518728408969</v>
      </c>
      <c r="N390" s="179">
        <v>0.26075518415351295</v>
      </c>
      <c r="O390" s="179">
        <v>0.1799844840961986</v>
      </c>
    </row>
    <row r="391" spans="2:15" hidden="1" outlineLevel="1">
      <c r="B391" s="63" t="s">
        <v>84</v>
      </c>
      <c r="C391" s="179">
        <v>0.36559139784946226</v>
      </c>
      <c r="D391" s="180">
        <v>-0.97910863509749302</v>
      </c>
      <c r="E391" s="180">
        <v>0.28571428571428581</v>
      </c>
      <c r="F391" s="180">
        <v>-0.95491803278688525</v>
      </c>
      <c r="G391" s="179">
        <v>0.20150862068965525</v>
      </c>
      <c r="H391" s="179">
        <v>-0.25012709710218606</v>
      </c>
      <c r="I391" s="179">
        <v>0.14867677668748147</v>
      </c>
      <c r="J391" s="180">
        <v>0.13852936993315312</v>
      </c>
      <c r="K391" s="180">
        <v>1.1872362869198314</v>
      </c>
      <c r="L391" s="180">
        <v>0.36126358239050083</v>
      </c>
      <c r="M391" s="179">
        <v>0.14530630233583075</v>
      </c>
      <c r="N391" s="179">
        <v>0.45473304101109102</v>
      </c>
      <c r="O391" s="179">
        <v>0.19046185116874326</v>
      </c>
    </row>
    <row r="392" spans="2:15" hidden="1" outlineLevel="1">
      <c r="B392" s="63" t="s">
        <v>83</v>
      </c>
      <c r="C392" s="179">
        <v>0.47126436781609193</v>
      </c>
      <c r="D392" s="180">
        <v>-0.94324324324324327</v>
      </c>
      <c r="E392" s="180">
        <v>-1</v>
      </c>
      <c r="F392" s="180">
        <v>-0.94502617801047117</v>
      </c>
      <c r="G392" s="179">
        <v>0.20299424184261028</v>
      </c>
      <c r="H392" s="179">
        <v>-0.17004297114794353</v>
      </c>
      <c r="I392" s="179">
        <v>0.16152586324553031</v>
      </c>
      <c r="J392" s="180">
        <v>0.25120910384068273</v>
      </c>
      <c r="K392" s="180">
        <v>0.9478445981905268</v>
      </c>
      <c r="L392" s="180">
        <v>0.39813671568077225</v>
      </c>
      <c r="M392" s="179">
        <v>0.19998049921996874</v>
      </c>
      <c r="N392" s="179">
        <v>0.42386363636363633</v>
      </c>
      <c r="O392" s="179">
        <v>0.2327729693741678</v>
      </c>
    </row>
    <row r="393" spans="2:15" hidden="1" outlineLevel="1">
      <c r="B393" s="63" t="s">
        <v>82</v>
      </c>
      <c r="C393" s="179">
        <v>2.8255813953488373</v>
      </c>
      <c r="D393" s="180">
        <v>-0.70680628272251311</v>
      </c>
      <c r="E393" s="180">
        <v>-1</v>
      </c>
      <c r="F393" s="180">
        <v>-0.7142857142857143</v>
      </c>
      <c r="G393" s="179">
        <v>0.49495255400767202</v>
      </c>
      <c r="H393" s="179">
        <v>-0.39300134589502023</v>
      </c>
      <c r="I393" s="179">
        <v>0.379125702247191</v>
      </c>
      <c r="J393" s="180">
        <v>0.31696761677361596</v>
      </c>
      <c r="K393" s="180">
        <v>0.15444015444015435</v>
      </c>
      <c r="L393" s="180">
        <v>0.2684816753926702</v>
      </c>
      <c r="M393" s="179">
        <v>0.39760222402409351</v>
      </c>
      <c r="N393" s="179">
        <v>-3.6551724137931063E-2</v>
      </c>
      <c r="O393" s="179">
        <v>0.31023316062176165</v>
      </c>
    </row>
    <row r="394" spans="2:15" hidden="1" outlineLevel="1">
      <c r="B394" s="63" t="s">
        <v>81</v>
      </c>
      <c r="C394" s="179">
        <v>2.3032786885245899</v>
      </c>
      <c r="D394" s="180">
        <v>-9.9596231493943477E-2</v>
      </c>
      <c r="E394" s="180">
        <v>3.5</v>
      </c>
      <c r="F394" s="180">
        <v>-8.9932885906040316E-2</v>
      </c>
      <c r="G394" s="179">
        <v>0.52607948032097829</v>
      </c>
      <c r="H394" s="179">
        <v>-0.47881729920564875</v>
      </c>
      <c r="I394" s="179">
        <v>0.34725930579550801</v>
      </c>
      <c r="J394" s="180">
        <v>0.33296268841116872</v>
      </c>
      <c r="K394" s="180">
        <v>0.17639553429027122</v>
      </c>
      <c r="L394" s="180">
        <v>0.28925104639772026</v>
      </c>
      <c r="M394" s="179">
        <v>0.43285118649302512</v>
      </c>
      <c r="N394" s="179">
        <v>-9.7168239866740724E-2</v>
      </c>
      <c r="O394" s="179">
        <v>0.31751913008457522</v>
      </c>
    </row>
    <row r="395" spans="2:15" hidden="1" outlineLevel="1">
      <c r="B395" s="63" t="s">
        <v>80</v>
      </c>
      <c r="C395" s="179">
        <v>0.47777777777777786</v>
      </c>
      <c r="D395" s="180">
        <v>0.71457905544147837</v>
      </c>
      <c r="E395" s="180" t="s">
        <v>143</v>
      </c>
      <c r="F395" s="180">
        <v>0.74127310061601648</v>
      </c>
      <c r="G395" s="179">
        <v>0.34276206322795333</v>
      </c>
      <c r="H395" s="179">
        <v>-0.52986590816741164</v>
      </c>
      <c r="I395" s="179">
        <v>0.17337119419466784</v>
      </c>
      <c r="J395" s="180">
        <v>2.4021138601959535E-4</v>
      </c>
      <c r="K395" s="180">
        <v>-0.21447801376009568</v>
      </c>
      <c r="L395" s="180">
        <v>-6.1273459593795487E-2</v>
      </c>
      <c r="M395" s="179">
        <v>0.20371338912133896</v>
      </c>
      <c r="N395" s="179">
        <v>-0.34596829772570636</v>
      </c>
      <c r="O395" s="179">
        <v>7.5710158883004253E-2</v>
      </c>
    </row>
    <row r="396" spans="2:15" hidden="1" outlineLevel="1">
      <c r="B396" s="63" t="s">
        <v>79</v>
      </c>
      <c r="C396" s="179">
        <v>0.2149532710280373</v>
      </c>
      <c r="D396" s="180">
        <v>0.53691275167785224</v>
      </c>
      <c r="E396" s="180">
        <v>10.5</v>
      </c>
      <c r="F396" s="180">
        <v>0.57023411371237454</v>
      </c>
      <c r="G396" s="179">
        <v>0.56433685003767908</v>
      </c>
      <c r="H396" s="179">
        <v>-0.1831708568496665</v>
      </c>
      <c r="I396" s="179">
        <v>0.44838838042180651</v>
      </c>
      <c r="J396" s="180">
        <v>0.20981918633852326</v>
      </c>
      <c r="K396" s="180">
        <v>0.19221967963386732</v>
      </c>
      <c r="L396" s="180">
        <v>0.20493513562551025</v>
      </c>
      <c r="M396" s="179">
        <v>0.41513250012964797</v>
      </c>
      <c r="N396" s="179">
        <v>5.0299401197604787E-2</v>
      </c>
      <c r="O396" s="179">
        <v>0.33989215000205819</v>
      </c>
    </row>
    <row r="397" spans="2:15" collapsed="1">
      <c r="B397" s="173">
        <v>1982</v>
      </c>
      <c r="C397" s="184">
        <v>0.51739788199697423</v>
      </c>
      <c r="D397" s="184">
        <v>-0.72372847813180297</v>
      </c>
      <c r="E397" s="184">
        <v>-0.14634146341463417</v>
      </c>
      <c r="F397" s="184">
        <v>-0.71450827653359306</v>
      </c>
      <c r="G397" s="184">
        <v>0.18952355279232358</v>
      </c>
      <c r="H397" s="184">
        <v>-0.395570134130103</v>
      </c>
      <c r="I397" s="184">
        <v>0.10170416877900412</v>
      </c>
      <c r="J397" s="184">
        <v>0.37383177570093462</v>
      </c>
      <c r="K397" s="184">
        <v>0.4803331790837575</v>
      </c>
      <c r="L397" s="184">
        <v>0.40229405308475941</v>
      </c>
      <c r="M397" s="184">
        <v>0.22044813834052679</v>
      </c>
      <c r="N397" s="184">
        <v>6.7204834353206788E-2</v>
      </c>
      <c r="O397" s="184">
        <v>0.19143403618460964</v>
      </c>
    </row>
    <row r="398" spans="2:15" hidden="1" outlineLevel="1">
      <c r="B398" s="63" t="s">
        <v>90</v>
      </c>
      <c r="C398" s="179">
        <v>0.75862068965517238</v>
      </c>
      <c r="D398" s="180">
        <v>0.61194029850746268</v>
      </c>
      <c r="E398" s="180">
        <v>2.3333333333333335</v>
      </c>
      <c r="F398" s="180">
        <v>0.62469135802469133</v>
      </c>
      <c r="G398" s="179">
        <v>0.38375275938189835</v>
      </c>
      <c r="H398" s="179">
        <v>0.62617924528301883</v>
      </c>
      <c r="I398" s="179">
        <v>0.41532908378772748</v>
      </c>
      <c r="J398" s="180">
        <v>0.58832535885167458</v>
      </c>
      <c r="K398" s="180">
        <v>0.14447236180904532</v>
      </c>
      <c r="L398" s="180">
        <v>0.42026400285408494</v>
      </c>
      <c r="M398" s="179">
        <v>0.45742789977638898</v>
      </c>
      <c r="N398" s="179">
        <v>0.31436758084322558</v>
      </c>
      <c r="O398" s="179">
        <v>0.42612084023827657</v>
      </c>
    </row>
    <row r="399" spans="2:15" hidden="1" outlineLevel="1">
      <c r="B399" s="63" t="s">
        <v>89</v>
      </c>
      <c r="C399" s="179">
        <v>9.9337748344370924E-2</v>
      </c>
      <c r="D399" s="180">
        <v>0.49866310160427818</v>
      </c>
      <c r="E399" s="180">
        <v>0.33333333333333326</v>
      </c>
      <c r="F399" s="180">
        <v>0.49800266311584562</v>
      </c>
      <c r="G399" s="179">
        <v>0.58991596638655452</v>
      </c>
      <c r="H399" s="179">
        <v>0.32639791937581264</v>
      </c>
      <c r="I399" s="179">
        <v>0.55835863894728655</v>
      </c>
      <c r="J399" s="180">
        <v>0.77901166018878398</v>
      </c>
      <c r="K399" s="180">
        <v>-0.1969571230982019</v>
      </c>
      <c r="L399" s="180">
        <v>0.38777999556442677</v>
      </c>
      <c r="M399" s="179">
        <v>0.63985914693019819</v>
      </c>
      <c r="N399" s="179">
        <v>-4.0535298681148135E-2</v>
      </c>
      <c r="O399" s="179">
        <v>0.48574440978781364</v>
      </c>
    </row>
    <row r="400" spans="2:15" hidden="1" outlineLevel="1">
      <c r="B400" s="63" t="s">
        <v>88</v>
      </c>
      <c r="C400" s="179">
        <v>0.55769230769230771</v>
      </c>
      <c r="D400" s="180">
        <v>-3.9267015706806241E-2</v>
      </c>
      <c r="E400" s="180">
        <v>3.666666666666667</v>
      </c>
      <c r="F400" s="180">
        <v>3.8809831824062613E-3</v>
      </c>
      <c r="G400" s="179">
        <v>0.225348558450571</v>
      </c>
      <c r="H400" s="179">
        <v>1.797842588893328E-2</v>
      </c>
      <c r="I400" s="179">
        <v>0.19706875885365593</v>
      </c>
      <c r="J400" s="180">
        <v>0.40021183234982605</v>
      </c>
      <c r="K400" s="180">
        <v>8.7279151943462807E-2</v>
      </c>
      <c r="L400" s="180">
        <v>0.30638838860048745</v>
      </c>
      <c r="M400" s="179">
        <v>0.26770404663923175</v>
      </c>
      <c r="N400" s="179">
        <v>6.0838637214526425E-2</v>
      </c>
      <c r="O400" s="179">
        <v>0.22915940006975943</v>
      </c>
    </row>
    <row r="401" spans="2:15" hidden="1" outlineLevel="1">
      <c r="B401" s="63" t="s">
        <v>87</v>
      </c>
      <c r="C401" s="179">
        <v>-0.37815126050420167</v>
      </c>
      <c r="D401" s="180">
        <v>-0.404228855721393</v>
      </c>
      <c r="E401" s="180">
        <v>0.28571428571428581</v>
      </c>
      <c r="F401" s="180">
        <v>-0.4012383900928792</v>
      </c>
      <c r="G401" s="179">
        <v>-0.16875602700096437</v>
      </c>
      <c r="H401" s="179">
        <v>0.27823191038449901</v>
      </c>
      <c r="I401" s="179">
        <v>-0.10458141354429284</v>
      </c>
      <c r="J401" s="180">
        <v>0.37452405676704736</v>
      </c>
      <c r="K401" s="180">
        <v>1.0318949343339545E-2</v>
      </c>
      <c r="L401" s="180">
        <v>0.24476381461675589</v>
      </c>
      <c r="M401" s="179">
        <v>-6.8215230814466343E-2</v>
      </c>
      <c r="N401" s="179">
        <v>0.14658881376767052</v>
      </c>
      <c r="O401" s="179">
        <v>-2.6752876972357287E-2</v>
      </c>
    </row>
    <row r="402" spans="2:15" hidden="1" outlineLevel="1">
      <c r="B402" s="63" t="s">
        <v>86</v>
      </c>
      <c r="C402" s="179">
        <v>-0.31428571428571428</v>
      </c>
      <c r="D402" s="180">
        <v>1.2246753246753248</v>
      </c>
      <c r="E402" s="180">
        <v>10.333333333333334</v>
      </c>
      <c r="F402" s="180">
        <v>1.260025873221216</v>
      </c>
      <c r="G402" s="179">
        <v>-0.16656594300590399</v>
      </c>
      <c r="H402" s="179">
        <v>0.42274509803921578</v>
      </c>
      <c r="I402" s="179">
        <v>-0.10411038610199075</v>
      </c>
      <c r="J402" s="180">
        <v>0.33263120940846069</v>
      </c>
      <c r="K402" s="180">
        <v>-4.196486662329213E-2</v>
      </c>
      <c r="L402" s="180">
        <v>0.20134534260631631</v>
      </c>
      <c r="M402" s="179">
        <v>-2.7703592920984232E-2</v>
      </c>
      <c r="N402" s="179">
        <v>0.17416029856051174</v>
      </c>
      <c r="O402" s="179">
        <v>5.9922871551467694E-3</v>
      </c>
    </row>
    <row r="403" spans="2:15" hidden="1" outlineLevel="1">
      <c r="B403" s="63" t="s">
        <v>85</v>
      </c>
      <c r="C403" s="179">
        <v>0.134020618556701</v>
      </c>
      <c r="D403" s="180">
        <v>-0.47323198942498346</v>
      </c>
      <c r="E403" s="180">
        <v>-0.16666666666666663</v>
      </c>
      <c r="F403" s="180">
        <v>-0.4708196721311475</v>
      </c>
      <c r="G403" s="179">
        <v>-2.3460090566861269E-2</v>
      </c>
      <c r="H403" s="179">
        <v>0.15676816400361782</v>
      </c>
      <c r="I403" s="179">
        <v>4.1578120668945839E-3</v>
      </c>
      <c r="J403" s="180">
        <v>0.13657899036105214</v>
      </c>
      <c r="K403" s="180">
        <v>-0.32042619542619544</v>
      </c>
      <c r="L403" s="180">
        <v>-3.9823452703380502E-2</v>
      </c>
      <c r="M403" s="179">
        <v>-1.1396776669224895E-2</v>
      </c>
      <c r="N403" s="179">
        <v>-9.9623798244391826E-2</v>
      </c>
      <c r="O403" s="179">
        <v>-3.0447994704696613E-2</v>
      </c>
    </row>
    <row r="404" spans="2:15" hidden="1" outlineLevel="1">
      <c r="B404" s="63" t="s">
        <v>84</v>
      </c>
      <c r="C404" s="179">
        <v>0.453125</v>
      </c>
      <c r="D404" s="180">
        <v>-0.53826366559485528</v>
      </c>
      <c r="E404" s="180">
        <v>0.55555555555555558</v>
      </c>
      <c r="F404" s="180">
        <v>-0.53196930946291565</v>
      </c>
      <c r="G404" s="179">
        <v>0.10254696665924112</v>
      </c>
      <c r="H404" s="179">
        <v>0.29407894736842111</v>
      </c>
      <c r="I404" s="179">
        <v>0.12197237605925126</v>
      </c>
      <c r="J404" s="180">
        <v>0.56140350877192979</v>
      </c>
      <c r="K404" s="180">
        <v>-0.43988183161004435</v>
      </c>
      <c r="L404" s="180">
        <v>0.13171906693711977</v>
      </c>
      <c r="M404" s="179">
        <v>0.15830312930726431</v>
      </c>
      <c r="N404" s="179">
        <v>-0.21102971102971102</v>
      </c>
      <c r="O404" s="179">
        <v>8.4234583520385264E-2</v>
      </c>
    </row>
    <row r="405" spans="2:15" hidden="1" outlineLevel="1">
      <c r="B405" s="63" t="s">
        <v>83</v>
      </c>
      <c r="C405" s="179">
        <v>0.40322580645161299</v>
      </c>
      <c r="D405" s="180">
        <v>-0.6266397578203835</v>
      </c>
      <c r="E405" s="180">
        <v>-0.63636363636363635</v>
      </c>
      <c r="F405" s="180">
        <v>-0.626953125</v>
      </c>
      <c r="G405" s="179">
        <v>-0.15085729187039576</v>
      </c>
      <c r="H405" s="179">
        <v>-4.2787286063569185E-3</v>
      </c>
      <c r="I405" s="179">
        <v>-0.13673048600883653</v>
      </c>
      <c r="J405" s="180">
        <v>0.30936859750419066</v>
      </c>
      <c r="K405" s="180">
        <v>0.2905219780219781</v>
      </c>
      <c r="L405" s="180">
        <v>0.30534798534798524</v>
      </c>
      <c r="M405" s="179">
        <v>-5.7396259363080793E-2</v>
      </c>
      <c r="N405" s="179">
        <v>0.12640000000000007</v>
      </c>
      <c r="O405" s="179">
        <v>-3.4316483163224332E-2</v>
      </c>
    </row>
    <row r="406" spans="2:15" hidden="1" outlineLevel="1">
      <c r="B406" s="63" t="s">
        <v>82</v>
      </c>
      <c r="C406" s="179">
        <v>-0.42666666666666664</v>
      </c>
      <c r="D406" s="180">
        <v>-0.38912579957356075</v>
      </c>
      <c r="E406" s="180">
        <v>-0.95562130177514792</v>
      </c>
      <c r="F406" s="180">
        <v>-0.53918495297805635</v>
      </c>
      <c r="G406" s="179">
        <v>-0.16552944149608284</v>
      </c>
      <c r="H406" s="179">
        <v>-0.12018946121965657</v>
      </c>
      <c r="I406" s="179">
        <v>-0.15988200589970503</v>
      </c>
      <c r="J406" s="180">
        <v>0.1513745704467353</v>
      </c>
      <c r="K406" s="180">
        <v>3.9022611232676807E-2</v>
      </c>
      <c r="L406" s="180">
        <v>0.11539359962625562</v>
      </c>
      <c r="M406" s="179">
        <v>-8.0568720379146974E-2</v>
      </c>
      <c r="N406" s="179">
        <v>-8.7859089955965586E-2</v>
      </c>
      <c r="O406" s="179">
        <v>-8.2045184304399554E-2</v>
      </c>
    </row>
    <row r="407" spans="2:15" hidden="1" outlineLevel="1">
      <c r="B407" s="63" t="s">
        <v>81</v>
      </c>
      <c r="C407" s="179">
        <v>-0.26506024096385539</v>
      </c>
      <c r="D407" s="180">
        <v>-0.33955555555555561</v>
      </c>
      <c r="E407" s="180">
        <v>-0.99090909090909096</v>
      </c>
      <c r="F407" s="180">
        <v>-0.44609665427509293</v>
      </c>
      <c r="G407" s="179">
        <v>-0.18909288093578125</v>
      </c>
      <c r="H407" s="179">
        <v>8.6810551558752946E-2</v>
      </c>
      <c r="I407" s="179">
        <v>-0.15072695744964648</v>
      </c>
      <c r="J407" s="180">
        <v>0.23799327011318439</v>
      </c>
      <c r="K407" s="180">
        <v>0.50648726573762604</v>
      </c>
      <c r="L407" s="180">
        <v>0.30281935259310822</v>
      </c>
      <c r="M407" s="179">
        <v>-6.3217282283730358E-2</v>
      </c>
      <c r="N407" s="179">
        <v>0.23187414500684</v>
      </c>
      <c r="O407" s="179">
        <v>-1.1701958286897018E-2</v>
      </c>
    </row>
    <row r="408" spans="2:15" hidden="1" outlineLevel="1">
      <c r="B408" s="63" t="s">
        <v>80</v>
      </c>
      <c r="C408" s="179">
        <v>-0.37931034482758619</v>
      </c>
      <c r="D408" s="180">
        <v>-0.50102459016393441</v>
      </c>
      <c r="E408" s="180">
        <v>-1</v>
      </c>
      <c r="F408" s="180">
        <v>-0.57430069930069938</v>
      </c>
      <c r="G408" s="179">
        <v>-0.28497445587514869</v>
      </c>
      <c r="H408" s="179">
        <v>0.10656474820143891</v>
      </c>
      <c r="I408" s="179">
        <v>-0.23224126445830562</v>
      </c>
      <c r="J408" s="180">
        <v>0.25146550428378167</v>
      </c>
      <c r="K408" s="180">
        <v>0.84390512961941533</v>
      </c>
      <c r="L408" s="180">
        <v>0.3783368769194424</v>
      </c>
      <c r="M408" s="179">
        <v>-0.1333907446856728</v>
      </c>
      <c r="N408" s="179">
        <v>0.38026159334126031</v>
      </c>
      <c r="O408" s="179">
        <v>-5.1164915486523577E-2</v>
      </c>
    </row>
    <row r="409" spans="2:15" hidden="1" outlineLevel="1">
      <c r="B409" s="63" t="s">
        <v>79</v>
      </c>
      <c r="C409" s="179">
        <v>-0.3141025641025641</v>
      </c>
      <c r="D409" s="180">
        <v>-0.35217391304347823</v>
      </c>
      <c r="E409" s="180">
        <v>-0.98581560283687941</v>
      </c>
      <c r="F409" s="180">
        <v>-0.43638077285579646</v>
      </c>
      <c r="G409" s="179">
        <v>-2.659086741243355E-2</v>
      </c>
      <c r="H409" s="179">
        <v>4.5040214477211737E-2</v>
      </c>
      <c r="I409" s="179">
        <v>-1.6130295200062594E-2</v>
      </c>
      <c r="J409" s="180">
        <v>0.22128507897561733</v>
      </c>
      <c r="K409" s="180">
        <v>0.73216308040770106</v>
      </c>
      <c r="L409" s="180">
        <v>0.33015566550018094</v>
      </c>
      <c r="M409" s="179">
        <v>4.2155326163324958E-2</v>
      </c>
      <c r="N409" s="179">
        <v>0.32820784729586427</v>
      </c>
      <c r="O409" s="179">
        <v>9.0594837261503969E-2</v>
      </c>
    </row>
    <row r="410" spans="2:15" collapsed="1">
      <c r="B410" s="173">
        <v>1981</v>
      </c>
      <c r="C410" s="184">
        <v>-5.9743954480796613E-2</v>
      </c>
      <c r="D410" s="184">
        <v>-0.2050031466331026</v>
      </c>
      <c r="E410" s="184">
        <v>-0.82718651211801897</v>
      </c>
      <c r="F410" s="184">
        <v>-0.24822487372813118</v>
      </c>
      <c r="G410" s="184">
        <v>-1.3868386075054473E-2</v>
      </c>
      <c r="H410" s="184">
        <v>0.18764946385867476</v>
      </c>
      <c r="I410" s="184">
        <v>1.1902471748277188E-2</v>
      </c>
      <c r="J410" s="184">
        <v>0.34974443669291122</v>
      </c>
      <c r="K410" s="184">
        <v>4.8011639185256971E-2</v>
      </c>
      <c r="L410" s="184">
        <v>0.25331060070329081</v>
      </c>
      <c r="M410" s="184">
        <v>7.4372032470516158E-2</v>
      </c>
      <c r="N410" s="184">
        <v>9.4609718208696014E-2</v>
      </c>
      <c r="O410" s="184">
        <v>7.8146074940736998E-2</v>
      </c>
    </row>
    <row r="411" spans="2:15" hidden="1" outlineLevel="1">
      <c r="B411" s="63" t="s">
        <v>90</v>
      </c>
      <c r="C411" s="179">
        <v>-0.51396648044692739</v>
      </c>
      <c r="D411" s="180">
        <v>-0.37480559875583208</v>
      </c>
      <c r="E411" s="180">
        <v>-0.94957983193277307</v>
      </c>
      <c r="F411" s="180">
        <v>-0.42348754448398573</v>
      </c>
      <c r="G411" s="179">
        <v>-3.1388983920629498E-2</v>
      </c>
      <c r="H411" s="179">
        <v>-0.17948717948717952</v>
      </c>
      <c r="I411" s="179">
        <v>-5.3637619013009674E-2</v>
      </c>
      <c r="J411" s="180">
        <v>0.24256837098692041</v>
      </c>
      <c r="K411" s="180">
        <v>0.73326075122482304</v>
      </c>
      <c r="L411" s="180">
        <v>0.39175769612711031</v>
      </c>
      <c r="M411" s="179">
        <v>4.5501670314480602E-3</v>
      </c>
      <c r="N411" s="179">
        <v>0.2145165299527716</v>
      </c>
      <c r="O411" s="179">
        <v>4.4049567453822824E-2</v>
      </c>
    </row>
    <row r="412" spans="2:15" hidden="1" outlineLevel="1">
      <c r="B412" s="63" t="s">
        <v>89</v>
      </c>
      <c r="C412" s="179">
        <v>-6.5789473684210176E-3</v>
      </c>
      <c r="D412" s="180">
        <v>-0.5149156939040207</v>
      </c>
      <c r="E412" s="180">
        <v>-0.97413793103448276</v>
      </c>
      <c r="F412" s="180">
        <v>-0.54704463208685161</v>
      </c>
      <c r="G412" s="179">
        <v>-0.14530883798291372</v>
      </c>
      <c r="H412" s="179">
        <v>-0.23936696340257169</v>
      </c>
      <c r="I412" s="179">
        <v>-0.15778083808774346</v>
      </c>
      <c r="J412" s="180">
        <v>7.4368661761781585E-2</v>
      </c>
      <c r="K412" s="180">
        <v>1.2467371037911748</v>
      </c>
      <c r="L412" s="180">
        <v>0.35854172943657736</v>
      </c>
      <c r="M412" s="179">
        <v>-0.11744360902255635</v>
      </c>
      <c r="N412" s="179">
        <v>0.3760341606618629</v>
      </c>
      <c r="O412" s="179">
        <v>-3.9414271848757232E-2</v>
      </c>
    </row>
    <row r="413" spans="2:15" hidden="1" outlineLevel="1">
      <c r="B413" s="63" t="s">
        <v>88</v>
      </c>
      <c r="C413" s="179">
        <v>-9.5652173913043481E-2</v>
      </c>
      <c r="D413" s="180">
        <v>-0.38137651821862351</v>
      </c>
      <c r="E413" s="180">
        <v>-0.96666666666666667</v>
      </c>
      <c r="F413" s="180">
        <v>-0.48637873754152827</v>
      </c>
      <c r="G413" s="179">
        <v>-0.22500366694372465</v>
      </c>
      <c r="H413" s="179">
        <v>-0.2911356556216369</v>
      </c>
      <c r="I413" s="179">
        <v>-0.23473982655103398</v>
      </c>
      <c r="J413" s="180">
        <v>0.18060021436227225</v>
      </c>
      <c r="K413" s="180">
        <v>1.4955908289241622</v>
      </c>
      <c r="L413" s="180">
        <v>0.40210932857991688</v>
      </c>
      <c r="M413" s="179">
        <v>-0.14864421006532613</v>
      </c>
      <c r="N413" s="179">
        <v>8.2472137791286704E-2</v>
      </c>
      <c r="O413" s="179">
        <v>-0.11337209302325579</v>
      </c>
    </row>
    <row r="414" spans="2:15" hidden="1" outlineLevel="1">
      <c r="B414" s="63" t="s">
        <v>87</v>
      </c>
      <c r="C414" s="179">
        <v>-0.29585798816568043</v>
      </c>
      <c r="D414" s="180">
        <v>0.66115702479338845</v>
      </c>
      <c r="E414" s="180">
        <v>-0.96943231441048039</v>
      </c>
      <c r="F414" s="180">
        <v>0.3492063492063493</v>
      </c>
      <c r="G414" s="179">
        <v>-7.7056398725875996E-2</v>
      </c>
      <c r="H414" s="179">
        <v>-0.21506653992395441</v>
      </c>
      <c r="I414" s="179">
        <v>-9.9780873376115187E-2</v>
      </c>
      <c r="J414" s="180">
        <v>0.13561320754716988</v>
      </c>
      <c r="K414" s="180">
        <v>1.6828859060402683</v>
      </c>
      <c r="L414" s="180">
        <v>0.42929936305732475</v>
      </c>
      <c r="M414" s="179">
        <v>-1.3237587495013248E-2</v>
      </c>
      <c r="N414" s="179">
        <v>0.15615562266832472</v>
      </c>
      <c r="O414" s="179">
        <v>1.5480995120775942E-2</v>
      </c>
    </row>
    <row r="415" spans="2:15" hidden="1" outlineLevel="1">
      <c r="B415" s="63" t="s">
        <v>86</v>
      </c>
      <c r="C415" s="179">
        <v>3.9603960396039639E-2</v>
      </c>
      <c r="D415" s="180">
        <v>-0.4240837696335078</v>
      </c>
      <c r="E415" s="180">
        <v>-0.98642533936651589</v>
      </c>
      <c r="F415" s="180">
        <v>-0.50385109114249038</v>
      </c>
      <c r="G415" s="179">
        <v>0.10284542425019216</v>
      </c>
      <c r="H415" s="179">
        <v>-0.38554216867469882</v>
      </c>
      <c r="I415" s="179">
        <v>1.7163390403720058E-2</v>
      </c>
      <c r="J415" s="180">
        <v>0.15230582524271852</v>
      </c>
      <c r="K415" s="180">
        <v>1.6295979469632162</v>
      </c>
      <c r="L415" s="180">
        <v>0.43481105840013079</v>
      </c>
      <c r="M415" s="179">
        <v>8.4830223664387638E-2</v>
      </c>
      <c r="N415" s="179">
        <v>1.5703971119133575E-2</v>
      </c>
      <c r="O415" s="179">
        <v>7.2644541317975042E-2</v>
      </c>
    </row>
    <row r="416" spans="2:15" hidden="1" outlineLevel="1">
      <c r="B416" s="63" t="s">
        <v>85</v>
      </c>
      <c r="C416" s="179">
        <v>-0.18487394957983194</v>
      </c>
      <c r="D416" s="180">
        <v>0.41269841269841279</v>
      </c>
      <c r="E416" s="180">
        <v>-0.94805194805194803</v>
      </c>
      <c r="F416" s="180">
        <v>0.17127496159754219</v>
      </c>
      <c r="G416" s="179">
        <v>-2.0677495191280149E-2</v>
      </c>
      <c r="H416" s="179">
        <v>-0.1585489599188229</v>
      </c>
      <c r="I416" s="179">
        <v>-4.4664136287403955E-2</v>
      </c>
      <c r="J416" s="180">
        <v>0.19714453354195194</v>
      </c>
      <c r="K416" s="180">
        <v>3.5111371629542791</v>
      </c>
      <c r="L416" s="180">
        <v>0.67096882333221597</v>
      </c>
      <c r="M416" s="179">
        <v>4.1608377632998961E-2</v>
      </c>
      <c r="N416" s="179">
        <v>0.42797453243135686</v>
      </c>
      <c r="O416" s="179">
        <v>0.10624063904143788</v>
      </c>
    </row>
    <row r="417" spans="2:15" hidden="1" outlineLevel="1">
      <c r="B417" s="63" t="s">
        <v>84</v>
      </c>
      <c r="C417" s="179">
        <v>-0.44827586206896552</v>
      </c>
      <c r="D417" s="180">
        <v>0.15958240119313949</v>
      </c>
      <c r="E417" s="180">
        <v>-0.95945945945945943</v>
      </c>
      <c r="F417" s="180">
        <v>6.3979526551505295E-4</v>
      </c>
      <c r="G417" s="179">
        <v>2.2784233310549018E-2</v>
      </c>
      <c r="H417" s="179">
        <v>-0.50163934426229506</v>
      </c>
      <c r="I417" s="179">
        <v>-7.5846334093852108E-2</v>
      </c>
      <c r="J417" s="180">
        <v>0.25118088357877189</v>
      </c>
      <c r="K417" s="180">
        <v>2.3951855566700102</v>
      </c>
      <c r="L417" s="180">
        <v>0.71627502175805047</v>
      </c>
      <c r="M417" s="179">
        <v>7.4960215112769513E-2</v>
      </c>
      <c r="N417" s="179">
        <v>0.15108924806746304</v>
      </c>
      <c r="O417" s="179">
        <v>8.940956784634535E-2</v>
      </c>
    </row>
    <row r="418" spans="2:15" hidden="1" outlineLevel="1">
      <c r="B418" s="63" t="s">
        <v>83</v>
      </c>
      <c r="C418" s="179">
        <v>-0.5</v>
      </c>
      <c r="D418" s="180">
        <v>-4.8944337811900218E-2</v>
      </c>
      <c r="E418" s="180">
        <v>-0.88421052631578945</v>
      </c>
      <c r="F418" s="180">
        <v>-0.22833458929917105</v>
      </c>
      <c r="G418" s="179">
        <v>7.4876847290641368E-3</v>
      </c>
      <c r="H418" s="179">
        <v>-0.30174989329918911</v>
      </c>
      <c r="I418" s="179">
        <v>-3.3754553734061887E-2</v>
      </c>
      <c r="J418" s="180">
        <v>0.14820359281437123</v>
      </c>
      <c r="K418" s="180">
        <v>0.92847682119205288</v>
      </c>
      <c r="L418" s="180">
        <v>0.2566746455533051</v>
      </c>
      <c r="M418" s="179">
        <v>3.2942516732330285E-2</v>
      </c>
      <c r="N418" s="179">
        <v>-7.6263671297664759E-2</v>
      </c>
      <c r="O418" s="179">
        <v>1.783231083844572E-2</v>
      </c>
    </row>
    <row r="419" spans="2:15" hidden="1" outlineLevel="1">
      <c r="B419" s="63" t="s">
        <v>82</v>
      </c>
      <c r="C419" s="179">
        <v>-7.9754601226993849E-2</v>
      </c>
      <c r="D419" s="180">
        <v>-0.28122605363984676</v>
      </c>
      <c r="E419" s="180">
        <v>-0.40805604203152368</v>
      </c>
      <c r="F419" s="180">
        <v>-0.3198294243070362</v>
      </c>
      <c r="G419" s="179">
        <v>-0.28651280201947349</v>
      </c>
      <c r="H419" s="179">
        <v>-0.10207336523125998</v>
      </c>
      <c r="I419" s="179">
        <v>-0.26777903774501866</v>
      </c>
      <c r="J419" s="180">
        <v>0.24973158685849262</v>
      </c>
      <c r="K419" s="180">
        <v>3.5472636815920398</v>
      </c>
      <c r="L419" s="180">
        <v>0.62775665399239533</v>
      </c>
      <c r="M419" s="179">
        <v>-0.17502086719676668</v>
      </c>
      <c r="N419" s="179">
        <v>0.56104746317512277</v>
      </c>
      <c r="O419" s="179">
        <v>-8.792315438841114E-2</v>
      </c>
    </row>
    <row r="420" spans="2:15" hidden="1" outlineLevel="1">
      <c r="B420" s="63" t="s">
        <v>81</v>
      </c>
      <c r="C420" s="179">
        <v>-0.33599999999999997</v>
      </c>
      <c r="D420" s="180">
        <v>-0.35787671232876717</v>
      </c>
      <c r="E420" s="180">
        <v>-0.81355932203389836</v>
      </c>
      <c r="F420" s="180">
        <v>-0.54126875852660294</v>
      </c>
      <c r="G420" s="179">
        <v>-0.24398243045387991</v>
      </c>
      <c r="H420" s="179">
        <v>-8.5125054848617765E-2</v>
      </c>
      <c r="I420" s="179">
        <v>-0.22527642864524133</v>
      </c>
      <c r="J420" s="180">
        <v>0.3558689340522605</v>
      </c>
      <c r="K420" s="180">
        <v>1.5121951219512209E-2</v>
      </c>
      <c r="L420" s="180">
        <v>0.25422002328288706</v>
      </c>
      <c r="M420" s="179">
        <v>-0.13226494832419766</v>
      </c>
      <c r="N420" s="179">
        <v>-0.2038482483209294</v>
      </c>
      <c r="O420" s="179">
        <v>-0.14567464635473337</v>
      </c>
    </row>
    <row r="421" spans="2:15" hidden="1" outlineLevel="1">
      <c r="B421" s="63" t="s">
        <v>80</v>
      </c>
      <c r="C421" s="179">
        <v>-0.59039548022598876</v>
      </c>
      <c r="D421" s="180">
        <v>-0.44920993227990968</v>
      </c>
      <c r="E421" s="180">
        <v>0.19999999999999996</v>
      </c>
      <c r="F421" s="180">
        <v>-0.40167364016736407</v>
      </c>
      <c r="G421" s="179">
        <v>-0.1473834954352885</v>
      </c>
      <c r="H421" s="179">
        <v>0.22669608383894091</v>
      </c>
      <c r="I421" s="179">
        <v>-0.1108658195132457</v>
      </c>
      <c r="J421" s="180">
        <v>0.39563666876442216</v>
      </c>
      <c r="K421" s="180">
        <v>-0.21447140381282492</v>
      </c>
      <c r="L421" s="180">
        <v>0.19660777385159012</v>
      </c>
      <c r="M421" s="179">
        <v>-6.7182479282935859E-2</v>
      </c>
      <c r="N421" s="179">
        <v>-1.3142454822811511E-2</v>
      </c>
      <c r="O421" s="179">
        <v>-5.8933113602980702E-2</v>
      </c>
    </row>
    <row r="422" spans="2:15" hidden="1" outlineLevel="1">
      <c r="B422" s="63" t="s">
        <v>79</v>
      </c>
      <c r="C422" s="179">
        <v>-0.5214723926380368</v>
      </c>
      <c r="D422" s="180">
        <v>-0.60616438356164382</v>
      </c>
      <c r="E422" s="180">
        <v>-4.7297297297297258E-2</v>
      </c>
      <c r="F422" s="180">
        <v>-0.57286634460547503</v>
      </c>
      <c r="G422" s="179">
        <v>-0.4056675749318801</v>
      </c>
      <c r="H422" s="179">
        <v>-0.12069778406412068</v>
      </c>
      <c r="I422" s="179">
        <v>-0.3761418592154756</v>
      </c>
      <c r="J422" s="180">
        <v>0.16905700968088921</v>
      </c>
      <c r="K422" s="180">
        <v>-0.15904761904761899</v>
      </c>
      <c r="L422" s="180">
        <v>7.9317530606928921E-2</v>
      </c>
      <c r="M422" s="179">
        <v>-0.30413689356901086</v>
      </c>
      <c r="N422" s="179">
        <v>-0.13664454108491642</v>
      </c>
      <c r="O422" s="179">
        <v>-0.28050001615039244</v>
      </c>
    </row>
    <row r="423" spans="2:15" collapsed="1">
      <c r="B423" s="173">
        <v>1980</v>
      </c>
      <c r="C423" s="184">
        <v>-0.35147601476014756</v>
      </c>
      <c r="D423" s="184">
        <v>-0.25166303643963028</v>
      </c>
      <c r="E423" s="184">
        <v>-0.74571275455519825</v>
      </c>
      <c r="F423" s="184">
        <v>-0.34065350644336112</v>
      </c>
      <c r="G423" s="184">
        <v>-0.1253988276322624</v>
      </c>
      <c r="H423" s="184">
        <v>-0.22393510342143863</v>
      </c>
      <c r="I423" s="184">
        <v>-0.13937307375552932</v>
      </c>
      <c r="J423" s="184">
        <v>0.2093980301673668</v>
      </c>
      <c r="K423" s="184">
        <v>0.98663214307219849</v>
      </c>
      <c r="L423" s="184">
        <v>0.38222888743087458</v>
      </c>
      <c r="M423" s="184">
        <v>-6.5235910174453959E-2</v>
      </c>
      <c r="N423" s="184">
        <v>0.11388754511963683</v>
      </c>
      <c r="O423" s="184">
        <v>-3.63369475162999E-2</v>
      </c>
    </row>
    <row r="424" spans="2:15" hidden="1" outlineLevel="1">
      <c r="B424" s="63" t="s">
        <v>90</v>
      </c>
      <c r="C424" s="179">
        <v>-0.13942307692307687</v>
      </c>
      <c r="D424" s="180">
        <v>-0.19875389408099686</v>
      </c>
      <c r="E424" s="180">
        <v>0.39999999999999991</v>
      </c>
      <c r="F424" s="180">
        <v>-0.16863905325443784</v>
      </c>
      <c r="G424" s="179">
        <v>-0.28274338997607507</v>
      </c>
      <c r="H424" s="179">
        <v>-0.24589565851878881</v>
      </c>
      <c r="I424" s="179">
        <v>-0.27743934460665898</v>
      </c>
      <c r="J424" s="180">
        <v>4.1099282000495174E-2</v>
      </c>
      <c r="K424" s="180">
        <v>-0.44685335742246313</v>
      </c>
      <c r="L424" s="180">
        <v>-0.17907608695652177</v>
      </c>
      <c r="M424" s="179">
        <v>-0.21626867692863272</v>
      </c>
      <c r="N424" s="179">
        <v>-0.34553440702781846</v>
      </c>
      <c r="O424" s="179">
        <v>-0.24434628975265016</v>
      </c>
    </row>
    <row r="425" spans="2:15" hidden="1" outlineLevel="1">
      <c r="B425" s="63" t="s">
        <v>89</v>
      </c>
      <c r="C425" s="179">
        <v>-8.9820359281437168E-2</v>
      </c>
      <c r="D425" s="180">
        <v>-8.0500894454382799E-2</v>
      </c>
      <c r="E425" s="180">
        <v>2.8666666666666667</v>
      </c>
      <c r="F425" s="180">
        <v>-2.8705330990041023E-2</v>
      </c>
      <c r="G425" s="179">
        <v>-0.31636344841844122</v>
      </c>
      <c r="H425" s="179">
        <v>-0.38013488657265482</v>
      </c>
      <c r="I425" s="179">
        <v>-0.32556390977443606</v>
      </c>
      <c r="J425" s="180">
        <v>4.2712004976156015E-2</v>
      </c>
      <c r="K425" s="180">
        <v>-0.38564337533409698</v>
      </c>
      <c r="L425" s="180">
        <v>-0.10803547433485627</v>
      </c>
      <c r="M425" s="179">
        <v>-0.23313472996348261</v>
      </c>
      <c r="N425" s="179">
        <v>-0.36641866756848152</v>
      </c>
      <c r="O425" s="179">
        <v>-0.25782204265714559</v>
      </c>
    </row>
    <row r="426" spans="2:15" hidden="1" outlineLevel="1">
      <c r="B426" s="63" t="s">
        <v>88</v>
      </c>
      <c r="C426" s="179">
        <v>-0.37158469945355188</v>
      </c>
      <c r="D426" s="180">
        <v>0.84053651266766027</v>
      </c>
      <c r="E426" s="180">
        <v>23.545454545454547</v>
      </c>
      <c r="F426" s="180">
        <v>1.2067448680351904</v>
      </c>
      <c r="G426" s="179">
        <v>-6.7563255071803052E-2</v>
      </c>
      <c r="H426" s="179">
        <v>-5.6322162771050843E-3</v>
      </c>
      <c r="I426" s="179">
        <v>-5.8934316879855619E-2</v>
      </c>
      <c r="J426" s="180">
        <v>0.24179236912156177</v>
      </c>
      <c r="K426" s="180">
        <v>1.0695187165775444E-2</v>
      </c>
      <c r="L426" s="180">
        <v>0.19573712255772646</v>
      </c>
      <c r="M426" s="179">
        <v>3.8099424845221552E-3</v>
      </c>
      <c r="N426" s="179">
        <v>5.3586678052946146E-2</v>
      </c>
      <c r="O426" s="179">
        <v>1.1100340827366217E-2</v>
      </c>
    </row>
    <row r="427" spans="2:15" hidden="1" outlineLevel="1">
      <c r="B427" s="63" t="s">
        <v>87</v>
      </c>
      <c r="C427" s="179">
        <v>4.3209876543209846E-2</v>
      </c>
      <c r="D427" s="180">
        <v>4.3777777777777782</v>
      </c>
      <c r="E427" s="180">
        <v>75.333333333333329</v>
      </c>
      <c r="F427" s="180">
        <v>5.5409836065573774</v>
      </c>
      <c r="G427" s="179">
        <v>0.14282655246252673</v>
      </c>
      <c r="H427" s="179">
        <v>0.28882082695252675</v>
      </c>
      <c r="I427" s="179">
        <v>0.16454773296878566</v>
      </c>
      <c r="J427" s="180">
        <v>0.34496431403647909</v>
      </c>
      <c r="K427" s="180">
        <v>-0.23785166240409206</v>
      </c>
      <c r="L427" s="180">
        <v>0.17449036843089583</v>
      </c>
      <c r="M427" s="179">
        <v>0.20907695680771754</v>
      </c>
      <c r="N427" s="179">
        <v>0.16494205298013243</v>
      </c>
      <c r="O427" s="179">
        <v>0.20136049498860231</v>
      </c>
    </row>
    <row r="428" spans="2:15" hidden="1" outlineLevel="1">
      <c r="B428" s="63" t="s">
        <v>86</v>
      </c>
      <c r="C428" s="179">
        <v>-0.17886178861788615</v>
      </c>
      <c r="D428" s="180">
        <v>1.5961165048543688</v>
      </c>
      <c r="E428" s="180">
        <v>72.666666666666671</v>
      </c>
      <c r="F428" s="180">
        <v>2.0077220077220077</v>
      </c>
      <c r="G428" s="179">
        <v>-0.1357614426868714</v>
      </c>
      <c r="H428" s="179">
        <v>0.40108035111411211</v>
      </c>
      <c r="I428" s="179">
        <v>-7.3479299674904963E-2</v>
      </c>
      <c r="J428" s="180">
        <v>3.409328592344707E-2</v>
      </c>
      <c r="K428" s="180">
        <v>-0.54012588512981896</v>
      </c>
      <c r="L428" s="180">
        <v>-0.16523282807592521</v>
      </c>
      <c r="M428" s="179">
        <v>-7.5067886236958703E-2</v>
      </c>
      <c r="N428" s="179">
        <v>5.9923733430180537E-3</v>
      </c>
      <c r="O428" s="179">
        <v>-6.1740558292282421E-2</v>
      </c>
    </row>
    <row r="429" spans="2:15" hidden="1" outlineLevel="1">
      <c r="B429" s="63" t="s">
        <v>85</v>
      </c>
      <c r="C429" s="179">
        <v>0.43373493975903621</v>
      </c>
      <c r="D429" s="180">
        <v>1.6379310344827585</v>
      </c>
      <c r="E429" s="180">
        <v>114.5</v>
      </c>
      <c r="F429" s="180">
        <v>2.1911764705882355</v>
      </c>
      <c r="G429" s="179">
        <v>-4.153223741486145E-2</v>
      </c>
      <c r="H429" s="179">
        <v>0.17216770740410348</v>
      </c>
      <c r="I429" s="179">
        <v>-1.0135430318916505E-2</v>
      </c>
      <c r="J429" s="180">
        <v>0.19910881801125702</v>
      </c>
      <c r="K429" s="180">
        <v>-0.59688090737240074</v>
      </c>
      <c r="L429" s="180">
        <v>-6.4890282131661481E-2</v>
      </c>
      <c r="M429" s="179">
        <v>3.0436573311367399E-2</v>
      </c>
      <c r="N429" s="179">
        <v>-8.3014048531289908E-2</v>
      </c>
      <c r="O429" s="179">
        <v>9.5426900977790829E-3</v>
      </c>
    </row>
    <row r="430" spans="2:15" hidden="1" outlineLevel="1">
      <c r="B430" s="63" t="s">
        <v>84</v>
      </c>
      <c r="C430" s="179">
        <v>0.31818181818181812</v>
      </c>
      <c r="D430" s="180">
        <v>7.0783132530120483</v>
      </c>
      <c r="E430" s="180">
        <v>36</v>
      </c>
      <c r="F430" s="180">
        <v>8.0872093023255811</v>
      </c>
      <c r="G430" s="179">
        <v>-0.22410135533294051</v>
      </c>
      <c r="H430" s="179">
        <v>-0.110527850685331</v>
      </c>
      <c r="I430" s="179">
        <v>-0.20501004951223101</v>
      </c>
      <c r="J430" s="180">
        <v>2.6818830242510749E-2</v>
      </c>
      <c r="K430" s="180">
        <v>-0.32543978349120428</v>
      </c>
      <c r="L430" s="180">
        <v>-7.766405779650809E-2</v>
      </c>
      <c r="M430" s="179">
        <v>-0.12089343431906985</v>
      </c>
      <c r="N430" s="179">
        <v>-0.13108080602483207</v>
      </c>
      <c r="O430" s="179">
        <v>-0.12284533187738866</v>
      </c>
    </row>
    <row r="431" spans="2:15" hidden="1" outlineLevel="1">
      <c r="B431" s="63" t="s">
        <v>83</v>
      </c>
      <c r="C431" s="179">
        <v>-0.20512820512820518</v>
      </c>
      <c r="D431" s="180">
        <v>7.0153846153846153</v>
      </c>
      <c r="E431" s="180">
        <v>13.25</v>
      </c>
      <c r="F431" s="180">
        <v>7.8466666666666658</v>
      </c>
      <c r="G431" s="179">
        <v>-0.11575095829945403</v>
      </c>
      <c r="H431" s="179">
        <v>0.11148007590132836</v>
      </c>
      <c r="I431" s="179">
        <v>-9.0965538652592381E-2</v>
      </c>
      <c r="J431" s="180">
        <v>0.14607843137254894</v>
      </c>
      <c r="K431" s="180">
        <v>-0.20859538784067089</v>
      </c>
      <c r="L431" s="180">
        <v>7.8863726658720656E-2</v>
      </c>
      <c r="M431" s="179">
        <v>-2.395292809488514E-2</v>
      </c>
      <c r="N431" s="179">
        <v>9.7663854639844283E-2</v>
      </c>
      <c r="O431" s="179">
        <v>-8.7569934322548892E-3</v>
      </c>
    </row>
    <row r="432" spans="2:15" hidden="1" outlineLevel="1">
      <c r="B432" s="63" t="s">
        <v>82</v>
      </c>
      <c r="C432" s="179">
        <v>-0.23474178403755863</v>
      </c>
      <c r="D432" s="180">
        <v>0.65189873417721511</v>
      </c>
      <c r="E432" s="180">
        <v>50.909090909090907</v>
      </c>
      <c r="F432" s="180">
        <v>1.3420724094881398</v>
      </c>
      <c r="G432" s="179">
        <v>0.14887446485292077</v>
      </c>
      <c r="H432" s="179">
        <v>0.20114942528735624</v>
      </c>
      <c r="I432" s="179">
        <v>0.15397557328015954</v>
      </c>
      <c r="J432" s="180">
        <v>0.22391590013140594</v>
      </c>
      <c r="K432" s="180">
        <v>-0.48461538461538467</v>
      </c>
      <c r="L432" s="180">
        <v>5.7286432160803979E-2</v>
      </c>
      <c r="M432" s="179">
        <v>0.18004147226542244</v>
      </c>
      <c r="N432" s="179">
        <v>0.11212231525300331</v>
      </c>
      <c r="O432" s="179">
        <v>0.17157507827744256</v>
      </c>
    </row>
    <row r="433" spans="2:15" hidden="1" outlineLevel="1">
      <c r="B433" s="63" t="s">
        <v>81</v>
      </c>
      <c r="C433" s="179">
        <v>0.12107623318385641</v>
      </c>
      <c r="D433" s="180">
        <v>2.4761904761904763</v>
      </c>
      <c r="E433" s="180" t="s">
        <v>143</v>
      </c>
      <c r="F433" s="180">
        <v>4.8174603174603172</v>
      </c>
      <c r="G433" s="179">
        <v>0.23409945070829719</v>
      </c>
      <c r="H433" s="179">
        <v>2.2372159090909092</v>
      </c>
      <c r="I433" s="179">
        <v>0.33108665749656119</v>
      </c>
      <c r="J433" s="180">
        <v>1.9234834073134754E-2</v>
      </c>
      <c r="K433" s="180">
        <v>0.90343546889507897</v>
      </c>
      <c r="L433" s="180">
        <v>0.1831955922865014</v>
      </c>
      <c r="M433" s="179">
        <v>0.2386752358246087</v>
      </c>
      <c r="N433" s="179">
        <v>2.0932060640089838</v>
      </c>
      <c r="O433" s="179">
        <v>0.39539739027283516</v>
      </c>
    </row>
    <row r="434" spans="2:15" hidden="1" outlineLevel="1">
      <c r="B434" s="63" t="s">
        <v>80</v>
      </c>
      <c r="C434" s="179">
        <v>-0.20805369127516782</v>
      </c>
      <c r="D434" s="180">
        <v>1.5944363103953147</v>
      </c>
      <c r="E434" s="180">
        <v>22.333333333333332</v>
      </c>
      <c r="F434" s="180">
        <v>1.7750362844702465</v>
      </c>
      <c r="G434" s="179">
        <v>0.27853219407995122</v>
      </c>
      <c r="H434" s="179">
        <v>1.0509049773755654</v>
      </c>
      <c r="I434" s="179">
        <v>0.32732990280160101</v>
      </c>
      <c r="J434" s="180">
        <v>0.14316546762589932</v>
      </c>
      <c r="K434" s="180">
        <v>1.8353808353808354</v>
      </c>
      <c r="L434" s="180">
        <v>0.4195425361155698</v>
      </c>
      <c r="M434" s="179">
        <v>0.28487614080834422</v>
      </c>
      <c r="N434" s="179">
        <v>1.500586854460094</v>
      </c>
      <c r="O434" s="179">
        <v>0.38787788385043753</v>
      </c>
    </row>
    <row r="435" spans="2:15" hidden="1" outlineLevel="1">
      <c r="B435" s="63" t="s">
        <v>79</v>
      </c>
      <c r="C435" s="179">
        <v>0.20295202952029512</v>
      </c>
      <c r="D435" s="180">
        <v>3.681362725450902</v>
      </c>
      <c r="E435" s="180">
        <v>48.333333333333336</v>
      </c>
      <c r="F435" s="180">
        <v>3.9482071713147411</v>
      </c>
      <c r="G435" s="179">
        <v>0.4392156862745098</v>
      </c>
      <c r="H435" s="179">
        <v>1.7019108280254778</v>
      </c>
      <c r="I435" s="179">
        <v>0.51244920576283715</v>
      </c>
      <c r="J435" s="180">
        <v>0.25971093044263771</v>
      </c>
      <c r="K435" s="180">
        <v>0.87835420393559938</v>
      </c>
      <c r="L435" s="180">
        <v>0.38442120447169126</v>
      </c>
      <c r="M435" s="179">
        <v>0.48150211722754621</v>
      </c>
      <c r="N435" s="179">
        <v>1.2922350472193074</v>
      </c>
      <c r="O435" s="179">
        <v>0.55933313186259692</v>
      </c>
    </row>
    <row r="436" spans="2:15" collapsed="1">
      <c r="B436" s="173">
        <v>1979</v>
      </c>
      <c r="C436" s="184">
        <v>-6.8328319724967779E-2</v>
      </c>
      <c r="D436" s="184">
        <v>1.1705852287247636</v>
      </c>
      <c r="E436" s="184">
        <v>19.733333333333334</v>
      </c>
      <c r="F436" s="184">
        <v>1.5879340494629028</v>
      </c>
      <c r="G436" s="184">
        <v>-2.2101933012132147E-2</v>
      </c>
      <c r="H436" s="184">
        <v>0.16726065688329839</v>
      </c>
      <c r="I436" s="184">
        <v>9.2630362363177454E-4</v>
      </c>
      <c r="J436" s="184">
        <v>0.14060137085845592</v>
      </c>
      <c r="K436" s="184">
        <v>-0.16526765518974618</v>
      </c>
      <c r="L436" s="184">
        <v>5.4665875840253175E-2</v>
      </c>
      <c r="M436" s="184">
        <v>4.3298691890317542E-2</v>
      </c>
      <c r="N436" s="184">
        <v>0.10365928785576406</v>
      </c>
      <c r="O436" s="184">
        <v>5.2586345812966728E-2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1.8687320283301063E-2</v>
      </c>
      <c r="D8" s="188"/>
      <c r="E8" s="189">
        <v>1.8687320283301063E-2</v>
      </c>
      <c r="F8" s="189">
        <v>2.043548099232554E-2</v>
      </c>
      <c r="G8" s="189">
        <v>9.8410978692668842E-3</v>
      </c>
      <c r="H8" s="189">
        <v>1.7809996867588492E-2</v>
      </c>
      <c r="I8" s="189">
        <v>6.2090848119906103E-2</v>
      </c>
      <c r="J8" s="189">
        <v>4.9653091269938103E-2</v>
      </c>
      <c r="K8" s="189">
        <v>5.8241943562778918E-2</v>
      </c>
      <c r="L8" s="189">
        <v>0.30145307170104918</v>
      </c>
      <c r="M8" s="189">
        <v>0.48038998773954039</v>
      </c>
      <c r="N8" s="189">
        <v>0.37776247486052739</v>
      </c>
      <c r="O8" s="189">
        <v>0.23857765053473051</v>
      </c>
      <c r="P8" s="189">
        <v>0.42169101101041878</v>
      </c>
      <c r="Q8" s="189">
        <v>0.31032915401054578</v>
      </c>
    </row>
    <row r="9" spans="2:17">
      <c r="B9" s="46">
        <v>2009</v>
      </c>
      <c r="C9" s="190">
        <v>1.7554997020185009E-2</v>
      </c>
      <c r="D9" s="190"/>
      <c r="E9" s="72">
        <v>1.7554997020185009E-2</v>
      </c>
      <c r="F9" s="57">
        <v>1.9686292339167993E-2</v>
      </c>
      <c r="G9" s="57">
        <v>7.2786825584569195E-3</v>
      </c>
      <c r="H9" s="57">
        <v>1.5552052385860668E-2</v>
      </c>
      <c r="I9" s="72">
        <v>6.0268964024053809E-2</v>
      </c>
      <c r="J9" s="72">
        <v>4.4351709443919231E-2</v>
      </c>
      <c r="K9" s="72">
        <v>5.4998832048586778E-2</v>
      </c>
      <c r="L9" s="57">
        <v>0.29148981078901626</v>
      </c>
      <c r="M9" s="57">
        <v>0.48270762766657005</v>
      </c>
      <c r="N9" s="57">
        <v>0.3766418210240422</v>
      </c>
      <c r="O9" s="72">
        <v>0.22653021164979853</v>
      </c>
      <c r="P9" s="72">
        <v>0.41548100255112902</v>
      </c>
      <c r="Q9" s="72">
        <v>0.30384010984365883</v>
      </c>
    </row>
    <row r="10" spans="2:17">
      <c r="B10" s="46">
        <v>2008</v>
      </c>
      <c r="C10" s="190">
        <v>1.7330771001611466E-2</v>
      </c>
      <c r="D10" s="190"/>
      <c r="E10" s="72">
        <v>1.7330771001611466E-2</v>
      </c>
      <c r="F10" s="57">
        <v>1.9077692257088351E-2</v>
      </c>
      <c r="G10" s="57">
        <v>7.2389537663047187E-3</v>
      </c>
      <c r="H10" s="57">
        <v>1.5229215229215229E-2</v>
      </c>
      <c r="I10" s="72">
        <v>6.7916685718837161E-2</v>
      </c>
      <c r="J10" s="72">
        <v>5.1968168858249286E-2</v>
      </c>
      <c r="K10" s="72">
        <v>6.2461181932518671E-2</v>
      </c>
      <c r="L10" s="57">
        <v>0.3123403716139776</v>
      </c>
      <c r="M10" s="57">
        <v>0.50387617059798717</v>
      </c>
      <c r="N10" s="57">
        <v>0.3985094906268733</v>
      </c>
      <c r="O10" s="72">
        <v>0.23742889278810828</v>
      </c>
      <c r="P10" s="72">
        <v>0.42727164856755478</v>
      </c>
      <c r="Q10" s="72">
        <v>0.31542476494744182</v>
      </c>
    </row>
    <row r="11" spans="2:17">
      <c r="B11" s="46">
        <v>2007</v>
      </c>
      <c r="C11" s="190">
        <v>1.7243350665614027E-2</v>
      </c>
      <c r="D11" s="190"/>
      <c r="E11" s="72">
        <v>1.7243350665614027E-2</v>
      </c>
      <c r="F11" s="57">
        <v>1.5552957984284695E-2</v>
      </c>
      <c r="G11" s="57">
        <v>4.3184760495653784E-2</v>
      </c>
      <c r="H11" s="57">
        <v>2.6952275588448479E-2</v>
      </c>
      <c r="I11" s="72">
        <v>8.2470517241620703E-2</v>
      </c>
      <c r="J11" s="72">
        <v>5.52074655580852E-2</v>
      </c>
      <c r="K11" s="72">
        <v>7.3191410759639808E-2</v>
      </c>
      <c r="L11" s="57">
        <v>0.32439829411913951</v>
      </c>
      <c r="M11" s="57">
        <v>0.52879840281048218</v>
      </c>
      <c r="N11" s="57">
        <v>0.41690347563083607</v>
      </c>
      <c r="O11" s="72">
        <v>0.24730525443494228</v>
      </c>
      <c r="P11" s="72">
        <v>0.44401146499442101</v>
      </c>
      <c r="Q11" s="72">
        <v>0.32862530461560846</v>
      </c>
    </row>
    <row r="12" spans="2:17">
      <c r="B12" s="46">
        <v>2006</v>
      </c>
      <c r="C12" s="190">
        <v>1.6763964042829083E-2</v>
      </c>
      <c r="D12" s="190"/>
      <c r="E12" s="72">
        <v>1.6763964042829083E-2</v>
      </c>
      <c r="F12" s="57">
        <v>1.6996898145217446E-2</v>
      </c>
      <c r="G12" s="57">
        <v>4.8476454293628811E-2</v>
      </c>
      <c r="H12" s="57">
        <v>3.0758544534881652E-2</v>
      </c>
      <c r="I12" s="72">
        <v>9.1557566064112098E-2</v>
      </c>
      <c r="J12" s="72">
        <v>6.0530813549561351E-2</v>
      </c>
      <c r="K12" s="72">
        <v>8.0910959872659963E-2</v>
      </c>
      <c r="L12" s="57">
        <v>0.32791082810055461</v>
      </c>
      <c r="M12" s="57">
        <v>0.56361216392386537</v>
      </c>
      <c r="N12" s="57">
        <v>0.43707942008951278</v>
      </c>
      <c r="O12" s="72">
        <v>0.25224250360355521</v>
      </c>
      <c r="P12" s="72">
        <v>0.47555071064893706</v>
      </c>
      <c r="Q12" s="72">
        <v>0.34671922448176146</v>
      </c>
    </row>
    <row r="13" spans="2:17">
      <c r="B13" s="46">
        <v>2005</v>
      </c>
      <c r="C13" s="190">
        <v>1.6425882339971668E-2</v>
      </c>
      <c r="D13" s="190"/>
      <c r="E13" s="72">
        <v>1.6425882339971668E-2</v>
      </c>
      <c r="F13" s="57">
        <v>1.9012761546932693E-2</v>
      </c>
      <c r="G13" s="57">
        <v>4.3146253385495034E-2</v>
      </c>
      <c r="H13" s="57">
        <v>3.0178565212851127E-2</v>
      </c>
      <c r="I13" s="72">
        <v>0.1016358532571871</v>
      </c>
      <c r="J13" s="72">
        <v>6.7832312207751627E-2</v>
      </c>
      <c r="K13" s="72">
        <v>8.9752768700250687E-2</v>
      </c>
      <c r="L13" s="57">
        <v>0.3272600238928331</v>
      </c>
      <c r="M13" s="57">
        <v>0.58757232498511236</v>
      </c>
      <c r="N13" s="57">
        <v>0.45331805745714548</v>
      </c>
      <c r="O13" s="72">
        <v>0.25182975285097764</v>
      </c>
      <c r="P13" s="72">
        <v>0.49803635092188486</v>
      </c>
      <c r="Q13" s="72">
        <v>0.36020956736632392</v>
      </c>
    </row>
    <row r="14" spans="2:17">
      <c r="B14" s="46">
        <v>2004</v>
      </c>
      <c r="C14" s="190">
        <v>1.9189536878216125E-2</v>
      </c>
      <c r="D14" s="190"/>
      <c r="E14" s="72">
        <v>1.9189536878216125E-2</v>
      </c>
      <c r="F14" s="57">
        <v>1.7511027937441519E-2</v>
      </c>
      <c r="G14" s="57">
        <v>5.0078465562336527E-2</v>
      </c>
      <c r="H14" s="57">
        <v>3.3447669755456579E-2</v>
      </c>
      <c r="I14" s="72">
        <v>0.10487421788500656</v>
      </c>
      <c r="J14" s="72">
        <v>7.6617691674251295E-2</v>
      </c>
      <c r="K14" s="72">
        <v>9.5156231988902176E-2</v>
      </c>
      <c r="L14" s="57">
        <v>0.33648151468084803</v>
      </c>
      <c r="M14" s="57">
        <v>0.61210459033963238</v>
      </c>
      <c r="N14" s="57">
        <v>0.47399930362375331</v>
      </c>
      <c r="O14" s="72">
        <v>0.25719659589648475</v>
      </c>
      <c r="P14" s="72">
        <v>0.52287701552803145</v>
      </c>
      <c r="Q14" s="72">
        <v>0.37677764471408065</v>
      </c>
    </row>
    <row r="15" spans="2:17">
      <c r="B15" s="46">
        <v>2003</v>
      </c>
      <c r="C15" s="190">
        <v>1.6344362504389646E-2</v>
      </c>
      <c r="D15" s="190"/>
      <c r="E15" s="72">
        <v>1.6344362504389646E-2</v>
      </c>
      <c r="F15" s="57">
        <v>2.0077580633575173E-2</v>
      </c>
      <c r="G15" s="57">
        <v>5.4783112462886523E-2</v>
      </c>
      <c r="H15" s="57">
        <v>3.7360259646592141E-2</v>
      </c>
      <c r="I15" s="72">
        <v>0.11201668963047726</v>
      </c>
      <c r="J15" s="72">
        <v>8.1504472428248043E-2</v>
      </c>
      <c r="K15" s="72">
        <v>0.1011610320106234</v>
      </c>
      <c r="L15" s="57">
        <v>0.35999735954666146</v>
      </c>
      <c r="M15" s="57">
        <v>0.60474602857178572</v>
      </c>
      <c r="N15" s="57">
        <v>0.48779384852168189</v>
      </c>
      <c r="O15" s="72">
        <v>0.27273564405264616</v>
      </c>
      <c r="P15" s="72">
        <v>0.51753980238542874</v>
      </c>
      <c r="Q15" s="72">
        <v>0.38781866813883126</v>
      </c>
    </row>
    <row r="16" spans="2:17">
      <c r="B16" s="46">
        <v>2002</v>
      </c>
      <c r="C16" s="190">
        <v>1.7056121918553806E-2</v>
      </c>
      <c r="D16" s="190"/>
      <c r="E16" s="72">
        <v>1.7056121918553806E-2</v>
      </c>
      <c r="F16" s="57">
        <v>2.1536694425072816E-2</v>
      </c>
      <c r="G16" s="57">
        <v>9.8742995608056938E-2</v>
      </c>
      <c r="H16" s="57">
        <v>6.1686585678001143E-2</v>
      </c>
      <c r="I16" s="72">
        <v>0.12345576519648382</v>
      </c>
      <c r="J16" s="72">
        <v>9.3352646782676615E-2</v>
      </c>
      <c r="K16" s="72">
        <v>0.11244826178851414</v>
      </c>
      <c r="L16" s="57">
        <v>0.35363960426655527</v>
      </c>
      <c r="M16" s="57">
        <v>0.59188790599384233</v>
      </c>
      <c r="N16" s="57">
        <v>0.47807574524938656</v>
      </c>
      <c r="O16" s="72">
        <v>0.27226574168242301</v>
      </c>
      <c r="P16" s="72">
        <v>0.50732607632822646</v>
      </c>
      <c r="Q16" s="72">
        <v>0.38334849797580489</v>
      </c>
    </row>
    <row r="17" spans="2:17">
      <c r="B17" s="46">
        <v>2001</v>
      </c>
      <c r="C17" s="190">
        <v>1.2996088034162511E-2</v>
      </c>
      <c r="D17" s="190"/>
      <c r="E17" s="72">
        <v>1.2996088034162511E-2</v>
      </c>
      <c r="F17" s="57">
        <v>2.0260266500428583E-2</v>
      </c>
      <c r="G17" s="57">
        <v>7.8729843263020016E-2</v>
      </c>
      <c r="H17" s="57">
        <v>4.7338144545549632E-2</v>
      </c>
      <c r="I17" s="72">
        <v>0.10914614559744558</v>
      </c>
      <c r="J17" s="72">
        <v>8.5776078476808404E-2</v>
      </c>
      <c r="K17" s="72">
        <v>0.10057364549740397</v>
      </c>
      <c r="L17" s="57">
        <v>0.36327077747989278</v>
      </c>
      <c r="M17" s="57">
        <v>0.58834007597547466</v>
      </c>
      <c r="N17" s="57">
        <v>0.48430930165193159</v>
      </c>
      <c r="O17" s="72">
        <v>0.27344068924656545</v>
      </c>
      <c r="P17" s="72">
        <v>0.50643891488353643</v>
      </c>
      <c r="Q17" s="72">
        <v>0.38620572499523059</v>
      </c>
    </row>
    <row r="18" spans="2:17">
      <c r="B18" s="46">
        <v>2000</v>
      </c>
      <c r="C18" s="190">
        <v>1.4013517356552046E-2</v>
      </c>
      <c r="D18" s="190"/>
      <c r="E18" s="72">
        <v>1.4013517356552046E-2</v>
      </c>
      <c r="F18" s="57">
        <v>1.7653096134108794E-2</v>
      </c>
      <c r="G18" s="57">
        <v>9.2561284868977176E-2</v>
      </c>
      <c r="H18" s="57">
        <v>4.7094979027368249E-2</v>
      </c>
      <c r="I18" s="72">
        <v>9.4236928930953923E-2</v>
      </c>
      <c r="J18" s="72">
        <v>8.9522557054191459E-2</v>
      </c>
      <c r="K18" s="72">
        <v>9.2467824783868613E-2</v>
      </c>
      <c r="L18" s="57">
        <v>0.3344807566796355</v>
      </c>
      <c r="M18" s="57">
        <v>0.55098408251242648</v>
      </c>
      <c r="N18" s="57">
        <v>0.45372929530530237</v>
      </c>
      <c r="O18" s="72">
        <v>0.24615353827783912</v>
      </c>
      <c r="P18" s="72">
        <v>0.47322713185242493</v>
      </c>
      <c r="Q18" s="72">
        <v>0.35808917803368617</v>
      </c>
    </row>
    <row r="19" spans="2:17">
      <c r="B19" s="46">
        <v>1999</v>
      </c>
      <c r="C19" s="190">
        <v>1.3976407346573093E-2</v>
      </c>
      <c r="D19" s="190"/>
      <c r="E19" s="72">
        <v>1.3976407346573093E-2</v>
      </c>
      <c r="F19" s="57">
        <v>2.1455253663676128E-2</v>
      </c>
      <c r="G19" s="57">
        <v>8.6788176409481541E-2</v>
      </c>
      <c r="H19" s="57">
        <v>4.7810434484466369E-2</v>
      </c>
      <c r="I19" s="72">
        <v>0.10740981979467139</v>
      </c>
      <c r="J19" s="72">
        <v>7.5156604348517814E-2</v>
      </c>
      <c r="K19" s="72">
        <v>9.5247392258429278E-2</v>
      </c>
      <c r="L19" s="57">
        <v>0.32668704206101573</v>
      </c>
      <c r="M19" s="57">
        <v>0.51933207588694141</v>
      </c>
      <c r="N19" s="57">
        <v>0.43513582526141048</v>
      </c>
      <c r="O19" s="72">
        <v>0.2418856773941519</v>
      </c>
      <c r="P19" s="72">
        <v>0.44463213680883074</v>
      </c>
      <c r="Q19" s="72">
        <v>0.34355522120279097</v>
      </c>
    </row>
    <row r="20" spans="2:17">
      <c r="B20" s="46">
        <v>1998</v>
      </c>
      <c r="C20" s="190">
        <v>1.5934946533196711E-2</v>
      </c>
      <c r="D20" s="190"/>
      <c r="E20" s="72">
        <v>1.5934946533196711E-2</v>
      </c>
      <c r="F20" s="57">
        <v>2.1724185343049637E-2</v>
      </c>
      <c r="G20" s="57">
        <v>8.2818542514188132E-2</v>
      </c>
      <c r="H20" s="57">
        <v>4.6548170520172232E-2</v>
      </c>
      <c r="I20" s="72">
        <v>9.6507371529111985E-2</v>
      </c>
      <c r="J20" s="72">
        <v>8.2400182914630318E-2</v>
      </c>
      <c r="K20" s="72">
        <v>9.127446053767066E-2</v>
      </c>
      <c r="L20" s="57">
        <v>0.32914150675027393</v>
      </c>
      <c r="M20" s="57">
        <v>0.49499758636278557</v>
      </c>
      <c r="N20" s="57">
        <v>0.42317429750478713</v>
      </c>
      <c r="O20" s="72">
        <v>0.23944591302568846</v>
      </c>
      <c r="P20" s="72">
        <v>0.4255500544171178</v>
      </c>
      <c r="Q20" s="72">
        <v>0.33306573193942468</v>
      </c>
    </row>
    <row r="21" spans="2:17">
      <c r="B21" s="46">
        <v>1997</v>
      </c>
      <c r="C21" s="190">
        <v>1.0300620661601648E-2</v>
      </c>
      <c r="D21" s="190"/>
      <c r="E21" s="72">
        <v>1.0300620661601648E-2</v>
      </c>
      <c r="F21" s="57">
        <v>1.9302968052702416E-2</v>
      </c>
      <c r="G21" s="57">
        <v>9.7436713899060653E-2</v>
      </c>
      <c r="H21" s="57">
        <v>5.0576714743930155E-2</v>
      </c>
      <c r="I21" s="72">
        <v>9.1465340621747535E-2</v>
      </c>
      <c r="J21" s="72">
        <v>5.2825626904114464E-2</v>
      </c>
      <c r="K21" s="72">
        <v>7.6958817454448242E-2</v>
      </c>
      <c r="L21" s="57">
        <v>0.33518046324992801</v>
      </c>
      <c r="M21" s="57">
        <v>0.49068727211175833</v>
      </c>
      <c r="N21" s="57">
        <v>0.42340436186200936</v>
      </c>
      <c r="O21" s="72">
        <v>0.24124270656879351</v>
      </c>
      <c r="P21" s="72">
        <v>0.41656302050038502</v>
      </c>
      <c r="Q21" s="72">
        <v>0.32955747261043455</v>
      </c>
    </row>
    <row r="22" spans="2:17">
      <c r="B22" s="46">
        <v>1996</v>
      </c>
      <c r="C22" s="190">
        <v>1.5694452799668464E-2</v>
      </c>
      <c r="D22" s="190"/>
      <c r="E22" s="72">
        <v>1.5694452799668464E-2</v>
      </c>
      <c r="F22" s="57">
        <v>2.1781605036543888E-2</v>
      </c>
      <c r="G22" s="57">
        <v>8.1858056333562329E-2</v>
      </c>
      <c r="H22" s="57">
        <v>4.6197461394729494E-2</v>
      </c>
      <c r="I22" s="72">
        <v>9.3578358752151536E-2</v>
      </c>
      <c r="J22" s="72">
        <v>0.10876334106728539</v>
      </c>
      <c r="K22" s="72">
        <v>0.10002709666612473</v>
      </c>
      <c r="L22" s="57">
        <v>0.3030516693928606</v>
      </c>
      <c r="M22" s="57">
        <v>0.47137064859450573</v>
      </c>
      <c r="N22" s="57">
        <v>0.40012524379205883</v>
      </c>
      <c r="O22" s="72">
        <v>0.22208032945520603</v>
      </c>
      <c r="P22" s="72">
        <v>0.40589826060974848</v>
      </c>
      <c r="Q22" s="72">
        <v>0.3158797983646946</v>
      </c>
    </row>
    <row r="23" spans="2:17">
      <c r="B23" s="46">
        <v>1995</v>
      </c>
      <c r="C23" s="190">
        <v>9.3960260723296891E-3</v>
      </c>
      <c r="D23" s="190"/>
      <c r="E23" s="72">
        <v>9.3960260723296891E-3</v>
      </c>
      <c r="F23" s="57">
        <v>1.6787933909352737E-2</v>
      </c>
      <c r="G23" s="57">
        <v>9.8430408472012107E-2</v>
      </c>
      <c r="H23" s="57">
        <v>5.3113167858645352E-2</v>
      </c>
      <c r="I23" s="72">
        <v>9.253616006182068E-2</v>
      </c>
      <c r="J23" s="72">
        <v>8.4308647754949659E-2</v>
      </c>
      <c r="K23" s="72">
        <v>8.9559247315516829E-2</v>
      </c>
      <c r="L23" s="57">
        <v>0.32699378170988425</v>
      </c>
      <c r="M23" s="57">
        <v>0.46866038986438868</v>
      </c>
      <c r="N23" s="57">
        <v>0.40930520221933719</v>
      </c>
      <c r="O23" s="72">
        <v>0.22945218082339472</v>
      </c>
      <c r="P23" s="72">
        <v>0.40234187227317153</v>
      </c>
      <c r="Q23" s="72">
        <v>0.31723490806291343</v>
      </c>
    </row>
    <row r="24" spans="2:17">
      <c r="B24" s="46">
        <v>1994</v>
      </c>
      <c r="C24" s="190">
        <v>9.474350664033647E-3</v>
      </c>
      <c r="D24" s="190"/>
      <c r="E24" s="72">
        <v>9.474350664033647E-3</v>
      </c>
      <c r="F24" s="57">
        <v>1.7875184580710343E-2</v>
      </c>
      <c r="G24" s="57">
        <v>9.6213456512490123E-2</v>
      </c>
      <c r="H24" s="57">
        <v>4.8427240619148076E-2</v>
      </c>
      <c r="I24" s="72">
        <v>0.11616526072452428</v>
      </c>
      <c r="J24" s="72">
        <v>9.9791531067530734E-2</v>
      </c>
      <c r="K24" s="72">
        <v>0.11022411967653019</v>
      </c>
      <c r="L24" s="57">
        <v>0.35443447968099961</v>
      </c>
      <c r="M24" s="57">
        <v>0.47817760588905706</v>
      </c>
      <c r="N24" s="57">
        <v>0.42400255453598196</v>
      </c>
      <c r="O24" s="72">
        <v>0.25912873479433757</v>
      </c>
      <c r="P24" s="72">
        <v>0.4129135707276041</v>
      </c>
      <c r="Q24" s="72">
        <v>0.33548784847827984</v>
      </c>
    </row>
    <row r="25" spans="2:17">
      <c r="B25" s="46">
        <v>1993</v>
      </c>
      <c r="C25" s="190">
        <v>1.0287123187258961E-2</v>
      </c>
      <c r="D25" s="190"/>
      <c r="E25" s="72">
        <v>1.0287123187258961E-2</v>
      </c>
      <c r="F25" s="57">
        <v>1.4362570852147181E-2</v>
      </c>
      <c r="G25" s="57">
        <v>0.1179285111173656</v>
      </c>
      <c r="H25" s="57">
        <v>5.6380245503853843E-2</v>
      </c>
      <c r="I25" s="72">
        <v>0.11771239521823701</v>
      </c>
      <c r="J25" s="72">
        <v>5.345484728880457E-2</v>
      </c>
      <c r="K25" s="72">
        <v>9.5177613710081765E-2</v>
      </c>
      <c r="L25" s="57">
        <v>0.33582704930917062</v>
      </c>
      <c r="M25" s="57">
        <v>0.49085128998114769</v>
      </c>
      <c r="N25" s="57">
        <v>0.41801898431243079</v>
      </c>
      <c r="O25" s="72">
        <v>0.24793649085439107</v>
      </c>
      <c r="P25" s="72">
        <v>0.40948873913685685</v>
      </c>
      <c r="Q25" s="72">
        <v>0.32356004088483303</v>
      </c>
    </row>
    <row r="26" spans="2:17">
      <c r="B26" s="46">
        <v>1992</v>
      </c>
      <c r="C26" s="190">
        <v>1.1233862433862435E-2</v>
      </c>
      <c r="D26" s="190"/>
      <c r="E26" s="72">
        <v>1.1233862433862435E-2</v>
      </c>
      <c r="F26" s="57">
        <v>1.2505298855447223E-2</v>
      </c>
      <c r="G26" s="57">
        <v>0.12855278422273783</v>
      </c>
      <c r="H26" s="57">
        <v>6.150502081802596E-2</v>
      </c>
      <c r="I26" s="72">
        <v>0.14536133522492817</v>
      </c>
      <c r="J26" s="72">
        <v>5.362865630942077E-2</v>
      </c>
      <c r="K26" s="72">
        <v>0.11139488295030323</v>
      </c>
      <c r="L26" s="57">
        <v>0.31946525012361543</v>
      </c>
      <c r="M26" s="57">
        <v>0.45322862810080561</v>
      </c>
      <c r="N26" s="57">
        <v>0.39094972599556926</v>
      </c>
      <c r="O26" s="72">
        <v>0.2442900541023911</v>
      </c>
      <c r="P26" s="72">
        <v>0.3741559254448083</v>
      </c>
      <c r="Q26" s="72">
        <v>0.30586428409096406</v>
      </c>
    </row>
    <row r="27" spans="2:17">
      <c r="B27" s="46">
        <v>1991</v>
      </c>
      <c r="C27" s="190">
        <v>1.3022100819468587E-2</v>
      </c>
      <c r="D27" s="190"/>
      <c r="E27" s="72">
        <v>1.3022100819468587E-2</v>
      </c>
      <c r="F27" s="57">
        <v>1.0389849209268113E-2</v>
      </c>
      <c r="G27" s="57">
        <v>0.16363923550781867</v>
      </c>
      <c r="H27" s="57">
        <v>6.677514964839891E-2</v>
      </c>
      <c r="I27" s="72">
        <v>0.16444377426772722</v>
      </c>
      <c r="J27" s="72">
        <v>3.8767362829522582E-2</v>
      </c>
      <c r="K27" s="72">
        <v>0.11875052481316652</v>
      </c>
      <c r="L27" s="57">
        <v>0.31672380728255806</v>
      </c>
      <c r="M27" s="57">
        <v>0.42339855904847762</v>
      </c>
      <c r="N27" s="57">
        <v>0.37121376351593177</v>
      </c>
      <c r="O27" s="72">
        <v>0.24757147879071947</v>
      </c>
      <c r="P27" s="72">
        <v>0.33875489359779004</v>
      </c>
      <c r="Q27" s="72">
        <v>0.28891978574008559</v>
      </c>
    </row>
    <row r="28" spans="2:17">
      <c r="B28" s="46">
        <v>1990</v>
      </c>
      <c r="C28" s="190">
        <v>1.1031670942130058E-2</v>
      </c>
      <c r="D28" s="190"/>
      <c r="E28" s="72">
        <v>1.1031670942130058E-2</v>
      </c>
      <c r="F28" s="57">
        <v>1.0859327386558813E-2</v>
      </c>
      <c r="G28" s="57">
        <v>0.17841481240864057</v>
      </c>
      <c r="H28" s="57">
        <v>7.881302901557817E-2</v>
      </c>
      <c r="I28" s="72">
        <v>0.18370605219951311</v>
      </c>
      <c r="J28" s="72">
        <v>6.4666969952344375E-2</v>
      </c>
      <c r="K28" s="72">
        <v>0.14370526674552417</v>
      </c>
      <c r="L28" s="57">
        <v>0.37274284808640257</v>
      </c>
      <c r="M28" s="57">
        <v>0.42424615317601194</v>
      </c>
      <c r="N28" s="57">
        <v>0.39927267994944771</v>
      </c>
      <c r="O28" s="72">
        <v>0.27782842348672931</v>
      </c>
      <c r="P28" s="72">
        <v>0.34128087102032234</v>
      </c>
      <c r="Q28" s="72">
        <v>0.30585898965197911</v>
      </c>
    </row>
    <row r="29" spans="2:17">
      <c r="B29" s="46">
        <v>1989</v>
      </c>
      <c r="C29" s="190">
        <v>8.9586826685758431E-3</v>
      </c>
      <c r="D29" s="190"/>
      <c r="E29" s="72">
        <v>8.9586826685758431E-3</v>
      </c>
      <c r="F29" s="57">
        <v>5.8759962177495611E-3</v>
      </c>
      <c r="G29" s="57">
        <v>3.8756685528253625E-4</v>
      </c>
      <c r="H29" s="57">
        <v>3.3204605334392033E-3</v>
      </c>
      <c r="I29" s="72">
        <v>0.25362959222320414</v>
      </c>
      <c r="J29" s="72">
        <v>7.3044903432477229E-2</v>
      </c>
      <c r="K29" s="72">
        <v>0.19296596977872096</v>
      </c>
      <c r="L29" s="57">
        <v>0.41707252386922555</v>
      </c>
      <c r="M29" s="57">
        <v>0.45142888752134863</v>
      </c>
      <c r="N29" s="57">
        <v>0.43463751533355566</v>
      </c>
      <c r="O29" s="72">
        <v>0.3251520571001501</v>
      </c>
      <c r="P29" s="72">
        <v>0.35796324788704936</v>
      </c>
      <c r="Q29" s="72">
        <v>0.3394863914296935</v>
      </c>
    </row>
    <row r="30" spans="2:17">
      <c r="B30" s="46">
        <v>1988</v>
      </c>
      <c r="C30" s="190">
        <v>9.5413309649178459E-3</v>
      </c>
      <c r="D30" s="190"/>
      <c r="E30" s="72">
        <v>9.5413309649178459E-3</v>
      </c>
      <c r="F30" s="57">
        <v>6.9612369018831975E-3</v>
      </c>
      <c r="G30" s="57">
        <v>4.9880287310454907E-4</v>
      </c>
      <c r="H30" s="57">
        <v>4.2245785982848207E-3</v>
      </c>
      <c r="I30" s="72">
        <v>0.28520719097535024</v>
      </c>
      <c r="J30" s="72">
        <v>9.128210789725473E-2</v>
      </c>
      <c r="K30" s="72">
        <v>0.22305334309920022</v>
      </c>
      <c r="L30" s="57">
        <v>0.46077251175929002</v>
      </c>
      <c r="M30" s="57">
        <v>0.40471132067974408</v>
      </c>
      <c r="N30" s="57">
        <v>0.43352357407961783</v>
      </c>
      <c r="O30" s="72">
        <v>0.36335332590713065</v>
      </c>
      <c r="P30" s="72">
        <v>0.3186512904700633</v>
      </c>
      <c r="Q30" s="72">
        <v>0.34484221323261566</v>
      </c>
    </row>
    <row r="31" spans="2:17">
      <c r="B31" s="46">
        <v>1987</v>
      </c>
      <c r="C31" s="190">
        <v>9.1934921868718003E-3</v>
      </c>
      <c r="D31" s="190"/>
      <c r="E31" s="72">
        <v>9.3534119910741731E-3</v>
      </c>
      <c r="F31" s="57">
        <v>1.0835767455008008E-2</v>
      </c>
      <c r="G31" s="57">
        <v>1.4985482813524398E-3</v>
      </c>
      <c r="H31" s="57">
        <v>6.1531235321747296E-3</v>
      </c>
      <c r="I31" s="72">
        <v>0.29703838368210006</v>
      </c>
      <c r="J31" s="72">
        <v>0.12601444950246318</v>
      </c>
      <c r="K31" s="72">
        <v>0.25159826646374223</v>
      </c>
      <c r="L31" s="57">
        <v>0.4778759803266191</v>
      </c>
      <c r="M31" s="57">
        <v>0.40343013354238755</v>
      </c>
      <c r="N31" s="57">
        <v>0.44384974292523133</v>
      </c>
      <c r="O31" s="72">
        <v>0.36988681736389867</v>
      </c>
      <c r="P31" s="72">
        <v>0.32286685459266318</v>
      </c>
      <c r="Q31" s="72">
        <v>0.35249083097464695</v>
      </c>
    </row>
    <row r="32" spans="2:17">
      <c r="B32" s="46">
        <v>1986</v>
      </c>
      <c r="C32" s="190">
        <v>9.8750775706229928E-3</v>
      </c>
      <c r="D32" s="190"/>
      <c r="E32" s="72">
        <v>1.0021792353843257E-2</v>
      </c>
      <c r="F32" s="57">
        <v>3.5822977428354046E-2</v>
      </c>
      <c r="G32" s="57">
        <v>5.9672992003819069E-3</v>
      </c>
      <c r="H32" s="57">
        <v>2.5464784066912344E-2</v>
      </c>
      <c r="I32" s="72">
        <v>0.33474568022995516</v>
      </c>
      <c r="J32" s="72">
        <v>0.13379139539504387</v>
      </c>
      <c r="K32" s="72">
        <v>0.28252932270524095</v>
      </c>
      <c r="L32" s="57">
        <v>0.44624665928634527</v>
      </c>
      <c r="M32" s="57">
        <v>0.42244650673479739</v>
      </c>
      <c r="N32" s="57">
        <v>0.43571554742781143</v>
      </c>
      <c r="O32" s="72">
        <v>0.377226999472214</v>
      </c>
      <c r="P32" s="72">
        <v>0.32098552986980261</v>
      </c>
      <c r="Q32" s="72">
        <v>0.35789788286532903</v>
      </c>
    </row>
    <row r="33" spans="2:17">
      <c r="B33" s="46">
        <v>1985</v>
      </c>
      <c r="C33" s="190">
        <v>1.2303930207966161E-2</v>
      </c>
      <c r="D33" s="190"/>
      <c r="E33" s="72">
        <v>1.2270207978927729E-2</v>
      </c>
      <c r="F33" s="57">
        <v>1.0367233700810396E-2</v>
      </c>
      <c r="G33" s="57">
        <v>9.0333176912247778E-3</v>
      </c>
      <c r="H33" s="57">
        <v>9.8555420548130154E-3</v>
      </c>
      <c r="I33" s="72">
        <v>0.30532509473886538</v>
      </c>
      <c r="J33" s="72">
        <v>0.10206013239754688</v>
      </c>
      <c r="K33" s="72">
        <v>0.25849402360970658</v>
      </c>
      <c r="L33" s="57">
        <v>0.43266679217542536</v>
      </c>
      <c r="M33" s="57">
        <v>0.34669393143256499</v>
      </c>
      <c r="N33" s="57">
        <v>0.39748454820377832</v>
      </c>
      <c r="O33" s="72">
        <v>0.32800481039989049</v>
      </c>
      <c r="P33" s="72">
        <v>0.25204827203058217</v>
      </c>
      <c r="Q33" s="72">
        <v>0.30509082702417839</v>
      </c>
    </row>
    <row r="34" spans="2:17">
      <c r="B34" s="46">
        <v>1984</v>
      </c>
      <c r="C34" s="190">
        <v>1.5336509827278142E-2</v>
      </c>
      <c r="D34" s="190"/>
      <c r="E34" s="72">
        <v>1.531319290465632E-2</v>
      </c>
      <c r="F34" s="57">
        <v>1.9262346848553744E-2</v>
      </c>
      <c r="G34" s="57">
        <v>1.2755102040816327E-2</v>
      </c>
      <c r="H34" s="57">
        <v>1.6774596239369586E-2</v>
      </c>
      <c r="I34" s="72">
        <v>0.35689478333377167</v>
      </c>
      <c r="J34" s="72">
        <v>9.897071792982573E-2</v>
      </c>
      <c r="K34" s="72">
        <v>0.30092312761109691</v>
      </c>
      <c r="L34" s="57">
        <v>0.45516872685547383</v>
      </c>
      <c r="M34" s="57">
        <v>0.39397814834473888</v>
      </c>
      <c r="N34" s="57">
        <v>0.42930660929188419</v>
      </c>
      <c r="O34" s="72">
        <v>0.35438220652923869</v>
      </c>
      <c r="P34" s="72">
        <v>0.27333604284720259</v>
      </c>
      <c r="Q34" s="72">
        <v>0.33081888551786942</v>
      </c>
    </row>
    <row r="35" spans="2:17">
      <c r="B35" s="46">
        <v>1983</v>
      </c>
      <c r="C35" s="190">
        <v>1.6944798584286339E-2</v>
      </c>
      <c r="D35" s="190"/>
      <c r="E35" s="72">
        <v>1.6917918174650669E-2</v>
      </c>
      <c r="F35" s="57">
        <v>1.8641453765171328E-2</v>
      </c>
      <c r="G35" s="57">
        <v>1.6004064524323638E-2</v>
      </c>
      <c r="H35" s="57">
        <v>1.7730185201439479E-2</v>
      </c>
      <c r="I35" s="72">
        <v>0.34412711282875225</v>
      </c>
      <c r="J35" s="72">
        <v>9.307230049979287E-2</v>
      </c>
      <c r="K35" s="72">
        <v>0.28488732265632138</v>
      </c>
      <c r="L35" s="57">
        <v>0.4074057528325804</v>
      </c>
      <c r="M35" s="57">
        <v>0.32022611156862901</v>
      </c>
      <c r="N35" s="57">
        <v>0.37155595302287042</v>
      </c>
      <c r="O35" s="72">
        <v>0.32877636958904921</v>
      </c>
      <c r="P35" s="72">
        <v>0.21962847279302974</v>
      </c>
      <c r="Q35" s="72">
        <v>0.29697504939009545</v>
      </c>
    </row>
    <row r="36" spans="2:17">
      <c r="B36" s="46">
        <v>1982</v>
      </c>
      <c r="C36" s="190">
        <v>1.8033730087381784E-2</v>
      </c>
      <c r="D36" s="190"/>
      <c r="E36" s="72">
        <v>1.8013164156856408E-2</v>
      </c>
      <c r="F36" s="57">
        <v>0.17666413566185776</v>
      </c>
      <c r="G36" s="57">
        <v>1.8852679773767842E-2</v>
      </c>
      <c r="H36" s="57">
        <v>0.12621609987085666</v>
      </c>
      <c r="I36" s="72">
        <v>0.35111625773051014</v>
      </c>
      <c r="J36" s="72">
        <v>9.829044030272463E-2</v>
      </c>
      <c r="K36" s="72">
        <v>0.28974418801424567</v>
      </c>
      <c r="L36" s="57">
        <v>0.39876429056929585</v>
      </c>
      <c r="M36" s="57">
        <v>0.23455336153130571</v>
      </c>
      <c r="N36" s="57">
        <v>0.33299377974535316</v>
      </c>
      <c r="O36" s="72">
        <v>0.32790020041500173</v>
      </c>
      <c r="P36" s="72">
        <v>0.16846976409174236</v>
      </c>
      <c r="Q36" s="72">
        <v>0.28255262934306852</v>
      </c>
    </row>
    <row r="37" spans="2:17">
      <c r="B37" s="46">
        <v>1981</v>
      </c>
      <c r="C37" s="190">
        <v>1.1567875955968568E-2</v>
      </c>
      <c r="D37" s="190"/>
      <c r="E37" s="72">
        <v>1.1551904928346731E-2</v>
      </c>
      <c r="F37" s="57">
        <v>0.4354532919682868</v>
      </c>
      <c r="G37" s="57">
        <v>1.2798501638832527E-2</v>
      </c>
      <c r="H37" s="57">
        <v>0.28510354783188052</v>
      </c>
      <c r="I37" s="72">
        <v>0.34680826517297347</v>
      </c>
      <c r="J37" s="72">
        <v>0.13780309879073765</v>
      </c>
      <c r="K37" s="72">
        <v>0.28249823046140204</v>
      </c>
      <c r="L37" s="57">
        <v>0.32426571441275964</v>
      </c>
      <c r="M37" s="57">
        <v>0.17767637370825431</v>
      </c>
      <c r="N37" s="57">
        <v>0.26568506653523905</v>
      </c>
      <c r="O37" s="72">
        <v>0.30086587281588273</v>
      </c>
      <c r="P37" s="72">
        <v>0.15203879215340532</v>
      </c>
      <c r="Q37" s="72">
        <v>0.25382370196538573</v>
      </c>
    </row>
    <row r="38" spans="2:17">
      <c r="B38" s="46">
        <v>1980</v>
      </c>
      <c r="C38" s="190">
        <v>1.1640229161837268E-2</v>
      </c>
      <c r="D38" s="190"/>
      <c r="E38" s="72">
        <v>1.1563165642759041E-2</v>
      </c>
      <c r="F38" s="57">
        <v>0.45741427080709585</v>
      </c>
      <c r="G38" s="57">
        <v>8.3194529674761111E-2</v>
      </c>
      <c r="H38" s="57">
        <v>0.34851267921832746</v>
      </c>
      <c r="I38" s="72">
        <v>0.37820141222574222</v>
      </c>
      <c r="J38" s="72">
        <v>0.14742073420370286</v>
      </c>
      <c r="K38" s="72">
        <v>0.31511627364759315</v>
      </c>
      <c r="L38" s="57">
        <v>0.34860013003578466</v>
      </c>
      <c r="M38" s="57">
        <v>0.17939404484851121</v>
      </c>
      <c r="N38" s="57">
        <v>0.26785524311673081</v>
      </c>
      <c r="O38" s="72">
        <v>0.31944184521821878</v>
      </c>
      <c r="P38" s="72">
        <v>0.16093971783732633</v>
      </c>
      <c r="Q38" s="72">
        <v>0.26987604400038673</v>
      </c>
    </row>
    <row r="39" spans="2:17">
      <c r="B39" s="46">
        <v>1979</v>
      </c>
      <c r="C39" s="190">
        <v>1.538079528927672E-2</v>
      </c>
      <c r="D39" s="190"/>
      <c r="E39" s="72">
        <v>1.4964624676445212E-2</v>
      </c>
      <c r="F39" s="57">
        <v>0.4729910341371053</v>
      </c>
      <c r="G39" s="57">
        <v>0.23636709101273037</v>
      </c>
      <c r="H39" s="57">
        <v>0.40073109877569968</v>
      </c>
      <c r="I39" s="72">
        <v>0.36117036671776348</v>
      </c>
      <c r="J39" s="72">
        <v>0.15505325938130932</v>
      </c>
      <c r="K39" s="72">
        <v>0.30388156511351599</v>
      </c>
      <c r="L39" s="57">
        <v>0.32131989244337233</v>
      </c>
      <c r="M39" s="57">
        <v>9.7479514451409927E-2</v>
      </c>
      <c r="N39" s="57">
        <v>0.2127078432154392</v>
      </c>
      <c r="O39" s="72">
        <v>0.30456333741400343</v>
      </c>
      <c r="P39" s="72">
        <v>0.13253338856996311</v>
      </c>
      <c r="Q39" s="72">
        <v>0.25182691151980441</v>
      </c>
    </row>
    <row r="40" spans="2:17">
      <c r="B40" s="46">
        <v>1978</v>
      </c>
      <c r="C40" s="190">
        <v>1.4884650364430553E-2</v>
      </c>
      <c r="D40" s="190"/>
      <c r="E40" s="72">
        <v>1.4593367449327713E-2</v>
      </c>
      <c r="F40" s="57">
        <v>0.28835666912306557</v>
      </c>
      <c r="G40" s="57">
        <v>2.2126613398893668E-2</v>
      </c>
      <c r="H40" s="57">
        <v>0.22695960311835578</v>
      </c>
      <c r="I40" s="72">
        <v>0.34391293208716106</v>
      </c>
      <c r="J40" s="72">
        <v>0.15698277138766847</v>
      </c>
      <c r="K40" s="72">
        <v>0.30041089752836009</v>
      </c>
      <c r="L40" s="57">
        <v>0.31460736639829956</v>
      </c>
      <c r="M40" s="57">
        <v>9.4556187144731088E-2</v>
      </c>
      <c r="N40" s="57">
        <v>0.19022853105599238</v>
      </c>
      <c r="O40" s="72">
        <v>0.28301404232248412</v>
      </c>
      <c r="P40" s="72">
        <v>0.12048771073844433</v>
      </c>
      <c r="Q40" s="72">
        <v>0.23436945759912914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348</v>
      </c>
      <c r="D7" s="195">
        <v>355</v>
      </c>
      <c r="E7" s="195">
        <v>517</v>
      </c>
      <c r="F7" s="195">
        <v>444</v>
      </c>
      <c r="G7" s="37">
        <v>2.0114942528735691E-2</v>
      </c>
      <c r="H7" s="37">
        <v>0.45633802816901414</v>
      </c>
      <c r="I7" s="37">
        <v>-0.14119922630560933</v>
      </c>
    </row>
    <row r="8" spans="2:9">
      <c r="B8" s="194" t="s">
        <v>59</v>
      </c>
      <c r="C8" s="195">
        <v>402</v>
      </c>
      <c r="D8" s="195">
        <v>322</v>
      </c>
      <c r="E8" s="195">
        <v>347</v>
      </c>
      <c r="F8" s="195">
        <v>458</v>
      </c>
      <c r="G8" s="37">
        <v>-0.19900497512437809</v>
      </c>
      <c r="H8" s="37">
        <v>7.7639751552795122E-2</v>
      </c>
      <c r="I8" s="37">
        <v>0.31988472622478392</v>
      </c>
    </row>
    <row r="9" spans="2:9">
      <c r="B9" s="194" t="s">
        <v>60</v>
      </c>
      <c r="C9" s="195">
        <v>349</v>
      </c>
      <c r="D9" s="195">
        <v>271</v>
      </c>
      <c r="E9" s="195">
        <v>248</v>
      </c>
      <c r="F9" s="195">
        <v>458</v>
      </c>
      <c r="G9" s="37">
        <v>-0.22349570200573066</v>
      </c>
      <c r="H9" s="37">
        <v>-8.4870848708487046E-2</v>
      </c>
      <c r="I9" s="37">
        <v>0.84677419354838701</v>
      </c>
    </row>
    <row r="10" spans="2:9">
      <c r="B10" s="194" t="s">
        <v>82</v>
      </c>
      <c r="C10" s="195">
        <v>256</v>
      </c>
      <c r="D10" s="195">
        <v>182</v>
      </c>
      <c r="E10" s="195">
        <v>172</v>
      </c>
      <c r="F10" s="195">
        <v>222</v>
      </c>
      <c r="G10" s="37">
        <v>-0.2890625</v>
      </c>
      <c r="H10" s="37">
        <v>-5.4945054945054972E-2</v>
      </c>
      <c r="I10" s="37">
        <v>0.29069767441860472</v>
      </c>
    </row>
    <row r="11" spans="2:9">
      <c r="B11" s="194" t="s">
        <v>62</v>
      </c>
      <c r="C11" s="195">
        <v>192</v>
      </c>
      <c r="D11" s="195">
        <v>200</v>
      </c>
      <c r="E11" s="195">
        <v>144</v>
      </c>
      <c r="F11" s="195">
        <v>195</v>
      </c>
      <c r="G11" s="37">
        <v>4.1666666666666741E-2</v>
      </c>
      <c r="H11" s="37">
        <v>-0.28000000000000003</v>
      </c>
      <c r="I11" s="37">
        <v>0.35416666666666674</v>
      </c>
    </row>
    <row r="12" spans="2:9">
      <c r="B12" s="194" t="s">
        <v>63</v>
      </c>
      <c r="C12" s="195">
        <v>122</v>
      </c>
      <c r="D12" s="195">
        <v>141</v>
      </c>
      <c r="E12" s="195">
        <v>181</v>
      </c>
      <c r="F12" s="195">
        <v>156</v>
      </c>
      <c r="G12" s="37">
        <v>0.15573770491803285</v>
      </c>
      <c r="H12" s="37">
        <v>0.28368794326241131</v>
      </c>
      <c r="I12" s="37">
        <v>-0.13812154696132595</v>
      </c>
    </row>
    <row r="13" spans="2:9">
      <c r="B13" s="194" t="s">
        <v>64</v>
      </c>
      <c r="C13" s="195">
        <v>180</v>
      </c>
      <c r="D13" s="195">
        <v>156</v>
      </c>
      <c r="E13" s="195">
        <v>125</v>
      </c>
      <c r="F13" s="195">
        <v>187</v>
      </c>
      <c r="G13" s="37">
        <v>-0.1333333333333333</v>
      </c>
      <c r="H13" s="37">
        <v>-0.19871794871794868</v>
      </c>
      <c r="I13" s="37">
        <v>0.496</v>
      </c>
    </row>
    <row r="14" spans="2:9">
      <c r="B14" s="194" t="s">
        <v>65</v>
      </c>
      <c r="C14" s="195">
        <v>144</v>
      </c>
      <c r="D14" s="195">
        <v>103</v>
      </c>
      <c r="E14" s="195">
        <v>135</v>
      </c>
      <c r="F14" s="195">
        <v>140</v>
      </c>
      <c r="G14" s="37">
        <v>-0.28472222222222221</v>
      </c>
      <c r="H14" s="37">
        <v>0.31067961165048552</v>
      </c>
      <c r="I14" s="37">
        <v>3.7037037037036979E-2</v>
      </c>
    </row>
    <row r="15" spans="2:9">
      <c r="B15" s="194" t="s">
        <v>66</v>
      </c>
      <c r="C15" s="195">
        <v>171</v>
      </c>
      <c r="D15" s="195">
        <v>122</v>
      </c>
      <c r="E15" s="195">
        <v>121</v>
      </c>
      <c r="F15" s="195">
        <v>175</v>
      </c>
      <c r="G15" s="37">
        <v>-0.28654970760233922</v>
      </c>
      <c r="H15" s="37">
        <v>-8.1967213114754189E-3</v>
      </c>
      <c r="I15" s="37">
        <v>0.44628099173553726</v>
      </c>
    </row>
    <row r="16" spans="2:9">
      <c r="B16" s="194" t="s">
        <v>67</v>
      </c>
      <c r="C16" s="195">
        <v>430</v>
      </c>
      <c r="D16" s="195">
        <v>215</v>
      </c>
      <c r="E16" s="195">
        <v>193</v>
      </c>
      <c r="F16" s="195">
        <v>207</v>
      </c>
      <c r="G16" s="37">
        <v>-0.5</v>
      </c>
      <c r="H16" s="37">
        <v>-0.10232558139534886</v>
      </c>
      <c r="I16" s="37">
        <v>7.2538860103626979E-2</v>
      </c>
    </row>
    <row r="17" spans="2:12">
      <c r="B17" s="194" t="s">
        <v>68</v>
      </c>
      <c r="C17" s="195">
        <v>402</v>
      </c>
      <c r="D17" s="195">
        <v>258</v>
      </c>
      <c r="E17" s="195">
        <v>299</v>
      </c>
      <c r="F17" s="195">
        <v>307</v>
      </c>
      <c r="G17" s="37">
        <v>-0.35820895522388063</v>
      </c>
      <c r="H17" s="37">
        <v>0.1589147286821706</v>
      </c>
      <c r="I17" s="37">
        <v>2.6755852842809347E-2</v>
      </c>
    </row>
    <row r="18" spans="2:12">
      <c r="B18" s="194" t="s">
        <v>69</v>
      </c>
      <c r="C18" s="195">
        <v>467</v>
      </c>
      <c r="D18" s="195">
        <v>385</v>
      </c>
      <c r="E18" s="195">
        <v>423</v>
      </c>
      <c r="F18" s="195">
        <v>395</v>
      </c>
      <c r="G18" s="37">
        <v>-0.17558886509635974</v>
      </c>
      <c r="H18" s="37">
        <v>9.8701298701298734E-2</v>
      </c>
      <c r="I18" s="37">
        <v>-6.6193853427895966E-2</v>
      </c>
    </row>
    <row r="19" spans="2:12">
      <c r="B19" s="196" t="s">
        <v>70</v>
      </c>
      <c r="C19" s="197">
        <v>3463</v>
      </c>
      <c r="D19" s="197">
        <v>2710</v>
      </c>
      <c r="E19" s="197">
        <v>2905</v>
      </c>
      <c r="F19" s="197">
        <v>3344</v>
      </c>
      <c r="G19" s="40">
        <v>-0.21744152468957556</v>
      </c>
      <c r="H19" s="40">
        <v>7.1955719557195597E-2</v>
      </c>
      <c r="I19" s="40">
        <v>0.15111876075731501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92</v>
      </c>
      <c r="D25" s="195">
        <v>44</v>
      </c>
      <c r="E25" s="195">
        <v>69</v>
      </c>
      <c r="F25" s="195">
        <v>53</v>
      </c>
      <c r="G25" s="37">
        <v>-0.52173913043478259</v>
      </c>
      <c r="H25" s="37">
        <v>0.56818181818181812</v>
      </c>
      <c r="I25" s="37">
        <v>-0.23188405797101452</v>
      </c>
    </row>
    <row r="26" spans="2:12">
      <c r="B26" s="194" t="s">
        <v>59</v>
      </c>
      <c r="C26" s="195">
        <v>142</v>
      </c>
      <c r="D26" s="195">
        <v>54</v>
      </c>
      <c r="E26" s="195">
        <v>97</v>
      </c>
      <c r="F26" s="195">
        <v>52</v>
      </c>
      <c r="G26" s="37">
        <v>-0.61971830985915499</v>
      </c>
      <c r="H26" s="37">
        <v>0.79629629629629628</v>
      </c>
      <c r="I26" s="37">
        <v>-0.46391752577319589</v>
      </c>
    </row>
    <row r="27" spans="2:12">
      <c r="B27" s="194" t="s">
        <v>60</v>
      </c>
      <c r="C27" s="195">
        <v>93</v>
      </c>
      <c r="D27" s="195">
        <v>93</v>
      </c>
      <c r="E27" s="195">
        <v>91</v>
      </c>
      <c r="F27" s="195">
        <v>74</v>
      </c>
      <c r="G27" s="37">
        <v>0</v>
      </c>
      <c r="H27" s="37">
        <v>-2.1505376344086002E-2</v>
      </c>
      <c r="I27" s="37">
        <v>-0.18681318681318682</v>
      </c>
    </row>
    <row r="28" spans="2:12">
      <c r="B28" s="194" t="s">
        <v>82</v>
      </c>
      <c r="C28" s="195">
        <v>60</v>
      </c>
      <c r="D28" s="195">
        <v>13</v>
      </c>
      <c r="E28" s="195">
        <v>63</v>
      </c>
      <c r="F28" s="195">
        <v>203</v>
      </c>
      <c r="G28" s="37">
        <v>-0.78333333333333333</v>
      </c>
      <c r="H28" s="37">
        <v>3.8461538461538458</v>
      </c>
      <c r="I28" s="37">
        <v>2.2222222222222223</v>
      </c>
    </row>
    <row r="29" spans="2:12">
      <c r="B29" s="194" t="s">
        <v>62</v>
      </c>
      <c r="C29" s="195">
        <v>30</v>
      </c>
      <c r="D29" s="195">
        <v>74</v>
      </c>
      <c r="E29" s="195">
        <v>62</v>
      </c>
      <c r="F29" s="195">
        <v>37</v>
      </c>
      <c r="G29" s="37">
        <v>1.4666666666666668</v>
      </c>
      <c r="H29" s="37">
        <v>-0.16216216216216217</v>
      </c>
      <c r="I29" s="37">
        <v>-0.40322580645161288</v>
      </c>
    </row>
    <row r="30" spans="2:12">
      <c r="B30" s="194" t="s">
        <v>63</v>
      </c>
      <c r="C30" s="195">
        <v>11</v>
      </c>
      <c r="D30" s="195">
        <v>9</v>
      </c>
      <c r="E30" s="195">
        <v>47</v>
      </c>
      <c r="F30" s="195">
        <v>25</v>
      </c>
      <c r="G30" s="37">
        <v>-0.18181818181818177</v>
      </c>
      <c r="H30" s="37">
        <v>4.2222222222222223</v>
      </c>
      <c r="I30" s="37">
        <v>-0.46808510638297873</v>
      </c>
    </row>
    <row r="31" spans="2:12">
      <c r="B31" s="194" t="s">
        <v>64</v>
      </c>
      <c r="C31" s="195">
        <v>13</v>
      </c>
      <c r="D31" s="195">
        <v>25</v>
      </c>
      <c r="E31" s="195">
        <v>28</v>
      </c>
      <c r="F31" s="195">
        <v>36</v>
      </c>
      <c r="G31" s="37">
        <v>0.92307692307692313</v>
      </c>
      <c r="H31" s="37">
        <v>0.12000000000000011</v>
      </c>
      <c r="I31" s="37">
        <v>0.28571428571428581</v>
      </c>
    </row>
    <row r="32" spans="2:12">
      <c r="B32" s="194" t="s">
        <v>65</v>
      </c>
      <c r="C32" s="195">
        <v>19</v>
      </c>
      <c r="D32" s="195">
        <v>16</v>
      </c>
      <c r="E32" s="195">
        <v>46</v>
      </c>
      <c r="F32" s="195">
        <v>13</v>
      </c>
      <c r="G32" s="37">
        <v>-0.15789473684210531</v>
      </c>
      <c r="H32" s="37">
        <v>1.875</v>
      </c>
      <c r="I32" s="37">
        <v>-0.71739130434782616</v>
      </c>
    </row>
    <row r="33" spans="2:12">
      <c r="B33" s="194" t="s">
        <v>66</v>
      </c>
      <c r="C33" s="195">
        <v>50</v>
      </c>
      <c r="D33" s="195">
        <v>30</v>
      </c>
      <c r="E33" s="195">
        <v>32</v>
      </c>
      <c r="F33" s="195">
        <v>22</v>
      </c>
      <c r="G33" s="37">
        <v>-0.4</v>
      </c>
      <c r="H33" s="37">
        <v>6.6666666666666652E-2</v>
      </c>
      <c r="I33" s="37">
        <v>-0.3125</v>
      </c>
    </row>
    <row r="34" spans="2:12">
      <c r="B34" s="194" t="s">
        <v>67</v>
      </c>
      <c r="C34" s="195">
        <v>44</v>
      </c>
      <c r="D34" s="195">
        <v>44</v>
      </c>
      <c r="E34" s="195">
        <v>83</v>
      </c>
      <c r="F34" s="195">
        <v>38</v>
      </c>
      <c r="G34" s="37">
        <v>0</v>
      </c>
      <c r="H34" s="37">
        <v>0.88636363636363646</v>
      </c>
      <c r="I34" s="37">
        <v>-0.54216867469879526</v>
      </c>
    </row>
    <row r="35" spans="2:12">
      <c r="B35" s="194" t="s">
        <v>68</v>
      </c>
      <c r="C35" s="195">
        <v>56</v>
      </c>
      <c r="D35" s="195">
        <v>60</v>
      </c>
      <c r="E35" s="195">
        <v>94</v>
      </c>
      <c r="F35" s="195">
        <v>38</v>
      </c>
      <c r="G35" s="37">
        <v>7.1428571428571397E-2</v>
      </c>
      <c r="H35" s="37">
        <v>0.56666666666666665</v>
      </c>
      <c r="I35" s="37">
        <v>-0.5957446808510638</v>
      </c>
    </row>
    <row r="36" spans="2:12">
      <c r="B36" s="194" t="s">
        <v>69</v>
      </c>
      <c r="C36" s="195">
        <v>76</v>
      </c>
      <c r="D36" s="195">
        <v>51</v>
      </c>
      <c r="E36" s="195">
        <v>84</v>
      </c>
      <c r="F36" s="195">
        <v>6</v>
      </c>
      <c r="G36" s="37">
        <v>-0.32894736842105265</v>
      </c>
      <c r="H36" s="37">
        <v>0.64705882352941169</v>
      </c>
      <c r="I36" s="37">
        <v>-0.9285714285714286</v>
      </c>
    </row>
    <row r="37" spans="2:12">
      <c r="B37" s="196" t="s">
        <v>70</v>
      </c>
      <c r="C37" s="197">
        <v>686</v>
      </c>
      <c r="D37" s="197">
        <v>513</v>
      </c>
      <c r="E37" s="197">
        <v>796</v>
      </c>
      <c r="F37" s="197">
        <v>597</v>
      </c>
      <c r="G37" s="40">
        <v>-0.25218658892128276</v>
      </c>
      <c r="H37" s="40">
        <v>0.55165692007797262</v>
      </c>
      <c r="I37" s="40">
        <v>-0.25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7108</v>
      </c>
      <c r="D43" s="195">
        <v>6016</v>
      </c>
      <c r="E43" s="195">
        <v>5449</v>
      </c>
      <c r="F43" s="195">
        <v>5112</v>
      </c>
      <c r="G43" s="37">
        <v>-0.15362971299943728</v>
      </c>
      <c r="H43" s="37">
        <v>-9.424867021276595E-2</v>
      </c>
      <c r="I43" s="37">
        <v>-6.1846210313819094E-2</v>
      </c>
    </row>
    <row r="44" spans="2:12">
      <c r="B44" s="194" t="s">
        <v>59</v>
      </c>
      <c r="C44" s="195">
        <v>8937</v>
      </c>
      <c r="D44" s="195">
        <v>6213</v>
      </c>
      <c r="E44" s="195">
        <v>5457</v>
      </c>
      <c r="F44" s="195">
        <v>5492</v>
      </c>
      <c r="G44" s="37">
        <v>-0.30480026854649211</v>
      </c>
      <c r="H44" s="37">
        <v>-0.12168034765813618</v>
      </c>
      <c r="I44" s="37">
        <v>6.4137804654571529E-3</v>
      </c>
    </row>
    <row r="45" spans="2:12">
      <c r="B45" s="194" t="s">
        <v>60</v>
      </c>
      <c r="C45" s="195">
        <v>8094</v>
      </c>
      <c r="D45" s="195">
        <v>5003</v>
      </c>
      <c r="E45" s="195">
        <v>5079</v>
      </c>
      <c r="F45" s="195">
        <v>6766</v>
      </c>
      <c r="G45" s="37">
        <v>-0.38188781813689154</v>
      </c>
      <c r="H45" s="37">
        <v>1.5190885468718829E-2</v>
      </c>
      <c r="I45" s="37">
        <v>0.33215199842488685</v>
      </c>
    </row>
    <row r="46" spans="2:12">
      <c r="B46" s="194" t="s">
        <v>82</v>
      </c>
      <c r="C46" s="195">
        <v>5606</v>
      </c>
      <c r="D46" s="195">
        <v>4434</v>
      </c>
      <c r="E46" s="195">
        <v>3751</v>
      </c>
      <c r="F46" s="195">
        <v>5176</v>
      </c>
      <c r="G46" s="37">
        <v>-0.20906171958615771</v>
      </c>
      <c r="H46" s="37">
        <v>-0.15403698691926027</v>
      </c>
      <c r="I46" s="37">
        <v>0.37989869368168483</v>
      </c>
    </row>
    <row r="47" spans="2:12">
      <c r="B47" s="194" t="s">
        <v>62</v>
      </c>
      <c r="C47" s="195">
        <v>2970</v>
      </c>
      <c r="D47" s="195">
        <v>2696</v>
      </c>
      <c r="E47" s="195">
        <v>2213</v>
      </c>
      <c r="F47" s="195">
        <v>2740</v>
      </c>
      <c r="G47" s="37">
        <v>-9.2255892255892258E-2</v>
      </c>
      <c r="H47" s="37">
        <v>-0.17915430267062316</v>
      </c>
      <c r="I47" s="37">
        <v>0.23813827383642105</v>
      </c>
    </row>
    <row r="48" spans="2:12">
      <c r="B48" s="194" t="s">
        <v>63</v>
      </c>
      <c r="C48" s="195">
        <v>2428</v>
      </c>
      <c r="D48" s="195">
        <v>2537</v>
      </c>
      <c r="E48" s="195">
        <v>2585</v>
      </c>
      <c r="F48" s="195">
        <v>2776</v>
      </c>
      <c r="G48" s="37">
        <v>4.4892915980230708E-2</v>
      </c>
      <c r="H48" s="37">
        <v>1.891998423334651E-2</v>
      </c>
      <c r="I48" s="37">
        <v>7.3887814313346123E-2</v>
      </c>
    </row>
    <row r="49" spans="2:12">
      <c r="B49" s="194" t="s">
        <v>64</v>
      </c>
      <c r="C49" s="195">
        <v>3362</v>
      </c>
      <c r="D49" s="195">
        <v>2279</v>
      </c>
      <c r="E49" s="195">
        <v>2297</v>
      </c>
      <c r="F49" s="195">
        <v>3759</v>
      </c>
      <c r="G49" s="37">
        <v>-0.32212968471148129</v>
      </c>
      <c r="H49" s="37">
        <v>7.8982009653356666E-3</v>
      </c>
      <c r="I49" s="37">
        <v>0.63648236830648663</v>
      </c>
    </row>
    <row r="50" spans="2:12">
      <c r="B50" s="194" t="s">
        <v>65</v>
      </c>
      <c r="C50" s="195">
        <v>3128</v>
      </c>
      <c r="D50" s="195">
        <v>2163</v>
      </c>
      <c r="E50" s="195">
        <v>2510</v>
      </c>
      <c r="F50" s="195">
        <v>4267</v>
      </c>
      <c r="G50" s="37">
        <v>-0.30850383631713552</v>
      </c>
      <c r="H50" s="37">
        <v>0.16042533518261681</v>
      </c>
      <c r="I50" s="37">
        <v>0.7</v>
      </c>
    </row>
    <row r="51" spans="2:12">
      <c r="B51" s="194" t="s">
        <v>66</v>
      </c>
      <c r="C51" s="195">
        <v>4140</v>
      </c>
      <c r="D51" s="195">
        <v>3333</v>
      </c>
      <c r="E51" s="195">
        <v>3245</v>
      </c>
      <c r="F51" s="195">
        <v>4703</v>
      </c>
      <c r="G51" s="37">
        <v>-0.19492753623188408</v>
      </c>
      <c r="H51" s="37">
        <v>-2.6402640264026389E-2</v>
      </c>
      <c r="I51" s="37">
        <v>0.44930662557781198</v>
      </c>
    </row>
    <row r="52" spans="2:12">
      <c r="B52" s="194" t="s">
        <v>67</v>
      </c>
      <c r="C52" s="195">
        <v>5398</v>
      </c>
      <c r="D52" s="195">
        <v>3456</v>
      </c>
      <c r="E52" s="195">
        <v>4300</v>
      </c>
      <c r="F52" s="195">
        <v>7325</v>
      </c>
      <c r="G52" s="37">
        <v>-0.35976287513894034</v>
      </c>
      <c r="H52" s="37">
        <v>0.24421296296296302</v>
      </c>
      <c r="I52" s="37">
        <v>0.70348837209302317</v>
      </c>
    </row>
    <row r="53" spans="2:12">
      <c r="B53" s="194" t="s">
        <v>68</v>
      </c>
      <c r="C53" s="195">
        <v>6039</v>
      </c>
      <c r="D53" s="195">
        <v>4068</v>
      </c>
      <c r="E53" s="195">
        <v>4259</v>
      </c>
      <c r="F53" s="195">
        <v>6554</v>
      </c>
      <c r="G53" s="37">
        <v>-0.32637853949329354</v>
      </c>
      <c r="H53" s="37">
        <v>4.6951819075712775E-2</v>
      </c>
      <c r="I53" s="37">
        <v>0.53885888706269069</v>
      </c>
    </row>
    <row r="54" spans="2:12">
      <c r="B54" s="194" t="s">
        <v>69</v>
      </c>
      <c r="C54" s="195">
        <v>7153</v>
      </c>
      <c r="D54" s="195">
        <v>4892</v>
      </c>
      <c r="E54" s="195">
        <v>5133</v>
      </c>
      <c r="F54" s="195">
        <v>4850</v>
      </c>
      <c r="G54" s="37">
        <v>-0.31609115056619597</v>
      </c>
      <c r="H54" s="37">
        <v>4.9264104660670549E-2</v>
      </c>
      <c r="I54" s="37">
        <v>-5.5133450224040481E-2</v>
      </c>
    </row>
    <row r="55" spans="2:12">
      <c r="B55" s="196" t="s">
        <v>70</v>
      </c>
      <c r="C55" s="197">
        <v>64363</v>
      </c>
      <c r="D55" s="197">
        <v>47090</v>
      </c>
      <c r="E55" s="197">
        <v>46278</v>
      </c>
      <c r="F55" s="197">
        <v>59520</v>
      </c>
      <c r="G55" s="40">
        <v>-0.26836847256964402</v>
      </c>
      <c r="H55" s="40">
        <v>-1.7243576130813287E-2</v>
      </c>
      <c r="I55" s="40">
        <v>0.28614028263969926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126034</v>
      </c>
      <c r="D61" s="195">
        <v>108788</v>
      </c>
      <c r="E61" s="195">
        <v>108782</v>
      </c>
      <c r="F61" s="195">
        <v>104308</v>
      </c>
      <c r="G61" s="37">
        <v>-0.13683609184823142</v>
      </c>
      <c r="H61" s="37">
        <v>-5.5153141890640356E-5</v>
      </c>
      <c r="I61" s="37">
        <v>-4.1128127815263538E-2</v>
      </c>
    </row>
    <row r="62" spans="2:12">
      <c r="B62" s="194" t="s">
        <v>59</v>
      </c>
      <c r="C62" s="195">
        <v>153639</v>
      </c>
      <c r="D62" s="195">
        <v>112906</v>
      </c>
      <c r="E62" s="195">
        <v>106538</v>
      </c>
      <c r="F62" s="195">
        <v>115709</v>
      </c>
      <c r="G62" s="37">
        <v>-0.26512148608100805</v>
      </c>
      <c r="H62" s="37">
        <v>-5.6400899863603304E-2</v>
      </c>
      <c r="I62" s="37">
        <v>8.608196136589763E-2</v>
      </c>
    </row>
    <row r="63" spans="2:12">
      <c r="B63" s="194" t="s">
        <v>60</v>
      </c>
      <c r="C63" s="195">
        <v>146131</v>
      </c>
      <c r="D63" s="195">
        <v>120564</v>
      </c>
      <c r="E63" s="195">
        <v>119933</v>
      </c>
      <c r="F63" s="195">
        <v>126141</v>
      </c>
      <c r="G63" s="37">
        <v>-0.17495945418836523</v>
      </c>
      <c r="H63" s="37">
        <v>-5.2337347798679934E-3</v>
      </c>
      <c r="I63" s="37">
        <v>5.1762233913935196E-2</v>
      </c>
    </row>
    <row r="64" spans="2:12">
      <c r="B64" s="194" t="s">
        <v>82</v>
      </c>
      <c r="C64" s="195">
        <v>136423</v>
      </c>
      <c r="D64" s="195">
        <v>120761</v>
      </c>
      <c r="E64" s="195">
        <v>134944</v>
      </c>
      <c r="F64" s="195">
        <v>139834</v>
      </c>
      <c r="G64" s="37">
        <v>-0.11480468835900104</v>
      </c>
      <c r="H64" s="37">
        <v>0.11744685784317777</v>
      </c>
      <c r="I64" s="37">
        <v>3.6237253972017935E-2</v>
      </c>
    </row>
    <row r="65" spans="2:9">
      <c r="B65" s="194" t="s">
        <v>62</v>
      </c>
      <c r="C65" s="195">
        <v>130441</v>
      </c>
      <c r="D65" s="195">
        <v>109996</v>
      </c>
      <c r="E65" s="195">
        <v>107055</v>
      </c>
      <c r="F65" s="195">
        <v>119943</v>
      </c>
      <c r="G65" s="37">
        <v>-0.15673752884445846</v>
      </c>
      <c r="H65" s="37">
        <v>-2.6737335903123771E-2</v>
      </c>
      <c r="I65" s="37">
        <v>0.12038671710802862</v>
      </c>
    </row>
    <row r="66" spans="2:9">
      <c r="B66" s="194" t="s">
        <v>63</v>
      </c>
      <c r="C66" s="195">
        <v>124944</v>
      </c>
      <c r="D66" s="195">
        <v>107244</v>
      </c>
      <c r="E66" s="195">
        <v>117418</v>
      </c>
      <c r="F66" s="195">
        <v>131495</v>
      </c>
      <c r="G66" s="37">
        <v>-0.14166346523242412</v>
      </c>
      <c r="H66" s="37">
        <v>9.4867778150758975E-2</v>
      </c>
      <c r="I66" s="37">
        <v>0.11988792178371299</v>
      </c>
    </row>
    <row r="67" spans="2:9">
      <c r="B67" s="194" t="s">
        <v>64</v>
      </c>
      <c r="C67" s="195">
        <v>135802</v>
      </c>
      <c r="D67" s="195">
        <v>121755</v>
      </c>
      <c r="E67" s="195">
        <v>133812</v>
      </c>
      <c r="F67" s="195">
        <v>153793</v>
      </c>
      <c r="G67" s="37">
        <v>-0.10343735732905257</v>
      </c>
      <c r="H67" s="37">
        <v>9.9026734015030149E-2</v>
      </c>
      <c r="I67" s="37">
        <v>0.1493214360445998</v>
      </c>
    </row>
    <row r="68" spans="2:9">
      <c r="B68" s="194" t="s">
        <v>65</v>
      </c>
      <c r="C68" s="195">
        <v>138243</v>
      </c>
      <c r="D68" s="195">
        <v>112870</v>
      </c>
      <c r="E68" s="195">
        <v>121921</v>
      </c>
      <c r="F68" s="195">
        <v>149788</v>
      </c>
      <c r="G68" s="37">
        <v>-0.18353913037188141</v>
      </c>
      <c r="H68" s="37">
        <v>8.0189598653317873E-2</v>
      </c>
      <c r="I68" s="37">
        <v>0.22856603866438108</v>
      </c>
    </row>
    <row r="69" spans="2:9">
      <c r="B69" s="194" t="s">
        <v>66</v>
      </c>
      <c r="C69" s="195">
        <v>118264</v>
      </c>
      <c r="D69" s="195">
        <v>111875</v>
      </c>
      <c r="E69" s="195">
        <v>111540</v>
      </c>
      <c r="F69" s="195">
        <v>150031</v>
      </c>
      <c r="G69" s="37">
        <v>-5.4023202326997199E-2</v>
      </c>
      <c r="H69" s="37">
        <v>-2.9944134078212503E-3</v>
      </c>
      <c r="I69" s="37">
        <v>0.34508696431773345</v>
      </c>
    </row>
    <row r="70" spans="2:9">
      <c r="B70" s="194" t="s">
        <v>67</v>
      </c>
      <c r="C70" s="195">
        <v>146411</v>
      </c>
      <c r="D70" s="195">
        <v>138399</v>
      </c>
      <c r="E70" s="195">
        <v>149980</v>
      </c>
      <c r="F70" s="195">
        <v>157780</v>
      </c>
      <c r="G70" s="37">
        <v>-5.4722664280689282E-2</v>
      </c>
      <c r="H70" s="37">
        <v>8.3678350277097469E-2</v>
      </c>
      <c r="I70" s="37">
        <v>5.2006934257901039E-2</v>
      </c>
    </row>
    <row r="71" spans="2:9">
      <c r="B71" s="194" t="s">
        <v>68</v>
      </c>
      <c r="C71" s="195">
        <v>122259</v>
      </c>
      <c r="D71" s="195">
        <v>106830</v>
      </c>
      <c r="E71" s="195">
        <v>117803</v>
      </c>
      <c r="F71" s="195">
        <v>122034</v>
      </c>
      <c r="G71" s="37">
        <v>-0.12619929821117459</v>
      </c>
      <c r="H71" s="37">
        <v>0.10271459327904142</v>
      </c>
      <c r="I71" s="37">
        <v>3.5915893483188022E-2</v>
      </c>
    </row>
    <row r="72" spans="2:9">
      <c r="B72" s="194" t="s">
        <v>69</v>
      </c>
      <c r="C72" s="195">
        <v>122228</v>
      </c>
      <c r="D72" s="195">
        <v>108112</v>
      </c>
      <c r="E72" s="195">
        <v>119596</v>
      </c>
      <c r="F72" s="195">
        <v>123998</v>
      </c>
      <c r="G72" s="37">
        <v>-0.11548908597048135</v>
      </c>
      <c r="H72" s="37">
        <v>0.10622317596566533</v>
      </c>
      <c r="I72" s="37">
        <v>3.6807251078631475E-2</v>
      </c>
    </row>
    <row r="73" spans="2:9">
      <c r="B73" s="196" t="s">
        <v>70</v>
      </c>
      <c r="C73" s="197">
        <v>1600819</v>
      </c>
      <c r="D73" s="197">
        <v>1380100</v>
      </c>
      <c r="E73" s="197">
        <v>1449322</v>
      </c>
      <c r="F73" s="197">
        <v>1594854</v>
      </c>
      <c r="G73" s="40">
        <v>-0.13787879829012528</v>
      </c>
      <c r="H73" s="40">
        <v>5.0157234982972199E-2</v>
      </c>
      <c r="I73" s="40">
        <v>0.10041384868234937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133582</v>
      </c>
      <c r="D80" s="195">
        <v>115203</v>
      </c>
      <c r="E80" s="195">
        <v>114817</v>
      </c>
      <c r="F80" s="195">
        <v>109917</v>
      </c>
      <c r="G80" s="37">
        <v>-0.137585902292225</v>
      </c>
      <c r="H80" s="37">
        <v>-3.3506071890488931E-3</v>
      </c>
      <c r="I80" s="37">
        <v>-4.2676607122638655E-2</v>
      </c>
    </row>
    <row r="81" spans="2:12" ht="16.5" thickBot="1">
      <c r="B81" s="194" t="s">
        <v>59</v>
      </c>
      <c r="C81" s="195">
        <v>163120</v>
      </c>
      <c r="D81" s="195">
        <v>119495</v>
      </c>
      <c r="E81" s="195">
        <v>112439</v>
      </c>
      <c r="F81" s="195">
        <v>121711</v>
      </c>
      <c r="G81" s="37">
        <v>-0.26744114762138305</v>
      </c>
      <c r="H81" s="37">
        <v>-5.9048495752960339E-2</v>
      </c>
      <c r="I81" s="37">
        <v>8.2462490772774677E-2</v>
      </c>
      <c r="L81" s="48" t="s">
        <v>92</v>
      </c>
    </row>
    <row r="82" spans="2:12">
      <c r="B82" s="194" t="s">
        <v>60</v>
      </c>
      <c r="C82" s="195">
        <v>154667</v>
      </c>
      <c r="D82" s="195">
        <v>125931</v>
      </c>
      <c r="E82" s="195">
        <v>125351</v>
      </c>
      <c r="F82" s="195">
        <v>133439</v>
      </c>
      <c r="G82" s="37">
        <v>-0.18579270303296758</v>
      </c>
      <c r="H82" s="37">
        <v>-4.6056967704536378E-3</v>
      </c>
      <c r="I82" s="37">
        <v>6.4522819921659869E-2</v>
      </c>
    </row>
    <row r="83" spans="2:12">
      <c r="B83" s="194" t="s">
        <v>82</v>
      </c>
      <c r="C83" s="195">
        <v>142345</v>
      </c>
      <c r="D83" s="195">
        <v>125390</v>
      </c>
      <c r="E83" s="195">
        <v>138930</v>
      </c>
      <c r="F83" s="195">
        <v>145435</v>
      </c>
      <c r="G83" s="37">
        <v>-0.11911201657943726</v>
      </c>
      <c r="H83" s="37">
        <v>0.10798309275061801</v>
      </c>
      <c r="I83" s="37">
        <v>4.6822140646368693E-2</v>
      </c>
    </row>
    <row r="84" spans="2:12">
      <c r="B84" s="194" t="s">
        <v>62</v>
      </c>
      <c r="C84" s="195">
        <v>133633</v>
      </c>
      <c r="D84" s="195">
        <v>112966</v>
      </c>
      <c r="E84" s="195">
        <v>109474</v>
      </c>
      <c r="F84" s="195">
        <v>122915</v>
      </c>
      <c r="G84" s="37">
        <v>-0.15465491308284629</v>
      </c>
      <c r="H84" s="37">
        <v>-3.0911955809712621E-2</v>
      </c>
      <c r="I84" s="37">
        <v>0.12277801121727538</v>
      </c>
    </row>
    <row r="85" spans="2:12">
      <c r="B85" s="194" t="s">
        <v>63</v>
      </c>
      <c r="C85" s="195">
        <v>127505</v>
      </c>
      <c r="D85" s="195">
        <v>109931</v>
      </c>
      <c r="E85" s="195">
        <v>120231</v>
      </c>
      <c r="F85" s="195">
        <v>134452</v>
      </c>
      <c r="G85" s="37">
        <v>-0.13782988902395987</v>
      </c>
      <c r="H85" s="37">
        <v>9.3695136039879667E-2</v>
      </c>
      <c r="I85" s="37">
        <v>0.11828064309537467</v>
      </c>
    </row>
    <row r="86" spans="2:12">
      <c r="B86" s="194" t="s">
        <v>64</v>
      </c>
      <c r="C86" s="195">
        <v>139357</v>
      </c>
      <c r="D86" s="195">
        <v>124215</v>
      </c>
      <c r="E86" s="195">
        <v>136262</v>
      </c>
      <c r="F86" s="195">
        <v>157775</v>
      </c>
      <c r="G86" s="37">
        <v>-0.10865618519342413</v>
      </c>
      <c r="H86" s="37">
        <v>9.6985066215835358E-2</v>
      </c>
      <c r="I86" s="37">
        <v>0.15787967298292993</v>
      </c>
    </row>
    <row r="87" spans="2:12">
      <c r="B87" s="194" t="s">
        <v>65</v>
      </c>
      <c r="C87" s="195">
        <v>141534</v>
      </c>
      <c r="D87" s="195">
        <v>115152</v>
      </c>
      <c r="E87" s="195">
        <v>124612</v>
      </c>
      <c r="F87" s="195">
        <v>154208</v>
      </c>
      <c r="G87" s="37">
        <v>-0.18640044088346264</v>
      </c>
      <c r="H87" s="37">
        <v>8.2152285674586656E-2</v>
      </c>
      <c r="I87" s="37">
        <v>0.23750521619105713</v>
      </c>
    </row>
    <row r="88" spans="2:12">
      <c r="B88" s="194" t="s">
        <v>66</v>
      </c>
      <c r="C88" s="195">
        <v>122625</v>
      </c>
      <c r="D88" s="195">
        <v>115360</v>
      </c>
      <c r="E88" s="195">
        <v>114938</v>
      </c>
      <c r="F88" s="195">
        <v>154931</v>
      </c>
      <c r="G88" s="37">
        <v>-5.9245667686034675E-2</v>
      </c>
      <c r="H88" s="37">
        <v>-3.6581137309292799E-3</v>
      </c>
      <c r="I88" s="37">
        <v>0.34795280934068806</v>
      </c>
    </row>
    <row r="89" spans="2:12">
      <c r="B89" s="194" t="s">
        <v>67</v>
      </c>
      <c r="C89" s="195">
        <v>152283</v>
      </c>
      <c r="D89" s="195">
        <v>142114</v>
      </c>
      <c r="E89" s="195">
        <v>154556</v>
      </c>
      <c r="F89" s="195">
        <v>165350</v>
      </c>
      <c r="G89" s="37">
        <v>-6.6776987582330305E-2</v>
      </c>
      <c r="H89" s="37">
        <v>8.7549432146023509E-2</v>
      </c>
      <c r="I89" s="37">
        <v>6.9838763943166127E-2</v>
      </c>
    </row>
    <row r="90" spans="2:12">
      <c r="B90" s="194" t="s">
        <v>68</v>
      </c>
      <c r="C90" s="195">
        <v>128756</v>
      </c>
      <c r="D90" s="195">
        <v>111216</v>
      </c>
      <c r="E90" s="195">
        <v>122455</v>
      </c>
      <c r="F90" s="195">
        <v>128933</v>
      </c>
      <c r="G90" s="37">
        <v>-0.13622666128180438</v>
      </c>
      <c r="H90" s="37">
        <v>0.10105560351028631</v>
      </c>
      <c r="I90" s="37">
        <v>5.2901065697603222E-2</v>
      </c>
    </row>
    <row r="91" spans="2:12">
      <c r="B91" s="194" t="s">
        <v>69</v>
      </c>
      <c r="C91" s="195">
        <v>129924</v>
      </c>
      <c r="D91" s="195">
        <v>113440</v>
      </c>
      <c r="E91" s="195">
        <v>125236</v>
      </c>
      <c r="F91" s="195">
        <v>129249</v>
      </c>
      <c r="G91" s="37">
        <v>-0.12687417259320832</v>
      </c>
      <c r="H91" s="37">
        <v>0.10398448519040904</v>
      </c>
      <c r="I91" s="37">
        <v>3.2043501868472379E-2</v>
      </c>
    </row>
    <row r="92" spans="2:12">
      <c r="B92" s="196" t="s">
        <v>70</v>
      </c>
      <c r="C92" s="197">
        <v>1669331</v>
      </c>
      <c r="D92" s="197">
        <v>1430413</v>
      </c>
      <c r="E92" s="197">
        <v>1499301</v>
      </c>
      <c r="F92" s="197">
        <v>1658315</v>
      </c>
      <c r="G92" s="40">
        <v>-0.14312200516254714</v>
      </c>
      <c r="H92" s="40">
        <v>4.8159517565905752E-2</v>
      </c>
      <c r="I92" s="40">
        <v>0.10605875671396214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355</v>
      </c>
      <c r="D7" s="202">
        <v>517</v>
      </c>
      <c r="E7" s="195">
        <v>444</v>
      </c>
      <c r="F7" s="113">
        <v>0.45633802816901414</v>
      </c>
      <c r="G7" s="180">
        <v>-0.14119922630560933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322</v>
      </c>
      <c r="D8" s="202">
        <v>347</v>
      </c>
      <c r="E8" s="195">
        <v>458</v>
      </c>
      <c r="F8" s="184">
        <v>7.7639751552795122E-2</v>
      </c>
      <c r="G8" s="180">
        <v>0.31988472622478392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271</v>
      </c>
      <c r="D9" s="202">
        <v>248</v>
      </c>
      <c r="E9" s="195">
        <v>458</v>
      </c>
      <c r="F9" s="184">
        <v>-8.4870848708487046E-2</v>
      </c>
      <c r="G9" s="180">
        <v>0.84677419354838701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182</v>
      </c>
      <c r="D10" s="202">
        <v>172</v>
      </c>
      <c r="E10" s="195">
        <v>222</v>
      </c>
      <c r="F10" s="184">
        <v>-5.4945054945054972E-2</v>
      </c>
      <c r="G10" s="180">
        <v>0.29069767441860472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200</v>
      </c>
      <c r="D11" s="202">
        <v>144</v>
      </c>
      <c r="E11" s="195">
        <v>195</v>
      </c>
      <c r="F11" s="184">
        <v>-0.28000000000000003</v>
      </c>
      <c r="G11" s="180">
        <v>0.35416666666666674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141</v>
      </c>
      <c r="D12" s="202">
        <v>181</v>
      </c>
      <c r="E12" s="195">
        <v>156</v>
      </c>
      <c r="F12" s="184">
        <v>0.28368794326241131</v>
      </c>
      <c r="G12" s="180">
        <v>-0.13812154696132595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156</v>
      </c>
      <c r="D13" s="202">
        <v>125</v>
      </c>
      <c r="E13" s="195">
        <v>187</v>
      </c>
      <c r="F13" s="184">
        <v>-0.19871794871794868</v>
      </c>
      <c r="G13" s="180">
        <v>0.496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103</v>
      </c>
      <c r="D14" s="202">
        <v>135</v>
      </c>
      <c r="E14" s="195">
        <v>140</v>
      </c>
      <c r="F14" s="184">
        <v>0.31067961165048552</v>
      </c>
      <c r="G14" s="180">
        <v>3.7037037037036979E-2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122</v>
      </c>
      <c r="D15" s="202">
        <v>121</v>
      </c>
      <c r="E15" s="195">
        <v>175</v>
      </c>
      <c r="F15" s="184">
        <v>-8.1967213114754189E-3</v>
      </c>
      <c r="G15" s="180">
        <v>0.44628099173553726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215</v>
      </c>
      <c r="D16" s="202">
        <v>193</v>
      </c>
      <c r="E16" s="195">
        <v>207</v>
      </c>
      <c r="F16" s="184">
        <v>-0.10232558139534886</v>
      </c>
      <c r="G16" s="180">
        <v>7.2538860103626979E-2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258</v>
      </c>
      <c r="D17" s="202">
        <v>299</v>
      </c>
      <c r="E17" s="195">
        <v>307</v>
      </c>
      <c r="F17" s="184">
        <v>0.1589147286821706</v>
      </c>
      <c r="G17" s="180">
        <v>2.6755852842809347E-2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385</v>
      </c>
      <c r="D18" s="202">
        <v>423</v>
      </c>
      <c r="E18" s="195">
        <v>395</v>
      </c>
      <c r="F18" s="184">
        <v>9.8701298701298734E-2</v>
      </c>
      <c r="G18" s="180">
        <v>-6.6193853427895966E-2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2710</v>
      </c>
      <c r="D19" s="197">
        <v>2905</v>
      </c>
      <c r="E19" s="197">
        <v>3344</v>
      </c>
      <c r="F19" s="203">
        <v>7.1955719557195597E-2</v>
      </c>
      <c r="G19" s="203">
        <v>0.15111876075731501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44</v>
      </c>
      <c r="D26" s="195">
        <v>0</v>
      </c>
      <c r="E26" s="195">
        <v>44</v>
      </c>
      <c r="F26" s="202">
        <v>69</v>
      </c>
      <c r="G26" s="202">
        <v>0</v>
      </c>
      <c r="H26" s="202">
        <v>69</v>
      </c>
      <c r="I26" s="195">
        <v>45</v>
      </c>
      <c r="J26" s="195">
        <v>8</v>
      </c>
      <c r="K26" s="195">
        <v>53</v>
      </c>
      <c r="L26" s="184">
        <v>0.56818181818181812</v>
      </c>
      <c r="M26" s="184" t="s">
        <v>143</v>
      </c>
      <c r="N26" s="184">
        <v>0.56818181818181812</v>
      </c>
      <c r="O26" s="180">
        <v>-0.34782608695652173</v>
      </c>
      <c r="P26" s="180" t="s">
        <v>143</v>
      </c>
      <c r="Q26" s="180">
        <v>-0.23188405797101452</v>
      </c>
    </row>
    <row r="27" spans="2:17">
      <c r="B27" s="194" t="s">
        <v>59</v>
      </c>
      <c r="C27" s="195">
        <v>54</v>
      </c>
      <c r="D27" s="195">
        <v>0</v>
      </c>
      <c r="E27" s="195">
        <v>54</v>
      </c>
      <c r="F27" s="202">
        <v>97</v>
      </c>
      <c r="G27" s="202">
        <v>0</v>
      </c>
      <c r="H27" s="202">
        <v>97</v>
      </c>
      <c r="I27" s="195">
        <v>47</v>
      </c>
      <c r="J27" s="195">
        <v>5</v>
      </c>
      <c r="K27" s="195">
        <v>52</v>
      </c>
      <c r="L27" s="184">
        <v>0.79629629629629628</v>
      </c>
      <c r="M27" s="184" t="s">
        <v>143</v>
      </c>
      <c r="N27" s="184">
        <v>0.79629629629629628</v>
      </c>
      <c r="O27" s="180">
        <v>-0.51546391752577314</v>
      </c>
      <c r="P27" s="180" t="s">
        <v>143</v>
      </c>
      <c r="Q27" s="180">
        <v>-0.46391752577319589</v>
      </c>
    </row>
    <row r="28" spans="2:17">
      <c r="B28" s="194" t="s">
        <v>60</v>
      </c>
      <c r="C28" s="195">
        <v>81</v>
      </c>
      <c r="D28" s="195">
        <v>12</v>
      </c>
      <c r="E28" s="195">
        <v>93</v>
      </c>
      <c r="F28" s="202">
        <v>88</v>
      </c>
      <c r="G28" s="202">
        <v>3</v>
      </c>
      <c r="H28" s="202">
        <v>91</v>
      </c>
      <c r="I28" s="195">
        <v>58</v>
      </c>
      <c r="J28" s="195">
        <v>16</v>
      </c>
      <c r="K28" s="195">
        <v>74</v>
      </c>
      <c r="L28" s="184">
        <v>8.6419753086419693E-2</v>
      </c>
      <c r="M28" s="184">
        <v>-0.75</v>
      </c>
      <c r="N28" s="184">
        <v>-2.1505376344086002E-2</v>
      </c>
      <c r="O28" s="180">
        <v>-0.34090909090909094</v>
      </c>
      <c r="P28" s="180">
        <v>4.333333333333333</v>
      </c>
      <c r="Q28" s="180">
        <v>-0.18681318681318682</v>
      </c>
    </row>
    <row r="29" spans="2:17">
      <c r="B29" s="194" t="s">
        <v>82</v>
      </c>
      <c r="C29" s="195">
        <v>13</v>
      </c>
      <c r="D29" s="195">
        <v>0</v>
      </c>
      <c r="E29" s="195">
        <v>13</v>
      </c>
      <c r="F29" s="202">
        <v>63</v>
      </c>
      <c r="G29" s="202">
        <v>0</v>
      </c>
      <c r="H29" s="202">
        <v>63</v>
      </c>
      <c r="I29" s="195">
        <v>66</v>
      </c>
      <c r="J29" s="195">
        <v>137</v>
      </c>
      <c r="K29" s="195">
        <v>203</v>
      </c>
      <c r="L29" s="184">
        <v>3.8461538461538458</v>
      </c>
      <c r="M29" s="184" t="s">
        <v>143</v>
      </c>
      <c r="N29" s="184">
        <v>3.8461538461538458</v>
      </c>
      <c r="O29" s="180">
        <v>4.7619047619047672E-2</v>
      </c>
      <c r="P29" s="180" t="s">
        <v>143</v>
      </c>
      <c r="Q29" s="180">
        <v>2.2222222222222223</v>
      </c>
    </row>
    <row r="30" spans="2:17">
      <c r="B30" s="194" t="s">
        <v>62</v>
      </c>
      <c r="C30" s="195">
        <v>38</v>
      </c>
      <c r="D30" s="195">
        <v>36</v>
      </c>
      <c r="E30" s="195">
        <v>74</v>
      </c>
      <c r="F30" s="202">
        <v>29</v>
      </c>
      <c r="G30" s="202">
        <v>33</v>
      </c>
      <c r="H30" s="202">
        <v>62</v>
      </c>
      <c r="I30" s="195">
        <v>29</v>
      </c>
      <c r="J30" s="195">
        <v>8</v>
      </c>
      <c r="K30" s="195">
        <v>37</v>
      </c>
      <c r="L30" s="184">
        <v>-0.23684210526315785</v>
      </c>
      <c r="M30" s="184">
        <v>-8.333333333333337E-2</v>
      </c>
      <c r="N30" s="184">
        <v>-0.16216216216216217</v>
      </c>
      <c r="O30" s="180">
        <v>0</v>
      </c>
      <c r="P30" s="180">
        <v>-0.75757575757575757</v>
      </c>
      <c r="Q30" s="180">
        <v>-0.40322580645161288</v>
      </c>
    </row>
    <row r="31" spans="2:17" ht="15.75" customHeight="1">
      <c r="B31" s="194" t="s">
        <v>63</v>
      </c>
      <c r="C31" s="195">
        <v>9</v>
      </c>
      <c r="D31" s="195">
        <v>0</v>
      </c>
      <c r="E31" s="195">
        <v>9</v>
      </c>
      <c r="F31" s="202">
        <v>47</v>
      </c>
      <c r="G31" s="202">
        <v>0</v>
      </c>
      <c r="H31" s="202">
        <v>47</v>
      </c>
      <c r="I31" s="195">
        <v>22</v>
      </c>
      <c r="J31" s="195">
        <v>3</v>
      </c>
      <c r="K31" s="195">
        <v>25</v>
      </c>
      <c r="L31" s="184">
        <v>4.2222222222222223</v>
      </c>
      <c r="M31" s="184" t="s">
        <v>143</v>
      </c>
      <c r="N31" s="184">
        <v>4.2222222222222223</v>
      </c>
      <c r="O31" s="180">
        <v>-0.53191489361702127</v>
      </c>
      <c r="P31" s="180" t="s">
        <v>143</v>
      </c>
      <c r="Q31" s="180">
        <v>-0.46808510638297873</v>
      </c>
    </row>
    <row r="32" spans="2:17" ht="15.75" customHeight="1">
      <c r="B32" s="194" t="s">
        <v>64</v>
      </c>
      <c r="C32" s="195">
        <v>25</v>
      </c>
      <c r="D32" s="195">
        <v>0</v>
      </c>
      <c r="E32" s="195">
        <v>25</v>
      </c>
      <c r="F32" s="202">
        <v>23</v>
      </c>
      <c r="G32" s="202">
        <v>5</v>
      </c>
      <c r="H32" s="202">
        <v>28</v>
      </c>
      <c r="I32" s="195">
        <v>29</v>
      </c>
      <c r="J32" s="195">
        <v>7</v>
      </c>
      <c r="K32" s="195">
        <v>36</v>
      </c>
      <c r="L32" s="184">
        <v>-7.999999999999996E-2</v>
      </c>
      <c r="M32" s="184" t="s">
        <v>143</v>
      </c>
      <c r="N32" s="184">
        <v>0.12000000000000011</v>
      </c>
      <c r="O32" s="180">
        <v>0.26086956521739135</v>
      </c>
      <c r="P32" s="180">
        <v>0.39999999999999991</v>
      </c>
      <c r="Q32" s="180">
        <v>0.28571428571428581</v>
      </c>
    </row>
    <row r="33" spans="2:17" ht="15.75" customHeight="1">
      <c r="B33" s="194" t="s">
        <v>65</v>
      </c>
      <c r="C33" s="195">
        <v>13</v>
      </c>
      <c r="D33" s="195">
        <v>3</v>
      </c>
      <c r="E33" s="195">
        <v>16</v>
      </c>
      <c r="F33" s="202">
        <v>41</v>
      </c>
      <c r="G33" s="202">
        <v>5</v>
      </c>
      <c r="H33" s="202">
        <v>46</v>
      </c>
      <c r="I33" s="195">
        <v>4</v>
      </c>
      <c r="J33" s="195">
        <v>9</v>
      </c>
      <c r="K33" s="195">
        <v>13</v>
      </c>
      <c r="L33" s="184">
        <v>2.1538461538461537</v>
      </c>
      <c r="M33" s="184">
        <v>0.66666666666666674</v>
      </c>
      <c r="N33" s="184">
        <v>1.875</v>
      </c>
      <c r="O33" s="180">
        <v>-0.90243902439024393</v>
      </c>
      <c r="P33" s="180">
        <v>0.8</v>
      </c>
      <c r="Q33" s="180">
        <v>-0.71739130434782616</v>
      </c>
    </row>
    <row r="34" spans="2:17" ht="15.75" customHeight="1">
      <c r="B34" s="194" t="s">
        <v>66</v>
      </c>
      <c r="C34" s="195">
        <v>30</v>
      </c>
      <c r="D34" s="195">
        <v>0</v>
      </c>
      <c r="E34" s="195">
        <v>30</v>
      </c>
      <c r="F34" s="202">
        <v>32</v>
      </c>
      <c r="G34" s="202">
        <v>0</v>
      </c>
      <c r="H34" s="202">
        <v>32</v>
      </c>
      <c r="I34" s="195">
        <v>17</v>
      </c>
      <c r="J34" s="195">
        <v>5</v>
      </c>
      <c r="K34" s="195">
        <v>22</v>
      </c>
      <c r="L34" s="184">
        <v>6.6666666666666652E-2</v>
      </c>
      <c r="M34" s="184" t="s">
        <v>143</v>
      </c>
      <c r="N34" s="184">
        <v>6.6666666666666652E-2</v>
      </c>
      <c r="O34" s="180">
        <v>-0.46875</v>
      </c>
      <c r="P34" s="180" t="s">
        <v>143</v>
      </c>
      <c r="Q34" s="180">
        <v>-0.3125</v>
      </c>
    </row>
    <row r="35" spans="2:17" ht="15.75" customHeight="1">
      <c r="B35" s="194" t="s">
        <v>67</v>
      </c>
      <c r="C35" s="195">
        <v>28</v>
      </c>
      <c r="D35" s="195">
        <v>16</v>
      </c>
      <c r="E35" s="195">
        <v>44</v>
      </c>
      <c r="F35" s="202">
        <v>52</v>
      </c>
      <c r="G35" s="202">
        <v>31</v>
      </c>
      <c r="H35" s="202">
        <v>83</v>
      </c>
      <c r="I35" s="195">
        <v>29</v>
      </c>
      <c r="J35" s="195">
        <v>9</v>
      </c>
      <c r="K35" s="195">
        <v>38</v>
      </c>
      <c r="L35" s="184">
        <v>0.85714285714285721</v>
      </c>
      <c r="M35" s="184">
        <v>0.9375</v>
      </c>
      <c r="N35" s="184">
        <v>0.88636363636363646</v>
      </c>
      <c r="O35" s="180">
        <v>-0.44230769230769229</v>
      </c>
      <c r="P35" s="180">
        <v>-0.70967741935483875</v>
      </c>
      <c r="Q35" s="180">
        <v>-0.54216867469879526</v>
      </c>
    </row>
    <row r="36" spans="2:17" ht="15.75" customHeight="1">
      <c r="B36" s="194" t="s">
        <v>68</v>
      </c>
      <c r="C36" s="195">
        <v>53</v>
      </c>
      <c r="D36" s="195">
        <v>7</v>
      </c>
      <c r="E36" s="195">
        <v>60</v>
      </c>
      <c r="F36" s="202">
        <v>80</v>
      </c>
      <c r="G36" s="202">
        <v>14</v>
      </c>
      <c r="H36" s="202">
        <v>94</v>
      </c>
      <c r="I36" s="195">
        <v>29</v>
      </c>
      <c r="J36" s="195">
        <v>9</v>
      </c>
      <c r="K36" s="195">
        <v>38</v>
      </c>
      <c r="L36" s="184">
        <v>0.50943396226415105</v>
      </c>
      <c r="M36" s="184">
        <v>1</v>
      </c>
      <c r="N36" s="184">
        <v>0.56666666666666665</v>
      </c>
      <c r="O36" s="180">
        <v>-0.63749999999999996</v>
      </c>
      <c r="P36" s="180">
        <v>-0.3571428571428571</v>
      </c>
      <c r="Q36" s="180">
        <v>-0.5957446808510638</v>
      </c>
    </row>
    <row r="37" spans="2:17" ht="15.75" customHeight="1">
      <c r="B37" s="194" t="s">
        <v>69</v>
      </c>
      <c r="C37" s="195">
        <v>45</v>
      </c>
      <c r="D37" s="195">
        <v>6</v>
      </c>
      <c r="E37" s="195">
        <v>51</v>
      </c>
      <c r="F37" s="202">
        <v>66</v>
      </c>
      <c r="G37" s="202">
        <v>18</v>
      </c>
      <c r="H37" s="202">
        <v>84</v>
      </c>
      <c r="I37" s="195">
        <v>1</v>
      </c>
      <c r="J37" s="195">
        <v>5</v>
      </c>
      <c r="K37" s="195">
        <v>6</v>
      </c>
      <c r="L37" s="184">
        <v>0.46666666666666656</v>
      </c>
      <c r="M37" s="184">
        <v>2</v>
      </c>
      <c r="N37" s="184">
        <v>0.64705882352941169</v>
      </c>
      <c r="O37" s="180">
        <v>-0.98484848484848486</v>
      </c>
      <c r="P37" s="180">
        <v>-0.72222222222222221</v>
      </c>
      <c r="Q37" s="180">
        <v>-0.9285714285714286</v>
      </c>
    </row>
    <row r="38" spans="2:17" ht="15.75" customHeight="1">
      <c r="B38" s="196" t="s">
        <v>70</v>
      </c>
      <c r="C38" s="197">
        <v>433</v>
      </c>
      <c r="D38" s="197">
        <v>80</v>
      </c>
      <c r="E38" s="197">
        <v>513</v>
      </c>
      <c r="F38" s="197">
        <v>687</v>
      </c>
      <c r="G38" s="197">
        <v>109</v>
      </c>
      <c r="H38" s="197">
        <v>796</v>
      </c>
      <c r="I38" s="197">
        <v>376</v>
      </c>
      <c r="J38" s="197">
        <v>221</v>
      </c>
      <c r="K38" s="197">
        <v>597</v>
      </c>
      <c r="L38" s="203">
        <v>0.58660508083140872</v>
      </c>
      <c r="M38" s="203">
        <v>0.36250000000000004</v>
      </c>
      <c r="N38" s="203">
        <v>0.55165692007797262</v>
      </c>
      <c r="O38" s="203">
        <v>-0.45269286754002913</v>
      </c>
      <c r="P38" s="203">
        <v>1.0275229357798166</v>
      </c>
      <c r="Q38" s="203">
        <v>-0.25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4498</v>
      </c>
      <c r="D45" s="195">
        <v>1518</v>
      </c>
      <c r="E45" s="195">
        <v>6016</v>
      </c>
      <c r="F45" s="202">
        <v>4311</v>
      </c>
      <c r="G45" s="202">
        <v>1138</v>
      </c>
      <c r="H45" s="202">
        <v>5449</v>
      </c>
      <c r="I45" s="195">
        <v>4046</v>
      </c>
      <c r="J45" s="195">
        <v>1066</v>
      </c>
      <c r="K45" s="195">
        <v>5112</v>
      </c>
      <c r="L45" s="184">
        <v>-4.1574032903512692E-2</v>
      </c>
      <c r="M45" s="184">
        <v>-0.25032938076416333</v>
      </c>
      <c r="N45" s="184">
        <v>-9.424867021276595E-2</v>
      </c>
      <c r="O45" s="180">
        <v>-6.1470656460218098E-2</v>
      </c>
      <c r="P45" s="180">
        <v>-6.3268892794376086E-2</v>
      </c>
      <c r="Q45" s="180">
        <v>-6.1846210313819094E-2</v>
      </c>
    </row>
    <row r="46" spans="2:17">
      <c r="B46" s="194" t="s">
        <v>59</v>
      </c>
      <c r="C46" s="195">
        <v>4770</v>
      </c>
      <c r="D46" s="195">
        <v>1443</v>
      </c>
      <c r="E46" s="195">
        <v>6213</v>
      </c>
      <c r="F46" s="202">
        <v>4397</v>
      </c>
      <c r="G46" s="202">
        <v>1060</v>
      </c>
      <c r="H46" s="202">
        <v>5457</v>
      </c>
      <c r="I46" s="195">
        <v>4593</v>
      </c>
      <c r="J46" s="195">
        <v>899</v>
      </c>
      <c r="K46" s="195">
        <v>5492</v>
      </c>
      <c r="L46" s="184">
        <v>-7.8197064989517839E-2</v>
      </c>
      <c r="M46" s="184">
        <v>-0.26541926541926542</v>
      </c>
      <c r="N46" s="184">
        <v>-0.12168034765813618</v>
      </c>
      <c r="O46" s="180">
        <v>4.457584716852403E-2</v>
      </c>
      <c r="P46" s="180">
        <v>-0.15188679245283021</v>
      </c>
      <c r="Q46" s="180">
        <v>6.4137804654571529E-3</v>
      </c>
    </row>
    <row r="47" spans="2:17">
      <c r="B47" s="194" t="s">
        <v>60</v>
      </c>
      <c r="C47" s="195">
        <v>4328</v>
      </c>
      <c r="D47" s="195">
        <v>675</v>
      </c>
      <c r="E47" s="195">
        <v>5003</v>
      </c>
      <c r="F47" s="202">
        <v>4144</v>
      </c>
      <c r="G47" s="202">
        <v>935</v>
      </c>
      <c r="H47" s="202">
        <v>5079</v>
      </c>
      <c r="I47" s="195">
        <v>5627</v>
      </c>
      <c r="J47" s="195">
        <v>1139</v>
      </c>
      <c r="K47" s="195">
        <v>6766</v>
      </c>
      <c r="L47" s="184">
        <v>-4.2513863216266157E-2</v>
      </c>
      <c r="M47" s="184">
        <v>0.38518518518518507</v>
      </c>
      <c r="N47" s="184">
        <v>1.5190885468718829E-2</v>
      </c>
      <c r="O47" s="180">
        <v>0.35786679536679533</v>
      </c>
      <c r="P47" s="180">
        <v>0.21818181818181825</v>
      </c>
      <c r="Q47" s="180">
        <v>0.33215199842488685</v>
      </c>
    </row>
    <row r="48" spans="2:17">
      <c r="B48" s="194" t="s">
        <v>82</v>
      </c>
      <c r="C48" s="195">
        <v>3386</v>
      </c>
      <c r="D48" s="195">
        <v>1048</v>
      </c>
      <c r="E48" s="195">
        <v>4434</v>
      </c>
      <c r="F48" s="202">
        <v>2866</v>
      </c>
      <c r="G48" s="202">
        <v>885</v>
      </c>
      <c r="H48" s="202">
        <v>3751</v>
      </c>
      <c r="I48" s="195">
        <v>3860</v>
      </c>
      <c r="J48" s="195">
        <v>1316</v>
      </c>
      <c r="K48" s="195">
        <v>5176</v>
      </c>
      <c r="L48" s="184">
        <v>-0.15357353809805074</v>
      </c>
      <c r="M48" s="184">
        <v>-0.15553435114503822</v>
      </c>
      <c r="N48" s="184">
        <v>-0.15403698691926027</v>
      </c>
      <c r="O48" s="180">
        <v>0.3468248429867411</v>
      </c>
      <c r="P48" s="180">
        <v>0.48700564971751414</v>
      </c>
      <c r="Q48" s="180">
        <v>0.37989869368168483</v>
      </c>
    </row>
    <row r="49" spans="2:17">
      <c r="B49" s="194" t="s">
        <v>62</v>
      </c>
      <c r="C49" s="195">
        <v>1831</v>
      </c>
      <c r="D49" s="195">
        <v>865</v>
      </c>
      <c r="E49" s="195">
        <v>2696</v>
      </c>
      <c r="F49" s="202">
        <v>1422</v>
      </c>
      <c r="G49" s="202">
        <v>791</v>
      </c>
      <c r="H49" s="202">
        <v>2213</v>
      </c>
      <c r="I49" s="195">
        <v>1983</v>
      </c>
      <c r="J49" s="195">
        <v>757</v>
      </c>
      <c r="K49" s="195">
        <v>2740</v>
      </c>
      <c r="L49" s="184">
        <v>-0.22337520480611683</v>
      </c>
      <c r="M49" s="184">
        <v>-8.5549132947976836E-2</v>
      </c>
      <c r="N49" s="184">
        <v>-0.17915430267062316</v>
      </c>
      <c r="O49" s="180">
        <v>0.39451476793248941</v>
      </c>
      <c r="P49" s="180">
        <v>-4.2983565107458932E-2</v>
      </c>
      <c r="Q49" s="180">
        <v>0.23813827383642105</v>
      </c>
    </row>
    <row r="50" spans="2:17">
      <c r="B50" s="194" t="s">
        <v>63</v>
      </c>
      <c r="C50" s="195">
        <v>1719</v>
      </c>
      <c r="D50" s="195">
        <v>818</v>
      </c>
      <c r="E50" s="195">
        <v>2537</v>
      </c>
      <c r="F50" s="202">
        <v>1702</v>
      </c>
      <c r="G50" s="202">
        <v>883</v>
      </c>
      <c r="H50" s="202">
        <v>2585</v>
      </c>
      <c r="I50" s="195">
        <v>1988</v>
      </c>
      <c r="J50" s="195">
        <v>788</v>
      </c>
      <c r="K50" s="195">
        <v>2776</v>
      </c>
      <c r="L50" s="184">
        <v>-9.8894706224549322E-3</v>
      </c>
      <c r="M50" s="184">
        <v>7.9462102689486613E-2</v>
      </c>
      <c r="N50" s="184">
        <v>1.891998423334651E-2</v>
      </c>
      <c r="O50" s="180">
        <v>0.16803760282021152</v>
      </c>
      <c r="P50" s="180">
        <v>-0.10758776896942246</v>
      </c>
      <c r="Q50" s="180">
        <v>7.3887814313346123E-2</v>
      </c>
    </row>
    <row r="51" spans="2:17">
      <c r="B51" s="194" t="s">
        <v>64</v>
      </c>
      <c r="C51" s="195">
        <v>1279</v>
      </c>
      <c r="D51" s="195">
        <v>1000</v>
      </c>
      <c r="E51" s="195">
        <v>2279</v>
      </c>
      <c r="F51" s="202">
        <v>1496</v>
      </c>
      <c r="G51" s="202">
        <v>801</v>
      </c>
      <c r="H51" s="202">
        <v>2297</v>
      </c>
      <c r="I51" s="195">
        <v>2673</v>
      </c>
      <c r="J51" s="195">
        <v>1086</v>
      </c>
      <c r="K51" s="195">
        <v>3759</v>
      </c>
      <c r="L51" s="184">
        <v>0.16966379984362789</v>
      </c>
      <c r="M51" s="184">
        <v>-0.19899999999999995</v>
      </c>
      <c r="N51" s="184">
        <v>7.8982009653356666E-3</v>
      </c>
      <c r="O51" s="180">
        <v>0.78676470588235303</v>
      </c>
      <c r="P51" s="180">
        <v>0.35580524344569286</v>
      </c>
      <c r="Q51" s="180">
        <v>0.63648236830648663</v>
      </c>
    </row>
    <row r="52" spans="2:17">
      <c r="B52" s="194" t="s">
        <v>65</v>
      </c>
      <c r="C52" s="195">
        <v>1318</v>
      </c>
      <c r="D52" s="195">
        <v>845</v>
      </c>
      <c r="E52" s="195">
        <v>2163</v>
      </c>
      <c r="F52" s="202">
        <v>1481</v>
      </c>
      <c r="G52" s="202">
        <v>1029</v>
      </c>
      <c r="H52" s="202">
        <v>2510</v>
      </c>
      <c r="I52" s="195">
        <v>3116</v>
      </c>
      <c r="J52" s="195">
        <v>1151</v>
      </c>
      <c r="K52" s="195">
        <v>4267</v>
      </c>
      <c r="L52" s="184">
        <v>0.12367223065250377</v>
      </c>
      <c r="M52" s="184">
        <v>0.21775147928994087</v>
      </c>
      <c r="N52" s="184">
        <v>0.16042533518261681</v>
      </c>
      <c r="O52" s="180">
        <v>1.1039837947332884</v>
      </c>
      <c r="P52" s="180">
        <v>0.1185617103984451</v>
      </c>
      <c r="Q52" s="180">
        <v>0.7</v>
      </c>
    </row>
    <row r="53" spans="2:17">
      <c r="B53" s="194" t="s">
        <v>66</v>
      </c>
      <c r="C53" s="195">
        <v>2193</v>
      </c>
      <c r="D53" s="195">
        <v>1140</v>
      </c>
      <c r="E53" s="195">
        <v>3333</v>
      </c>
      <c r="F53" s="202">
        <v>2161</v>
      </c>
      <c r="G53" s="202">
        <v>1084</v>
      </c>
      <c r="H53" s="202">
        <v>3245</v>
      </c>
      <c r="I53" s="195">
        <v>3984</v>
      </c>
      <c r="J53" s="195">
        <v>719</v>
      </c>
      <c r="K53" s="195">
        <v>4703</v>
      </c>
      <c r="L53" s="184">
        <v>-1.459188326493388E-2</v>
      </c>
      <c r="M53" s="184">
        <v>-4.9122807017543901E-2</v>
      </c>
      <c r="N53" s="184">
        <v>-2.6402640264026389E-2</v>
      </c>
      <c r="O53" s="180">
        <v>0.84359093012494224</v>
      </c>
      <c r="P53" s="180">
        <v>-0.33671586715867163</v>
      </c>
      <c r="Q53" s="180">
        <v>0.44930662557781198</v>
      </c>
    </row>
    <row r="54" spans="2:17">
      <c r="B54" s="194" t="s">
        <v>67</v>
      </c>
      <c r="C54" s="195">
        <v>2168</v>
      </c>
      <c r="D54" s="195">
        <v>1288</v>
      </c>
      <c r="E54" s="195">
        <v>3456</v>
      </c>
      <c r="F54" s="202">
        <v>2763</v>
      </c>
      <c r="G54" s="202">
        <v>1537</v>
      </c>
      <c r="H54" s="202">
        <v>4300</v>
      </c>
      <c r="I54" s="195">
        <v>5922</v>
      </c>
      <c r="J54" s="195">
        <v>1403</v>
      </c>
      <c r="K54" s="195">
        <v>7325</v>
      </c>
      <c r="L54" s="184">
        <v>0.27444649446494473</v>
      </c>
      <c r="M54" s="184">
        <v>0.19332298136645965</v>
      </c>
      <c r="N54" s="184">
        <v>0.24421296296296302</v>
      </c>
      <c r="O54" s="180">
        <v>1.1433224755700326</v>
      </c>
      <c r="P54" s="180">
        <v>-8.7182823682498412E-2</v>
      </c>
      <c r="Q54" s="180">
        <v>0.70348837209302317</v>
      </c>
    </row>
    <row r="55" spans="2:17">
      <c r="B55" s="194" t="s">
        <v>68</v>
      </c>
      <c r="C55" s="195">
        <v>3190</v>
      </c>
      <c r="D55" s="195">
        <v>878</v>
      </c>
      <c r="E55" s="195">
        <v>4068</v>
      </c>
      <c r="F55" s="202">
        <v>3316</v>
      </c>
      <c r="G55" s="202">
        <v>943</v>
      </c>
      <c r="H55" s="202">
        <v>4259</v>
      </c>
      <c r="I55" s="195">
        <v>5628</v>
      </c>
      <c r="J55" s="195">
        <v>926</v>
      </c>
      <c r="K55" s="195">
        <v>6554</v>
      </c>
      <c r="L55" s="184">
        <v>3.9498432601880795E-2</v>
      </c>
      <c r="M55" s="184">
        <v>7.4031890660592348E-2</v>
      </c>
      <c r="N55" s="184">
        <v>4.6951819075712775E-2</v>
      </c>
      <c r="O55" s="180">
        <v>0.69722557297949339</v>
      </c>
      <c r="P55" s="180">
        <v>-1.8027571580063628E-2</v>
      </c>
      <c r="Q55" s="180">
        <v>0.53885888706269069</v>
      </c>
    </row>
    <row r="56" spans="2:17">
      <c r="B56" s="194" t="s">
        <v>69</v>
      </c>
      <c r="C56" s="195">
        <v>3837</v>
      </c>
      <c r="D56" s="195">
        <v>1055</v>
      </c>
      <c r="E56" s="195">
        <v>4892</v>
      </c>
      <c r="F56" s="202">
        <v>4010</v>
      </c>
      <c r="G56" s="202">
        <v>1123</v>
      </c>
      <c r="H56" s="202">
        <v>5133</v>
      </c>
      <c r="I56" s="195">
        <v>3899</v>
      </c>
      <c r="J56" s="195">
        <v>951</v>
      </c>
      <c r="K56" s="195">
        <v>4850</v>
      </c>
      <c r="L56" s="184">
        <v>4.5087307792546216E-2</v>
      </c>
      <c r="M56" s="184">
        <v>6.4454976303317535E-2</v>
      </c>
      <c r="N56" s="184">
        <v>4.9264104660670549E-2</v>
      </c>
      <c r="O56" s="180">
        <v>-2.7680798004987572E-2</v>
      </c>
      <c r="P56" s="180">
        <v>-0.15316117542297414</v>
      </c>
      <c r="Q56" s="180">
        <v>-5.5133450224040481E-2</v>
      </c>
    </row>
    <row r="57" spans="2:17">
      <c r="B57" s="196" t="s">
        <v>70</v>
      </c>
      <c r="C57" s="197">
        <v>34517</v>
      </c>
      <c r="D57" s="197">
        <v>12573</v>
      </c>
      <c r="E57" s="197">
        <v>47090</v>
      </c>
      <c r="F57" s="197">
        <v>34069</v>
      </c>
      <c r="G57" s="197">
        <v>12209</v>
      </c>
      <c r="H57" s="197">
        <v>46278</v>
      </c>
      <c r="I57" s="197">
        <v>47319</v>
      </c>
      <c r="J57" s="197">
        <v>12201</v>
      </c>
      <c r="K57" s="197">
        <v>59520</v>
      </c>
      <c r="L57" s="203">
        <v>-1.2979111742040139E-2</v>
      </c>
      <c r="M57" s="203">
        <v>-2.8950926588721893E-2</v>
      </c>
      <c r="N57" s="203">
        <v>-1.7243576130813287E-2</v>
      </c>
      <c r="O57" s="203">
        <v>0.38891661040828907</v>
      </c>
      <c r="P57" s="203">
        <v>-6.5525432058322064E-4</v>
      </c>
      <c r="Q57" s="203">
        <v>0.28614028263969926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45918</v>
      </c>
      <c r="D64" s="195">
        <v>62870</v>
      </c>
      <c r="E64" s="195">
        <v>108788</v>
      </c>
      <c r="F64" s="202">
        <v>50141</v>
      </c>
      <c r="G64" s="202">
        <v>58641</v>
      </c>
      <c r="H64" s="202">
        <v>108782</v>
      </c>
      <c r="I64" s="195">
        <v>51856</v>
      </c>
      <c r="J64" s="195">
        <v>52452</v>
      </c>
      <c r="K64" s="195">
        <v>104308</v>
      </c>
      <c r="L64" s="184">
        <v>9.1968291301885996E-2</v>
      </c>
      <c r="M64" s="184">
        <v>-6.7265786543661554E-2</v>
      </c>
      <c r="N64" s="184">
        <v>-5.5153141890640356E-5</v>
      </c>
      <c r="O64" s="180">
        <v>3.4203546000279195E-2</v>
      </c>
      <c r="P64" s="180">
        <v>-0.10554049214713257</v>
      </c>
      <c r="Q64" s="180">
        <v>-4.1128127815263538E-2</v>
      </c>
    </row>
    <row r="65" spans="2:17">
      <c r="B65" s="194" t="s">
        <v>59</v>
      </c>
      <c r="C65" s="195">
        <v>51684</v>
      </c>
      <c r="D65" s="195">
        <v>61222</v>
      </c>
      <c r="E65" s="195">
        <v>112906</v>
      </c>
      <c r="F65" s="202">
        <v>49425</v>
      </c>
      <c r="G65" s="202">
        <v>57113</v>
      </c>
      <c r="H65" s="202">
        <v>106538</v>
      </c>
      <c r="I65" s="195">
        <v>53684</v>
      </c>
      <c r="J65" s="195">
        <v>62025</v>
      </c>
      <c r="K65" s="195">
        <v>115709</v>
      </c>
      <c r="L65" s="184">
        <v>-4.3707917343858815E-2</v>
      </c>
      <c r="M65" s="184">
        <v>-6.7116396066773332E-2</v>
      </c>
      <c r="N65" s="184">
        <v>-5.6400899863603304E-2</v>
      </c>
      <c r="O65" s="180">
        <v>8.6170966110268088E-2</v>
      </c>
      <c r="P65" s="180">
        <v>8.6004937579885476E-2</v>
      </c>
      <c r="Q65" s="180">
        <v>8.608196136589763E-2</v>
      </c>
    </row>
    <row r="66" spans="2:17">
      <c r="B66" s="194" t="s">
        <v>60</v>
      </c>
      <c r="C66" s="195">
        <v>53196</v>
      </c>
      <c r="D66" s="195">
        <v>67368</v>
      </c>
      <c r="E66" s="195">
        <v>120564</v>
      </c>
      <c r="F66" s="202">
        <v>54971</v>
      </c>
      <c r="G66" s="202">
        <v>64962</v>
      </c>
      <c r="H66" s="202">
        <v>119933</v>
      </c>
      <c r="I66" s="195">
        <v>63123</v>
      </c>
      <c r="J66" s="195">
        <v>63018</v>
      </c>
      <c r="K66" s="195">
        <v>126141</v>
      </c>
      <c r="L66" s="184">
        <v>3.3367170463944662E-2</v>
      </c>
      <c r="M66" s="184">
        <v>-3.5714285714285698E-2</v>
      </c>
      <c r="N66" s="184">
        <v>-5.2337347798679934E-3</v>
      </c>
      <c r="O66" s="180">
        <v>0.14829637445198385</v>
      </c>
      <c r="P66" s="180">
        <v>-2.9925187032418976E-2</v>
      </c>
      <c r="Q66" s="180">
        <v>5.1762233913935196E-2</v>
      </c>
    </row>
    <row r="67" spans="2:17">
      <c r="B67" s="194" t="s">
        <v>82</v>
      </c>
      <c r="C67" s="195">
        <v>53452</v>
      </c>
      <c r="D67" s="195">
        <v>67309</v>
      </c>
      <c r="E67" s="195">
        <v>120761</v>
      </c>
      <c r="F67" s="202">
        <v>65048</v>
      </c>
      <c r="G67" s="202">
        <v>69896</v>
      </c>
      <c r="H67" s="202">
        <v>134944</v>
      </c>
      <c r="I67" s="195">
        <v>65794</v>
      </c>
      <c r="J67" s="195">
        <v>74040</v>
      </c>
      <c r="K67" s="195">
        <v>139834</v>
      </c>
      <c r="L67" s="184">
        <v>0.21694230337499065</v>
      </c>
      <c r="M67" s="184">
        <v>3.8434681840467055E-2</v>
      </c>
      <c r="N67" s="184">
        <v>0.11744685784317777</v>
      </c>
      <c r="O67" s="180">
        <v>1.146845406469077E-2</v>
      </c>
      <c r="P67" s="180">
        <v>5.9288085155087655E-2</v>
      </c>
      <c r="Q67" s="180">
        <v>3.6237253972017935E-2</v>
      </c>
    </row>
    <row r="68" spans="2:17">
      <c r="B68" s="194" t="s">
        <v>62</v>
      </c>
      <c r="C68" s="195">
        <v>49146</v>
      </c>
      <c r="D68" s="195">
        <v>60850</v>
      </c>
      <c r="E68" s="195">
        <v>109996</v>
      </c>
      <c r="F68" s="202">
        <v>51410</v>
      </c>
      <c r="G68" s="202">
        <v>55645</v>
      </c>
      <c r="H68" s="202">
        <v>107055</v>
      </c>
      <c r="I68" s="195">
        <v>60591</v>
      </c>
      <c r="J68" s="195">
        <v>59352</v>
      </c>
      <c r="K68" s="195">
        <v>119943</v>
      </c>
      <c r="L68" s="184">
        <v>4.6066821307939598E-2</v>
      </c>
      <c r="M68" s="184">
        <v>-8.5538208709942443E-2</v>
      </c>
      <c r="N68" s="184">
        <v>-2.6737335903123771E-2</v>
      </c>
      <c r="O68" s="180">
        <v>0.17858393308694809</v>
      </c>
      <c r="P68" s="180">
        <v>6.6618743822445925E-2</v>
      </c>
      <c r="Q68" s="180">
        <v>0.12038671710802862</v>
      </c>
    </row>
    <row r="69" spans="2:17">
      <c r="B69" s="194" t="s">
        <v>63</v>
      </c>
      <c r="C69" s="195">
        <v>42649</v>
      </c>
      <c r="D69" s="195">
        <v>64595</v>
      </c>
      <c r="E69" s="195">
        <v>107244</v>
      </c>
      <c r="F69" s="202">
        <v>50005</v>
      </c>
      <c r="G69" s="202">
        <v>67413</v>
      </c>
      <c r="H69" s="202">
        <v>117418</v>
      </c>
      <c r="I69" s="195">
        <v>55855</v>
      </c>
      <c r="J69" s="195">
        <v>75640</v>
      </c>
      <c r="K69" s="195">
        <v>131495</v>
      </c>
      <c r="L69" s="184">
        <v>0.17247766653379926</v>
      </c>
      <c r="M69" s="184">
        <v>4.3625667621332909E-2</v>
      </c>
      <c r="N69" s="184">
        <v>9.4867778150758975E-2</v>
      </c>
      <c r="O69" s="180">
        <v>0.1169883011698829</v>
      </c>
      <c r="P69" s="180">
        <v>0.12203877590375733</v>
      </c>
      <c r="Q69" s="180">
        <v>0.11988792178371299</v>
      </c>
    </row>
    <row r="70" spans="2:17">
      <c r="B70" s="194" t="s">
        <v>64</v>
      </c>
      <c r="C70" s="195">
        <v>48413</v>
      </c>
      <c r="D70" s="195">
        <v>73342</v>
      </c>
      <c r="E70" s="195">
        <v>121755</v>
      </c>
      <c r="F70" s="202">
        <v>55202</v>
      </c>
      <c r="G70" s="202">
        <v>78610</v>
      </c>
      <c r="H70" s="202">
        <v>133812</v>
      </c>
      <c r="I70" s="195">
        <v>66385</v>
      </c>
      <c r="J70" s="195">
        <v>87408</v>
      </c>
      <c r="K70" s="195">
        <v>153793</v>
      </c>
      <c r="L70" s="184">
        <v>0.14023092970896256</v>
      </c>
      <c r="M70" s="184">
        <v>7.1827874887513188E-2</v>
      </c>
      <c r="N70" s="184">
        <v>9.9026734015030149E-2</v>
      </c>
      <c r="O70" s="180">
        <v>0.20258323973769077</v>
      </c>
      <c r="P70" s="180">
        <v>0.1119196031039309</v>
      </c>
      <c r="Q70" s="180">
        <v>0.1493214360445998</v>
      </c>
    </row>
    <row r="71" spans="2:17">
      <c r="B71" s="194" t="s">
        <v>65</v>
      </c>
      <c r="C71" s="195">
        <v>41384</v>
      </c>
      <c r="D71" s="195">
        <v>71486</v>
      </c>
      <c r="E71" s="195">
        <v>112870</v>
      </c>
      <c r="F71" s="202">
        <v>51442</v>
      </c>
      <c r="G71" s="202">
        <v>70479</v>
      </c>
      <c r="H71" s="202">
        <v>121921</v>
      </c>
      <c r="I71" s="195">
        <v>64066</v>
      </c>
      <c r="J71" s="195">
        <v>85722</v>
      </c>
      <c r="K71" s="195">
        <v>149788</v>
      </c>
      <c r="L71" s="184">
        <v>0.24304078871061274</v>
      </c>
      <c r="M71" s="184">
        <v>-1.4086674313851688E-2</v>
      </c>
      <c r="N71" s="184">
        <v>8.0189598653317873E-2</v>
      </c>
      <c r="O71" s="180">
        <v>0.24540258932389869</v>
      </c>
      <c r="P71" s="180">
        <v>0.2162771889499</v>
      </c>
      <c r="Q71" s="180">
        <v>0.22856603866438108</v>
      </c>
    </row>
    <row r="72" spans="2:17">
      <c r="B72" s="194" t="s">
        <v>66</v>
      </c>
      <c r="C72" s="195">
        <v>47160</v>
      </c>
      <c r="D72" s="195">
        <v>64715</v>
      </c>
      <c r="E72" s="195">
        <v>111875</v>
      </c>
      <c r="F72" s="202">
        <v>51382</v>
      </c>
      <c r="G72" s="202">
        <v>60158</v>
      </c>
      <c r="H72" s="202">
        <v>111540</v>
      </c>
      <c r="I72" s="195">
        <v>68826</v>
      </c>
      <c r="J72" s="195">
        <v>81205</v>
      </c>
      <c r="K72" s="195">
        <v>150031</v>
      </c>
      <c r="L72" s="184">
        <v>8.9525021204410526E-2</v>
      </c>
      <c r="M72" s="184">
        <v>-7.0416441319632206E-2</v>
      </c>
      <c r="N72" s="184">
        <v>-2.9944134078212503E-3</v>
      </c>
      <c r="O72" s="180">
        <v>0.33949632166906696</v>
      </c>
      <c r="P72" s="180">
        <v>0.34986202998769911</v>
      </c>
      <c r="Q72" s="180">
        <v>0.34508696431773345</v>
      </c>
    </row>
    <row r="73" spans="2:17">
      <c r="B73" s="194" t="s">
        <v>67</v>
      </c>
      <c r="C73" s="195">
        <v>60199</v>
      </c>
      <c r="D73" s="195">
        <v>78200</v>
      </c>
      <c r="E73" s="195">
        <v>138399</v>
      </c>
      <c r="F73" s="202">
        <v>74881</v>
      </c>
      <c r="G73" s="202">
        <v>75099</v>
      </c>
      <c r="H73" s="202">
        <v>149980</v>
      </c>
      <c r="I73" s="195">
        <v>80391</v>
      </c>
      <c r="J73" s="195">
        <v>77389</v>
      </c>
      <c r="K73" s="195">
        <v>157780</v>
      </c>
      <c r="L73" s="184">
        <v>0.24389109453645408</v>
      </c>
      <c r="M73" s="184">
        <v>-3.9654731457800518E-2</v>
      </c>
      <c r="N73" s="184">
        <v>8.3678350277097469E-2</v>
      </c>
      <c r="O73" s="180">
        <v>7.358341902485277E-2</v>
      </c>
      <c r="P73" s="180">
        <v>3.0493082464480237E-2</v>
      </c>
      <c r="Q73" s="180">
        <v>5.2006934257901039E-2</v>
      </c>
    </row>
    <row r="74" spans="2:17">
      <c r="B74" s="194" t="s">
        <v>68</v>
      </c>
      <c r="C74" s="195">
        <v>48447</v>
      </c>
      <c r="D74" s="195">
        <v>58383</v>
      </c>
      <c r="E74" s="195">
        <v>106830</v>
      </c>
      <c r="F74" s="202">
        <v>54065</v>
      </c>
      <c r="G74" s="202">
        <v>63738</v>
      </c>
      <c r="H74" s="202">
        <v>117803</v>
      </c>
      <c r="I74" s="195">
        <v>59035</v>
      </c>
      <c r="J74" s="195">
        <v>62999</v>
      </c>
      <c r="K74" s="195">
        <v>122034</v>
      </c>
      <c r="L74" s="184">
        <v>0.11596177265878183</v>
      </c>
      <c r="M74" s="184">
        <v>9.1721905349159805E-2</v>
      </c>
      <c r="N74" s="184">
        <v>0.10271459327904142</v>
      </c>
      <c r="O74" s="180">
        <v>9.1926384907056402E-2</v>
      </c>
      <c r="P74" s="180">
        <v>-1.1594339326618353E-2</v>
      </c>
      <c r="Q74" s="180">
        <v>3.5915893483188022E-2</v>
      </c>
    </row>
    <row r="75" spans="2:17">
      <c r="B75" s="194" t="s">
        <v>69</v>
      </c>
      <c r="C75" s="195">
        <v>50803</v>
      </c>
      <c r="D75" s="195">
        <v>57309</v>
      </c>
      <c r="E75" s="195">
        <v>108112</v>
      </c>
      <c r="F75" s="202">
        <v>55358</v>
      </c>
      <c r="G75" s="202">
        <v>64238</v>
      </c>
      <c r="H75" s="202">
        <v>119596</v>
      </c>
      <c r="I75" s="195">
        <v>58346</v>
      </c>
      <c r="J75" s="195">
        <v>65652</v>
      </c>
      <c r="K75" s="195">
        <v>123998</v>
      </c>
      <c r="L75" s="184">
        <v>8.9660059445308304E-2</v>
      </c>
      <c r="M75" s="184">
        <v>0.12090596590413383</v>
      </c>
      <c r="N75" s="184">
        <v>0.10622317596566533</v>
      </c>
      <c r="O75" s="180">
        <v>5.3975938437082371E-2</v>
      </c>
      <c r="P75" s="180">
        <v>2.2011893271895122E-2</v>
      </c>
      <c r="Q75" s="180">
        <v>3.6807251078631475E-2</v>
      </c>
    </row>
    <row r="76" spans="2:17">
      <c r="B76" s="196" t="s">
        <v>70</v>
      </c>
      <c r="C76" s="197">
        <v>592451</v>
      </c>
      <c r="D76" s="197">
        <v>787649</v>
      </c>
      <c r="E76" s="197">
        <v>1380100</v>
      </c>
      <c r="F76" s="197">
        <v>663330</v>
      </c>
      <c r="G76" s="197">
        <v>785992</v>
      </c>
      <c r="H76" s="197">
        <v>1449322</v>
      </c>
      <c r="I76" s="197">
        <v>747952</v>
      </c>
      <c r="J76" s="197">
        <v>846902</v>
      </c>
      <c r="K76" s="197">
        <v>1594854</v>
      </c>
      <c r="L76" s="203">
        <v>0.11963689824137358</v>
      </c>
      <c r="M76" s="203">
        <v>-2.103728945253569E-3</v>
      </c>
      <c r="N76" s="203">
        <v>5.0157234982972199E-2</v>
      </c>
      <c r="O76" s="203">
        <v>0.12757149533414736</v>
      </c>
      <c r="P76" s="203">
        <v>7.7494427424197765E-2</v>
      </c>
      <c r="Q76" s="203">
        <v>0.10041384868234937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50815</v>
      </c>
      <c r="D84" s="195">
        <v>64388</v>
      </c>
      <c r="E84" s="195">
        <v>115203</v>
      </c>
      <c r="F84" s="202">
        <v>55038</v>
      </c>
      <c r="G84" s="202">
        <v>59779</v>
      </c>
      <c r="H84" s="202">
        <v>114817</v>
      </c>
      <c r="I84" s="195">
        <v>56391</v>
      </c>
      <c r="J84" s="195">
        <v>53526</v>
      </c>
      <c r="K84" s="195">
        <v>109917</v>
      </c>
      <c r="L84" s="184">
        <v>8.3105382269015093E-2</v>
      </c>
      <c r="M84" s="184">
        <v>-7.1581661179101697E-2</v>
      </c>
      <c r="N84" s="184">
        <v>-3.3506071890488931E-3</v>
      </c>
      <c r="O84" s="180">
        <v>2.4583015371198114E-2</v>
      </c>
      <c r="P84" s="180">
        <v>-0.10460195051774035</v>
      </c>
      <c r="Q84" s="180">
        <v>-4.2676607122638655E-2</v>
      </c>
    </row>
    <row r="85" spans="2:17">
      <c r="B85" s="194" t="s">
        <v>59</v>
      </c>
      <c r="C85" s="195">
        <v>56830</v>
      </c>
      <c r="D85" s="195">
        <v>62665</v>
      </c>
      <c r="E85" s="195">
        <v>119495</v>
      </c>
      <c r="F85" s="202">
        <v>54266</v>
      </c>
      <c r="G85" s="202">
        <v>58173</v>
      </c>
      <c r="H85" s="202">
        <v>112439</v>
      </c>
      <c r="I85" s="195">
        <v>58782</v>
      </c>
      <c r="J85" s="195">
        <v>62929</v>
      </c>
      <c r="K85" s="195">
        <v>121711</v>
      </c>
      <c r="L85" s="184">
        <v>-4.5117015660742554E-2</v>
      </c>
      <c r="M85" s="184">
        <v>-7.1682757520146856E-2</v>
      </c>
      <c r="N85" s="184">
        <v>-5.9048495752960339E-2</v>
      </c>
      <c r="O85" s="180">
        <v>8.3219695573655716E-2</v>
      </c>
      <c r="P85" s="180">
        <v>8.1756141165145291E-2</v>
      </c>
      <c r="Q85" s="180">
        <v>8.2462490772774677E-2</v>
      </c>
    </row>
    <row r="86" spans="2:17">
      <c r="B86" s="194" t="s">
        <v>60</v>
      </c>
      <c r="C86" s="195">
        <v>57876</v>
      </c>
      <c r="D86" s="195">
        <v>68055</v>
      </c>
      <c r="E86" s="195">
        <v>125931</v>
      </c>
      <c r="F86" s="202">
        <v>59451</v>
      </c>
      <c r="G86" s="202">
        <v>65900</v>
      </c>
      <c r="H86" s="202">
        <v>125351</v>
      </c>
      <c r="I86" s="195">
        <v>69266</v>
      </c>
      <c r="J86" s="195">
        <v>64173</v>
      </c>
      <c r="K86" s="195">
        <v>133439</v>
      </c>
      <c r="L86" s="184">
        <v>2.7213352685050873E-2</v>
      </c>
      <c r="M86" s="184">
        <v>-3.1665564616853992E-2</v>
      </c>
      <c r="N86" s="184">
        <v>-4.6056967704536378E-3</v>
      </c>
      <c r="O86" s="180">
        <v>0.16509394291096879</v>
      </c>
      <c r="P86" s="180">
        <v>-2.6206373292868013E-2</v>
      </c>
      <c r="Q86" s="180">
        <v>6.4522819921659869E-2</v>
      </c>
    </row>
    <row r="87" spans="2:17">
      <c r="B87" s="194" t="s">
        <v>82</v>
      </c>
      <c r="C87" s="195">
        <v>57033</v>
      </c>
      <c r="D87" s="195">
        <v>68357</v>
      </c>
      <c r="E87" s="195">
        <v>125390</v>
      </c>
      <c r="F87" s="202">
        <v>68149</v>
      </c>
      <c r="G87" s="202">
        <v>70781</v>
      </c>
      <c r="H87" s="202">
        <v>138930</v>
      </c>
      <c r="I87" s="195">
        <v>69942</v>
      </c>
      <c r="J87" s="195">
        <v>75493</v>
      </c>
      <c r="K87" s="195">
        <v>145435</v>
      </c>
      <c r="L87" s="184">
        <v>0.1949047042940053</v>
      </c>
      <c r="M87" s="184">
        <v>3.5460889155463304E-2</v>
      </c>
      <c r="N87" s="184">
        <v>0.10798309275061801</v>
      </c>
      <c r="O87" s="180">
        <v>2.6309997211991343E-2</v>
      </c>
      <c r="P87" s="180">
        <v>6.6571537559514615E-2</v>
      </c>
      <c r="Q87" s="180">
        <v>4.6822140646368693E-2</v>
      </c>
    </row>
    <row r="88" spans="2:17">
      <c r="B88" s="194" t="s">
        <v>62</v>
      </c>
      <c r="C88" s="195">
        <v>51215</v>
      </c>
      <c r="D88" s="195">
        <v>61751</v>
      </c>
      <c r="E88" s="195">
        <v>112966</v>
      </c>
      <c r="F88" s="202">
        <v>53005</v>
      </c>
      <c r="G88" s="202">
        <v>56469</v>
      </c>
      <c r="H88" s="202">
        <v>109474</v>
      </c>
      <c r="I88" s="195">
        <v>62798</v>
      </c>
      <c r="J88" s="195">
        <v>60117</v>
      </c>
      <c r="K88" s="195">
        <v>122915</v>
      </c>
      <c r="L88" s="184">
        <v>3.4950698037684358E-2</v>
      </c>
      <c r="M88" s="184">
        <v>-8.5537076322650618E-2</v>
      </c>
      <c r="N88" s="184">
        <v>-3.0911955809712621E-2</v>
      </c>
      <c r="O88" s="180">
        <v>0.18475615507970944</v>
      </c>
      <c r="P88" s="180">
        <v>6.4601816926101119E-2</v>
      </c>
      <c r="Q88" s="180">
        <v>0.12277801121727538</v>
      </c>
    </row>
    <row r="89" spans="2:17">
      <c r="B89" s="194" t="s">
        <v>63</v>
      </c>
      <c r="C89" s="195">
        <v>44518</v>
      </c>
      <c r="D89" s="195">
        <v>65413</v>
      </c>
      <c r="E89" s="195">
        <v>109931</v>
      </c>
      <c r="F89" s="202">
        <v>51935</v>
      </c>
      <c r="G89" s="202">
        <v>68296</v>
      </c>
      <c r="H89" s="202">
        <v>120231</v>
      </c>
      <c r="I89" s="195">
        <v>58021</v>
      </c>
      <c r="J89" s="195">
        <v>76431</v>
      </c>
      <c r="K89" s="195">
        <v>134452</v>
      </c>
      <c r="L89" s="184">
        <v>0.1666067658025967</v>
      </c>
      <c r="M89" s="184">
        <v>4.407380795866267E-2</v>
      </c>
      <c r="N89" s="184">
        <v>9.3695136039879667E-2</v>
      </c>
      <c r="O89" s="180">
        <v>0.11718494271685764</v>
      </c>
      <c r="P89" s="180">
        <v>0.11911385732692992</v>
      </c>
      <c r="Q89" s="180">
        <v>0.11828064309537467</v>
      </c>
    </row>
    <row r="90" spans="2:17">
      <c r="B90" s="194" t="s">
        <v>64</v>
      </c>
      <c r="C90" s="195">
        <v>49873</v>
      </c>
      <c r="D90" s="195">
        <v>74342</v>
      </c>
      <c r="E90" s="195">
        <v>124215</v>
      </c>
      <c r="F90" s="202">
        <v>56846</v>
      </c>
      <c r="G90" s="202">
        <v>79416</v>
      </c>
      <c r="H90" s="202">
        <v>136262</v>
      </c>
      <c r="I90" s="195">
        <v>69274</v>
      </c>
      <c r="J90" s="195">
        <v>88501</v>
      </c>
      <c r="K90" s="195">
        <v>157775</v>
      </c>
      <c r="L90" s="184">
        <v>0.13981513043129556</v>
      </c>
      <c r="M90" s="184">
        <v>6.8252132038417068E-2</v>
      </c>
      <c r="N90" s="184">
        <v>9.6985066215835358E-2</v>
      </c>
      <c r="O90" s="180">
        <v>0.21862576082749885</v>
      </c>
      <c r="P90" s="180">
        <v>0.11439760249823716</v>
      </c>
      <c r="Q90" s="180">
        <v>0.15787967298292993</v>
      </c>
    </row>
    <row r="91" spans="2:17">
      <c r="B91" s="194" t="s">
        <v>65</v>
      </c>
      <c r="C91" s="195">
        <v>42818</v>
      </c>
      <c r="D91" s="195">
        <v>72334</v>
      </c>
      <c r="E91" s="195">
        <v>115152</v>
      </c>
      <c r="F91" s="202">
        <v>53099</v>
      </c>
      <c r="G91" s="202">
        <v>71513</v>
      </c>
      <c r="H91" s="202">
        <v>124612</v>
      </c>
      <c r="I91" s="195">
        <v>67326</v>
      </c>
      <c r="J91" s="195">
        <v>86882</v>
      </c>
      <c r="K91" s="195">
        <v>154208</v>
      </c>
      <c r="L91" s="184">
        <v>0.24010929982717544</v>
      </c>
      <c r="M91" s="184">
        <v>-1.1350125805292155E-2</v>
      </c>
      <c r="N91" s="184">
        <v>8.2152285674586656E-2</v>
      </c>
      <c r="O91" s="180">
        <v>0.2679334827397879</v>
      </c>
      <c r="P91" s="180">
        <v>0.21491197404667672</v>
      </c>
      <c r="Q91" s="180">
        <v>0.23750521619105713</v>
      </c>
    </row>
    <row r="92" spans="2:17">
      <c r="B92" s="194" t="s">
        <v>66</v>
      </c>
      <c r="C92" s="195">
        <v>49505</v>
      </c>
      <c r="D92" s="195">
        <v>65855</v>
      </c>
      <c r="E92" s="195">
        <v>115360</v>
      </c>
      <c r="F92" s="202">
        <v>53696</v>
      </c>
      <c r="G92" s="202">
        <v>61242</v>
      </c>
      <c r="H92" s="202">
        <v>114938</v>
      </c>
      <c r="I92" s="195">
        <v>73002</v>
      </c>
      <c r="J92" s="195">
        <v>81929</v>
      </c>
      <c r="K92" s="195">
        <v>154931</v>
      </c>
      <c r="L92" s="184">
        <v>8.465811534188461E-2</v>
      </c>
      <c r="M92" s="184">
        <v>-7.0047832358970497E-2</v>
      </c>
      <c r="N92" s="184">
        <v>-3.6581137309292799E-3</v>
      </c>
      <c r="O92" s="180">
        <v>0.35954261025029788</v>
      </c>
      <c r="P92" s="180">
        <v>0.3377910584239574</v>
      </c>
      <c r="Q92" s="180">
        <v>0.34795280934068806</v>
      </c>
    </row>
    <row r="93" spans="2:17">
      <c r="B93" s="194" t="s">
        <v>67</v>
      </c>
      <c r="C93" s="195">
        <v>62610</v>
      </c>
      <c r="D93" s="195">
        <v>79504</v>
      </c>
      <c r="E93" s="195">
        <v>142114</v>
      </c>
      <c r="F93" s="202">
        <v>77889</v>
      </c>
      <c r="G93" s="202">
        <v>76667</v>
      </c>
      <c r="H93" s="202">
        <v>154556</v>
      </c>
      <c r="I93" s="195">
        <v>86549</v>
      </c>
      <c r="J93" s="195">
        <v>78801</v>
      </c>
      <c r="K93" s="195">
        <v>165350</v>
      </c>
      <c r="L93" s="184">
        <v>0.24403449928126508</v>
      </c>
      <c r="M93" s="184">
        <v>-3.5683739182934215E-2</v>
      </c>
      <c r="N93" s="184">
        <v>8.7549432146023509E-2</v>
      </c>
      <c r="O93" s="180">
        <v>0.11118386421702686</v>
      </c>
      <c r="P93" s="180">
        <v>2.7834661588427956E-2</v>
      </c>
      <c r="Q93" s="180">
        <v>6.9838763943166127E-2</v>
      </c>
    </row>
    <row r="94" spans="2:17">
      <c r="B94" s="194" t="s">
        <v>68</v>
      </c>
      <c r="C94" s="195">
        <v>51948</v>
      </c>
      <c r="D94" s="195">
        <v>59268</v>
      </c>
      <c r="E94" s="195">
        <v>111216</v>
      </c>
      <c r="F94" s="202">
        <v>57760</v>
      </c>
      <c r="G94" s="202">
        <v>64695</v>
      </c>
      <c r="H94" s="202">
        <v>122455</v>
      </c>
      <c r="I94" s="195">
        <v>64999</v>
      </c>
      <c r="J94" s="195">
        <v>63934</v>
      </c>
      <c r="K94" s="195">
        <v>128933</v>
      </c>
      <c r="L94" s="184">
        <v>0.11188111188111183</v>
      </c>
      <c r="M94" s="184">
        <v>9.1567118849969598E-2</v>
      </c>
      <c r="N94" s="184">
        <v>0.10105560351028631</v>
      </c>
      <c r="O94" s="180">
        <v>0.12532894736842115</v>
      </c>
      <c r="P94" s="180">
        <v>-1.1762887394698218E-2</v>
      </c>
      <c r="Q94" s="180">
        <v>5.2901065697603222E-2</v>
      </c>
    </row>
    <row r="95" spans="2:17">
      <c r="B95" s="194" t="s">
        <v>69</v>
      </c>
      <c r="C95" s="195">
        <v>55070</v>
      </c>
      <c r="D95" s="195">
        <v>58370</v>
      </c>
      <c r="E95" s="195">
        <v>113440</v>
      </c>
      <c r="F95" s="202">
        <v>59857</v>
      </c>
      <c r="G95" s="202">
        <v>65379</v>
      </c>
      <c r="H95" s="202">
        <v>125236</v>
      </c>
      <c r="I95" s="195">
        <v>62641</v>
      </c>
      <c r="J95" s="195">
        <v>66608</v>
      </c>
      <c r="K95" s="195">
        <v>129249</v>
      </c>
      <c r="L95" s="184">
        <v>8.6925730887960739E-2</v>
      </c>
      <c r="M95" s="184">
        <v>0.12007880760664724</v>
      </c>
      <c r="N95" s="184">
        <v>0.10398448519040904</v>
      </c>
      <c r="O95" s="180">
        <v>4.6510850861219311E-2</v>
      </c>
      <c r="P95" s="180">
        <v>1.879808501200686E-2</v>
      </c>
      <c r="Q95" s="180">
        <v>3.2043501868472379E-2</v>
      </c>
    </row>
    <row r="96" spans="2:17">
      <c r="B96" s="196" t="s">
        <v>70</v>
      </c>
      <c r="C96" s="197">
        <v>630111</v>
      </c>
      <c r="D96" s="197">
        <v>800302</v>
      </c>
      <c r="E96" s="197">
        <v>1430413</v>
      </c>
      <c r="F96" s="197">
        <v>700991</v>
      </c>
      <c r="G96" s="197">
        <v>798310</v>
      </c>
      <c r="H96" s="197">
        <v>1499301</v>
      </c>
      <c r="I96" s="197">
        <v>798991</v>
      </c>
      <c r="J96" s="197">
        <v>859324</v>
      </c>
      <c r="K96" s="197">
        <v>1658315</v>
      </c>
      <c r="L96" s="203">
        <v>0.11248811717300611</v>
      </c>
      <c r="M96" s="203">
        <v>-2.4890603797066424E-3</v>
      </c>
      <c r="N96" s="203">
        <v>4.8159517565905752E-2</v>
      </c>
      <c r="O96" s="203">
        <v>0.1398020801978912</v>
      </c>
      <c r="P96" s="203">
        <v>7.6428956169908968E-2</v>
      </c>
      <c r="Q96" s="203">
        <v>0.10605875671396214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1499301</v>
      </c>
      <c r="D8" s="211">
        <v>1</v>
      </c>
      <c r="E8" s="210">
        <v>1658315</v>
      </c>
      <c r="F8" s="211">
        <v>1</v>
      </c>
      <c r="G8" s="211">
        <v>0.10605875671396205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700991</v>
      </c>
      <c r="D10" s="215">
        <v>0.46754520940091415</v>
      </c>
      <c r="E10" s="214">
        <v>798991</v>
      </c>
      <c r="F10" s="215">
        <v>0.48180894462149831</v>
      </c>
      <c r="G10" s="215">
        <v>0.13980208019789128</v>
      </c>
    </row>
    <row r="11" spans="2:7" ht="15" customHeight="1">
      <c r="B11" s="216" t="s">
        <v>193</v>
      </c>
      <c r="C11" s="217">
        <v>103575</v>
      </c>
      <c r="D11" s="218">
        <v>6.9082192301612555E-2</v>
      </c>
      <c r="E11" s="217">
        <v>126186</v>
      </c>
      <c r="F11" s="218">
        <v>7.6092901529564647E-2</v>
      </c>
      <c r="G11" s="219">
        <v>0.21830557566980449</v>
      </c>
    </row>
    <row r="12" spans="2:7" ht="15" customHeight="1">
      <c r="B12" s="216" t="s">
        <v>194</v>
      </c>
      <c r="C12" s="217">
        <v>469436</v>
      </c>
      <c r="D12" s="218">
        <v>0.31310323944291374</v>
      </c>
      <c r="E12" s="217">
        <v>509423</v>
      </c>
      <c r="F12" s="218">
        <v>0.30719314484883753</v>
      </c>
      <c r="G12" s="219">
        <v>8.5180940532894794E-2</v>
      </c>
    </row>
    <row r="13" spans="2:7" ht="15" customHeight="1">
      <c r="B13" s="216" t="s">
        <v>195</v>
      </c>
      <c r="C13" s="217">
        <v>113120</v>
      </c>
      <c r="D13" s="218">
        <v>7.5448492330759467E-2</v>
      </c>
      <c r="E13" s="217">
        <v>141045</v>
      </c>
      <c r="F13" s="218">
        <v>8.5053201593183442E-2</v>
      </c>
      <c r="G13" s="219">
        <v>0.24686173974540312</v>
      </c>
    </row>
    <row r="14" spans="2:7" ht="15" customHeight="1">
      <c r="B14" s="216" t="s">
        <v>196</v>
      </c>
      <c r="C14" s="217">
        <v>6157</v>
      </c>
      <c r="D14" s="218">
        <v>4.1065803331018919E-3</v>
      </c>
      <c r="E14" s="217">
        <v>9608</v>
      </c>
      <c r="F14" s="218">
        <v>5.7938328966450885E-3</v>
      </c>
      <c r="G14" s="219">
        <v>0.56050024362514217</v>
      </c>
    </row>
    <row r="15" spans="2:7" ht="15" customHeight="1">
      <c r="B15" s="216" t="s">
        <v>197</v>
      </c>
      <c r="C15" s="217">
        <v>8703</v>
      </c>
      <c r="D15" s="218">
        <v>5.8047049925265175E-3</v>
      </c>
      <c r="E15" s="217">
        <v>12729</v>
      </c>
      <c r="F15" s="218">
        <v>7.6758637532676243E-3</v>
      </c>
      <c r="G15" s="219">
        <v>0.46259910375732505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798310</v>
      </c>
      <c r="D17" s="215">
        <v>0.53245479059908585</v>
      </c>
      <c r="E17" s="214">
        <v>859324</v>
      </c>
      <c r="F17" s="215">
        <v>0.51819105537850163</v>
      </c>
      <c r="G17" s="215">
        <v>7.6428956169908926E-2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1253</v>
      </c>
      <c r="D7" s="220">
        <v>0.56624999999999992</v>
      </c>
      <c r="E7" s="202">
        <v>621</v>
      </c>
      <c r="F7" s="221">
        <v>-0.32646420824295008</v>
      </c>
      <c r="G7" s="195">
        <v>11076</v>
      </c>
      <c r="H7" s="220">
        <v>0.13066557778685173</v>
      </c>
      <c r="I7" s="202">
        <v>38980</v>
      </c>
      <c r="J7" s="221">
        <v>1.4364525866555677E-2</v>
      </c>
      <c r="K7" s="195">
        <v>10711</v>
      </c>
      <c r="L7" s="220">
        <v>8.0718393703965274E-2</v>
      </c>
      <c r="M7" s="202">
        <v>62641</v>
      </c>
      <c r="N7" s="221">
        <v>4.6510850861219311E-2</v>
      </c>
      <c r="O7" s="195">
        <v>66608</v>
      </c>
      <c r="P7" s="220">
        <v>1.879808501200686E-2</v>
      </c>
      <c r="Q7" s="202">
        <v>129249</v>
      </c>
      <c r="R7" s="221">
        <v>3.2043501868472379E-2</v>
      </c>
    </row>
    <row r="8" spans="2:21">
      <c r="B8" s="63" t="s">
        <v>89</v>
      </c>
      <c r="C8" s="195">
        <v>799</v>
      </c>
      <c r="D8" s="220">
        <v>0.43189964157706084</v>
      </c>
      <c r="E8" s="202">
        <v>2214</v>
      </c>
      <c r="F8" s="221">
        <v>0.57804704205274415</v>
      </c>
      <c r="G8" s="195">
        <v>11586</v>
      </c>
      <c r="H8" s="220">
        <v>0.21752837326607821</v>
      </c>
      <c r="I8" s="202">
        <v>41203</v>
      </c>
      <c r="J8" s="221">
        <v>3.9403647738452507E-2</v>
      </c>
      <c r="K8" s="195">
        <v>9197</v>
      </c>
      <c r="L8" s="220">
        <v>0.38467329117735627</v>
      </c>
      <c r="M8" s="202">
        <v>64999</v>
      </c>
      <c r="N8" s="221">
        <v>0.12532894736842115</v>
      </c>
      <c r="O8" s="195">
        <v>63934</v>
      </c>
      <c r="P8" s="220">
        <v>-1.1762887394698218E-2</v>
      </c>
      <c r="Q8" s="202">
        <v>128933</v>
      </c>
      <c r="R8" s="221">
        <v>5.2901065697603222E-2</v>
      </c>
    </row>
    <row r="9" spans="2:21">
      <c r="B9" s="63" t="s">
        <v>88</v>
      </c>
      <c r="C9" s="195">
        <v>866</v>
      </c>
      <c r="D9" s="220">
        <v>23.742857142857144</v>
      </c>
      <c r="E9" s="202">
        <v>1438</v>
      </c>
      <c r="F9" s="221">
        <v>1.5909909909909912</v>
      </c>
      <c r="G9" s="195">
        <v>15833</v>
      </c>
      <c r="H9" s="220">
        <v>0.35556506849315062</v>
      </c>
      <c r="I9" s="202">
        <v>54193</v>
      </c>
      <c r="J9" s="221">
        <v>2.9228548638280172E-2</v>
      </c>
      <c r="K9" s="195">
        <v>14219</v>
      </c>
      <c r="L9" s="220">
        <v>9.6721943694562329E-2</v>
      </c>
      <c r="M9" s="202">
        <v>86549</v>
      </c>
      <c r="N9" s="221">
        <v>0.11118386421702686</v>
      </c>
      <c r="O9" s="195">
        <v>78801</v>
      </c>
      <c r="P9" s="220">
        <v>2.7834661588427956E-2</v>
      </c>
      <c r="Q9" s="202">
        <v>165350</v>
      </c>
      <c r="R9" s="221">
        <v>6.9838763943166127E-2</v>
      </c>
    </row>
    <row r="10" spans="2:21">
      <c r="B10" s="63" t="s">
        <v>87</v>
      </c>
      <c r="C10" s="195">
        <v>1034</v>
      </c>
      <c r="D10" s="220">
        <v>0.23832335329341325</v>
      </c>
      <c r="E10" s="202">
        <v>459</v>
      </c>
      <c r="F10" s="221">
        <v>0.5559322033898304</v>
      </c>
      <c r="G10" s="195">
        <v>14576</v>
      </c>
      <c r="H10" s="220">
        <v>0.51219006120966903</v>
      </c>
      <c r="I10" s="202">
        <v>46513</v>
      </c>
      <c r="J10" s="221">
        <v>0.31843306216162581</v>
      </c>
      <c r="K10" s="195">
        <v>10420</v>
      </c>
      <c r="L10" s="220">
        <v>0.36244769874476979</v>
      </c>
      <c r="M10" s="202">
        <v>73002</v>
      </c>
      <c r="N10" s="221">
        <v>0.35954261025029788</v>
      </c>
      <c r="O10" s="195">
        <v>81929</v>
      </c>
      <c r="P10" s="220">
        <v>0.3377910584239574</v>
      </c>
      <c r="Q10" s="202">
        <v>154931</v>
      </c>
      <c r="R10" s="221">
        <v>0.34795280934068806</v>
      </c>
    </row>
    <row r="11" spans="2:21">
      <c r="B11" s="63" t="s">
        <v>86</v>
      </c>
      <c r="C11" s="195">
        <v>864</v>
      </c>
      <c r="D11" s="220">
        <v>0.94594594594594605</v>
      </c>
      <c r="E11" s="202">
        <v>608</v>
      </c>
      <c r="F11" s="221">
        <v>1.5872340425531917</v>
      </c>
      <c r="G11" s="195">
        <v>14765</v>
      </c>
      <c r="H11" s="220">
        <v>0.52973476999585589</v>
      </c>
      <c r="I11" s="202">
        <v>42582</v>
      </c>
      <c r="J11" s="221">
        <v>0.19996618384715092</v>
      </c>
      <c r="K11" s="195">
        <v>8507</v>
      </c>
      <c r="L11" s="220">
        <v>0.16822301565503972</v>
      </c>
      <c r="M11" s="202">
        <v>67326</v>
      </c>
      <c r="N11" s="221">
        <v>0.2679334827397879</v>
      </c>
      <c r="O11" s="195">
        <v>86882</v>
      </c>
      <c r="P11" s="220">
        <v>0.21491197404667672</v>
      </c>
      <c r="Q11" s="202">
        <v>154208</v>
      </c>
      <c r="R11" s="221">
        <v>0.23750521619105713</v>
      </c>
    </row>
    <row r="12" spans="2:21">
      <c r="B12" s="63" t="s">
        <v>85</v>
      </c>
      <c r="C12" s="195">
        <v>1168</v>
      </c>
      <c r="D12" s="220">
        <v>0.27929901423877324</v>
      </c>
      <c r="E12" s="202">
        <v>524</v>
      </c>
      <c r="F12" s="221">
        <v>1.6598984771573604</v>
      </c>
      <c r="G12" s="195">
        <v>13492</v>
      </c>
      <c r="H12" s="220">
        <v>0.39871449305411577</v>
      </c>
      <c r="I12" s="202">
        <v>42501</v>
      </c>
      <c r="J12" s="221">
        <v>0.14638290985596369</v>
      </c>
      <c r="K12" s="195">
        <v>11589</v>
      </c>
      <c r="L12" s="220">
        <v>0.2853815439219165</v>
      </c>
      <c r="M12" s="202">
        <v>69274</v>
      </c>
      <c r="N12" s="221">
        <v>0.21862576082749885</v>
      </c>
      <c r="O12" s="195">
        <v>88501</v>
      </c>
      <c r="P12" s="220">
        <v>0.11439760249823716</v>
      </c>
      <c r="Q12" s="202">
        <v>157775</v>
      </c>
      <c r="R12" s="221">
        <v>0.15787967298292993</v>
      </c>
    </row>
    <row r="13" spans="2:21">
      <c r="B13" s="63" t="s">
        <v>84</v>
      </c>
      <c r="C13" s="195">
        <v>885</v>
      </c>
      <c r="D13" s="220">
        <v>0.17374005305039786</v>
      </c>
      <c r="E13" s="202">
        <v>327</v>
      </c>
      <c r="F13" s="221">
        <v>0.23863636363636354</v>
      </c>
      <c r="G13" s="195">
        <v>10142</v>
      </c>
      <c r="H13" s="220">
        <v>0.49520860975969327</v>
      </c>
      <c r="I13" s="202">
        <v>39115</v>
      </c>
      <c r="J13" s="221">
        <v>8.6739088156030375E-2</v>
      </c>
      <c r="K13" s="195">
        <v>7552</v>
      </c>
      <c r="L13" s="220">
        <v>-7.2349834172706018E-2</v>
      </c>
      <c r="M13" s="202">
        <v>58021</v>
      </c>
      <c r="N13" s="221">
        <v>0.11718494271685764</v>
      </c>
      <c r="O13" s="195">
        <v>76431</v>
      </c>
      <c r="P13" s="220">
        <v>0.11911385732692992</v>
      </c>
      <c r="Q13" s="202">
        <v>134452</v>
      </c>
      <c r="R13" s="221">
        <v>0.11828064309537467</v>
      </c>
    </row>
    <row r="14" spans="2:21">
      <c r="B14" s="63" t="s">
        <v>83</v>
      </c>
      <c r="C14" s="195">
        <v>968</v>
      </c>
      <c r="D14" s="220">
        <v>3.3084311632870955E-2</v>
      </c>
      <c r="E14" s="202">
        <v>407</v>
      </c>
      <c r="F14" s="221">
        <v>0.65447154471544722</v>
      </c>
      <c r="G14" s="195">
        <v>8578</v>
      </c>
      <c r="H14" s="220">
        <v>0.22630450321658335</v>
      </c>
      <c r="I14" s="202">
        <v>43518</v>
      </c>
      <c r="J14" s="221">
        <v>0.20212148835667532</v>
      </c>
      <c r="K14" s="195">
        <v>9327</v>
      </c>
      <c r="L14" s="220">
        <v>8.126594018084865E-2</v>
      </c>
      <c r="M14" s="202">
        <v>62798</v>
      </c>
      <c r="N14" s="221">
        <v>0.18475615507970944</v>
      </c>
      <c r="O14" s="195">
        <v>60117</v>
      </c>
      <c r="P14" s="220">
        <v>6.4601816926101119E-2</v>
      </c>
      <c r="Q14" s="202">
        <v>122915</v>
      </c>
      <c r="R14" s="221">
        <v>0.12277801121727538</v>
      </c>
    </row>
    <row r="15" spans="2:21">
      <c r="B15" s="63" t="s">
        <v>82</v>
      </c>
      <c r="C15" s="195">
        <v>1405</v>
      </c>
      <c r="D15" s="220">
        <v>0.56458797327394206</v>
      </c>
      <c r="E15" s="202">
        <v>857</v>
      </c>
      <c r="F15" s="221">
        <v>1.6614906832298137</v>
      </c>
      <c r="G15" s="195">
        <v>11287</v>
      </c>
      <c r="H15" s="220">
        <v>0.3620127911186195</v>
      </c>
      <c r="I15" s="202">
        <v>43064</v>
      </c>
      <c r="J15" s="221">
        <v>-0.10722282112944692</v>
      </c>
      <c r="K15" s="195">
        <v>13329</v>
      </c>
      <c r="L15" s="220">
        <v>0.2808956371324236</v>
      </c>
      <c r="M15" s="202">
        <v>69942</v>
      </c>
      <c r="N15" s="221">
        <v>2.6309997211991343E-2</v>
      </c>
      <c r="O15" s="195">
        <v>75493</v>
      </c>
      <c r="P15" s="220">
        <v>6.6571537559514615E-2</v>
      </c>
      <c r="Q15" s="202">
        <v>145435</v>
      </c>
      <c r="R15" s="221">
        <v>4.6822140646368693E-2</v>
      </c>
    </row>
    <row r="16" spans="2:21">
      <c r="B16" s="63" t="s">
        <v>81</v>
      </c>
      <c r="C16" s="195">
        <v>1330</v>
      </c>
      <c r="D16" s="220">
        <v>0.7686170212765957</v>
      </c>
      <c r="E16" s="202">
        <v>725</v>
      </c>
      <c r="F16" s="221">
        <v>0.42436149312377203</v>
      </c>
      <c r="G16" s="195">
        <v>11606</v>
      </c>
      <c r="H16" s="220">
        <v>0.15770573566084778</v>
      </c>
      <c r="I16" s="202">
        <v>45386</v>
      </c>
      <c r="J16" s="221">
        <v>0.14109719917534069</v>
      </c>
      <c r="K16" s="195">
        <v>10219</v>
      </c>
      <c r="L16" s="220">
        <v>0.21785246097008693</v>
      </c>
      <c r="M16" s="202">
        <v>69266</v>
      </c>
      <c r="N16" s="221">
        <v>0.16509394291096879</v>
      </c>
      <c r="O16" s="195">
        <v>64173</v>
      </c>
      <c r="P16" s="220">
        <v>-2.6206373292868013E-2</v>
      </c>
      <c r="Q16" s="202">
        <v>133439</v>
      </c>
      <c r="R16" s="221">
        <v>6.4522819921659869E-2</v>
      </c>
    </row>
    <row r="17" spans="2:18">
      <c r="B17" s="63" t="s">
        <v>80</v>
      </c>
      <c r="C17" s="195">
        <v>1005</v>
      </c>
      <c r="D17" s="220">
        <v>0.17132867132867124</v>
      </c>
      <c r="E17" s="202">
        <v>803</v>
      </c>
      <c r="F17" s="221">
        <v>0.49534450651769091</v>
      </c>
      <c r="G17" s="195">
        <v>8827</v>
      </c>
      <c r="H17" s="220">
        <v>-6.025763866709255E-2</v>
      </c>
      <c r="I17" s="202">
        <v>37035</v>
      </c>
      <c r="J17" s="221">
        <v>4.8467004501316469E-2</v>
      </c>
      <c r="K17" s="195">
        <v>11112</v>
      </c>
      <c r="L17" s="220">
        <v>0.3625996321275291</v>
      </c>
      <c r="M17" s="202">
        <v>58782</v>
      </c>
      <c r="N17" s="221">
        <v>8.3219695573655716E-2</v>
      </c>
      <c r="O17" s="195">
        <v>62929</v>
      </c>
      <c r="P17" s="220">
        <v>8.1756141165145291E-2</v>
      </c>
      <c r="Q17" s="202">
        <v>121711</v>
      </c>
      <c r="R17" s="221">
        <v>8.2462490772774677E-2</v>
      </c>
    </row>
    <row r="18" spans="2:18">
      <c r="B18" s="63" t="s">
        <v>79</v>
      </c>
      <c r="C18" s="195">
        <v>1152</v>
      </c>
      <c r="D18" s="220">
        <v>0.25353645266594116</v>
      </c>
      <c r="E18" s="202">
        <v>625</v>
      </c>
      <c r="F18" s="221">
        <v>-6.9940476190476164E-2</v>
      </c>
      <c r="G18" s="195">
        <v>9277</v>
      </c>
      <c r="H18" s="220">
        <v>-0.2076358045780663</v>
      </c>
      <c r="I18" s="202">
        <v>35333</v>
      </c>
      <c r="J18" s="221">
        <v>-3.9607321696322195E-4</v>
      </c>
      <c r="K18" s="195">
        <v>10004</v>
      </c>
      <c r="L18" s="220">
        <v>0.56508135168961204</v>
      </c>
      <c r="M18" s="202">
        <v>56391</v>
      </c>
      <c r="N18" s="221">
        <v>2.4583015371198114E-2</v>
      </c>
      <c r="O18" s="195">
        <v>53526</v>
      </c>
      <c r="P18" s="220">
        <v>-0.10460195051774035</v>
      </c>
      <c r="Q18" s="202">
        <v>109917</v>
      </c>
      <c r="R18" s="221">
        <v>-4.2676607122638655E-2</v>
      </c>
    </row>
    <row r="19" spans="2:18" ht="30" customHeight="1">
      <c r="B19" s="181" t="s">
        <v>290</v>
      </c>
      <c r="C19" s="222">
        <v>12729</v>
      </c>
      <c r="D19" s="223">
        <v>0.46259910375732516</v>
      </c>
      <c r="E19" s="222">
        <v>9608</v>
      </c>
      <c r="F19" s="223">
        <v>0.56050024362514206</v>
      </c>
      <c r="G19" s="222">
        <v>141045</v>
      </c>
      <c r="H19" s="223">
        <v>0.24686173974540315</v>
      </c>
      <c r="I19" s="222">
        <v>509423</v>
      </c>
      <c r="J19" s="223">
        <v>8.5180940532894711E-2</v>
      </c>
      <c r="K19" s="222">
        <v>126186</v>
      </c>
      <c r="L19" s="223">
        <v>0.21830557566980446</v>
      </c>
      <c r="M19" s="222">
        <v>798991</v>
      </c>
      <c r="N19" s="223">
        <v>0.1398020801978912</v>
      </c>
      <c r="O19" s="222">
        <v>859324</v>
      </c>
      <c r="P19" s="223">
        <v>7.6428956169908968E-2</v>
      </c>
      <c r="Q19" s="222">
        <v>1658315</v>
      </c>
      <c r="R19" s="223">
        <v>0.10605875671396214</v>
      </c>
    </row>
    <row r="20" spans="2:18" outlineLevel="1">
      <c r="B20" s="63" t="s">
        <v>90</v>
      </c>
      <c r="C20" s="195">
        <v>800</v>
      </c>
      <c r="D20" s="220">
        <v>5.8201058201058142E-2</v>
      </c>
      <c r="E20" s="202">
        <v>922</v>
      </c>
      <c r="F20" s="221">
        <v>0.12165450121654509</v>
      </c>
      <c r="G20" s="195">
        <v>9796</v>
      </c>
      <c r="H20" s="220">
        <v>-3.3639143730886834E-2</v>
      </c>
      <c r="I20" s="202">
        <v>38428</v>
      </c>
      <c r="J20" s="221">
        <v>6.7177650031936542E-2</v>
      </c>
      <c r="K20" s="195">
        <v>9911</v>
      </c>
      <c r="L20" s="220">
        <v>0.34916961611761499</v>
      </c>
      <c r="M20" s="202">
        <v>59857</v>
      </c>
      <c r="N20" s="221">
        <v>8.6925730887960739E-2</v>
      </c>
      <c r="O20" s="195">
        <v>65379</v>
      </c>
      <c r="P20" s="220">
        <v>0.12007880760664724</v>
      </c>
      <c r="Q20" s="202">
        <v>125236</v>
      </c>
      <c r="R20" s="221">
        <v>0.10398448519040904</v>
      </c>
    </row>
    <row r="21" spans="2:18" outlineLevel="1">
      <c r="B21" s="63" t="s">
        <v>89</v>
      </c>
      <c r="C21" s="195">
        <v>558</v>
      </c>
      <c r="D21" s="220">
        <v>-0.20285714285714285</v>
      </c>
      <c r="E21" s="202">
        <v>1403</v>
      </c>
      <c r="F21" s="221">
        <v>0.22854640980735552</v>
      </c>
      <c r="G21" s="195">
        <v>9516</v>
      </c>
      <c r="H21" s="220">
        <v>-2.8384725342046169E-2</v>
      </c>
      <c r="I21" s="202">
        <v>39641</v>
      </c>
      <c r="J21" s="221">
        <v>0.2068010228933268</v>
      </c>
      <c r="K21" s="195">
        <v>6642</v>
      </c>
      <c r="L21" s="220">
        <v>-0.11012861736334401</v>
      </c>
      <c r="M21" s="202">
        <v>57760</v>
      </c>
      <c r="N21" s="221">
        <v>0.11188111188111183</v>
      </c>
      <c r="O21" s="195">
        <v>64695</v>
      </c>
      <c r="P21" s="220">
        <v>9.1567118849969598E-2</v>
      </c>
      <c r="Q21" s="202">
        <v>122455</v>
      </c>
      <c r="R21" s="221">
        <v>0.10105560351028631</v>
      </c>
    </row>
    <row r="22" spans="2:18" outlineLevel="1">
      <c r="B22" s="63" t="s">
        <v>88</v>
      </c>
      <c r="C22" s="195">
        <v>35</v>
      </c>
      <c r="D22" s="220">
        <v>-0.96195652173913038</v>
      </c>
      <c r="E22" s="202">
        <v>555</v>
      </c>
      <c r="F22" s="221">
        <v>0.13729508196721318</v>
      </c>
      <c r="G22" s="195">
        <v>11680</v>
      </c>
      <c r="H22" s="220">
        <v>0.1122750214265309</v>
      </c>
      <c r="I22" s="202">
        <v>52654</v>
      </c>
      <c r="J22" s="221">
        <v>0.23534242075874534</v>
      </c>
      <c r="K22" s="195">
        <v>12965</v>
      </c>
      <c r="L22" s="220">
        <v>0.60497647932656595</v>
      </c>
      <c r="M22" s="202">
        <v>77889</v>
      </c>
      <c r="N22" s="221">
        <v>0.24403449928126508</v>
      </c>
      <c r="O22" s="195">
        <v>76667</v>
      </c>
      <c r="P22" s="220">
        <v>-3.5683739182934215E-2</v>
      </c>
      <c r="Q22" s="202">
        <v>154556</v>
      </c>
      <c r="R22" s="221">
        <v>8.7549432146023509E-2</v>
      </c>
    </row>
    <row r="23" spans="2:18" outlineLevel="1">
      <c r="B23" s="63" t="s">
        <v>87</v>
      </c>
      <c r="C23" s="195">
        <v>835</v>
      </c>
      <c r="D23" s="220">
        <v>0.22613803230543317</v>
      </c>
      <c r="E23" s="202">
        <v>295</v>
      </c>
      <c r="F23" s="221">
        <v>0.46766169154228865</v>
      </c>
      <c r="G23" s="195">
        <v>9639</v>
      </c>
      <c r="H23" s="220">
        <v>0.12290307548928237</v>
      </c>
      <c r="I23" s="202">
        <v>35279</v>
      </c>
      <c r="J23" s="221">
        <v>5.1378334078378884E-2</v>
      </c>
      <c r="K23" s="195">
        <v>7648</v>
      </c>
      <c r="L23" s="220">
        <v>0.17951881554595928</v>
      </c>
      <c r="M23" s="202">
        <v>53696</v>
      </c>
      <c r="N23" s="221">
        <v>8.465811534188461E-2</v>
      </c>
      <c r="O23" s="195">
        <v>61242</v>
      </c>
      <c r="P23" s="220">
        <v>-7.0047832358970497E-2</v>
      </c>
      <c r="Q23" s="202">
        <v>114938</v>
      </c>
      <c r="R23" s="221">
        <v>-3.6581137309292799E-3</v>
      </c>
    </row>
    <row r="24" spans="2:18" outlineLevel="1">
      <c r="B24" s="63" t="s">
        <v>86</v>
      </c>
      <c r="C24" s="195">
        <v>444</v>
      </c>
      <c r="D24" s="220">
        <v>-0.29299363057324845</v>
      </c>
      <c r="E24" s="202">
        <v>235</v>
      </c>
      <c r="F24" s="221">
        <v>1.0434782608695654</v>
      </c>
      <c r="G24" s="195">
        <v>9652</v>
      </c>
      <c r="H24" s="220">
        <v>8.3642079263500646E-2</v>
      </c>
      <c r="I24" s="202">
        <v>35486</v>
      </c>
      <c r="J24" s="221">
        <v>0.28099054219911923</v>
      </c>
      <c r="K24" s="195">
        <v>7282</v>
      </c>
      <c r="L24" s="220">
        <v>0.33223563849249915</v>
      </c>
      <c r="M24" s="202">
        <v>53099</v>
      </c>
      <c r="N24" s="221">
        <v>0.24010929982717544</v>
      </c>
      <c r="O24" s="195">
        <v>71513</v>
      </c>
      <c r="P24" s="220">
        <v>-1.1350125805292155E-2</v>
      </c>
      <c r="Q24" s="202">
        <v>124612</v>
      </c>
      <c r="R24" s="221">
        <v>8.2152285674586656E-2</v>
      </c>
    </row>
    <row r="25" spans="2:18" outlineLevel="1">
      <c r="B25" s="63" t="s">
        <v>85</v>
      </c>
      <c r="C25" s="195">
        <v>913</v>
      </c>
      <c r="D25" s="220">
        <v>0.12438423645320196</v>
      </c>
      <c r="E25" s="202">
        <v>197</v>
      </c>
      <c r="F25" s="221">
        <v>0.27922077922077926</v>
      </c>
      <c r="G25" s="195">
        <v>9646</v>
      </c>
      <c r="H25" s="220">
        <v>3.5978949629470458E-2</v>
      </c>
      <c r="I25" s="202">
        <v>37074</v>
      </c>
      <c r="J25" s="221">
        <v>8.9130434782608736E-2</v>
      </c>
      <c r="K25" s="195">
        <v>9016</v>
      </c>
      <c r="L25" s="220">
        <v>0.62275017998560123</v>
      </c>
      <c r="M25" s="202">
        <v>56846</v>
      </c>
      <c r="N25" s="221">
        <v>0.13981513043129556</v>
      </c>
      <c r="O25" s="195">
        <v>79416</v>
      </c>
      <c r="P25" s="220">
        <v>6.8252132038417068E-2</v>
      </c>
      <c r="Q25" s="202">
        <v>136262</v>
      </c>
      <c r="R25" s="221">
        <v>9.6985066215835358E-2</v>
      </c>
    </row>
    <row r="26" spans="2:18" outlineLevel="1">
      <c r="B26" s="63" t="s">
        <v>84</v>
      </c>
      <c r="C26" s="195">
        <v>754</v>
      </c>
      <c r="D26" s="220">
        <v>-0.29268292682926833</v>
      </c>
      <c r="E26" s="202">
        <v>264</v>
      </c>
      <c r="F26" s="221">
        <v>0.29411764705882359</v>
      </c>
      <c r="G26" s="195">
        <v>6783</v>
      </c>
      <c r="H26" s="220">
        <v>-0.21182895654194744</v>
      </c>
      <c r="I26" s="202">
        <v>35993</v>
      </c>
      <c r="J26" s="221">
        <v>0.25119060034066809</v>
      </c>
      <c r="K26" s="195">
        <v>8141</v>
      </c>
      <c r="L26" s="220">
        <v>0.38570212765957446</v>
      </c>
      <c r="M26" s="202">
        <v>51935</v>
      </c>
      <c r="N26" s="221">
        <v>0.1666067658025967</v>
      </c>
      <c r="O26" s="195">
        <v>68296</v>
      </c>
      <c r="P26" s="220">
        <v>4.407380795866267E-2</v>
      </c>
      <c r="Q26" s="202">
        <v>120231</v>
      </c>
      <c r="R26" s="221">
        <v>9.3695136039879667E-2</v>
      </c>
    </row>
    <row r="27" spans="2:18" outlineLevel="1">
      <c r="B27" s="63" t="s">
        <v>83</v>
      </c>
      <c r="C27" s="195">
        <v>937</v>
      </c>
      <c r="D27" s="220">
        <v>-0.20119352088661546</v>
      </c>
      <c r="E27" s="202">
        <v>246</v>
      </c>
      <c r="F27" s="221">
        <v>-0.12142857142857144</v>
      </c>
      <c r="G27" s="195">
        <v>6995</v>
      </c>
      <c r="H27" s="220">
        <v>-0.10078416248875177</v>
      </c>
      <c r="I27" s="202">
        <v>36201</v>
      </c>
      <c r="J27" s="221">
        <v>3.7248216383484634E-2</v>
      </c>
      <c r="K27" s="195">
        <v>8626</v>
      </c>
      <c r="L27" s="220">
        <v>0.21801750917819818</v>
      </c>
      <c r="M27" s="202">
        <v>53005</v>
      </c>
      <c r="N27" s="221">
        <v>3.4950698037684358E-2</v>
      </c>
      <c r="O27" s="195">
        <v>56469</v>
      </c>
      <c r="P27" s="220">
        <v>-8.5537076322650618E-2</v>
      </c>
      <c r="Q27" s="202">
        <v>109474</v>
      </c>
      <c r="R27" s="221">
        <v>-3.0911955809712621E-2</v>
      </c>
    </row>
    <row r="28" spans="2:18" outlineLevel="1">
      <c r="B28" s="63" t="s">
        <v>82</v>
      </c>
      <c r="C28" s="195">
        <v>898</v>
      </c>
      <c r="D28" s="220">
        <v>-0.19099099099099104</v>
      </c>
      <c r="E28" s="202">
        <v>322</v>
      </c>
      <c r="F28" s="221">
        <v>-8.7818696883852687E-2</v>
      </c>
      <c r="G28" s="195">
        <v>8287</v>
      </c>
      <c r="H28" s="220">
        <v>-0.11765332197614986</v>
      </c>
      <c r="I28" s="202">
        <v>48236</v>
      </c>
      <c r="J28" s="221">
        <v>0.28838911295707681</v>
      </c>
      <c r="K28" s="195">
        <v>10406</v>
      </c>
      <c r="L28" s="220">
        <v>0.19075409085707751</v>
      </c>
      <c r="M28" s="202">
        <v>68149</v>
      </c>
      <c r="N28" s="221">
        <v>0.1949047042940053</v>
      </c>
      <c r="O28" s="195">
        <v>70781</v>
      </c>
      <c r="P28" s="220">
        <v>3.5460889155463304E-2</v>
      </c>
      <c r="Q28" s="202">
        <v>138930</v>
      </c>
      <c r="R28" s="221">
        <v>0.10798309275061801</v>
      </c>
    </row>
    <row r="29" spans="2:18" outlineLevel="1">
      <c r="B29" s="63" t="s">
        <v>81</v>
      </c>
      <c r="C29" s="195">
        <v>752</v>
      </c>
      <c r="D29" s="220">
        <v>-0.32976827094474148</v>
      </c>
      <c r="E29" s="202">
        <v>509</v>
      </c>
      <c r="F29" s="221">
        <v>-0.42420814479638014</v>
      </c>
      <c r="G29" s="195">
        <v>10025</v>
      </c>
      <c r="H29" s="220">
        <v>-8.9546816819544128E-2</v>
      </c>
      <c r="I29" s="202">
        <v>39774</v>
      </c>
      <c r="J29" s="221">
        <v>6.655582966856155E-2</v>
      </c>
      <c r="K29" s="195">
        <v>8391</v>
      </c>
      <c r="L29" s="220">
        <v>0.10889388132681388</v>
      </c>
      <c r="M29" s="202">
        <v>59451</v>
      </c>
      <c r="N29" s="221">
        <v>2.7213352685050873E-2</v>
      </c>
      <c r="O29" s="195">
        <v>65900</v>
      </c>
      <c r="P29" s="220">
        <v>-3.1665564616853992E-2</v>
      </c>
      <c r="Q29" s="202">
        <v>125351</v>
      </c>
      <c r="R29" s="221">
        <v>-4.6056967704536378E-3</v>
      </c>
    </row>
    <row r="30" spans="2:18" outlineLevel="1">
      <c r="B30" s="63" t="s">
        <v>80</v>
      </c>
      <c r="C30" s="195">
        <v>858</v>
      </c>
      <c r="D30" s="220">
        <v>-8.7234042553191449E-2</v>
      </c>
      <c r="E30" s="202">
        <v>537</v>
      </c>
      <c r="F30" s="221">
        <v>-0.24684431977559607</v>
      </c>
      <c r="G30" s="195">
        <v>9393</v>
      </c>
      <c r="H30" s="220">
        <v>-0.15347873107426102</v>
      </c>
      <c r="I30" s="202">
        <v>35323</v>
      </c>
      <c r="J30" s="221">
        <v>1.9864299119387807E-2</v>
      </c>
      <c r="K30" s="195">
        <v>8155</v>
      </c>
      <c r="L30" s="220">
        <v>-0.13667160702943049</v>
      </c>
      <c r="M30" s="202">
        <v>54266</v>
      </c>
      <c r="N30" s="221">
        <v>-4.5117015660742554E-2</v>
      </c>
      <c r="O30" s="195">
        <v>58173</v>
      </c>
      <c r="P30" s="220">
        <v>-7.1682757520146856E-2</v>
      </c>
      <c r="Q30" s="202">
        <v>112439</v>
      </c>
      <c r="R30" s="221">
        <v>-5.9048495752960339E-2</v>
      </c>
    </row>
    <row r="31" spans="2:18" outlineLevel="1">
      <c r="B31" s="63" t="s">
        <v>79</v>
      </c>
      <c r="C31" s="195">
        <v>919</v>
      </c>
      <c r="D31" s="220">
        <v>-0.21986417657045842</v>
      </c>
      <c r="E31" s="202">
        <v>672</v>
      </c>
      <c r="F31" s="221">
        <v>-3.5868005738880937E-2</v>
      </c>
      <c r="G31" s="195">
        <v>11708</v>
      </c>
      <c r="H31" s="220">
        <v>9.4307879241050552E-2</v>
      </c>
      <c r="I31" s="202">
        <v>35347</v>
      </c>
      <c r="J31" s="221">
        <v>0.10321473158551808</v>
      </c>
      <c r="K31" s="195">
        <v>6392</v>
      </c>
      <c r="L31" s="220">
        <v>3.0801483631672344E-2</v>
      </c>
      <c r="M31" s="202">
        <v>55038</v>
      </c>
      <c r="N31" s="221">
        <v>8.3105382269015093E-2</v>
      </c>
      <c r="O31" s="195">
        <v>59779</v>
      </c>
      <c r="P31" s="220">
        <v>-7.1581661179101697E-2</v>
      </c>
      <c r="Q31" s="202">
        <v>114817</v>
      </c>
      <c r="R31" s="221">
        <v>-3.3506071890488931E-3</v>
      </c>
    </row>
    <row r="32" spans="2:18">
      <c r="B32" s="224">
        <v>2010</v>
      </c>
      <c r="C32" s="225">
        <v>8703</v>
      </c>
      <c r="D32" s="226">
        <v>-0.21495580010824467</v>
      </c>
      <c r="E32" s="225">
        <v>6157</v>
      </c>
      <c r="F32" s="226">
        <v>1.7181562861390942E-2</v>
      </c>
      <c r="G32" s="225">
        <v>113120</v>
      </c>
      <c r="H32" s="226">
        <v>-2.3286736834834287E-2</v>
      </c>
      <c r="I32" s="225">
        <v>469436</v>
      </c>
      <c r="J32" s="226">
        <v>0.1398199834406133</v>
      </c>
      <c r="K32" s="225">
        <v>103575</v>
      </c>
      <c r="L32" s="226">
        <v>0.21418690799962481</v>
      </c>
      <c r="M32" s="225">
        <v>700991</v>
      </c>
      <c r="N32" s="226">
        <v>0.11248811717300611</v>
      </c>
      <c r="O32" s="225">
        <v>798310</v>
      </c>
      <c r="P32" s="226">
        <v>-2.4890603797066424E-3</v>
      </c>
      <c r="Q32" s="225">
        <v>1499301</v>
      </c>
      <c r="R32" s="226">
        <v>4.8159517565905752E-2</v>
      </c>
    </row>
    <row r="33" spans="2:18" ht="15" hidden="1" customHeight="1" outlineLevel="1">
      <c r="B33" s="63" t="s">
        <v>90</v>
      </c>
      <c r="C33" s="195">
        <v>756</v>
      </c>
      <c r="D33" s="220">
        <v>-0.45533141210374639</v>
      </c>
      <c r="E33" s="202">
        <v>822</v>
      </c>
      <c r="F33" s="221">
        <v>-0.15432098765432101</v>
      </c>
      <c r="G33" s="195">
        <v>10137</v>
      </c>
      <c r="H33" s="220">
        <v>-0.16209290791866426</v>
      </c>
      <c r="I33" s="202">
        <v>36009</v>
      </c>
      <c r="J33" s="221">
        <v>-9.4249924539692165E-2</v>
      </c>
      <c r="K33" s="195">
        <v>7346</v>
      </c>
      <c r="L33" s="220">
        <v>-8.2781870395804757E-2</v>
      </c>
      <c r="M33" s="202">
        <v>55070</v>
      </c>
      <c r="N33" s="221">
        <v>-0.11495749160278357</v>
      </c>
      <c r="O33" s="195">
        <v>58370</v>
      </c>
      <c r="P33" s="220">
        <v>-0.13782661999084211</v>
      </c>
      <c r="Q33" s="202">
        <v>113440</v>
      </c>
      <c r="R33" s="221">
        <v>-0.12687417259320832</v>
      </c>
    </row>
    <row r="34" spans="2:18" ht="15" hidden="1" customHeight="1" outlineLevel="1">
      <c r="B34" s="63" t="s">
        <v>89</v>
      </c>
      <c r="C34" s="195">
        <v>700</v>
      </c>
      <c r="D34" s="220">
        <v>-0.51590594744121709</v>
      </c>
      <c r="E34" s="202">
        <v>1142</v>
      </c>
      <c r="F34" s="221">
        <v>0.5186170212765957</v>
      </c>
      <c r="G34" s="195">
        <v>9794</v>
      </c>
      <c r="H34" s="220">
        <v>-0.13929167765181472</v>
      </c>
      <c r="I34" s="202">
        <v>32848</v>
      </c>
      <c r="J34" s="221">
        <v>-0.1261273244832265</v>
      </c>
      <c r="K34" s="195">
        <v>7464</v>
      </c>
      <c r="L34" s="220">
        <v>7.9080526239699189E-2</v>
      </c>
      <c r="M34" s="202">
        <v>51948</v>
      </c>
      <c r="N34" s="221">
        <v>-0.10562470946748614</v>
      </c>
      <c r="O34" s="195">
        <v>59268</v>
      </c>
      <c r="P34" s="220">
        <v>-0.16137704639678518</v>
      </c>
      <c r="Q34" s="202">
        <v>111216</v>
      </c>
      <c r="R34" s="221">
        <v>-0.13622666128180438</v>
      </c>
    </row>
    <row r="35" spans="2:18" ht="15" hidden="1" customHeight="1" outlineLevel="1">
      <c r="B35" s="63" t="s">
        <v>88</v>
      </c>
      <c r="C35" s="195">
        <v>920</v>
      </c>
      <c r="D35" s="220">
        <v>-0.41955835962145105</v>
      </c>
      <c r="E35" s="202">
        <v>488</v>
      </c>
      <c r="F35" s="221">
        <v>0.26753246753246751</v>
      </c>
      <c r="G35" s="195">
        <v>10501</v>
      </c>
      <c r="H35" s="220">
        <v>-0.29532948597503694</v>
      </c>
      <c r="I35" s="202">
        <v>42623</v>
      </c>
      <c r="J35" s="221">
        <v>2.341048789857858E-2</v>
      </c>
      <c r="K35" s="195">
        <v>8078</v>
      </c>
      <c r="L35" s="220">
        <v>0.11512976256212037</v>
      </c>
      <c r="M35" s="202">
        <v>62610</v>
      </c>
      <c r="N35" s="221">
        <v>-4.7959369868012858E-2</v>
      </c>
      <c r="O35" s="195">
        <v>79504</v>
      </c>
      <c r="P35" s="220">
        <v>-8.1080456315953731E-2</v>
      </c>
      <c r="Q35" s="202">
        <v>142114</v>
      </c>
      <c r="R35" s="221">
        <v>-6.6776987582330305E-2</v>
      </c>
    </row>
    <row r="36" spans="2:18" ht="15" hidden="1" customHeight="1" outlineLevel="1">
      <c r="B36" s="63" t="s">
        <v>87</v>
      </c>
      <c r="C36" s="195">
        <v>681</v>
      </c>
      <c r="D36" s="220">
        <v>-0.42580101180438445</v>
      </c>
      <c r="E36" s="202">
        <v>201</v>
      </c>
      <c r="F36" s="221">
        <v>-0.31399317406143346</v>
      </c>
      <c r="G36" s="195">
        <v>8584</v>
      </c>
      <c r="H36" s="220">
        <v>-0.28514323784143902</v>
      </c>
      <c r="I36" s="202">
        <v>33555</v>
      </c>
      <c r="J36" s="221">
        <v>-6.061030235162379E-2</v>
      </c>
      <c r="K36" s="195">
        <v>6484</v>
      </c>
      <c r="L36" s="220">
        <v>-8.5214446952595946E-2</v>
      </c>
      <c r="M36" s="202">
        <v>49505</v>
      </c>
      <c r="N36" s="221">
        <v>-0.12061461941557861</v>
      </c>
      <c r="O36" s="195">
        <v>65855</v>
      </c>
      <c r="P36" s="220">
        <v>-7.1611638775818109E-3</v>
      </c>
      <c r="Q36" s="202">
        <v>115360</v>
      </c>
      <c r="R36" s="221">
        <v>-5.9245667686034675E-2</v>
      </c>
    </row>
    <row r="37" spans="2:18" ht="15" hidden="1" customHeight="1" outlineLevel="1">
      <c r="B37" s="63" t="s">
        <v>86</v>
      </c>
      <c r="C37" s="195">
        <v>628</v>
      </c>
      <c r="D37" s="220">
        <v>-0.61018001241464925</v>
      </c>
      <c r="E37" s="202">
        <v>115</v>
      </c>
      <c r="F37" s="221">
        <v>-0.49339207048458145</v>
      </c>
      <c r="G37" s="195">
        <v>8907</v>
      </c>
      <c r="H37" s="220">
        <v>-0.31668584579976988</v>
      </c>
      <c r="I37" s="202">
        <v>27702</v>
      </c>
      <c r="J37" s="221">
        <v>-0.1626262015597606</v>
      </c>
      <c r="K37" s="195">
        <v>5466</v>
      </c>
      <c r="L37" s="220">
        <v>9.8472668810289488E-2</v>
      </c>
      <c r="M37" s="202">
        <v>42818</v>
      </c>
      <c r="N37" s="221">
        <v>-0.19106005932251424</v>
      </c>
      <c r="O37" s="195">
        <v>72334</v>
      </c>
      <c r="P37" s="220">
        <v>-0.18361680755730614</v>
      </c>
      <c r="Q37" s="202">
        <v>115152</v>
      </c>
      <c r="R37" s="221">
        <v>-0.18640044088346264</v>
      </c>
    </row>
    <row r="38" spans="2:18" ht="15" hidden="1" customHeight="1" outlineLevel="1">
      <c r="B38" s="63" t="s">
        <v>85</v>
      </c>
      <c r="C38" s="195">
        <v>812</v>
      </c>
      <c r="D38" s="220">
        <v>-0.38109756097560976</v>
      </c>
      <c r="E38" s="202">
        <v>154</v>
      </c>
      <c r="F38" s="221">
        <v>-0.42105263157894735</v>
      </c>
      <c r="G38" s="195">
        <v>9311</v>
      </c>
      <c r="H38" s="220">
        <v>-0.29328273244781788</v>
      </c>
      <c r="I38" s="202">
        <v>34040</v>
      </c>
      <c r="J38" s="221">
        <v>-3.6976263897926298E-2</v>
      </c>
      <c r="K38" s="195">
        <v>5556</v>
      </c>
      <c r="L38" s="220">
        <v>-0.27220330102174484</v>
      </c>
      <c r="M38" s="202">
        <v>49873</v>
      </c>
      <c r="N38" s="221">
        <v>-0.13615893580905536</v>
      </c>
      <c r="O38" s="195">
        <v>74342</v>
      </c>
      <c r="P38" s="220">
        <v>-8.9202798230890834E-2</v>
      </c>
      <c r="Q38" s="202">
        <v>124215</v>
      </c>
      <c r="R38" s="221">
        <v>-0.10865618519342413</v>
      </c>
    </row>
    <row r="39" spans="2:18" ht="15" hidden="1" customHeight="1" outlineLevel="1">
      <c r="B39" s="63" t="s">
        <v>84</v>
      </c>
      <c r="C39" s="195">
        <v>1066</v>
      </c>
      <c r="D39" s="220">
        <v>-0.11092577147623017</v>
      </c>
      <c r="E39" s="202">
        <v>204</v>
      </c>
      <c r="F39" s="221">
        <v>0.2592592592592593</v>
      </c>
      <c r="G39" s="195">
        <v>8606</v>
      </c>
      <c r="H39" s="220">
        <v>-0.38559291782680094</v>
      </c>
      <c r="I39" s="202">
        <v>28767</v>
      </c>
      <c r="J39" s="221">
        <v>-0.11111454438710877</v>
      </c>
      <c r="K39" s="195">
        <v>5875</v>
      </c>
      <c r="L39" s="220">
        <v>-0.17636338146642372</v>
      </c>
      <c r="M39" s="202">
        <v>44518</v>
      </c>
      <c r="N39" s="221">
        <v>-0.18857538641003213</v>
      </c>
      <c r="O39" s="195">
        <v>65413</v>
      </c>
      <c r="P39" s="220">
        <v>-9.9503035475833168E-2</v>
      </c>
      <c r="Q39" s="202">
        <v>109931</v>
      </c>
      <c r="R39" s="221">
        <v>-0.13782988902395987</v>
      </c>
    </row>
    <row r="40" spans="2:18" ht="15" hidden="1" customHeight="1" outlineLevel="1">
      <c r="B40" s="63" t="s">
        <v>83</v>
      </c>
      <c r="C40" s="195">
        <v>1173</v>
      </c>
      <c r="D40" s="220">
        <v>-0.38522012578616349</v>
      </c>
      <c r="E40" s="202">
        <v>280</v>
      </c>
      <c r="F40" s="221">
        <v>0.11111111111111116</v>
      </c>
      <c r="G40" s="195">
        <v>7779</v>
      </c>
      <c r="H40" s="220">
        <v>-0.46762934574322479</v>
      </c>
      <c r="I40" s="202">
        <v>34901</v>
      </c>
      <c r="J40" s="221">
        <v>-6.6967866117735086E-2</v>
      </c>
      <c r="K40" s="195">
        <v>7082</v>
      </c>
      <c r="L40" s="220">
        <v>-5.7560016846833761E-3</v>
      </c>
      <c r="M40" s="202">
        <v>51215</v>
      </c>
      <c r="N40" s="221">
        <v>-0.16453238935743297</v>
      </c>
      <c r="O40" s="195">
        <v>61751</v>
      </c>
      <c r="P40" s="220">
        <v>-0.14628380246640493</v>
      </c>
      <c r="Q40" s="202">
        <v>112966</v>
      </c>
      <c r="R40" s="221">
        <v>-0.15465491308284629</v>
      </c>
    </row>
    <row r="41" spans="2:18" ht="15" hidden="1" customHeight="1" outlineLevel="1">
      <c r="B41" s="63" t="s">
        <v>82</v>
      </c>
      <c r="C41" s="195">
        <v>1110</v>
      </c>
      <c r="D41" s="220">
        <v>-9.0909090909090939E-2</v>
      </c>
      <c r="E41" s="202">
        <v>353</v>
      </c>
      <c r="F41" s="221">
        <v>-0.30374753451676528</v>
      </c>
      <c r="G41" s="195">
        <v>9392</v>
      </c>
      <c r="H41" s="220">
        <v>-0.35560891938250427</v>
      </c>
      <c r="I41" s="202">
        <v>37439</v>
      </c>
      <c r="J41" s="221">
        <v>-1.935669757451941E-2</v>
      </c>
      <c r="K41" s="195">
        <v>8739</v>
      </c>
      <c r="L41" s="220">
        <v>-0.14172068355922218</v>
      </c>
      <c r="M41" s="202">
        <v>57033</v>
      </c>
      <c r="N41" s="221">
        <v>-0.1179963812381114</v>
      </c>
      <c r="O41" s="195">
        <v>68357</v>
      </c>
      <c r="P41" s="220">
        <v>-0.12004067866429802</v>
      </c>
      <c r="Q41" s="202">
        <v>125390</v>
      </c>
      <c r="R41" s="221">
        <v>-0.11911201657943726</v>
      </c>
    </row>
    <row r="42" spans="2:18" ht="15" hidden="1" customHeight="1" outlineLevel="1">
      <c r="B42" s="63" t="s">
        <v>81</v>
      </c>
      <c r="C42" s="195">
        <v>1122</v>
      </c>
      <c r="D42" s="220">
        <v>-0.24949832775919734</v>
      </c>
      <c r="E42" s="202">
        <v>884</v>
      </c>
      <c r="F42" s="221">
        <v>-0.27481542247744051</v>
      </c>
      <c r="G42" s="195">
        <v>11011</v>
      </c>
      <c r="H42" s="220">
        <v>-0.29093953248760385</v>
      </c>
      <c r="I42" s="202">
        <v>37292</v>
      </c>
      <c r="J42" s="221">
        <v>-0.1360793216883659</v>
      </c>
      <c r="K42" s="195">
        <v>7567</v>
      </c>
      <c r="L42" s="220">
        <v>-0.25580251770259643</v>
      </c>
      <c r="M42" s="202">
        <v>57876</v>
      </c>
      <c r="N42" s="221">
        <v>-0.19141623705939059</v>
      </c>
      <c r="O42" s="195">
        <v>68055</v>
      </c>
      <c r="P42" s="220">
        <v>-0.18094836923817548</v>
      </c>
      <c r="Q42" s="202">
        <v>125931</v>
      </c>
      <c r="R42" s="221">
        <v>-0.18579270303296758</v>
      </c>
    </row>
    <row r="43" spans="2:18" ht="15" hidden="1" customHeight="1" outlineLevel="1">
      <c r="B43" s="63" t="s">
        <v>80</v>
      </c>
      <c r="C43" s="195">
        <v>940</v>
      </c>
      <c r="D43" s="220">
        <v>-0.48209366391184572</v>
      </c>
      <c r="E43" s="202">
        <v>713</v>
      </c>
      <c r="F43" s="221">
        <v>-0.33302151543498593</v>
      </c>
      <c r="G43" s="195">
        <v>11096</v>
      </c>
      <c r="H43" s="220">
        <v>-0.32962783953600772</v>
      </c>
      <c r="I43" s="202">
        <v>34635</v>
      </c>
      <c r="J43" s="221">
        <v>-0.19269497925504642</v>
      </c>
      <c r="K43" s="195">
        <v>9446</v>
      </c>
      <c r="L43" s="220">
        <v>-0.11355105105105101</v>
      </c>
      <c r="M43" s="202">
        <v>56830</v>
      </c>
      <c r="N43" s="221">
        <v>-0.22144285831712196</v>
      </c>
      <c r="O43" s="195">
        <v>62665</v>
      </c>
      <c r="P43" s="220">
        <v>-0.30469564831458185</v>
      </c>
      <c r="Q43" s="202">
        <v>119495</v>
      </c>
      <c r="R43" s="221">
        <v>-0.26744114762138305</v>
      </c>
    </row>
    <row r="44" spans="2:18" ht="15" hidden="1" customHeight="1" outlineLevel="1">
      <c r="B44" s="63" t="s">
        <v>79</v>
      </c>
      <c r="C44" s="195">
        <v>1178</v>
      </c>
      <c r="D44" s="220">
        <v>-9.1750192752505733E-2</v>
      </c>
      <c r="E44" s="202">
        <v>697</v>
      </c>
      <c r="F44" s="221">
        <v>-0.10411311053984573</v>
      </c>
      <c r="G44" s="195">
        <v>10699</v>
      </c>
      <c r="H44" s="220">
        <v>-0.30956375838926176</v>
      </c>
      <c r="I44" s="202">
        <v>32040</v>
      </c>
      <c r="J44" s="221">
        <v>-0.13585241524395175</v>
      </c>
      <c r="K44" s="195">
        <v>6201</v>
      </c>
      <c r="L44" s="220">
        <v>-0.14196762141967623</v>
      </c>
      <c r="M44" s="202">
        <v>50815</v>
      </c>
      <c r="N44" s="221">
        <v>-0.17874747474747477</v>
      </c>
      <c r="O44" s="195">
        <v>64388</v>
      </c>
      <c r="P44" s="220">
        <v>-0.10206813839653028</v>
      </c>
      <c r="Q44" s="202">
        <v>115203</v>
      </c>
      <c r="R44" s="221">
        <v>-0.137585902292225</v>
      </c>
    </row>
    <row r="45" spans="2:18" collapsed="1">
      <c r="B45" s="227">
        <v>2009</v>
      </c>
      <c r="C45" s="228">
        <v>11086</v>
      </c>
      <c r="D45" s="229">
        <v>-0.36517207810799979</v>
      </c>
      <c r="E45" s="228">
        <v>6053</v>
      </c>
      <c r="F45" s="229">
        <v>-0.12045916884626562</v>
      </c>
      <c r="G45" s="228">
        <v>115817</v>
      </c>
      <c r="H45" s="229">
        <v>-0.30800989436451409</v>
      </c>
      <c r="I45" s="228">
        <v>411851</v>
      </c>
      <c r="J45" s="229">
        <v>-9.3306533636847933E-2</v>
      </c>
      <c r="K45" s="228">
        <v>85304</v>
      </c>
      <c r="L45" s="229">
        <v>-9.5944127091789677E-2</v>
      </c>
      <c r="M45" s="228">
        <v>630111</v>
      </c>
      <c r="N45" s="229">
        <v>-0.14884831096414441</v>
      </c>
      <c r="O45" s="228">
        <v>800302</v>
      </c>
      <c r="P45" s="229">
        <v>-0.13855894392735624</v>
      </c>
      <c r="Q45" s="228">
        <v>1430413</v>
      </c>
      <c r="R45" s="229">
        <v>-0.14312200516254714</v>
      </c>
    </row>
    <row r="46" spans="2:18" ht="15" hidden="1" customHeight="1" outlineLevel="1">
      <c r="B46" s="63" t="s">
        <v>90</v>
      </c>
      <c r="C46" s="195">
        <v>1388</v>
      </c>
      <c r="D46" s="220">
        <v>0.13213703099510599</v>
      </c>
      <c r="E46" s="202">
        <v>972</v>
      </c>
      <c r="F46" s="221">
        <v>0</v>
      </c>
      <c r="G46" s="195">
        <v>12098</v>
      </c>
      <c r="H46" s="220">
        <v>-0.20948771562990065</v>
      </c>
      <c r="I46" s="202">
        <v>39756</v>
      </c>
      <c r="J46" s="221">
        <v>-6.820419069047956E-2</v>
      </c>
      <c r="K46" s="195">
        <v>8009</v>
      </c>
      <c r="L46" s="220">
        <v>-0.2148808940299971</v>
      </c>
      <c r="M46" s="202">
        <v>62223</v>
      </c>
      <c r="N46" s="221">
        <v>-0.11576120166550607</v>
      </c>
      <c r="O46" s="195">
        <v>67701</v>
      </c>
      <c r="P46" s="220">
        <v>-8.5554129803471324E-2</v>
      </c>
      <c r="Q46" s="202">
        <v>129924</v>
      </c>
      <c r="R46" s="221">
        <v>-0.10027423063073049</v>
      </c>
    </row>
    <row r="47" spans="2:18" ht="15" hidden="1" customHeight="1" outlineLevel="1">
      <c r="B47" s="63" t="s">
        <v>89</v>
      </c>
      <c r="C47" s="195">
        <v>1446</v>
      </c>
      <c r="D47" s="220">
        <v>-0.22341568206229856</v>
      </c>
      <c r="E47" s="202">
        <v>752</v>
      </c>
      <c r="F47" s="221">
        <v>-2.8423772609819098E-2</v>
      </c>
      <c r="G47" s="195">
        <v>11379</v>
      </c>
      <c r="H47" s="220">
        <v>-0.36621365712376075</v>
      </c>
      <c r="I47" s="202">
        <v>37589</v>
      </c>
      <c r="J47" s="221">
        <v>-0.16307082581880528</v>
      </c>
      <c r="K47" s="195">
        <v>6917</v>
      </c>
      <c r="L47" s="220">
        <v>-0.35601899264500514</v>
      </c>
      <c r="M47" s="202">
        <v>58083</v>
      </c>
      <c r="N47" s="221">
        <v>-0.2381957924557998</v>
      </c>
      <c r="O47" s="195">
        <v>70673</v>
      </c>
      <c r="P47" s="220">
        <v>-0.18753592532131602</v>
      </c>
      <c r="Q47" s="202">
        <v>128756</v>
      </c>
      <c r="R47" s="221">
        <v>-0.21119892176683208</v>
      </c>
    </row>
    <row r="48" spans="2:18" ht="15" hidden="1" customHeight="1" outlineLevel="1">
      <c r="B48" s="63" t="s">
        <v>88</v>
      </c>
      <c r="C48" s="195">
        <v>1585</v>
      </c>
      <c r="D48" s="220">
        <v>0.29918032786885251</v>
      </c>
      <c r="E48" s="202">
        <v>385</v>
      </c>
      <c r="F48" s="221">
        <v>6.0606060606060552E-2</v>
      </c>
      <c r="G48" s="195">
        <v>14902</v>
      </c>
      <c r="H48" s="220">
        <v>-0.16238547580237195</v>
      </c>
      <c r="I48" s="202">
        <v>41648</v>
      </c>
      <c r="J48" s="221">
        <v>-9.5080827394402934E-2</v>
      </c>
      <c r="K48" s="195">
        <v>7244</v>
      </c>
      <c r="L48" s="220">
        <v>-0.34270937301515292</v>
      </c>
      <c r="M48" s="202">
        <v>65764</v>
      </c>
      <c r="N48" s="221">
        <v>-0.13942867611457888</v>
      </c>
      <c r="O48" s="195">
        <v>86519</v>
      </c>
      <c r="P48" s="220">
        <v>-2.6815743000798586E-2</v>
      </c>
      <c r="Q48" s="202">
        <v>152283</v>
      </c>
      <c r="R48" s="221">
        <v>-7.8870325788461315E-2</v>
      </c>
    </row>
    <row r="49" spans="2:18" ht="15" hidden="1" customHeight="1" outlineLevel="1">
      <c r="B49" s="63" t="s">
        <v>87</v>
      </c>
      <c r="C49" s="195">
        <v>1186</v>
      </c>
      <c r="D49" s="220">
        <v>-0.12858192505510657</v>
      </c>
      <c r="E49" s="202">
        <v>293</v>
      </c>
      <c r="F49" s="221">
        <v>0.29646017699115035</v>
      </c>
      <c r="G49" s="195">
        <v>12008</v>
      </c>
      <c r="H49" s="220">
        <v>-0.13884107860011474</v>
      </c>
      <c r="I49" s="202">
        <v>35720</v>
      </c>
      <c r="J49" s="221">
        <v>6.3158521340555884E-2</v>
      </c>
      <c r="K49" s="195">
        <v>7088</v>
      </c>
      <c r="L49" s="220">
        <v>9.9743516671415566E-3</v>
      </c>
      <c r="M49" s="202">
        <v>56295</v>
      </c>
      <c r="N49" s="221">
        <v>2.6359378061160399E-3</v>
      </c>
      <c r="O49" s="195">
        <v>66330</v>
      </c>
      <c r="P49" s="220">
        <v>-6.9405277999915804E-2</v>
      </c>
      <c r="Q49" s="202">
        <v>122625</v>
      </c>
      <c r="R49" s="221">
        <v>-3.7661664992466148E-2</v>
      </c>
    </row>
    <row r="50" spans="2:18" ht="15" hidden="1" customHeight="1" outlineLevel="1">
      <c r="B50" s="63" t="s">
        <v>86</v>
      </c>
      <c r="C50" s="195">
        <v>1611</v>
      </c>
      <c r="D50" s="220">
        <v>5.1566579634464649E-2</v>
      </c>
      <c r="E50" s="202">
        <v>227</v>
      </c>
      <c r="F50" s="221">
        <v>-0.1098039215686275</v>
      </c>
      <c r="G50" s="195">
        <v>13035</v>
      </c>
      <c r="H50" s="220">
        <v>-0.18485398036395473</v>
      </c>
      <c r="I50" s="202">
        <v>33082</v>
      </c>
      <c r="J50" s="221">
        <v>9.145496535796771E-2</v>
      </c>
      <c r="K50" s="195">
        <v>4976</v>
      </c>
      <c r="L50" s="220">
        <v>-7.9030168424949143E-2</v>
      </c>
      <c r="M50" s="202">
        <v>52931</v>
      </c>
      <c r="N50" s="221">
        <v>-1.0469050868370355E-2</v>
      </c>
      <c r="O50" s="195">
        <v>88603</v>
      </c>
      <c r="P50" s="220">
        <v>-3.4478625213856806E-2</v>
      </c>
      <c r="Q50" s="202">
        <v>141534</v>
      </c>
      <c r="R50" s="221">
        <v>-2.5637142188382089E-2</v>
      </c>
    </row>
    <row r="51" spans="2:18" ht="15" hidden="1" customHeight="1" outlineLevel="1">
      <c r="B51" s="63" t="s">
        <v>85</v>
      </c>
      <c r="C51" s="195">
        <v>1312</v>
      </c>
      <c r="D51" s="220">
        <v>0.16415261756876665</v>
      </c>
      <c r="E51" s="202">
        <v>266</v>
      </c>
      <c r="F51" s="221">
        <v>3.90625E-2</v>
      </c>
      <c r="G51" s="195">
        <v>13175</v>
      </c>
      <c r="H51" s="220">
        <v>-5.4878048780487854E-2</v>
      </c>
      <c r="I51" s="202">
        <v>35347</v>
      </c>
      <c r="J51" s="221">
        <v>0.12273290347171484</v>
      </c>
      <c r="K51" s="195">
        <v>7634</v>
      </c>
      <c r="L51" s="220">
        <v>0.30028955884857766</v>
      </c>
      <c r="M51" s="202">
        <v>57734</v>
      </c>
      <c r="N51" s="221">
        <v>9.6000151868937067E-2</v>
      </c>
      <c r="O51" s="195">
        <v>81623</v>
      </c>
      <c r="P51" s="220">
        <v>7.7175849554602438E-2</v>
      </c>
      <c r="Q51" s="202">
        <v>139357</v>
      </c>
      <c r="R51" s="221">
        <v>8.4895525176719611E-2</v>
      </c>
    </row>
    <row r="52" spans="2:18" ht="15" hidden="1" customHeight="1" outlineLevel="1">
      <c r="B52" s="63" t="s">
        <v>84</v>
      </c>
      <c r="C52" s="195">
        <v>1199</v>
      </c>
      <c r="D52" s="220">
        <v>-0.26979293544457983</v>
      </c>
      <c r="E52" s="202">
        <v>162</v>
      </c>
      <c r="F52" s="221">
        <v>5.8823529411764719E-2</v>
      </c>
      <c r="G52" s="195">
        <v>14007</v>
      </c>
      <c r="H52" s="220">
        <v>-5.0244100895036614E-2</v>
      </c>
      <c r="I52" s="202">
        <v>32363</v>
      </c>
      <c r="J52" s="221">
        <v>-9.3524172315276433E-2</v>
      </c>
      <c r="K52" s="195">
        <v>7133</v>
      </c>
      <c r="L52" s="220">
        <v>0.21350799591697855</v>
      </c>
      <c r="M52" s="202">
        <v>54864</v>
      </c>
      <c r="N52" s="221">
        <v>-5.6070746520310411E-2</v>
      </c>
      <c r="O52" s="195">
        <v>72641</v>
      </c>
      <c r="P52" s="220">
        <v>-6.8955793952910072E-2</v>
      </c>
      <c r="Q52" s="202">
        <v>127505</v>
      </c>
      <c r="R52" s="221">
        <v>-6.3454871312727645E-2</v>
      </c>
    </row>
    <row r="53" spans="2:18" ht="15" hidden="1" customHeight="1" outlineLevel="1">
      <c r="B53" s="63" t="s">
        <v>83</v>
      </c>
      <c r="C53" s="195">
        <v>1908</v>
      </c>
      <c r="D53" s="220">
        <v>0.66783216783216792</v>
      </c>
      <c r="E53" s="202">
        <v>252</v>
      </c>
      <c r="F53" s="221">
        <v>-3.4482758620689613E-2</v>
      </c>
      <c r="G53" s="195">
        <v>14612</v>
      </c>
      <c r="H53" s="220">
        <v>0.12124002455494165</v>
      </c>
      <c r="I53" s="202">
        <v>37406</v>
      </c>
      <c r="J53" s="221">
        <v>0.11049756560978508</v>
      </c>
      <c r="K53" s="195">
        <v>7123</v>
      </c>
      <c r="L53" s="220">
        <v>0.11349069876504614</v>
      </c>
      <c r="M53" s="202">
        <v>61301</v>
      </c>
      <c r="N53" s="221">
        <v>0.12441762353718033</v>
      </c>
      <c r="O53" s="195">
        <v>72332</v>
      </c>
      <c r="P53" s="220">
        <v>3.2576730906495266E-2</v>
      </c>
      <c r="Q53" s="202">
        <v>133633</v>
      </c>
      <c r="R53" s="221">
        <v>7.2771498298118242E-2</v>
      </c>
    </row>
    <row r="54" spans="2:18" ht="15" hidden="1" customHeight="1" outlineLevel="1">
      <c r="B54" s="63" t="s">
        <v>82</v>
      </c>
      <c r="C54" s="195">
        <v>1221</v>
      </c>
      <c r="D54" s="220">
        <v>-1.6908212560386437E-2</v>
      </c>
      <c r="E54" s="202">
        <v>507</v>
      </c>
      <c r="F54" s="221">
        <v>-0.390625</v>
      </c>
      <c r="G54" s="195">
        <v>14575</v>
      </c>
      <c r="H54" s="220">
        <v>0.21427976339248511</v>
      </c>
      <c r="I54" s="202">
        <v>38178</v>
      </c>
      <c r="J54" s="221">
        <v>5.8588659365035323E-2</v>
      </c>
      <c r="K54" s="195">
        <v>10182</v>
      </c>
      <c r="L54" s="220">
        <v>0.1775182144096219</v>
      </c>
      <c r="M54" s="202">
        <v>64663</v>
      </c>
      <c r="N54" s="221">
        <v>9.9916651074180463E-2</v>
      </c>
      <c r="O54" s="195">
        <v>77682</v>
      </c>
      <c r="P54" s="220">
        <v>3.8002084502525513E-2</v>
      </c>
      <c r="Q54" s="202">
        <v>142345</v>
      </c>
      <c r="R54" s="221">
        <v>6.5241306023483325E-2</v>
      </c>
    </row>
    <row r="55" spans="2:18" ht="15" hidden="1" customHeight="1" outlineLevel="1">
      <c r="B55" s="63" t="s">
        <v>81</v>
      </c>
      <c r="C55" s="195">
        <v>1495</v>
      </c>
      <c r="D55" s="220">
        <v>-5.0190597204574305E-2</v>
      </c>
      <c r="E55" s="202">
        <v>1219</v>
      </c>
      <c r="F55" s="221">
        <v>-2.7910685805422664E-2</v>
      </c>
      <c r="G55" s="195">
        <v>15529</v>
      </c>
      <c r="H55" s="220">
        <v>-0.1636686772942697</v>
      </c>
      <c r="I55" s="202">
        <v>43166</v>
      </c>
      <c r="J55" s="221">
        <v>-4.079818674725566E-2</v>
      </c>
      <c r="K55" s="195">
        <v>10168</v>
      </c>
      <c r="L55" s="220">
        <v>5.04132231404959E-2</v>
      </c>
      <c r="M55" s="202">
        <v>71577</v>
      </c>
      <c r="N55" s="221">
        <v>-5.9162964326086365E-2</v>
      </c>
      <c r="O55" s="195">
        <v>83090</v>
      </c>
      <c r="P55" s="220">
        <v>-0.17492502929319009</v>
      </c>
      <c r="Q55" s="202">
        <v>154667</v>
      </c>
      <c r="R55" s="221">
        <v>-0.12510747578966419</v>
      </c>
    </row>
    <row r="56" spans="2:18" ht="15" hidden="1" customHeight="1" outlineLevel="1">
      <c r="B56" s="63" t="s">
        <v>80</v>
      </c>
      <c r="C56" s="195">
        <v>1815</v>
      </c>
      <c r="D56" s="220">
        <v>0.25518672199170123</v>
      </c>
      <c r="E56" s="202">
        <v>1069</v>
      </c>
      <c r="F56" s="221">
        <v>-0.16025137470542028</v>
      </c>
      <c r="G56" s="195">
        <v>16552</v>
      </c>
      <c r="H56" s="220">
        <v>1.1921501497829778E-2</v>
      </c>
      <c r="I56" s="202">
        <v>42902</v>
      </c>
      <c r="J56" s="221">
        <v>0.11234411055510907</v>
      </c>
      <c r="K56" s="195">
        <v>10656</v>
      </c>
      <c r="L56" s="220">
        <v>4.3682664054848219E-2</v>
      </c>
      <c r="M56" s="202">
        <v>72994</v>
      </c>
      <c r="N56" s="221">
        <v>7.5735023211259245E-2</v>
      </c>
      <c r="O56" s="195">
        <v>90126</v>
      </c>
      <c r="P56" s="220">
        <v>8.2841729644002937E-2</v>
      </c>
      <c r="Q56" s="202">
        <v>163120</v>
      </c>
      <c r="R56" s="221">
        <v>7.9650000661874776E-2</v>
      </c>
    </row>
    <row r="57" spans="2:18" ht="15" hidden="1" customHeight="1" outlineLevel="1">
      <c r="B57" s="63" t="s">
        <v>79</v>
      </c>
      <c r="C57" s="195">
        <v>1297</v>
      </c>
      <c r="D57" s="220">
        <v>-0.11285909712722297</v>
      </c>
      <c r="E57" s="202">
        <v>778</v>
      </c>
      <c r="F57" s="221">
        <v>-3.2338308457711462E-2</v>
      </c>
      <c r="G57" s="195">
        <v>15496</v>
      </c>
      <c r="H57" s="220">
        <v>-1.9054250807115314E-2</v>
      </c>
      <c r="I57" s="202">
        <v>37077</v>
      </c>
      <c r="J57" s="221">
        <v>-2.8736836590349424E-2</v>
      </c>
      <c r="K57" s="195">
        <v>7227</v>
      </c>
      <c r="L57" s="220">
        <v>-0.18163288415807954</v>
      </c>
      <c r="M57" s="202">
        <v>61875</v>
      </c>
      <c r="N57" s="221">
        <v>-4.9071740333189839E-2</v>
      </c>
      <c r="O57" s="195">
        <v>71707</v>
      </c>
      <c r="P57" s="220">
        <v>-2.2732538330494045E-2</v>
      </c>
      <c r="Q57" s="202">
        <v>133582</v>
      </c>
      <c r="R57" s="221">
        <v>-3.5111923318622118E-2</v>
      </c>
    </row>
    <row r="58" spans="2:18" collapsed="1">
      <c r="B58" s="227">
        <v>2008</v>
      </c>
      <c r="C58" s="228">
        <v>17463</v>
      </c>
      <c r="D58" s="229">
        <v>3.711842261551257E-2</v>
      </c>
      <c r="E58" s="228">
        <v>6882</v>
      </c>
      <c r="F58" s="229">
        <v>-7.2881584265121924E-2</v>
      </c>
      <c r="G58" s="228">
        <v>167368</v>
      </c>
      <c r="H58" s="229">
        <v>-9.7401161630597199E-2</v>
      </c>
      <c r="I58" s="228">
        <v>454234</v>
      </c>
      <c r="J58" s="229">
        <v>-4.2876871478989553E-3</v>
      </c>
      <c r="K58" s="228">
        <v>94357</v>
      </c>
      <c r="L58" s="229">
        <v>-5.5466575907425542E-2</v>
      </c>
      <c r="M58" s="228">
        <v>740304</v>
      </c>
      <c r="N58" s="229">
        <v>-3.326551559329205E-2</v>
      </c>
      <c r="O58" s="228">
        <v>929027</v>
      </c>
      <c r="P58" s="229">
        <v>-4.1216185534240668E-2</v>
      </c>
      <c r="Q58" s="228">
        <v>1669331</v>
      </c>
      <c r="R58" s="229">
        <v>-3.7706471625175375E-2</v>
      </c>
    </row>
    <row r="59" spans="2:18" ht="15" hidden="1" customHeight="1" outlineLevel="1">
      <c r="B59" s="63" t="s">
        <v>90</v>
      </c>
      <c r="C59" s="195">
        <v>1226</v>
      </c>
      <c r="D59" s="220">
        <v>-0.27924750146972366</v>
      </c>
      <c r="E59" s="202">
        <v>972</v>
      </c>
      <c r="F59" s="221">
        <v>0.26397919375812751</v>
      </c>
      <c r="G59" s="195">
        <v>15304</v>
      </c>
      <c r="H59" s="220">
        <v>-0.16590364072378461</v>
      </c>
      <c r="I59" s="202">
        <v>42666</v>
      </c>
      <c r="J59" s="221">
        <v>-6.8671963677639059E-2</v>
      </c>
      <c r="K59" s="195">
        <v>10201</v>
      </c>
      <c r="L59" s="220">
        <v>4.0069331158238075E-2</v>
      </c>
      <c r="M59" s="202">
        <v>70369</v>
      </c>
      <c r="N59" s="221">
        <v>-7.9397681781313012E-2</v>
      </c>
      <c r="O59" s="195">
        <v>74035</v>
      </c>
      <c r="P59" s="220">
        <v>-0.16930344239486561</v>
      </c>
      <c r="Q59" s="202">
        <v>144404</v>
      </c>
      <c r="R59" s="221">
        <v>-0.12779502542854038</v>
      </c>
    </row>
    <row r="60" spans="2:18" ht="15" hidden="1" customHeight="1" outlineLevel="1">
      <c r="B60" s="63" t="s">
        <v>89</v>
      </c>
      <c r="C60" s="195">
        <v>1862</v>
      </c>
      <c r="D60" s="220">
        <v>0.3271560940841054</v>
      </c>
      <c r="E60" s="202">
        <v>774</v>
      </c>
      <c r="F60" s="221">
        <v>0.32081911262798646</v>
      </c>
      <c r="G60" s="195">
        <v>17954</v>
      </c>
      <c r="H60" s="220">
        <v>1.3434183788665566E-2</v>
      </c>
      <c r="I60" s="202">
        <v>44913</v>
      </c>
      <c r="J60" s="221">
        <v>8.5825496216425323E-2</v>
      </c>
      <c r="K60" s="195">
        <v>10741</v>
      </c>
      <c r="L60" s="220">
        <v>0.34329664832416218</v>
      </c>
      <c r="M60" s="202">
        <v>76244</v>
      </c>
      <c r="N60" s="221">
        <v>0.10396154291671489</v>
      </c>
      <c r="O60" s="195">
        <v>86986</v>
      </c>
      <c r="P60" s="220">
        <v>4.9187050706807511E-2</v>
      </c>
      <c r="Q60" s="202">
        <v>163230</v>
      </c>
      <c r="R60" s="221">
        <v>7.4079435685521E-2</v>
      </c>
    </row>
    <row r="61" spans="2:18" ht="15" hidden="1" customHeight="1" outlineLevel="1">
      <c r="B61" s="63" t="s">
        <v>88</v>
      </c>
      <c r="C61" s="195">
        <v>1220</v>
      </c>
      <c r="D61" s="220">
        <v>-7.785336356764927E-2</v>
      </c>
      <c r="E61" s="202">
        <v>363</v>
      </c>
      <c r="F61" s="221">
        <v>-0.28823529411764703</v>
      </c>
      <c r="G61" s="195">
        <v>17791</v>
      </c>
      <c r="H61" s="220">
        <v>-5.6030137422401483E-2</v>
      </c>
      <c r="I61" s="202">
        <v>46024</v>
      </c>
      <c r="J61" s="221">
        <v>-4.9542572744357027E-2</v>
      </c>
      <c r="K61" s="195">
        <v>11021</v>
      </c>
      <c r="L61" s="220">
        <v>0.14909811281409646</v>
      </c>
      <c r="M61" s="202">
        <v>76419</v>
      </c>
      <c r="N61" s="221">
        <v>-2.8909446717665932E-2</v>
      </c>
      <c r="O61" s="195">
        <v>88903</v>
      </c>
      <c r="P61" s="220">
        <v>-0.14934313134502586</v>
      </c>
      <c r="Q61" s="202">
        <v>165322</v>
      </c>
      <c r="R61" s="221">
        <v>-9.7611964738953616E-2</v>
      </c>
    </row>
    <row r="62" spans="2:18" ht="15" hidden="1" customHeight="1" outlineLevel="1">
      <c r="B62" s="63" t="s">
        <v>87</v>
      </c>
      <c r="C62" s="195">
        <v>1361</v>
      </c>
      <c r="D62" s="220">
        <v>-7.8537576167907908E-2</v>
      </c>
      <c r="E62" s="202">
        <v>226</v>
      </c>
      <c r="F62" s="221">
        <v>-0.47319347319347316</v>
      </c>
      <c r="G62" s="195">
        <v>13944</v>
      </c>
      <c r="H62" s="220">
        <v>-0.15690186831126429</v>
      </c>
      <c r="I62" s="202">
        <v>33598</v>
      </c>
      <c r="J62" s="221">
        <v>-0.19035110971877489</v>
      </c>
      <c r="K62" s="195">
        <v>7018</v>
      </c>
      <c r="L62" s="220">
        <v>-0.16002393776181922</v>
      </c>
      <c r="M62" s="202">
        <v>56147</v>
      </c>
      <c r="N62" s="221">
        <v>-0.17789946849788429</v>
      </c>
      <c r="O62" s="195">
        <v>71277</v>
      </c>
      <c r="P62" s="220">
        <v>-0.28005211963273835</v>
      </c>
      <c r="Q62" s="202">
        <v>127424</v>
      </c>
      <c r="R62" s="221">
        <v>-0.23835026897788403</v>
      </c>
    </row>
    <row r="63" spans="2:18" ht="15" hidden="1" customHeight="1" outlineLevel="1">
      <c r="B63" s="63" t="s">
        <v>86</v>
      </c>
      <c r="C63" s="195">
        <v>1532</v>
      </c>
      <c r="D63" s="220">
        <v>0.62805526036131765</v>
      </c>
      <c r="E63" s="202">
        <v>255</v>
      </c>
      <c r="F63" s="221">
        <v>-0.13851351351351349</v>
      </c>
      <c r="G63" s="195">
        <v>15991</v>
      </c>
      <c r="H63" s="220">
        <v>-1.0519151042633457E-2</v>
      </c>
      <c r="I63" s="202">
        <v>30310</v>
      </c>
      <c r="J63" s="221">
        <v>-7.9842137219186426E-2</v>
      </c>
      <c r="K63" s="195">
        <v>5403</v>
      </c>
      <c r="L63" s="220">
        <v>9.3724696356275228E-2</v>
      </c>
      <c r="M63" s="202">
        <v>53491</v>
      </c>
      <c r="N63" s="221">
        <v>-3.2327508231122737E-2</v>
      </c>
      <c r="O63" s="195">
        <v>91767</v>
      </c>
      <c r="P63" s="220">
        <v>-0.12174603782252502</v>
      </c>
      <c r="Q63" s="202">
        <v>145258</v>
      </c>
      <c r="R63" s="221">
        <v>-9.0807806416884684E-2</v>
      </c>
    </row>
    <row r="64" spans="2:18" ht="15" hidden="1" customHeight="1" outlineLevel="1">
      <c r="B64" s="63" t="s">
        <v>85</v>
      </c>
      <c r="C64" s="195">
        <v>1127</v>
      </c>
      <c r="D64" s="220">
        <v>0.96</v>
      </c>
      <c r="E64" s="202">
        <v>256</v>
      </c>
      <c r="F64" s="221">
        <v>-0.26224783861671475</v>
      </c>
      <c r="G64" s="195">
        <v>13940</v>
      </c>
      <c r="H64" s="220">
        <v>-0.16024096385542164</v>
      </c>
      <c r="I64" s="202">
        <v>31483</v>
      </c>
      <c r="J64" s="221">
        <v>-3.0427150380339385E-2</v>
      </c>
      <c r="K64" s="195">
        <v>5871</v>
      </c>
      <c r="L64" s="220">
        <v>-4.5210603350138268E-2</v>
      </c>
      <c r="M64" s="202">
        <v>52677</v>
      </c>
      <c r="N64" s="221">
        <v>-6.1718499519076597E-2</v>
      </c>
      <c r="O64" s="195">
        <v>75775</v>
      </c>
      <c r="P64" s="220">
        <v>-0.19935969907969953</v>
      </c>
      <c r="Q64" s="202">
        <v>128452</v>
      </c>
      <c r="R64" s="221">
        <v>-0.14811154955731676</v>
      </c>
    </row>
    <row r="65" spans="2:18" ht="15" hidden="1" customHeight="1" outlineLevel="1">
      <c r="B65" s="63" t="s">
        <v>84</v>
      </c>
      <c r="C65" s="195">
        <v>1642</v>
      </c>
      <c r="D65" s="220">
        <v>1.2040268456375838</v>
      </c>
      <c r="E65" s="202">
        <v>153</v>
      </c>
      <c r="F65" s="221">
        <v>-0.5473372781065089</v>
      </c>
      <c r="G65" s="195">
        <v>14748</v>
      </c>
      <c r="H65" s="220">
        <v>-0.13282765919915329</v>
      </c>
      <c r="I65" s="202">
        <v>35702</v>
      </c>
      <c r="J65" s="221">
        <v>-4.6293575530920283E-2</v>
      </c>
      <c r="K65" s="195">
        <v>5878</v>
      </c>
      <c r="L65" s="220">
        <v>-0.11047215496368035</v>
      </c>
      <c r="M65" s="202">
        <v>58123</v>
      </c>
      <c r="N65" s="221">
        <v>-6.45389728485668E-2</v>
      </c>
      <c r="O65" s="195">
        <v>78021</v>
      </c>
      <c r="P65" s="220">
        <v>-0.19146709224120961</v>
      </c>
      <c r="Q65" s="202">
        <v>136144</v>
      </c>
      <c r="R65" s="221">
        <v>-0.14175124503561742</v>
      </c>
    </row>
    <row r="66" spans="2:18" ht="15" hidden="1" customHeight="1" outlineLevel="1">
      <c r="B66" s="63" t="s">
        <v>83</v>
      </c>
      <c r="C66" s="195">
        <v>1144</v>
      </c>
      <c r="D66" s="220">
        <v>0.77089783281733748</v>
      </c>
      <c r="E66" s="202">
        <v>261</v>
      </c>
      <c r="F66" s="221">
        <v>7.8512396694214948E-2</v>
      </c>
      <c r="G66" s="195">
        <v>13032</v>
      </c>
      <c r="H66" s="220">
        <v>-0.11856611430503894</v>
      </c>
      <c r="I66" s="202">
        <v>33684</v>
      </c>
      <c r="J66" s="221">
        <v>-0.10467279783105632</v>
      </c>
      <c r="K66" s="195">
        <v>6397</v>
      </c>
      <c r="L66" s="220">
        <v>-0.25934931110339243</v>
      </c>
      <c r="M66" s="202">
        <v>54518</v>
      </c>
      <c r="N66" s="221">
        <v>-0.11971194213007819</v>
      </c>
      <c r="O66" s="195">
        <v>70050</v>
      </c>
      <c r="P66" s="220">
        <v>-0.11925567360281641</v>
      </c>
      <c r="Q66" s="202">
        <v>124568</v>
      </c>
      <c r="R66" s="221">
        <v>-0.1194554206988202</v>
      </c>
    </row>
    <row r="67" spans="2:18" ht="15" hidden="1" customHeight="1" outlineLevel="1">
      <c r="B67" s="63" t="s">
        <v>82</v>
      </c>
      <c r="C67" s="195">
        <v>1242</v>
      </c>
      <c r="D67" s="220">
        <v>1.14878892733564</v>
      </c>
      <c r="E67" s="202">
        <v>832</v>
      </c>
      <c r="F67" s="221">
        <v>0.67741935483870974</v>
      </c>
      <c r="G67" s="195">
        <v>12003</v>
      </c>
      <c r="H67" s="220">
        <v>-0.1862924547488306</v>
      </c>
      <c r="I67" s="202">
        <v>36065</v>
      </c>
      <c r="J67" s="221">
        <v>-6.8015608445099129E-2</v>
      </c>
      <c r="K67" s="195">
        <v>8647</v>
      </c>
      <c r="L67" s="220">
        <v>-4.9048718794677204E-2</v>
      </c>
      <c r="M67" s="202">
        <v>58789</v>
      </c>
      <c r="N67" s="221">
        <v>-7.5862611019413606E-2</v>
      </c>
      <c r="O67" s="195">
        <v>74838</v>
      </c>
      <c r="P67" s="220">
        <v>-0.13991173631223275</v>
      </c>
      <c r="Q67" s="202">
        <v>133627</v>
      </c>
      <c r="R67" s="221">
        <v>-0.11286157196252999</v>
      </c>
    </row>
    <row r="68" spans="2:18" ht="15" hidden="1" customHeight="1" outlineLevel="1">
      <c r="B68" s="63" t="s">
        <v>81</v>
      </c>
      <c r="C68" s="195">
        <v>1574</v>
      </c>
      <c r="D68" s="220">
        <v>0.70162162162162156</v>
      </c>
      <c r="E68" s="202">
        <v>1254</v>
      </c>
      <c r="F68" s="221">
        <v>0.6413612565445026</v>
      </c>
      <c r="G68" s="195">
        <v>18568</v>
      </c>
      <c r="H68" s="220">
        <v>1.2942191544433879E-3</v>
      </c>
      <c r="I68" s="202">
        <v>45002</v>
      </c>
      <c r="J68" s="221">
        <v>6.2771585112412653E-2</v>
      </c>
      <c r="K68" s="195">
        <v>9680</v>
      </c>
      <c r="L68" s="220">
        <v>-7.9934412789506304E-3</v>
      </c>
      <c r="M68" s="202">
        <v>76078</v>
      </c>
      <c r="N68" s="221">
        <v>5.1745351489596914E-2</v>
      </c>
      <c r="O68" s="195">
        <v>100706</v>
      </c>
      <c r="P68" s="220">
        <v>2.4778418862126061E-2</v>
      </c>
      <c r="Q68" s="202">
        <v>176784</v>
      </c>
      <c r="R68" s="221">
        <v>3.6212091016728509E-2</v>
      </c>
    </row>
    <row r="69" spans="2:18" ht="15" hidden="1" customHeight="1" outlineLevel="1">
      <c r="B69" s="63" t="s">
        <v>80</v>
      </c>
      <c r="C69" s="195">
        <v>1446</v>
      </c>
      <c r="D69" s="220">
        <v>0.76772616136919325</v>
      </c>
      <c r="E69" s="202">
        <v>1273</v>
      </c>
      <c r="F69" s="221">
        <v>0.61139240506329107</v>
      </c>
      <c r="G69" s="195">
        <v>16357</v>
      </c>
      <c r="H69" s="220">
        <v>2.7643400138217089E-2</v>
      </c>
      <c r="I69" s="202">
        <v>38569</v>
      </c>
      <c r="J69" s="221">
        <v>1.1407143231761729E-2</v>
      </c>
      <c r="K69" s="195">
        <v>10210</v>
      </c>
      <c r="L69" s="220">
        <v>0.18418000463929474</v>
      </c>
      <c r="M69" s="202">
        <v>67855</v>
      </c>
      <c r="N69" s="221">
        <v>5.5599632861965453E-2</v>
      </c>
      <c r="O69" s="195">
        <v>83231</v>
      </c>
      <c r="P69" s="220">
        <v>1.4443117275674711E-2</v>
      </c>
      <c r="Q69" s="202">
        <v>151086</v>
      </c>
      <c r="R69" s="221">
        <v>3.2523047694547058E-2</v>
      </c>
    </row>
    <row r="70" spans="2:18" ht="15" hidden="1" customHeight="1" outlineLevel="1">
      <c r="B70" s="63" t="s">
        <v>79</v>
      </c>
      <c r="C70" s="195">
        <v>1462</v>
      </c>
      <c r="D70" s="220">
        <v>0.78947368421052633</v>
      </c>
      <c r="E70" s="202">
        <v>804</v>
      </c>
      <c r="F70" s="221">
        <v>0.17888563049853379</v>
      </c>
      <c r="G70" s="195">
        <v>15797</v>
      </c>
      <c r="H70" s="220">
        <v>-4.2315853288875438E-2</v>
      </c>
      <c r="I70" s="202">
        <v>38174</v>
      </c>
      <c r="J70" s="221">
        <v>-2.6893369700986547E-2</v>
      </c>
      <c r="K70" s="195">
        <v>8831</v>
      </c>
      <c r="L70" s="220">
        <v>0.1288508244918829</v>
      </c>
      <c r="M70" s="202">
        <v>65068</v>
      </c>
      <c r="N70" s="221">
        <v>3.3822218122558922E-4</v>
      </c>
      <c r="O70" s="195">
        <v>73375</v>
      </c>
      <c r="P70" s="220">
        <v>-6.7401306591423293E-2</v>
      </c>
      <c r="Q70" s="202">
        <v>138443</v>
      </c>
      <c r="R70" s="221">
        <v>-3.6744037182377287E-2</v>
      </c>
    </row>
    <row r="71" spans="2:18" collapsed="1">
      <c r="B71" s="227">
        <v>2007</v>
      </c>
      <c r="C71" s="228">
        <v>16838</v>
      </c>
      <c r="D71" s="229">
        <v>0.40915557787262524</v>
      </c>
      <c r="E71" s="228">
        <v>7423</v>
      </c>
      <c r="F71" s="229">
        <v>0.18787005920947353</v>
      </c>
      <c r="G71" s="228">
        <v>185429</v>
      </c>
      <c r="H71" s="229">
        <v>-8.0714887710078842E-2</v>
      </c>
      <c r="I71" s="228">
        <v>456190</v>
      </c>
      <c r="J71" s="229">
        <v>-4.1551199978149711E-2</v>
      </c>
      <c r="K71" s="228">
        <v>99898</v>
      </c>
      <c r="L71" s="229">
        <v>2.5857465598685625E-2</v>
      </c>
      <c r="M71" s="228">
        <v>765778</v>
      </c>
      <c r="N71" s="229">
        <v>-3.4638294117276258E-2</v>
      </c>
      <c r="O71" s="228">
        <v>968964</v>
      </c>
      <c r="P71" s="229">
        <v>-0.11648594531309842</v>
      </c>
      <c r="Q71" s="228">
        <v>1734742</v>
      </c>
      <c r="R71" s="229">
        <v>-8.2133006273641285E-2</v>
      </c>
    </row>
    <row r="72" spans="2:18" ht="15" hidden="1" customHeight="1" outlineLevel="1">
      <c r="B72" s="63" t="s">
        <v>90</v>
      </c>
      <c r="C72" s="195">
        <v>1701</v>
      </c>
      <c r="D72" s="220">
        <v>1.4941348973607038</v>
      </c>
      <c r="E72" s="202">
        <v>769</v>
      </c>
      <c r="F72" s="221">
        <v>5.0546448087431584E-2</v>
      </c>
      <c r="G72" s="195">
        <v>18348</v>
      </c>
      <c r="H72" s="220">
        <v>-8.8591184096802333E-3</v>
      </c>
      <c r="I72" s="202">
        <v>45812</v>
      </c>
      <c r="J72" s="221">
        <v>0.11551573000876592</v>
      </c>
      <c r="K72" s="195">
        <v>9808</v>
      </c>
      <c r="L72" s="220">
        <v>0.68754301445285626</v>
      </c>
      <c r="M72" s="202">
        <v>76438</v>
      </c>
      <c r="N72" s="221">
        <v>0.14417866658683343</v>
      </c>
      <c r="O72" s="195">
        <v>89124</v>
      </c>
      <c r="P72" s="220">
        <v>1.5924401837518642E-2</v>
      </c>
      <c r="Q72" s="202">
        <v>165562</v>
      </c>
      <c r="R72" s="221">
        <v>7.136986921887245E-2</v>
      </c>
    </row>
    <row r="73" spans="2:18" ht="15" hidden="1" customHeight="1" outlineLevel="1">
      <c r="B73" s="63" t="s">
        <v>89</v>
      </c>
      <c r="C73" s="195">
        <v>1403</v>
      </c>
      <c r="D73" s="220">
        <v>1.2483974358974357</v>
      </c>
      <c r="E73" s="202">
        <v>586</v>
      </c>
      <c r="F73" s="221">
        <v>-0.22281167108753319</v>
      </c>
      <c r="G73" s="195">
        <v>17716</v>
      </c>
      <c r="H73" s="220">
        <v>5.1020408163265252E-2</v>
      </c>
      <c r="I73" s="202">
        <v>41363</v>
      </c>
      <c r="J73" s="221">
        <v>5.3244041556325117E-2</v>
      </c>
      <c r="K73" s="195">
        <v>7996</v>
      </c>
      <c r="L73" s="220">
        <v>0.35021952043228644</v>
      </c>
      <c r="M73" s="202">
        <v>69064</v>
      </c>
      <c r="N73" s="221">
        <v>8.8856656366273601E-2</v>
      </c>
      <c r="O73" s="195">
        <v>82908</v>
      </c>
      <c r="P73" s="220">
        <v>-1.5344418052256503E-2</v>
      </c>
      <c r="Q73" s="202">
        <v>151972</v>
      </c>
      <c r="R73" s="221">
        <v>2.9425312271384785E-2</v>
      </c>
    </row>
    <row r="74" spans="2:18" ht="15" hidden="1" customHeight="1" outlineLevel="1">
      <c r="B74" s="63" t="s">
        <v>88</v>
      </c>
      <c r="C74" s="195">
        <v>1323</v>
      </c>
      <c r="D74" s="220">
        <v>1.022935779816514</v>
      </c>
      <c r="E74" s="202">
        <v>510</v>
      </c>
      <c r="F74" s="221">
        <v>-0.18400000000000005</v>
      </c>
      <c r="G74" s="195">
        <v>18847</v>
      </c>
      <c r="H74" s="220">
        <v>-7.0798205393679425E-2</v>
      </c>
      <c r="I74" s="202">
        <v>48423</v>
      </c>
      <c r="J74" s="221">
        <v>0.13842717761843182</v>
      </c>
      <c r="K74" s="195">
        <v>9591</v>
      </c>
      <c r="L74" s="220">
        <v>0.48375618811881194</v>
      </c>
      <c r="M74" s="202">
        <v>78694</v>
      </c>
      <c r="N74" s="221">
        <v>0.11526197191082899</v>
      </c>
      <c r="O74" s="195">
        <v>104511</v>
      </c>
      <c r="P74" s="220">
        <v>1.8208920325013089E-2</v>
      </c>
      <c r="Q74" s="202">
        <v>183205</v>
      </c>
      <c r="R74" s="221">
        <v>5.7747267657026757E-2</v>
      </c>
    </row>
    <row r="75" spans="2:18" ht="15" hidden="1" customHeight="1" outlineLevel="1">
      <c r="B75" s="63" t="s">
        <v>87</v>
      </c>
      <c r="C75" s="195">
        <v>1477</v>
      </c>
      <c r="D75" s="220">
        <v>1.2077727952167412</v>
      </c>
      <c r="E75" s="202">
        <v>429</v>
      </c>
      <c r="F75" s="221">
        <v>-0.39321074964639324</v>
      </c>
      <c r="G75" s="195">
        <v>16539</v>
      </c>
      <c r="H75" s="220">
        <v>-0.13652500783126242</v>
      </c>
      <c r="I75" s="202">
        <v>41497</v>
      </c>
      <c r="J75" s="221">
        <v>6.9289837146979893E-2</v>
      </c>
      <c r="K75" s="195">
        <v>8355</v>
      </c>
      <c r="L75" s="220">
        <v>0.50649116480346201</v>
      </c>
      <c r="M75" s="202">
        <v>68297</v>
      </c>
      <c r="N75" s="221">
        <v>5.260156587140119E-2</v>
      </c>
      <c r="O75" s="195">
        <v>99003</v>
      </c>
      <c r="P75" s="220">
        <v>-3.3636248279631853E-2</v>
      </c>
      <c r="Q75" s="202">
        <v>167300</v>
      </c>
      <c r="R75" s="221">
        <v>-1.9721154823015841E-4</v>
      </c>
    </row>
    <row r="76" spans="2:18" ht="15" hidden="1" customHeight="1" outlineLevel="1">
      <c r="B76" s="63" t="s">
        <v>86</v>
      </c>
      <c r="C76" s="195">
        <v>941</v>
      </c>
      <c r="D76" s="220">
        <v>1.2141176470588237</v>
      </c>
      <c r="E76" s="202">
        <v>296</v>
      </c>
      <c r="F76" s="221">
        <v>-0.57653791130185983</v>
      </c>
      <c r="G76" s="195">
        <v>16161</v>
      </c>
      <c r="H76" s="220">
        <v>6.5396113602391726E-3</v>
      </c>
      <c r="I76" s="202">
        <v>32940</v>
      </c>
      <c r="J76" s="221">
        <v>5.6310928681374994E-2</v>
      </c>
      <c r="K76" s="195">
        <v>4940</v>
      </c>
      <c r="L76" s="220">
        <v>0.34239130434782616</v>
      </c>
      <c r="M76" s="202">
        <v>55278</v>
      </c>
      <c r="N76" s="221">
        <v>6.2139727922527088E-2</v>
      </c>
      <c r="O76" s="195">
        <v>104488</v>
      </c>
      <c r="P76" s="220">
        <v>2.7762088474903024E-4</v>
      </c>
      <c r="Q76" s="202">
        <v>159766</v>
      </c>
      <c r="R76" s="221">
        <v>2.0849440585803514E-2</v>
      </c>
    </row>
    <row r="77" spans="2:18" ht="15" hidden="1" customHeight="1" outlineLevel="1">
      <c r="B77" s="63" t="s">
        <v>85</v>
      </c>
      <c r="C77" s="195">
        <v>575</v>
      </c>
      <c r="D77" s="220">
        <v>-6.3517915309446282E-2</v>
      </c>
      <c r="E77" s="202">
        <v>347</v>
      </c>
      <c r="F77" s="221">
        <v>-0.20956719817767655</v>
      </c>
      <c r="G77" s="195">
        <v>16600</v>
      </c>
      <c r="H77" s="220">
        <v>7.6105276805393585E-2</v>
      </c>
      <c r="I77" s="202">
        <v>32471</v>
      </c>
      <c r="J77" s="221">
        <v>-4.4436596921809235E-2</v>
      </c>
      <c r="K77" s="195">
        <v>6149</v>
      </c>
      <c r="L77" s="220">
        <v>0.26652935118434606</v>
      </c>
      <c r="M77" s="202">
        <v>56142</v>
      </c>
      <c r="N77" s="221">
        <v>1.4950736689867128E-2</v>
      </c>
      <c r="O77" s="195">
        <v>94643</v>
      </c>
      <c r="P77" s="220">
        <v>-0.16694099939265372</v>
      </c>
      <c r="Q77" s="202">
        <v>150785</v>
      </c>
      <c r="R77" s="221">
        <v>-0.10737965002012739</v>
      </c>
    </row>
    <row r="78" spans="2:18" ht="15" hidden="1" customHeight="1" outlineLevel="1">
      <c r="B78" s="63" t="s">
        <v>84</v>
      </c>
      <c r="C78" s="195">
        <v>745</v>
      </c>
      <c r="D78" s="220">
        <v>0.60907127429805619</v>
      </c>
      <c r="E78" s="202">
        <v>338</v>
      </c>
      <c r="F78" s="221">
        <v>0.30000000000000004</v>
      </c>
      <c r="G78" s="195">
        <v>17007</v>
      </c>
      <c r="H78" s="220">
        <v>0.11360660031430059</v>
      </c>
      <c r="I78" s="202">
        <v>37435</v>
      </c>
      <c r="J78" s="221">
        <v>0.27273654506510736</v>
      </c>
      <c r="K78" s="195">
        <v>6608</v>
      </c>
      <c r="L78" s="220">
        <v>0.27987604106139852</v>
      </c>
      <c r="M78" s="202">
        <v>62133</v>
      </c>
      <c r="N78" s="221">
        <v>0.22862905617844209</v>
      </c>
      <c r="O78" s="195">
        <v>96497</v>
      </c>
      <c r="P78" s="220">
        <v>0.1577324535092981</v>
      </c>
      <c r="Q78" s="202">
        <v>158630</v>
      </c>
      <c r="R78" s="221">
        <v>0.18450429730960782</v>
      </c>
    </row>
    <row r="79" spans="2:18" ht="15" hidden="1" customHeight="1" outlineLevel="1">
      <c r="B79" s="63" t="s">
        <v>83</v>
      </c>
      <c r="C79" s="195">
        <v>646</v>
      </c>
      <c r="D79" s="220">
        <v>0.25680933852140075</v>
      </c>
      <c r="E79" s="202">
        <v>242</v>
      </c>
      <c r="F79" s="221">
        <v>-1.6260162601625994E-2</v>
      </c>
      <c r="G79" s="195">
        <v>14785</v>
      </c>
      <c r="H79" s="220">
        <v>-9.5773958779279522E-2</v>
      </c>
      <c r="I79" s="202">
        <v>37622</v>
      </c>
      <c r="J79" s="221">
        <v>0.10212092805249595</v>
      </c>
      <c r="K79" s="195">
        <v>8637</v>
      </c>
      <c r="L79" s="220">
        <v>0.86745945945945957</v>
      </c>
      <c r="M79" s="202">
        <v>61932</v>
      </c>
      <c r="N79" s="221">
        <v>0.10846219931271484</v>
      </c>
      <c r="O79" s="195">
        <v>79535</v>
      </c>
      <c r="P79" s="220">
        <v>-3.738623160340826E-2</v>
      </c>
      <c r="Q79" s="202">
        <v>141467</v>
      </c>
      <c r="R79" s="221">
        <v>2.1451883086876178E-2</v>
      </c>
    </row>
    <row r="80" spans="2:18" ht="15" hidden="1" customHeight="1" outlineLevel="1">
      <c r="B80" s="63" t="s">
        <v>82</v>
      </c>
      <c r="C80" s="195">
        <v>578</v>
      </c>
      <c r="D80" s="220">
        <v>-0.23240371845949537</v>
      </c>
      <c r="E80" s="202">
        <v>496</v>
      </c>
      <c r="F80" s="221">
        <v>0.26530612244897966</v>
      </c>
      <c r="G80" s="195">
        <v>14751</v>
      </c>
      <c r="H80" s="220">
        <v>-2.4211153006548969E-2</v>
      </c>
      <c r="I80" s="202">
        <v>38697</v>
      </c>
      <c r="J80" s="221">
        <v>1.3806654440660093E-2</v>
      </c>
      <c r="K80" s="195">
        <v>9093</v>
      </c>
      <c r="L80" s="220">
        <v>0.16427656850192052</v>
      </c>
      <c r="M80" s="202">
        <v>63615</v>
      </c>
      <c r="N80" s="221">
        <v>2.2059059798849701E-2</v>
      </c>
      <c r="O80" s="195">
        <v>87012</v>
      </c>
      <c r="P80" s="220">
        <v>-0.11166014966972604</v>
      </c>
      <c r="Q80" s="202">
        <v>150627</v>
      </c>
      <c r="R80" s="221">
        <v>-5.9703728673895506E-2</v>
      </c>
    </row>
    <row r="81" spans="2:18" ht="15" hidden="1" customHeight="1" outlineLevel="1">
      <c r="B81" s="63" t="s">
        <v>81</v>
      </c>
      <c r="C81" s="195">
        <v>925</v>
      </c>
      <c r="D81" s="220">
        <v>0.47292993630573243</v>
      </c>
      <c r="E81" s="202">
        <v>764</v>
      </c>
      <c r="F81" s="221">
        <v>0.14714714714714705</v>
      </c>
      <c r="G81" s="195">
        <v>18544</v>
      </c>
      <c r="H81" s="220">
        <v>0.22386483632523757</v>
      </c>
      <c r="I81" s="202">
        <v>42344</v>
      </c>
      <c r="J81" s="221">
        <v>0.10061601642710483</v>
      </c>
      <c r="K81" s="195">
        <v>9758</v>
      </c>
      <c r="L81" s="220">
        <v>0.6657562307954934</v>
      </c>
      <c r="M81" s="202">
        <v>72335</v>
      </c>
      <c r="N81" s="221">
        <v>0.19017062375569704</v>
      </c>
      <c r="O81" s="195">
        <v>98271</v>
      </c>
      <c r="P81" s="220">
        <v>3.2182507588727649E-2</v>
      </c>
      <c r="Q81" s="202">
        <v>170606</v>
      </c>
      <c r="R81" s="221">
        <v>9.3740383629090207E-2</v>
      </c>
    </row>
    <row r="82" spans="2:18" ht="15" hidden="1" customHeight="1" outlineLevel="1">
      <c r="B82" s="63" t="s">
        <v>80</v>
      </c>
      <c r="C82" s="195">
        <v>818</v>
      </c>
      <c r="D82" s="220">
        <v>0.25846153846153852</v>
      </c>
      <c r="E82" s="202">
        <v>790</v>
      </c>
      <c r="F82" s="221">
        <v>9.1160220994475072E-2</v>
      </c>
      <c r="G82" s="195">
        <v>15917</v>
      </c>
      <c r="H82" s="220">
        <v>4.3053735255570214E-2</v>
      </c>
      <c r="I82" s="202">
        <v>38134</v>
      </c>
      <c r="J82" s="221">
        <v>1.0065158658685069E-2</v>
      </c>
      <c r="K82" s="195">
        <v>8622</v>
      </c>
      <c r="L82" s="220">
        <v>0.47586442998972944</v>
      </c>
      <c r="M82" s="202">
        <v>64281</v>
      </c>
      <c r="N82" s="221">
        <v>6.7258841109081757E-2</v>
      </c>
      <c r="O82" s="195">
        <v>82046</v>
      </c>
      <c r="P82" s="220">
        <v>-4.6708340111077495E-2</v>
      </c>
      <c r="Q82" s="202">
        <v>146327</v>
      </c>
      <c r="R82" s="221">
        <v>2.1189916333996806E-4</v>
      </c>
    </row>
    <row r="83" spans="2:18" ht="15" hidden="1" customHeight="1" outlineLevel="1">
      <c r="B83" s="63" t="s">
        <v>79</v>
      </c>
      <c r="C83" s="195">
        <v>817</v>
      </c>
      <c r="D83" s="220">
        <v>9.6644295302013461E-2</v>
      </c>
      <c r="E83" s="202">
        <v>682</v>
      </c>
      <c r="F83" s="221">
        <v>-5.0139275766016733E-2</v>
      </c>
      <c r="G83" s="195">
        <v>16495</v>
      </c>
      <c r="H83" s="220">
        <v>0.1130980498009313</v>
      </c>
      <c r="I83" s="202">
        <v>39229</v>
      </c>
      <c r="J83" s="221">
        <v>0.15969491826056115</v>
      </c>
      <c r="K83" s="195">
        <v>7823</v>
      </c>
      <c r="L83" s="220">
        <v>0.49066310975609762</v>
      </c>
      <c r="M83" s="202">
        <v>65046</v>
      </c>
      <c r="N83" s="221">
        <v>0.17502754845818957</v>
      </c>
      <c r="O83" s="195">
        <v>78678</v>
      </c>
      <c r="P83" s="220">
        <v>2.9250935349676821E-2</v>
      </c>
      <c r="Q83" s="202">
        <v>143724</v>
      </c>
      <c r="R83" s="221">
        <v>9.0478683449798591E-2</v>
      </c>
    </row>
    <row r="84" spans="2:18" collapsed="1">
      <c r="B84" s="227">
        <v>2006</v>
      </c>
      <c r="C84" s="228">
        <v>11949</v>
      </c>
      <c r="D84" s="229">
        <v>0.61016035574720395</v>
      </c>
      <c r="E84" s="228">
        <v>6249</v>
      </c>
      <c r="F84" s="229">
        <v>-0.10241309968399881</v>
      </c>
      <c r="G84" s="228">
        <v>201710</v>
      </c>
      <c r="H84" s="229">
        <v>1.7411655519575575E-2</v>
      </c>
      <c r="I84" s="228">
        <v>475967</v>
      </c>
      <c r="J84" s="229">
        <v>8.5144122146454393E-2</v>
      </c>
      <c r="K84" s="228">
        <v>97380</v>
      </c>
      <c r="L84" s="229">
        <v>0.45723905723905722</v>
      </c>
      <c r="M84" s="228">
        <v>793255</v>
      </c>
      <c r="N84" s="229">
        <v>0.10467812395991016</v>
      </c>
      <c r="O84" s="228">
        <v>1096716</v>
      </c>
      <c r="P84" s="229">
        <v>-1.7916692038498327E-2</v>
      </c>
      <c r="Q84" s="228">
        <v>1889971</v>
      </c>
      <c r="R84" s="229">
        <v>3.0063041915488808E-2</v>
      </c>
    </row>
    <row r="85" spans="2:18" ht="15" hidden="1" customHeight="1" outlineLevel="1">
      <c r="B85" s="63" t="s">
        <v>90</v>
      </c>
      <c r="C85" s="195">
        <v>682</v>
      </c>
      <c r="D85" s="220">
        <v>0.3015267175572518</v>
      </c>
      <c r="E85" s="202">
        <v>732</v>
      </c>
      <c r="F85" s="221">
        <v>7.9646017699114946E-2</v>
      </c>
      <c r="G85" s="195">
        <v>18512</v>
      </c>
      <c r="H85" s="220">
        <v>-6.7452521283562494E-2</v>
      </c>
      <c r="I85" s="202">
        <v>41068</v>
      </c>
      <c r="J85" s="221">
        <v>1.9385906123563501E-2</v>
      </c>
      <c r="K85" s="195">
        <v>5812</v>
      </c>
      <c r="L85" s="220">
        <v>1.5019210618232526E-2</v>
      </c>
      <c r="M85" s="202">
        <v>66806</v>
      </c>
      <c r="N85" s="221">
        <v>-3.8767780991858514E-3</v>
      </c>
      <c r="O85" s="195">
        <v>87727</v>
      </c>
      <c r="P85" s="220">
        <v>-8.0583969145635925E-2</v>
      </c>
      <c r="Q85" s="202">
        <v>154533</v>
      </c>
      <c r="R85" s="221">
        <v>-4.8922342167132316E-2</v>
      </c>
    </row>
    <row r="86" spans="2:18" ht="15" hidden="1" customHeight="1" outlineLevel="1">
      <c r="B86" s="63" t="s">
        <v>89</v>
      </c>
      <c r="C86" s="195">
        <v>624</v>
      </c>
      <c r="D86" s="220">
        <v>-0.20408163265306123</v>
      </c>
      <c r="E86" s="202">
        <v>754</v>
      </c>
      <c r="F86" s="221">
        <v>0.52631578947368429</v>
      </c>
      <c r="G86" s="195">
        <v>16856</v>
      </c>
      <c r="H86" s="220">
        <v>7.8991166303930438E-2</v>
      </c>
      <c r="I86" s="202">
        <v>39272</v>
      </c>
      <c r="J86" s="221">
        <v>0.13306405077899597</v>
      </c>
      <c r="K86" s="195">
        <v>5922</v>
      </c>
      <c r="L86" s="220">
        <v>9.6057745696835006E-2</v>
      </c>
      <c r="M86" s="202">
        <v>63428</v>
      </c>
      <c r="N86" s="221">
        <v>0.11349472464582266</v>
      </c>
      <c r="O86" s="195">
        <v>84200</v>
      </c>
      <c r="P86" s="220">
        <v>1.6416454521661628E-3</v>
      </c>
      <c r="Q86" s="202">
        <v>147628</v>
      </c>
      <c r="R86" s="221">
        <v>4.6821485552207109E-2</v>
      </c>
    </row>
    <row r="87" spans="2:18" ht="15" hidden="1" customHeight="1" outlineLevel="1">
      <c r="B87" s="63" t="s">
        <v>88</v>
      </c>
      <c r="C87" s="195">
        <v>654</v>
      </c>
      <c r="D87" s="220">
        <v>-0.15830115830115832</v>
      </c>
      <c r="E87" s="202">
        <v>625</v>
      </c>
      <c r="F87" s="221">
        <v>0.40449438202247201</v>
      </c>
      <c r="G87" s="195">
        <v>20283</v>
      </c>
      <c r="H87" s="220">
        <v>-8.4908639747349413E-2</v>
      </c>
      <c r="I87" s="202">
        <v>42535</v>
      </c>
      <c r="J87" s="221">
        <v>-4.7090978336357781E-2</v>
      </c>
      <c r="K87" s="195">
        <v>6464</v>
      </c>
      <c r="L87" s="220">
        <v>6.5611605670952811E-2</v>
      </c>
      <c r="M87" s="202">
        <v>70561</v>
      </c>
      <c r="N87" s="221">
        <v>-4.7631259279254934E-2</v>
      </c>
      <c r="O87" s="195">
        <v>102642</v>
      </c>
      <c r="P87" s="220">
        <v>-0.10432210267284481</v>
      </c>
      <c r="Q87" s="202">
        <v>173203</v>
      </c>
      <c r="R87" s="221">
        <v>-8.2061827258899656E-2</v>
      </c>
    </row>
    <row r="88" spans="2:18" ht="15" hidden="1" customHeight="1" outlineLevel="1">
      <c r="B88" s="63" t="s">
        <v>87</v>
      </c>
      <c r="C88" s="195">
        <v>669</v>
      </c>
      <c r="D88" s="220">
        <v>1.8264840182648401E-2</v>
      </c>
      <c r="E88" s="202">
        <v>707</v>
      </c>
      <c r="F88" s="221">
        <v>2.1145374449339207</v>
      </c>
      <c r="G88" s="195">
        <v>19154</v>
      </c>
      <c r="H88" s="220">
        <v>0.2498531810766722</v>
      </c>
      <c r="I88" s="202">
        <v>38808</v>
      </c>
      <c r="J88" s="221">
        <v>0.3467050699240033</v>
      </c>
      <c r="K88" s="195">
        <v>5546</v>
      </c>
      <c r="L88" s="220">
        <v>0.39979808177688025</v>
      </c>
      <c r="M88" s="202">
        <v>64884</v>
      </c>
      <c r="N88" s="221">
        <v>0.32448762962358124</v>
      </c>
      <c r="O88" s="195">
        <v>102449</v>
      </c>
      <c r="P88" s="220">
        <v>0.15900400479670562</v>
      </c>
      <c r="Q88" s="202">
        <v>167333</v>
      </c>
      <c r="R88" s="221">
        <v>0.21801254895109978</v>
      </c>
    </row>
    <row r="89" spans="2:18" ht="15" hidden="1" customHeight="1" outlineLevel="1">
      <c r="B89" s="63" t="s">
        <v>86</v>
      </c>
      <c r="C89" s="195">
        <v>425</v>
      </c>
      <c r="D89" s="220">
        <v>-0.33489827856025034</v>
      </c>
      <c r="E89" s="202">
        <v>699</v>
      </c>
      <c r="F89" s="221">
        <v>1.369491525423729</v>
      </c>
      <c r="G89" s="195">
        <v>16056</v>
      </c>
      <c r="H89" s="220">
        <v>-6.0666088894391068E-3</v>
      </c>
      <c r="I89" s="202">
        <v>31184</v>
      </c>
      <c r="J89" s="221">
        <v>0.13326307373623569</v>
      </c>
      <c r="K89" s="195">
        <v>3680</v>
      </c>
      <c r="L89" s="220">
        <v>-1.4725568942436373E-2</v>
      </c>
      <c r="M89" s="202">
        <v>52044</v>
      </c>
      <c r="N89" s="221">
        <v>7.6623913942904354E-2</v>
      </c>
      <c r="O89" s="195">
        <v>104459</v>
      </c>
      <c r="P89" s="220">
        <v>1.8069294868671149E-2</v>
      </c>
      <c r="Q89" s="202">
        <v>156503</v>
      </c>
      <c r="R89" s="221">
        <v>3.6821358773063029E-2</v>
      </c>
    </row>
    <row r="90" spans="2:18" ht="15" hidden="1" customHeight="1" outlineLevel="1">
      <c r="B90" s="63" t="s">
        <v>85</v>
      </c>
      <c r="C90" s="195">
        <v>614</v>
      </c>
      <c r="D90" s="220">
        <v>-0.2391573729863693</v>
      </c>
      <c r="E90" s="202">
        <v>439</v>
      </c>
      <c r="F90" s="221">
        <v>0.21270718232044206</v>
      </c>
      <c r="G90" s="195">
        <v>15426</v>
      </c>
      <c r="H90" s="220">
        <v>-0.11639363042731121</v>
      </c>
      <c r="I90" s="202">
        <v>33981</v>
      </c>
      <c r="J90" s="221">
        <v>0.15735158884234179</v>
      </c>
      <c r="K90" s="195">
        <v>4855</v>
      </c>
      <c r="L90" s="220">
        <v>0.11814831874712106</v>
      </c>
      <c r="M90" s="202">
        <v>55315</v>
      </c>
      <c r="N90" s="221">
        <v>5.7041849799350341E-2</v>
      </c>
      <c r="O90" s="195">
        <v>113609</v>
      </c>
      <c r="P90" s="220">
        <v>1.6017099214795438E-2</v>
      </c>
      <c r="Q90" s="202">
        <v>168924</v>
      </c>
      <c r="R90" s="221">
        <v>2.9095694129687821E-2</v>
      </c>
    </row>
    <row r="91" spans="2:18" ht="15" hidden="1" customHeight="1" outlineLevel="1">
      <c r="B91" s="63" t="s">
        <v>84</v>
      </c>
      <c r="C91" s="195">
        <v>463</v>
      </c>
      <c r="D91" s="220">
        <v>-0.48612652608213092</v>
      </c>
      <c r="E91" s="202">
        <v>260</v>
      </c>
      <c r="F91" s="221">
        <v>1.0472440944881889</v>
      </c>
      <c r="G91" s="195">
        <v>15272</v>
      </c>
      <c r="H91" s="220">
        <v>8.2813386273397516E-2</v>
      </c>
      <c r="I91" s="202">
        <v>29413</v>
      </c>
      <c r="J91" s="221">
        <v>-9.492891870268938E-2</v>
      </c>
      <c r="K91" s="195">
        <v>5163</v>
      </c>
      <c r="L91" s="220">
        <v>0.26761600785661677</v>
      </c>
      <c r="M91" s="202">
        <v>50571</v>
      </c>
      <c r="N91" s="221">
        <v>-2.1894280796085352E-2</v>
      </c>
      <c r="O91" s="195">
        <v>83350</v>
      </c>
      <c r="P91" s="220">
        <v>-0.10161891827804004</v>
      </c>
      <c r="Q91" s="202">
        <v>133921</v>
      </c>
      <c r="R91" s="221">
        <v>-7.3089195119081407E-2</v>
      </c>
    </row>
    <row r="92" spans="2:18" ht="15" hidden="1" customHeight="1" outlineLevel="1">
      <c r="B92" s="63" t="s">
        <v>83</v>
      </c>
      <c r="C92" s="195">
        <v>514</v>
      </c>
      <c r="D92" s="220">
        <v>-0.23625557206537895</v>
      </c>
      <c r="E92" s="202">
        <v>246</v>
      </c>
      <c r="F92" s="221">
        <v>-0.36760925449871462</v>
      </c>
      <c r="G92" s="195">
        <v>16351</v>
      </c>
      <c r="H92" s="220">
        <v>0.15603789592760187</v>
      </c>
      <c r="I92" s="202">
        <v>34136</v>
      </c>
      <c r="J92" s="221">
        <v>0.1126104103516834</v>
      </c>
      <c r="K92" s="195">
        <v>4625</v>
      </c>
      <c r="L92" s="220">
        <v>1.2921594393342062E-2</v>
      </c>
      <c r="M92" s="202">
        <v>55872</v>
      </c>
      <c r="N92" s="221">
        <v>0.10740689354448696</v>
      </c>
      <c r="O92" s="195">
        <v>82624</v>
      </c>
      <c r="P92" s="220">
        <v>-4.9741802665930646E-2</v>
      </c>
      <c r="Q92" s="202">
        <v>138496</v>
      </c>
      <c r="R92" s="221">
        <v>7.962038398276583E-3</v>
      </c>
    </row>
    <row r="93" spans="2:18" ht="15" hidden="1" customHeight="1" outlineLevel="1">
      <c r="B93" s="63" t="s">
        <v>82</v>
      </c>
      <c r="C93" s="195">
        <v>753</v>
      </c>
      <c r="D93" s="220">
        <v>-0.21887966804979253</v>
      </c>
      <c r="E93" s="202">
        <v>392</v>
      </c>
      <c r="F93" s="221">
        <v>-0.25475285171102657</v>
      </c>
      <c r="G93" s="195">
        <v>15117</v>
      </c>
      <c r="H93" s="220">
        <v>-0.16175002772540759</v>
      </c>
      <c r="I93" s="202">
        <v>38170</v>
      </c>
      <c r="J93" s="221">
        <v>7.9834785560710664E-2</v>
      </c>
      <c r="K93" s="195">
        <v>7810</v>
      </c>
      <c r="L93" s="220">
        <v>-1.5877016129032251E-2</v>
      </c>
      <c r="M93" s="202">
        <v>62242</v>
      </c>
      <c r="N93" s="221">
        <v>-9.0115908801426947E-3</v>
      </c>
      <c r="O93" s="195">
        <v>97949</v>
      </c>
      <c r="P93" s="220">
        <v>-0.10749366719515974</v>
      </c>
      <c r="Q93" s="202">
        <v>160191</v>
      </c>
      <c r="R93" s="221">
        <v>-7.1647136548558699E-2</v>
      </c>
    </row>
    <row r="94" spans="2:18" ht="15" hidden="1" customHeight="1" outlineLevel="1">
      <c r="B94" s="63" t="s">
        <v>81</v>
      </c>
      <c r="C94" s="195">
        <v>628</v>
      </c>
      <c r="D94" s="220">
        <v>-0.20807061790668346</v>
      </c>
      <c r="E94" s="202">
        <v>666</v>
      </c>
      <c r="F94" s="221">
        <v>-0.34833659491193736</v>
      </c>
      <c r="G94" s="195">
        <v>15152</v>
      </c>
      <c r="H94" s="220">
        <v>-9.5888776179963053E-2</v>
      </c>
      <c r="I94" s="202">
        <v>38473</v>
      </c>
      <c r="J94" s="221">
        <v>-6.5843833918611816E-3</v>
      </c>
      <c r="K94" s="195">
        <v>5858</v>
      </c>
      <c r="L94" s="220">
        <v>-0.136497641509434</v>
      </c>
      <c r="M94" s="202">
        <v>60777</v>
      </c>
      <c r="N94" s="221">
        <v>-5.1633742158973872E-2</v>
      </c>
      <c r="O94" s="195">
        <v>95207</v>
      </c>
      <c r="P94" s="220">
        <v>-1.725864222380491E-2</v>
      </c>
      <c r="Q94" s="202">
        <v>155984</v>
      </c>
      <c r="R94" s="221">
        <v>-3.0944615289038024E-2</v>
      </c>
    </row>
    <row r="95" spans="2:18" ht="15" hidden="1" customHeight="1" outlineLevel="1">
      <c r="B95" s="63" t="s">
        <v>80</v>
      </c>
      <c r="C95" s="195">
        <v>650</v>
      </c>
      <c r="D95" s="220">
        <v>-0.31216931216931221</v>
      </c>
      <c r="E95" s="202">
        <v>724</v>
      </c>
      <c r="F95" s="221">
        <v>-0.45929798356982821</v>
      </c>
      <c r="G95" s="195">
        <v>15260</v>
      </c>
      <c r="H95" s="220">
        <v>-0.13936044216344257</v>
      </c>
      <c r="I95" s="202">
        <v>37754</v>
      </c>
      <c r="J95" s="221">
        <v>-3.4029270289632541E-2</v>
      </c>
      <c r="K95" s="195">
        <v>5842</v>
      </c>
      <c r="L95" s="220">
        <v>-9.243436383408421E-2</v>
      </c>
      <c r="M95" s="202">
        <v>60230</v>
      </c>
      <c r="N95" s="221">
        <v>-8.0963134765625E-2</v>
      </c>
      <c r="O95" s="195">
        <v>86066</v>
      </c>
      <c r="P95" s="220">
        <v>-0.13557977200823579</v>
      </c>
      <c r="Q95" s="202">
        <v>146296</v>
      </c>
      <c r="R95" s="221">
        <v>-0.11389997637809579</v>
      </c>
    </row>
    <row r="96" spans="2:18" ht="15" hidden="1" customHeight="1" outlineLevel="1">
      <c r="B96" s="63" t="s">
        <v>79</v>
      </c>
      <c r="C96" s="195">
        <v>745</v>
      </c>
      <c r="D96" s="220">
        <v>-0.10348977135980741</v>
      </c>
      <c r="E96" s="202">
        <v>718</v>
      </c>
      <c r="F96" s="221">
        <v>-0.37127845884413313</v>
      </c>
      <c r="G96" s="195">
        <v>14819</v>
      </c>
      <c r="H96" s="220">
        <v>-0.25382678751258814</v>
      </c>
      <c r="I96" s="202">
        <v>33827</v>
      </c>
      <c r="J96" s="221">
        <v>-0.15434614134646629</v>
      </c>
      <c r="K96" s="195">
        <v>5248</v>
      </c>
      <c r="L96" s="220">
        <v>2.8664246130327697E-3</v>
      </c>
      <c r="M96" s="202">
        <v>55357</v>
      </c>
      <c r="N96" s="221">
        <v>-0.17460151788509992</v>
      </c>
      <c r="O96" s="195">
        <v>76442</v>
      </c>
      <c r="P96" s="220">
        <v>-0.21733610459818364</v>
      </c>
      <c r="Q96" s="202">
        <v>131799</v>
      </c>
      <c r="R96" s="221">
        <v>-0.19993808275058278</v>
      </c>
    </row>
    <row r="97" spans="2:18" collapsed="1">
      <c r="B97" s="227">
        <v>2005</v>
      </c>
      <c r="C97" s="228">
        <v>7421</v>
      </c>
      <c r="D97" s="229">
        <v>-0.20161377084454013</v>
      </c>
      <c r="E97" s="228">
        <v>6962</v>
      </c>
      <c r="F97" s="229">
        <v>-1.1921657678115261E-2</v>
      </c>
      <c r="G97" s="228">
        <v>198258</v>
      </c>
      <c r="H97" s="229">
        <v>-4.3188695362608387E-2</v>
      </c>
      <c r="I97" s="228">
        <v>438621</v>
      </c>
      <c r="J97" s="229">
        <v>4.0325507152191964E-2</v>
      </c>
      <c r="K97" s="228">
        <v>66825</v>
      </c>
      <c r="L97" s="229">
        <v>3.9867419821670413E-2</v>
      </c>
      <c r="M97" s="228">
        <v>718087</v>
      </c>
      <c r="N97" s="229">
        <v>1.2202754323893839E-2</v>
      </c>
      <c r="O97" s="228">
        <v>1116724</v>
      </c>
      <c r="P97" s="229">
        <v>-5.4006936173312869E-2</v>
      </c>
      <c r="Q97" s="228">
        <v>1834811</v>
      </c>
      <c r="R97" s="229">
        <v>-2.915327095287179E-2</v>
      </c>
    </row>
    <row r="98" spans="2:18" ht="15" hidden="1" customHeight="1" outlineLevel="1">
      <c r="B98" s="63" t="s">
        <v>90</v>
      </c>
      <c r="C98" s="195">
        <v>524</v>
      </c>
      <c r="D98" s="220">
        <v>0.42005420054200537</v>
      </c>
      <c r="E98" s="202">
        <v>678</v>
      </c>
      <c r="F98" s="221">
        <v>0.15699658703071662</v>
      </c>
      <c r="G98" s="195">
        <v>19851</v>
      </c>
      <c r="H98" s="220">
        <v>8.2388222464558236E-2</v>
      </c>
      <c r="I98" s="202">
        <v>40287</v>
      </c>
      <c r="J98" s="221">
        <v>6.802576813976291E-2</v>
      </c>
      <c r="K98" s="195">
        <v>5726</v>
      </c>
      <c r="L98" s="220">
        <v>0.1116288099398175</v>
      </c>
      <c r="M98" s="202">
        <v>67066</v>
      </c>
      <c r="N98" s="221">
        <v>7.8803867003394146E-2</v>
      </c>
      <c r="O98" s="195">
        <v>95416</v>
      </c>
      <c r="P98" s="220">
        <v>6.5085074737074589E-3</v>
      </c>
      <c r="Q98" s="202">
        <v>162482</v>
      </c>
      <c r="R98" s="221">
        <v>3.5141368194385958E-2</v>
      </c>
    </row>
    <row r="99" spans="2:18" ht="15" hidden="1" customHeight="1" outlineLevel="1">
      <c r="B99" s="63" t="s">
        <v>89</v>
      </c>
      <c r="C99" s="195">
        <v>784</v>
      </c>
      <c r="D99" s="220">
        <v>0.31764705882352939</v>
      </c>
      <c r="E99" s="202">
        <v>494</v>
      </c>
      <c r="F99" s="221">
        <v>-5.1823416506717845E-2</v>
      </c>
      <c r="G99" s="195">
        <v>15622</v>
      </c>
      <c r="H99" s="220">
        <v>-9.2957092260349539E-2</v>
      </c>
      <c r="I99" s="202">
        <v>34660</v>
      </c>
      <c r="J99" s="221">
        <v>-3.1654234068113851E-2</v>
      </c>
      <c r="K99" s="195">
        <v>5403</v>
      </c>
      <c r="L99" s="220">
        <v>-2.3142288917013198E-2</v>
      </c>
      <c r="M99" s="202">
        <v>56963</v>
      </c>
      <c r="N99" s="221">
        <v>-4.525417763102757E-2</v>
      </c>
      <c r="O99" s="195">
        <v>84062</v>
      </c>
      <c r="P99" s="220">
        <v>-6.9647501521775235E-2</v>
      </c>
      <c r="Q99" s="202">
        <v>141025</v>
      </c>
      <c r="R99" s="221">
        <v>-5.9946139796557718E-2</v>
      </c>
    </row>
    <row r="100" spans="2:18" ht="15" hidden="1" customHeight="1" outlineLevel="1">
      <c r="B100" s="63" t="s">
        <v>88</v>
      </c>
      <c r="C100" s="195">
        <v>777</v>
      </c>
      <c r="D100" s="220">
        <v>1.9685039370078705E-2</v>
      </c>
      <c r="E100" s="202">
        <v>445</v>
      </c>
      <c r="F100" s="221">
        <v>-9.1836734693877542E-2</v>
      </c>
      <c r="G100" s="195">
        <v>22165</v>
      </c>
      <c r="H100" s="220">
        <v>1.5531934390176749E-2</v>
      </c>
      <c r="I100" s="202">
        <v>44637</v>
      </c>
      <c r="J100" s="221">
        <v>2.9000207473662387E-2</v>
      </c>
      <c r="K100" s="195">
        <v>6066</v>
      </c>
      <c r="L100" s="220">
        <v>-4.442344045368618E-2</v>
      </c>
      <c r="M100" s="202">
        <v>74090</v>
      </c>
      <c r="N100" s="221">
        <v>1.7649886683606786E-2</v>
      </c>
      <c r="O100" s="195">
        <v>114597</v>
      </c>
      <c r="P100" s="220">
        <v>-0.10510944345096329</v>
      </c>
      <c r="Q100" s="202">
        <v>188687</v>
      </c>
      <c r="R100" s="221">
        <v>-6.0613754717169011E-2</v>
      </c>
    </row>
    <row r="101" spans="2:18" ht="15" hidden="1" customHeight="1" outlineLevel="1">
      <c r="B101" s="63" t="s">
        <v>87</v>
      </c>
      <c r="C101" s="195">
        <v>657</v>
      </c>
      <c r="D101" s="220">
        <v>0.16903914590747338</v>
      </c>
      <c r="E101" s="202">
        <v>227</v>
      </c>
      <c r="F101" s="221">
        <v>-0.22789115646258506</v>
      </c>
      <c r="G101" s="195">
        <v>15325</v>
      </c>
      <c r="H101" s="220">
        <v>-0.14380691658751887</v>
      </c>
      <c r="I101" s="202">
        <v>28817</v>
      </c>
      <c r="J101" s="221">
        <v>-0.10608927629742226</v>
      </c>
      <c r="K101" s="195">
        <v>3962</v>
      </c>
      <c r="L101" s="220">
        <v>-0.1501501501501501</v>
      </c>
      <c r="M101" s="202">
        <v>48988</v>
      </c>
      <c r="N101" s="221">
        <v>-0.11977575735796164</v>
      </c>
      <c r="O101" s="195">
        <v>88394</v>
      </c>
      <c r="P101" s="220">
        <v>-0.18073294159082065</v>
      </c>
      <c r="Q101" s="202">
        <v>137382</v>
      </c>
      <c r="R101" s="221">
        <v>-0.15998972778633791</v>
      </c>
    </row>
    <row r="102" spans="2:18" ht="15" hidden="1" customHeight="1" outlineLevel="1">
      <c r="B102" s="63" t="s">
        <v>86</v>
      </c>
      <c r="C102" s="195">
        <v>639</v>
      </c>
      <c r="D102" s="220">
        <v>-0.16470588235294115</v>
      </c>
      <c r="E102" s="202">
        <v>295</v>
      </c>
      <c r="F102" s="221">
        <v>0.15234375</v>
      </c>
      <c r="G102" s="195">
        <v>16154</v>
      </c>
      <c r="H102" s="220">
        <v>-0.19242113682947559</v>
      </c>
      <c r="I102" s="202">
        <v>27517</v>
      </c>
      <c r="J102" s="221">
        <v>-0.14333302201052267</v>
      </c>
      <c r="K102" s="195">
        <v>3735</v>
      </c>
      <c r="L102" s="220">
        <v>0.48273124255656996</v>
      </c>
      <c r="M102" s="202">
        <v>48340</v>
      </c>
      <c r="N102" s="221">
        <v>-0.13157516527737856</v>
      </c>
      <c r="O102" s="195">
        <v>102605</v>
      </c>
      <c r="P102" s="220">
        <v>-0.16477406855682275</v>
      </c>
      <c r="Q102" s="202">
        <v>150945</v>
      </c>
      <c r="R102" s="221">
        <v>-0.15442185635619099</v>
      </c>
    </row>
    <row r="103" spans="2:18" ht="15" hidden="1" customHeight="1" outlineLevel="1">
      <c r="B103" s="63" t="s">
        <v>85</v>
      </c>
      <c r="C103" s="195">
        <v>807</v>
      </c>
      <c r="D103" s="220">
        <v>5.7667103538663111E-2</v>
      </c>
      <c r="E103" s="202">
        <v>362</v>
      </c>
      <c r="F103" s="221">
        <v>0.47755102040816322</v>
      </c>
      <c r="G103" s="195">
        <v>17458</v>
      </c>
      <c r="H103" s="220">
        <v>-4.5698043074231975E-2</v>
      </c>
      <c r="I103" s="202">
        <v>29361</v>
      </c>
      <c r="J103" s="221">
        <v>-3.1118004223864792E-2</v>
      </c>
      <c r="K103" s="195">
        <v>4342</v>
      </c>
      <c r="L103" s="220">
        <v>-5.341181600174405E-2</v>
      </c>
      <c r="M103" s="202">
        <v>52330</v>
      </c>
      <c r="N103" s="221">
        <v>-3.4377133578137431E-2</v>
      </c>
      <c r="O103" s="195">
        <v>111818</v>
      </c>
      <c r="P103" s="220">
        <v>-6.6135201801742483E-4</v>
      </c>
      <c r="Q103" s="202">
        <v>164148</v>
      </c>
      <c r="R103" s="221">
        <v>-1.1662702832886729E-2</v>
      </c>
    </row>
    <row r="104" spans="2:18" ht="15" hidden="1" customHeight="1" outlineLevel="1">
      <c r="B104" s="63" t="s">
        <v>84</v>
      </c>
      <c r="C104" s="195">
        <v>901</v>
      </c>
      <c r="D104" s="220">
        <v>0.26367461430575045</v>
      </c>
      <c r="E104" s="202">
        <v>127</v>
      </c>
      <c r="F104" s="221">
        <v>-0.23030303030303034</v>
      </c>
      <c r="G104" s="195">
        <v>14104</v>
      </c>
      <c r="H104" s="220">
        <v>-0.14188366999269897</v>
      </c>
      <c r="I104" s="202">
        <v>32498</v>
      </c>
      <c r="J104" s="221">
        <v>1.9161413742277311E-2</v>
      </c>
      <c r="K104" s="195">
        <v>4073</v>
      </c>
      <c r="L104" s="220">
        <v>0.12389624724061821</v>
      </c>
      <c r="M104" s="202">
        <v>51703</v>
      </c>
      <c r="N104" s="221">
        <v>-2.1239943208708034E-2</v>
      </c>
      <c r="O104" s="195">
        <v>92778</v>
      </c>
      <c r="P104" s="220">
        <v>9.5734126984126977E-2</v>
      </c>
      <c r="Q104" s="202">
        <v>144481</v>
      </c>
      <c r="R104" s="221">
        <v>5.0793835501865559E-2</v>
      </c>
    </row>
    <row r="105" spans="2:18" ht="15" hidden="1" customHeight="1" outlineLevel="1">
      <c r="B105" s="63" t="s">
        <v>83</v>
      </c>
      <c r="C105" s="195">
        <v>673</v>
      </c>
      <c r="D105" s="220">
        <v>-0.25881057268722463</v>
      </c>
      <c r="E105" s="202">
        <v>389</v>
      </c>
      <c r="F105" s="221">
        <v>1.0913978494623655</v>
      </c>
      <c r="G105" s="195">
        <v>14144</v>
      </c>
      <c r="H105" s="220">
        <v>-0.17131474103585653</v>
      </c>
      <c r="I105" s="202">
        <v>30681</v>
      </c>
      <c r="J105" s="221">
        <v>-9.0744747058649211E-2</v>
      </c>
      <c r="K105" s="195">
        <v>4566</v>
      </c>
      <c r="L105" s="220">
        <v>-0.12023121387283242</v>
      </c>
      <c r="M105" s="202">
        <v>50453</v>
      </c>
      <c r="N105" s="221">
        <v>-0.11633242840879232</v>
      </c>
      <c r="O105" s="195">
        <v>86949</v>
      </c>
      <c r="P105" s="220">
        <v>-0.15540035163725019</v>
      </c>
      <c r="Q105" s="202">
        <v>137402</v>
      </c>
      <c r="R105" s="221">
        <v>-0.14146286599767566</v>
      </c>
    </row>
    <row r="106" spans="2:18" ht="15" hidden="1" customHeight="1" outlineLevel="1">
      <c r="B106" s="63" t="s">
        <v>82</v>
      </c>
      <c r="C106" s="195">
        <v>964</v>
      </c>
      <c r="D106" s="220">
        <v>6.1674008810572722E-2</v>
      </c>
      <c r="E106" s="202">
        <v>526</v>
      </c>
      <c r="F106" s="221">
        <v>0.46927374301675973</v>
      </c>
      <c r="G106" s="195">
        <v>18034</v>
      </c>
      <c r="H106" s="220">
        <v>-1.0805770391092095E-2</v>
      </c>
      <c r="I106" s="202">
        <v>35348</v>
      </c>
      <c r="J106" s="221">
        <v>4.2314156813021642E-2</v>
      </c>
      <c r="K106" s="195">
        <v>7936</v>
      </c>
      <c r="L106" s="220">
        <v>0.16568742655699187</v>
      </c>
      <c r="M106" s="202">
        <v>62808</v>
      </c>
      <c r="N106" s="221">
        <v>4.3010395562788517E-2</v>
      </c>
      <c r="O106" s="195">
        <v>109746</v>
      </c>
      <c r="P106" s="220">
        <v>0.16028968652534759</v>
      </c>
      <c r="Q106" s="202">
        <v>172554</v>
      </c>
      <c r="R106" s="221">
        <v>0.11466832038138786</v>
      </c>
    </row>
    <row r="107" spans="2:18" ht="15" hidden="1" customHeight="1" outlineLevel="1">
      <c r="B107" s="63" t="s">
        <v>81</v>
      </c>
      <c r="C107" s="195">
        <v>793</v>
      </c>
      <c r="D107" s="220">
        <v>-0.15548455804046857</v>
      </c>
      <c r="E107" s="202">
        <v>1022</v>
      </c>
      <c r="F107" s="221">
        <v>0.6404494382022472</v>
      </c>
      <c r="G107" s="195">
        <v>16759</v>
      </c>
      <c r="H107" s="220">
        <v>2.0334855403348451E-2</v>
      </c>
      <c r="I107" s="202">
        <v>38728</v>
      </c>
      <c r="J107" s="221">
        <v>0.17976056295122911</v>
      </c>
      <c r="K107" s="195">
        <v>6784</v>
      </c>
      <c r="L107" s="220">
        <v>-9.655080569982688E-2</v>
      </c>
      <c r="M107" s="202">
        <v>64086</v>
      </c>
      <c r="N107" s="221">
        <v>9.8811789517000204E-2</v>
      </c>
      <c r="O107" s="195">
        <v>96879</v>
      </c>
      <c r="P107" s="220">
        <v>0.19010122352709935</v>
      </c>
      <c r="Q107" s="202">
        <v>160965</v>
      </c>
      <c r="R107" s="221">
        <v>0.1519963929662842</v>
      </c>
    </row>
    <row r="108" spans="2:18" ht="15" hidden="1" customHeight="1" outlineLevel="1">
      <c r="B108" s="63" t="s">
        <v>80</v>
      </c>
      <c r="C108" s="195">
        <v>945</v>
      </c>
      <c r="D108" s="220">
        <v>-2.0725388601036232E-2</v>
      </c>
      <c r="E108" s="202">
        <v>1339</v>
      </c>
      <c r="F108" s="221">
        <v>1.0105105105105103</v>
      </c>
      <c r="G108" s="195">
        <v>17731</v>
      </c>
      <c r="H108" s="220">
        <v>0.13369565217391299</v>
      </c>
      <c r="I108" s="202">
        <v>39084</v>
      </c>
      <c r="J108" s="221">
        <v>9.2433686446599772E-2</v>
      </c>
      <c r="K108" s="195">
        <v>6437</v>
      </c>
      <c r="L108" s="220">
        <v>-2.8230676328502402E-2</v>
      </c>
      <c r="M108" s="202">
        <v>65536</v>
      </c>
      <c r="N108" s="221">
        <v>9.8270545649550956E-2</v>
      </c>
      <c r="O108" s="195">
        <v>99565</v>
      </c>
      <c r="P108" s="220">
        <v>0.15518041536141092</v>
      </c>
      <c r="Q108" s="202">
        <v>165101</v>
      </c>
      <c r="R108" s="221">
        <v>0.13189864392370865</v>
      </c>
    </row>
    <row r="109" spans="2:18" ht="15" hidden="1" customHeight="1" outlineLevel="1">
      <c r="B109" s="63" t="s">
        <v>79</v>
      </c>
      <c r="C109" s="195">
        <v>831</v>
      </c>
      <c r="D109" s="220">
        <v>-0.19476744186046513</v>
      </c>
      <c r="E109" s="202">
        <v>1142</v>
      </c>
      <c r="F109" s="221">
        <v>1.515418502202643</v>
      </c>
      <c r="G109" s="195">
        <v>19860</v>
      </c>
      <c r="H109" s="220">
        <v>0.12336670626166635</v>
      </c>
      <c r="I109" s="202">
        <v>40001</v>
      </c>
      <c r="J109" s="221">
        <v>0.14455349223153746</v>
      </c>
      <c r="K109" s="195">
        <v>5233</v>
      </c>
      <c r="L109" s="220">
        <v>-4.4375456537618652E-2</v>
      </c>
      <c r="M109" s="202">
        <v>67067</v>
      </c>
      <c r="N109" s="221">
        <v>0.12547407283101197</v>
      </c>
      <c r="O109" s="195">
        <v>97669</v>
      </c>
      <c r="P109" s="220">
        <v>0.13534280333852555</v>
      </c>
      <c r="Q109" s="202">
        <v>164736</v>
      </c>
      <c r="R109" s="221">
        <v>0.13130425227996922</v>
      </c>
    </row>
    <row r="110" spans="2:18" collapsed="1">
      <c r="B110" s="227">
        <v>2004</v>
      </c>
      <c r="C110" s="228">
        <v>9295</v>
      </c>
      <c r="D110" s="229">
        <v>1.5084581402866615E-3</v>
      </c>
      <c r="E110" s="228">
        <v>7046</v>
      </c>
      <c r="F110" s="229">
        <v>0.45458298926507013</v>
      </c>
      <c r="G110" s="228">
        <v>207207</v>
      </c>
      <c r="H110" s="229">
        <v>-3.653331101439572E-2</v>
      </c>
      <c r="I110" s="228">
        <v>421619</v>
      </c>
      <c r="J110" s="229">
        <v>1.6804493417355904E-2</v>
      </c>
      <c r="K110" s="228">
        <v>64263</v>
      </c>
      <c r="L110" s="229">
        <v>3.6545940120882303E-3</v>
      </c>
      <c r="M110" s="228">
        <v>709430</v>
      </c>
      <c r="N110" s="229">
        <v>2.2052102860841138E-3</v>
      </c>
      <c r="O110" s="228">
        <v>1180478</v>
      </c>
      <c r="P110" s="229">
        <v>-9.3901992836931125E-3</v>
      </c>
      <c r="Q110" s="228">
        <v>1889908</v>
      </c>
      <c r="R110" s="229">
        <v>-5.0691300037851716E-3</v>
      </c>
    </row>
    <row r="111" spans="2:18" ht="15" hidden="1" customHeight="1" outlineLevel="1">
      <c r="B111" s="63" t="s">
        <v>90</v>
      </c>
      <c r="C111" s="195">
        <v>369</v>
      </c>
      <c r="D111" s="220">
        <v>-0.30245746691871456</v>
      </c>
      <c r="E111" s="202">
        <v>586</v>
      </c>
      <c r="F111" s="221">
        <v>0.54210526315789465</v>
      </c>
      <c r="G111" s="195">
        <v>18340</v>
      </c>
      <c r="H111" s="220">
        <v>9.8203592814371188E-2</v>
      </c>
      <c r="I111" s="202">
        <v>37721</v>
      </c>
      <c r="J111" s="221">
        <v>4.9379624993045157E-2</v>
      </c>
      <c r="K111" s="195">
        <v>5151</v>
      </c>
      <c r="L111" s="220">
        <v>-0.16731328806983514</v>
      </c>
      <c r="M111" s="202">
        <v>62167</v>
      </c>
      <c r="N111" s="221">
        <v>4.0608627240923401E-2</v>
      </c>
      <c r="O111" s="195">
        <v>94799</v>
      </c>
      <c r="P111" s="220">
        <v>9.8049435911691907E-2</v>
      </c>
      <c r="Q111" s="202">
        <v>156966</v>
      </c>
      <c r="R111" s="221">
        <v>7.4557590278966357E-2</v>
      </c>
    </row>
    <row r="112" spans="2:18" ht="15" hidden="1" customHeight="1" outlineLevel="1">
      <c r="B112" s="63" t="s">
        <v>89</v>
      </c>
      <c r="C112" s="195">
        <v>595</v>
      </c>
      <c r="D112" s="220">
        <v>-0.32077625570776258</v>
      </c>
      <c r="E112" s="202">
        <v>521</v>
      </c>
      <c r="F112" s="221">
        <v>-4.4036697247706424E-2</v>
      </c>
      <c r="G112" s="195">
        <v>17223</v>
      </c>
      <c r="H112" s="220">
        <v>-2.4413730599297634E-2</v>
      </c>
      <c r="I112" s="202">
        <v>35793</v>
      </c>
      <c r="J112" s="221">
        <v>-0.11196844142311313</v>
      </c>
      <c r="K112" s="195">
        <v>5531</v>
      </c>
      <c r="L112" s="220">
        <v>0.14727235013482676</v>
      </c>
      <c r="M112" s="202">
        <v>59663</v>
      </c>
      <c r="N112" s="221">
        <v>-7.0698732126725061E-2</v>
      </c>
      <c r="O112" s="195">
        <v>90355</v>
      </c>
      <c r="P112" s="220">
        <v>-3.6408621186106327E-2</v>
      </c>
      <c r="Q112" s="202">
        <v>150018</v>
      </c>
      <c r="R112" s="221">
        <v>-5.0344683517860922E-2</v>
      </c>
    </row>
    <row r="113" spans="2:18" ht="15" hidden="1" customHeight="1" outlineLevel="1">
      <c r="B113" s="63" t="s">
        <v>88</v>
      </c>
      <c r="C113" s="195">
        <v>762</v>
      </c>
      <c r="D113" s="220">
        <v>-0.17887931034482762</v>
      </c>
      <c r="E113" s="202">
        <v>490</v>
      </c>
      <c r="F113" s="221">
        <v>0.34246575342465757</v>
      </c>
      <c r="G113" s="195">
        <v>21826</v>
      </c>
      <c r="H113" s="220">
        <v>0.18793882327328149</v>
      </c>
      <c r="I113" s="202">
        <v>43379</v>
      </c>
      <c r="J113" s="221">
        <v>0.20053690532200474</v>
      </c>
      <c r="K113" s="195">
        <v>6348</v>
      </c>
      <c r="L113" s="220">
        <v>-3.6868456986800191E-2</v>
      </c>
      <c r="M113" s="202">
        <v>72805</v>
      </c>
      <c r="N113" s="221">
        <v>0.16693380349414966</v>
      </c>
      <c r="O113" s="195">
        <v>128057</v>
      </c>
      <c r="P113" s="220">
        <v>0.21279880289426822</v>
      </c>
      <c r="Q113" s="202">
        <v>200862</v>
      </c>
      <c r="R113" s="221">
        <v>0.19576373096476929</v>
      </c>
    </row>
    <row r="114" spans="2:18" ht="15" hidden="1" customHeight="1" outlineLevel="1">
      <c r="B114" s="63" t="s">
        <v>87</v>
      </c>
      <c r="C114" s="195">
        <v>562</v>
      </c>
      <c r="D114" s="220">
        <v>-0.33804475853945815</v>
      </c>
      <c r="E114" s="202">
        <v>294</v>
      </c>
      <c r="F114" s="221">
        <v>0.20491803278688514</v>
      </c>
      <c r="G114" s="195">
        <v>17899</v>
      </c>
      <c r="H114" s="220">
        <v>0.12544014084507049</v>
      </c>
      <c r="I114" s="202">
        <v>32237</v>
      </c>
      <c r="J114" s="221">
        <v>0.14808219665942524</v>
      </c>
      <c r="K114" s="195">
        <v>4662</v>
      </c>
      <c r="L114" s="220">
        <v>0.17401158398388317</v>
      </c>
      <c r="M114" s="202">
        <v>55654</v>
      </c>
      <c r="N114" s="221">
        <v>0.13470752543478715</v>
      </c>
      <c r="O114" s="195">
        <v>107894</v>
      </c>
      <c r="P114" s="220">
        <v>7.659302720070249E-2</v>
      </c>
      <c r="Q114" s="202">
        <v>163548</v>
      </c>
      <c r="R114" s="221">
        <v>9.5688875489900571E-2</v>
      </c>
    </row>
    <row r="115" spans="2:18" ht="15" hidden="1" customHeight="1" outlineLevel="1">
      <c r="B115" s="63" t="s">
        <v>86</v>
      </c>
      <c r="C115" s="195">
        <v>765</v>
      </c>
      <c r="D115" s="220">
        <v>-0.26086956521739135</v>
      </c>
      <c r="E115" s="202">
        <v>256</v>
      </c>
      <c r="F115" s="221">
        <v>0.27363184079601988</v>
      </c>
      <c r="G115" s="195">
        <v>20003</v>
      </c>
      <c r="H115" s="220">
        <v>0.12093023255813962</v>
      </c>
      <c r="I115" s="202">
        <v>32121</v>
      </c>
      <c r="J115" s="221">
        <v>0.27819339434938328</v>
      </c>
      <c r="K115" s="195">
        <v>2519</v>
      </c>
      <c r="L115" s="220">
        <v>-0.38320274240940255</v>
      </c>
      <c r="M115" s="202">
        <v>55664</v>
      </c>
      <c r="N115" s="221">
        <v>0.15258308313489999</v>
      </c>
      <c r="O115" s="195">
        <v>122847</v>
      </c>
      <c r="P115" s="220">
        <v>5.3061539384691825E-2</v>
      </c>
      <c r="Q115" s="202">
        <v>178511</v>
      </c>
      <c r="R115" s="221">
        <v>8.2199670207090625E-2</v>
      </c>
    </row>
    <row r="116" spans="2:18" ht="15" hidden="1" customHeight="1" outlineLevel="1">
      <c r="B116" s="63" t="s">
        <v>85</v>
      </c>
      <c r="C116" s="195">
        <v>763</v>
      </c>
      <c r="D116" s="220">
        <v>0.14909638554216875</v>
      </c>
      <c r="E116" s="202">
        <v>245</v>
      </c>
      <c r="F116" s="221">
        <v>0.30319148936170204</v>
      </c>
      <c r="G116" s="195">
        <v>18294</v>
      </c>
      <c r="H116" s="220">
        <v>1.9107570608879687E-2</v>
      </c>
      <c r="I116" s="202">
        <v>30304</v>
      </c>
      <c r="J116" s="221">
        <v>9.7811911317200462E-2</v>
      </c>
      <c r="K116" s="195">
        <v>4587</v>
      </c>
      <c r="L116" s="220">
        <v>0.39549741405536953</v>
      </c>
      <c r="M116" s="202">
        <v>54193</v>
      </c>
      <c r="N116" s="221">
        <v>9.0534068499215303E-2</v>
      </c>
      <c r="O116" s="195">
        <v>111892</v>
      </c>
      <c r="P116" s="220">
        <v>6.4117926771279032E-2</v>
      </c>
      <c r="Q116" s="202">
        <v>166085</v>
      </c>
      <c r="R116" s="221">
        <v>7.2595644648807856E-2</v>
      </c>
    </row>
    <row r="117" spans="2:18" ht="15" hidden="1" customHeight="1" outlineLevel="1">
      <c r="B117" s="63" t="s">
        <v>84</v>
      </c>
      <c r="C117" s="195">
        <v>713</v>
      </c>
      <c r="D117" s="220">
        <v>-0.18421052631578949</v>
      </c>
      <c r="E117" s="202">
        <v>165</v>
      </c>
      <c r="F117" s="221">
        <v>-0.32377049180327866</v>
      </c>
      <c r="G117" s="195">
        <v>16436</v>
      </c>
      <c r="H117" s="220">
        <v>-4.6027047420047595E-2</v>
      </c>
      <c r="I117" s="202">
        <v>31887</v>
      </c>
      <c r="J117" s="221">
        <v>0.10772597790592653</v>
      </c>
      <c r="K117" s="195">
        <v>3624</v>
      </c>
      <c r="L117" s="220">
        <v>0.30219187926697799</v>
      </c>
      <c r="M117" s="202">
        <v>52825</v>
      </c>
      <c r="N117" s="221">
        <v>5.8277906883564379E-2</v>
      </c>
      <c r="O117" s="195">
        <v>84672</v>
      </c>
      <c r="P117" s="220">
        <v>-8.770417618411408E-2</v>
      </c>
      <c r="Q117" s="202">
        <v>137497</v>
      </c>
      <c r="R117" s="221">
        <v>-3.6650131719074053E-2</v>
      </c>
    </row>
    <row r="118" spans="2:18" ht="15" hidden="1" customHeight="1" outlineLevel="1">
      <c r="B118" s="63" t="s">
        <v>83</v>
      </c>
      <c r="C118" s="195">
        <v>908</v>
      </c>
      <c r="D118" s="220">
        <v>-6.1013443640124065E-2</v>
      </c>
      <c r="E118" s="202">
        <v>186</v>
      </c>
      <c r="F118" s="221">
        <v>-0.23456790123456794</v>
      </c>
      <c r="G118" s="195">
        <v>17068</v>
      </c>
      <c r="H118" s="220">
        <v>-6.4406581181564171E-4</v>
      </c>
      <c r="I118" s="202">
        <v>33743</v>
      </c>
      <c r="J118" s="221">
        <v>3.4997852892460601E-2</v>
      </c>
      <c r="K118" s="195">
        <v>5190</v>
      </c>
      <c r="L118" s="220">
        <v>0.58958652373660025</v>
      </c>
      <c r="M118" s="202">
        <v>57095</v>
      </c>
      <c r="N118" s="221">
        <v>5.4269148386143717E-2</v>
      </c>
      <c r="O118" s="195">
        <v>102947</v>
      </c>
      <c r="P118" s="220">
        <v>7.7042988816002911E-2</v>
      </c>
      <c r="Q118" s="202">
        <v>160042</v>
      </c>
      <c r="R118" s="221">
        <v>6.8806389784892286E-2</v>
      </c>
    </row>
    <row r="119" spans="2:18" ht="15" hidden="1" customHeight="1" outlineLevel="1">
      <c r="B119" s="63" t="s">
        <v>82</v>
      </c>
      <c r="C119" s="195">
        <v>908</v>
      </c>
      <c r="D119" s="220">
        <v>0.13216957605985047</v>
      </c>
      <c r="E119" s="202">
        <v>358</v>
      </c>
      <c r="F119" s="221">
        <v>0.65740740740740744</v>
      </c>
      <c r="G119" s="195">
        <v>18231</v>
      </c>
      <c r="H119" s="220">
        <v>0.12599592366129331</v>
      </c>
      <c r="I119" s="202">
        <v>33913</v>
      </c>
      <c r="J119" s="221">
        <v>4.6051819864281418E-2</v>
      </c>
      <c r="K119" s="195">
        <v>6808</v>
      </c>
      <c r="L119" s="220">
        <v>0.22490104354084206</v>
      </c>
      <c r="M119" s="202">
        <v>60218</v>
      </c>
      <c r="N119" s="221">
        <v>9.1162773841665601E-2</v>
      </c>
      <c r="O119" s="195">
        <v>94585</v>
      </c>
      <c r="P119" s="220">
        <v>0.13403112485912283</v>
      </c>
      <c r="Q119" s="202">
        <v>154803</v>
      </c>
      <c r="R119" s="221">
        <v>0.11696117408527118</v>
      </c>
    </row>
    <row r="120" spans="2:18" ht="15" hidden="1" customHeight="1" outlineLevel="1">
      <c r="B120" s="63" t="s">
        <v>81</v>
      </c>
      <c r="C120" s="195">
        <v>939</v>
      </c>
      <c r="D120" s="220">
        <v>-0.11415094339622645</v>
      </c>
      <c r="E120" s="202">
        <v>623</v>
      </c>
      <c r="F120" s="221">
        <v>0.87087087087087078</v>
      </c>
      <c r="G120" s="195">
        <v>16425</v>
      </c>
      <c r="H120" s="220">
        <v>-0.24060289426233294</v>
      </c>
      <c r="I120" s="202">
        <v>32827</v>
      </c>
      <c r="J120" s="221">
        <v>-0.29811845199914477</v>
      </c>
      <c r="K120" s="195">
        <v>7509</v>
      </c>
      <c r="L120" s="220">
        <v>0.24444812727875376</v>
      </c>
      <c r="M120" s="202">
        <v>58323</v>
      </c>
      <c r="N120" s="221">
        <v>-0.23083111333843276</v>
      </c>
      <c r="O120" s="195">
        <v>81404</v>
      </c>
      <c r="P120" s="220">
        <v>-0.26167520747358397</v>
      </c>
      <c r="Q120" s="202">
        <v>139727</v>
      </c>
      <c r="R120" s="221">
        <v>-0.24910657186923979</v>
      </c>
    </row>
    <row r="121" spans="2:18" ht="15" hidden="1" customHeight="1" outlineLevel="1">
      <c r="B121" s="63" t="s">
        <v>80</v>
      </c>
      <c r="C121" s="195">
        <v>965</v>
      </c>
      <c r="D121" s="220">
        <v>0.15568862275449091</v>
      </c>
      <c r="E121" s="202">
        <v>666</v>
      </c>
      <c r="F121" s="221">
        <v>0.54524361948955913</v>
      </c>
      <c r="G121" s="195">
        <v>15640</v>
      </c>
      <c r="H121" s="220">
        <v>-0.10161410764547074</v>
      </c>
      <c r="I121" s="202">
        <v>35777</v>
      </c>
      <c r="J121" s="221">
        <v>-0.11480317688101538</v>
      </c>
      <c r="K121" s="195">
        <v>6624</v>
      </c>
      <c r="L121" s="220">
        <v>0.40577249575551777</v>
      </c>
      <c r="M121" s="202">
        <v>59672</v>
      </c>
      <c r="N121" s="221">
        <v>-6.4760830042003614E-2</v>
      </c>
      <c r="O121" s="195">
        <v>86190</v>
      </c>
      <c r="P121" s="220">
        <v>3.6564348595649054E-3</v>
      </c>
      <c r="Q121" s="202">
        <v>145862</v>
      </c>
      <c r="R121" s="221">
        <v>-2.5507749866381602E-2</v>
      </c>
    </row>
    <row r="122" spans="2:18" ht="15" hidden="1" customHeight="1" outlineLevel="1">
      <c r="B122" s="63" t="s">
        <v>79</v>
      </c>
      <c r="C122" s="195">
        <v>1032</v>
      </c>
      <c r="D122" s="220">
        <v>0.65650080256821819</v>
      </c>
      <c r="E122" s="202">
        <v>454</v>
      </c>
      <c r="F122" s="221">
        <v>4.1284403669724856E-2</v>
      </c>
      <c r="G122" s="195">
        <v>17679</v>
      </c>
      <c r="H122" s="220">
        <v>-7.0162520380792071E-2</v>
      </c>
      <c r="I122" s="202">
        <v>34949</v>
      </c>
      <c r="J122" s="221">
        <v>-8.1811733179202872E-2</v>
      </c>
      <c r="K122" s="195">
        <v>5476</v>
      </c>
      <c r="L122" s="220">
        <v>0.68803945745992601</v>
      </c>
      <c r="M122" s="202">
        <v>59590</v>
      </c>
      <c r="N122" s="221">
        <v>-2.9146776584825451E-2</v>
      </c>
      <c r="O122" s="195">
        <v>86026</v>
      </c>
      <c r="P122" s="220">
        <v>4.3890837165843521E-2</v>
      </c>
      <c r="Q122" s="202">
        <v>145616</v>
      </c>
      <c r="R122" s="221">
        <v>1.2713161042646082E-2</v>
      </c>
    </row>
    <row r="123" spans="2:18" collapsed="1">
      <c r="B123" s="227">
        <v>2003</v>
      </c>
      <c r="C123" s="228">
        <v>9281</v>
      </c>
      <c r="D123" s="229">
        <v>-7.5781716789484199E-2</v>
      </c>
      <c r="E123" s="228">
        <v>4844</v>
      </c>
      <c r="F123" s="229">
        <v>0.26607422895974908</v>
      </c>
      <c r="G123" s="228">
        <v>215064</v>
      </c>
      <c r="H123" s="229">
        <v>9.7991801931665012E-3</v>
      </c>
      <c r="I123" s="228">
        <v>414651</v>
      </c>
      <c r="J123" s="229">
        <v>5.8094970115656341E-3</v>
      </c>
      <c r="K123" s="228">
        <v>64029</v>
      </c>
      <c r="L123" s="229">
        <v>0.17406850520756922</v>
      </c>
      <c r="M123" s="228">
        <v>707869</v>
      </c>
      <c r="N123" s="229">
        <v>2.0517936615261245E-2</v>
      </c>
      <c r="O123" s="228">
        <v>1191668</v>
      </c>
      <c r="P123" s="229">
        <v>2.9023614554378518E-2</v>
      </c>
      <c r="Q123" s="228">
        <v>1899537</v>
      </c>
      <c r="R123" s="229">
        <v>2.5837422381883801E-2</v>
      </c>
    </row>
    <row r="124" spans="2:18" ht="15" hidden="1" customHeight="1" outlineLevel="1">
      <c r="B124" s="63" t="s">
        <v>90</v>
      </c>
      <c r="C124" s="195">
        <v>529</v>
      </c>
      <c r="D124" s="220">
        <v>0.35989717223650386</v>
      </c>
      <c r="E124" s="202">
        <v>380</v>
      </c>
      <c r="F124" s="221">
        <v>-7.3170731707317027E-2</v>
      </c>
      <c r="G124" s="195">
        <v>16700</v>
      </c>
      <c r="H124" s="220">
        <v>-7.5816270060874325E-2</v>
      </c>
      <c r="I124" s="202">
        <v>35946</v>
      </c>
      <c r="J124" s="221">
        <v>-3.4202960853327635E-2</v>
      </c>
      <c r="K124" s="195">
        <v>6186</v>
      </c>
      <c r="L124" s="220">
        <v>0.91457753017641608</v>
      </c>
      <c r="M124" s="202">
        <v>59741</v>
      </c>
      <c r="N124" s="221">
        <v>7.1140781199952041E-3</v>
      </c>
      <c r="O124" s="195">
        <v>86334</v>
      </c>
      <c r="P124" s="220">
        <v>0.10606623534687087</v>
      </c>
      <c r="Q124" s="202">
        <v>146075</v>
      </c>
      <c r="R124" s="221">
        <v>6.333804067727522E-2</v>
      </c>
    </row>
    <row r="125" spans="2:18" ht="15" hidden="1" customHeight="1" outlineLevel="1">
      <c r="B125" s="63" t="s">
        <v>89</v>
      </c>
      <c r="C125" s="195">
        <v>876</v>
      </c>
      <c r="D125" s="220">
        <v>-0.33535660091047037</v>
      </c>
      <c r="E125" s="202">
        <v>545</v>
      </c>
      <c r="F125" s="221">
        <v>0.35910224438902749</v>
      </c>
      <c r="G125" s="195">
        <v>17654</v>
      </c>
      <c r="H125" s="220">
        <v>-5.2642876308022557E-2</v>
      </c>
      <c r="I125" s="202">
        <v>40306</v>
      </c>
      <c r="J125" s="221">
        <v>1.4651092538515709E-2</v>
      </c>
      <c r="K125" s="195">
        <v>4821</v>
      </c>
      <c r="L125" s="220">
        <v>-0.24648327602375741</v>
      </c>
      <c r="M125" s="202">
        <v>64202</v>
      </c>
      <c r="N125" s="221">
        <v>-3.4207834406402293E-2</v>
      </c>
      <c r="O125" s="195">
        <v>93769</v>
      </c>
      <c r="P125" s="220">
        <v>-3.0661084405851025E-2</v>
      </c>
      <c r="Q125" s="202">
        <v>157971</v>
      </c>
      <c r="R125" s="221">
        <v>-3.2105679151527733E-2</v>
      </c>
    </row>
    <row r="126" spans="2:18" ht="15" hidden="1" customHeight="1" outlineLevel="1">
      <c r="B126" s="63" t="s">
        <v>88</v>
      </c>
      <c r="C126" s="195">
        <v>928</v>
      </c>
      <c r="D126" s="220">
        <v>1.0350877192982457</v>
      </c>
      <c r="E126" s="202">
        <v>365</v>
      </c>
      <c r="F126" s="221">
        <v>0.33211678832116798</v>
      </c>
      <c r="G126" s="195">
        <v>18373</v>
      </c>
      <c r="H126" s="220">
        <v>-0.17409871437561808</v>
      </c>
      <c r="I126" s="202">
        <v>36133</v>
      </c>
      <c r="J126" s="221">
        <v>-3.9450248557832857E-2</v>
      </c>
      <c r="K126" s="195">
        <v>6591</v>
      </c>
      <c r="L126" s="220">
        <v>0.97512735990410548</v>
      </c>
      <c r="M126" s="202">
        <v>62390</v>
      </c>
      <c r="N126" s="221">
        <v>-2.4088847176599426E-2</v>
      </c>
      <c r="O126" s="195">
        <v>105588</v>
      </c>
      <c r="P126" s="220">
        <v>-2.2921389904224321E-2</v>
      </c>
      <c r="Q126" s="202">
        <v>167978</v>
      </c>
      <c r="R126" s="221">
        <v>-2.3355330096805127E-2</v>
      </c>
    </row>
    <row r="127" spans="2:18" ht="15" hidden="1" customHeight="1" outlineLevel="1">
      <c r="B127" s="63" t="s">
        <v>87</v>
      </c>
      <c r="C127" s="195">
        <v>849</v>
      </c>
      <c r="D127" s="220">
        <v>0.9035874439461884</v>
      </c>
      <c r="E127" s="202">
        <v>244</v>
      </c>
      <c r="F127" s="221">
        <v>0.19607843137254899</v>
      </c>
      <c r="G127" s="195">
        <v>15904</v>
      </c>
      <c r="H127" s="220">
        <v>-0.20272709043513137</v>
      </c>
      <c r="I127" s="202">
        <v>28079</v>
      </c>
      <c r="J127" s="221">
        <v>-0.14627546366676802</v>
      </c>
      <c r="K127" s="195">
        <v>3971</v>
      </c>
      <c r="L127" s="220">
        <v>0.88020833333333326</v>
      </c>
      <c r="M127" s="202">
        <v>49047</v>
      </c>
      <c r="N127" s="221">
        <v>-0.11785971223021585</v>
      </c>
      <c r="O127" s="195">
        <v>100218</v>
      </c>
      <c r="P127" s="220">
        <v>-2.8273896096340678E-2</v>
      </c>
      <c r="Q127" s="202">
        <v>149265</v>
      </c>
      <c r="R127" s="221">
        <v>-5.9653256391195342E-2</v>
      </c>
    </row>
    <row r="128" spans="2:18" ht="15" hidden="1" customHeight="1" outlineLevel="1">
      <c r="B128" s="63" t="s">
        <v>86</v>
      </c>
      <c r="C128" s="195">
        <v>1035</v>
      </c>
      <c r="D128" s="220">
        <v>0.83185840707964598</v>
      </c>
      <c r="E128" s="202">
        <v>201</v>
      </c>
      <c r="F128" s="221">
        <v>0.27215189873417711</v>
      </c>
      <c r="G128" s="195">
        <v>17845</v>
      </c>
      <c r="H128" s="220">
        <v>-0.21182809946557135</v>
      </c>
      <c r="I128" s="202">
        <v>25130</v>
      </c>
      <c r="J128" s="221">
        <v>-0.21185510428100984</v>
      </c>
      <c r="K128" s="195">
        <v>4084</v>
      </c>
      <c r="L128" s="220">
        <v>0.58725223474543342</v>
      </c>
      <c r="M128" s="202">
        <v>48295</v>
      </c>
      <c r="N128" s="221">
        <v>-0.16476427657293069</v>
      </c>
      <c r="O128" s="195">
        <v>116657</v>
      </c>
      <c r="P128" s="220">
        <v>-1.7956056907147078E-2</v>
      </c>
      <c r="Q128" s="202">
        <v>164952</v>
      </c>
      <c r="R128" s="221">
        <v>-6.6020428962924371E-2</v>
      </c>
    </row>
    <row r="129" spans="2:18" ht="15" hidden="1" customHeight="1" outlineLevel="1">
      <c r="B129" s="63" t="s">
        <v>85</v>
      </c>
      <c r="C129" s="195">
        <v>664</v>
      </c>
      <c r="D129" s="220">
        <v>0.54060324825986084</v>
      </c>
      <c r="E129" s="202">
        <v>188</v>
      </c>
      <c r="F129" s="221">
        <v>0.19745222929936301</v>
      </c>
      <c r="G129" s="195">
        <v>17951</v>
      </c>
      <c r="H129" s="220">
        <v>-0.21253728724337606</v>
      </c>
      <c r="I129" s="202">
        <v>27604</v>
      </c>
      <c r="J129" s="221">
        <v>-9.2212575637990013E-2</v>
      </c>
      <c r="K129" s="195">
        <v>3287</v>
      </c>
      <c r="L129" s="220">
        <v>0.5879227053140097</v>
      </c>
      <c r="M129" s="202">
        <v>49694</v>
      </c>
      <c r="N129" s="221">
        <v>-0.11041495112956934</v>
      </c>
      <c r="O129" s="195">
        <v>105150</v>
      </c>
      <c r="P129" s="220">
        <v>-7.4448982466023494E-2</v>
      </c>
      <c r="Q129" s="202">
        <v>154844</v>
      </c>
      <c r="R129" s="221">
        <v>-8.6304360653802981E-2</v>
      </c>
    </row>
    <row r="130" spans="2:18" ht="15" hidden="1" customHeight="1" outlineLevel="1">
      <c r="B130" s="63" t="s">
        <v>84</v>
      </c>
      <c r="C130" s="195">
        <v>874</v>
      </c>
      <c r="D130" s="220">
        <v>-3.9560439560439531E-2</v>
      </c>
      <c r="E130" s="202">
        <v>244</v>
      </c>
      <c r="F130" s="221">
        <v>1.0504201680672267</v>
      </c>
      <c r="G130" s="195">
        <v>17229</v>
      </c>
      <c r="H130" s="220">
        <v>-0.29749235474006119</v>
      </c>
      <c r="I130" s="202">
        <v>28786</v>
      </c>
      <c r="J130" s="221">
        <v>-5.3527980535279851E-2</v>
      </c>
      <c r="K130" s="195">
        <v>2783</v>
      </c>
      <c r="L130" s="220">
        <v>0.2621315192743765</v>
      </c>
      <c r="M130" s="202">
        <v>49916</v>
      </c>
      <c r="N130" s="221">
        <v>-0.14193870008423148</v>
      </c>
      <c r="O130" s="195">
        <v>92812</v>
      </c>
      <c r="P130" s="220">
        <v>-0.23615294717956314</v>
      </c>
      <c r="Q130" s="202">
        <v>142728</v>
      </c>
      <c r="R130" s="221">
        <v>-0.20565007596881102</v>
      </c>
    </row>
    <row r="131" spans="2:18" ht="15" hidden="1" customHeight="1" outlineLevel="1">
      <c r="B131" s="63" t="s">
        <v>83</v>
      </c>
      <c r="C131" s="195">
        <v>967</v>
      </c>
      <c r="D131" s="220">
        <v>0.53492063492063502</v>
      </c>
      <c r="E131" s="202">
        <v>243</v>
      </c>
      <c r="F131" s="221">
        <v>0.60927152317880795</v>
      </c>
      <c r="G131" s="195">
        <v>17079</v>
      </c>
      <c r="H131" s="220">
        <v>-0.27022176644020002</v>
      </c>
      <c r="I131" s="202">
        <v>32602</v>
      </c>
      <c r="J131" s="221">
        <v>7.7395902181097265E-2</v>
      </c>
      <c r="K131" s="195">
        <v>3265</v>
      </c>
      <c r="L131" s="220">
        <v>0.70052083333333326</v>
      </c>
      <c r="M131" s="202">
        <v>54156</v>
      </c>
      <c r="N131" s="221">
        <v>-3.9173940813285069E-2</v>
      </c>
      <c r="O131" s="195">
        <v>95583</v>
      </c>
      <c r="P131" s="220">
        <v>-8.2796401780433904E-3</v>
      </c>
      <c r="Q131" s="202">
        <v>149739</v>
      </c>
      <c r="R131" s="221">
        <v>-1.9679858587842491E-2</v>
      </c>
    </row>
    <row r="132" spans="2:18" ht="15" hidden="1" customHeight="1" outlineLevel="1">
      <c r="B132" s="63" t="s">
        <v>82</v>
      </c>
      <c r="C132" s="195">
        <v>802</v>
      </c>
      <c r="D132" s="220">
        <v>7.0761014686248291E-2</v>
      </c>
      <c r="E132" s="202">
        <v>216</v>
      </c>
      <c r="F132" s="221">
        <v>-0.33126934984520129</v>
      </c>
      <c r="G132" s="195">
        <v>16191</v>
      </c>
      <c r="H132" s="220">
        <v>7.7804058259678399E-3</v>
      </c>
      <c r="I132" s="202">
        <v>32420</v>
      </c>
      <c r="J132" s="221">
        <v>8.7518030257287549E-2</v>
      </c>
      <c r="K132" s="195">
        <v>5558</v>
      </c>
      <c r="L132" s="220">
        <v>0.37268461348481097</v>
      </c>
      <c r="M132" s="202">
        <v>55187</v>
      </c>
      <c r="N132" s="221">
        <v>8.2140476097101844E-2</v>
      </c>
      <c r="O132" s="195">
        <v>83406</v>
      </c>
      <c r="P132" s="220">
        <v>-8.4758037967738398E-2</v>
      </c>
      <c r="Q132" s="202">
        <v>138593</v>
      </c>
      <c r="R132" s="221">
        <v>-2.4871946414499635E-2</v>
      </c>
    </row>
    <row r="133" spans="2:18" ht="15" hidden="1" customHeight="1" outlineLevel="1">
      <c r="B133" s="63" t="s">
        <v>81</v>
      </c>
      <c r="C133" s="195">
        <v>1060</v>
      </c>
      <c r="D133" s="220">
        <v>0.17908787541713012</v>
      </c>
      <c r="E133" s="202">
        <v>333</v>
      </c>
      <c r="F133" s="221">
        <v>-0.29746835443037978</v>
      </c>
      <c r="G133" s="195">
        <v>21629</v>
      </c>
      <c r="H133" s="220">
        <v>0.20670609239009141</v>
      </c>
      <c r="I133" s="202">
        <v>46770</v>
      </c>
      <c r="J133" s="221">
        <v>0.25631245299237126</v>
      </c>
      <c r="K133" s="195">
        <v>6034</v>
      </c>
      <c r="L133" s="220">
        <v>0.49467426306663365</v>
      </c>
      <c r="M133" s="202">
        <v>75826</v>
      </c>
      <c r="N133" s="221">
        <v>0.25203923252204352</v>
      </c>
      <c r="O133" s="195">
        <v>110255</v>
      </c>
      <c r="P133" s="220">
        <v>8.9907077896401733E-2</v>
      </c>
      <c r="Q133" s="202">
        <v>186081</v>
      </c>
      <c r="R133" s="221">
        <v>0.15062267347670688</v>
      </c>
    </row>
    <row r="134" spans="2:18" ht="15" hidden="1" customHeight="1" outlineLevel="1">
      <c r="B134" s="63" t="s">
        <v>80</v>
      </c>
      <c r="C134" s="195">
        <v>835</v>
      </c>
      <c r="D134" s="220">
        <v>1.168831168831169</v>
      </c>
      <c r="E134" s="202">
        <v>431</v>
      </c>
      <c r="F134" s="221">
        <v>-7.5107296137339019E-2</v>
      </c>
      <c r="G134" s="195">
        <v>17409</v>
      </c>
      <c r="H134" s="220">
        <v>0.19921471378383959</v>
      </c>
      <c r="I134" s="202">
        <v>40417</v>
      </c>
      <c r="J134" s="221">
        <v>0.3114312599370519</v>
      </c>
      <c r="K134" s="195">
        <v>4712</v>
      </c>
      <c r="L134" s="220">
        <v>-7.1639275179098405E-3</v>
      </c>
      <c r="M134" s="202">
        <v>63804</v>
      </c>
      <c r="N134" s="221">
        <v>0.25270453340663224</v>
      </c>
      <c r="O134" s="195">
        <v>85876</v>
      </c>
      <c r="P134" s="220">
        <v>-3.2594524119944346E-4</v>
      </c>
      <c r="Q134" s="202">
        <v>149680</v>
      </c>
      <c r="R134" s="221">
        <v>9.3856193865694326E-2</v>
      </c>
    </row>
    <row r="135" spans="2:18" ht="15" hidden="1" customHeight="1" outlineLevel="1">
      <c r="B135" s="63" t="s">
        <v>79</v>
      </c>
      <c r="C135" s="195">
        <v>623</v>
      </c>
      <c r="D135" s="220">
        <v>1.3333333333333335</v>
      </c>
      <c r="E135" s="202">
        <v>436</v>
      </c>
      <c r="F135" s="221">
        <v>0.28994082840236679</v>
      </c>
      <c r="G135" s="195">
        <v>19013</v>
      </c>
      <c r="H135" s="220">
        <v>0.24937573925614398</v>
      </c>
      <c r="I135" s="202">
        <v>38063</v>
      </c>
      <c r="J135" s="221">
        <v>0.13991794196040841</v>
      </c>
      <c r="K135" s="195">
        <v>3244</v>
      </c>
      <c r="L135" s="220">
        <v>-2.6702670267026662E-2</v>
      </c>
      <c r="M135" s="202">
        <v>61379</v>
      </c>
      <c r="N135" s="221">
        <v>0.16807810150912506</v>
      </c>
      <c r="O135" s="195">
        <v>82409</v>
      </c>
      <c r="P135" s="220">
        <v>9.3575846653193295E-3</v>
      </c>
      <c r="Q135" s="202">
        <v>143788</v>
      </c>
      <c r="R135" s="221">
        <v>7.1509478955526395E-2</v>
      </c>
    </row>
    <row r="136" spans="2:18" collapsed="1">
      <c r="B136" s="227">
        <v>2002</v>
      </c>
      <c r="C136" s="228">
        <v>10042</v>
      </c>
      <c r="D136" s="229">
        <v>0.34882471457353925</v>
      </c>
      <c r="E136" s="228">
        <v>3826</v>
      </c>
      <c r="F136" s="229">
        <v>0.10100719424460425</v>
      </c>
      <c r="G136" s="228">
        <v>212977</v>
      </c>
      <c r="H136" s="229">
        <v>-9.7513019674645873E-2</v>
      </c>
      <c r="I136" s="228">
        <v>412256</v>
      </c>
      <c r="J136" s="229">
        <v>2.6365188987865551E-2</v>
      </c>
      <c r="K136" s="228">
        <v>54536</v>
      </c>
      <c r="L136" s="229">
        <v>0.36302516807877838</v>
      </c>
      <c r="M136" s="228">
        <v>693637</v>
      </c>
      <c r="N136" s="229">
        <v>7.3353219496183897E-3</v>
      </c>
      <c r="O136" s="228">
        <v>1158057</v>
      </c>
      <c r="P136" s="229">
        <v>-3.1816391929525012E-2</v>
      </c>
      <c r="Q136" s="228">
        <v>1851694</v>
      </c>
      <c r="R136" s="229">
        <v>-1.7512080178320288E-2</v>
      </c>
    </row>
    <row r="137" spans="2:18" ht="15" hidden="1" customHeight="1" outlineLevel="1">
      <c r="B137" s="63" t="s">
        <v>90</v>
      </c>
      <c r="C137" s="195">
        <v>389</v>
      </c>
      <c r="D137" s="220">
        <v>0.88834951456310685</v>
      </c>
      <c r="E137" s="202">
        <v>410</v>
      </c>
      <c r="F137" s="221">
        <v>0.18497109826589586</v>
      </c>
      <c r="G137" s="195">
        <v>18070</v>
      </c>
      <c r="H137" s="220">
        <v>0.12958679752453595</v>
      </c>
      <c r="I137" s="202">
        <v>37219</v>
      </c>
      <c r="J137" s="221">
        <v>6.8068987287284388E-2</v>
      </c>
      <c r="K137" s="195">
        <v>3231</v>
      </c>
      <c r="L137" s="220">
        <v>0.1913716814159292</v>
      </c>
      <c r="M137" s="202">
        <v>59319</v>
      </c>
      <c r="N137" s="221">
        <v>9.6307385229540854E-2</v>
      </c>
      <c r="O137" s="195">
        <v>78055</v>
      </c>
      <c r="P137" s="220">
        <v>-0.14213962280740322</v>
      </c>
      <c r="Q137" s="202">
        <v>137374</v>
      </c>
      <c r="R137" s="221">
        <v>-5.3219937145062568E-2</v>
      </c>
    </row>
    <row r="138" spans="2:18" ht="15" hidden="1" customHeight="1" outlineLevel="1">
      <c r="B138" s="63" t="s">
        <v>89</v>
      </c>
      <c r="C138" s="195">
        <v>1318</v>
      </c>
      <c r="D138" s="220">
        <v>9.2170542635658919</v>
      </c>
      <c r="E138" s="202">
        <v>401</v>
      </c>
      <c r="F138" s="221">
        <v>0.10164835164835173</v>
      </c>
      <c r="G138" s="195">
        <v>18635</v>
      </c>
      <c r="H138" s="220">
        <v>0.2083387368694074</v>
      </c>
      <c r="I138" s="202">
        <v>39724</v>
      </c>
      <c r="J138" s="221">
        <v>0.19766039556198756</v>
      </c>
      <c r="K138" s="195">
        <v>6398</v>
      </c>
      <c r="L138" s="220">
        <v>1.4808065141527722</v>
      </c>
      <c r="M138" s="202">
        <v>66476</v>
      </c>
      <c r="N138" s="221">
        <v>0.28674848050791679</v>
      </c>
      <c r="O138" s="195">
        <v>96735</v>
      </c>
      <c r="P138" s="220">
        <v>0.21636404788250685</v>
      </c>
      <c r="Q138" s="202">
        <v>163211</v>
      </c>
      <c r="R138" s="221">
        <v>0.24408110374266334</v>
      </c>
    </row>
    <row r="139" spans="2:18" ht="15" hidden="1" customHeight="1" outlineLevel="1">
      <c r="B139" s="63" t="s">
        <v>88</v>
      </c>
      <c r="C139" s="195">
        <v>456</v>
      </c>
      <c r="D139" s="220">
        <v>1.4</v>
      </c>
      <c r="E139" s="202">
        <v>274</v>
      </c>
      <c r="F139" s="221">
        <v>-0.16717325227963531</v>
      </c>
      <c r="G139" s="195">
        <v>22246</v>
      </c>
      <c r="H139" s="220">
        <v>0.26462395543175488</v>
      </c>
      <c r="I139" s="202">
        <v>37617</v>
      </c>
      <c r="J139" s="221">
        <v>0.18322219426270769</v>
      </c>
      <c r="K139" s="195">
        <v>3337</v>
      </c>
      <c r="L139" s="220">
        <v>0.60278578290105678</v>
      </c>
      <c r="M139" s="202">
        <v>63930</v>
      </c>
      <c r="N139" s="221">
        <v>0.22980147737765466</v>
      </c>
      <c r="O139" s="195">
        <v>108065</v>
      </c>
      <c r="P139" s="220">
        <v>2.9376744363265761E-2</v>
      </c>
      <c r="Q139" s="202">
        <v>171995</v>
      </c>
      <c r="R139" s="221">
        <v>9.5753830471761114E-2</v>
      </c>
    </row>
    <row r="140" spans="2:18" ht="15" hidden="1" customHeight="1" outlineLevel="1">
      <c r="B140" s="63" t="s">
        <v>87</v>
      </c>
      <c r="C140" s="195">
        <v>446</v>
      </c>
      <c r="D140" s="220">
        <v>7.5769230769230766</v>
      </c>
      <c r="E140" s="202">
        <v>204</v>
      </c>
      <c r="F140" s="221">
        <v>-0.36050156739811912</v>
      </c>
      <c r="G140" s="195">
        <v>19948</v>
      </c>
      <c r="H140" s="220">
        <v>5.6462996571888802E-3</v>
      </c>
      <c r="I140" s="202">
        <v>32890</v>
      </c>
      <c r="J140" s="221">
        <v>2.1023125437982237E-3</v>
      </c>
      <c r="K140" s="195">
        <v>2112</v>
      </c>
      <c r="L140" s="220">
        <v>2.2760290556900653E-2</v>
      </c>
      <c r="M140" s="202">
        <v>55600</v>
      </c>
      <c r="N140" s="221">
        <v>9.2026210226343608E-3</v>
      </c>
      <c r="O140" s="195">
        <v>103134</v>
      </c>
      <c r="P140" s="220">
        <v>-0.10487944591990839</v>
      </c>
      <c r="Q140" s="202">
        <v>158734</v>
      </c>
      <c r="R140" s="221">
        <v>-6.7975644556135584E-2</v>
      </c>
    </row>
    <row r="141" spans="2:18" ht="15" hidden="1" customHeight="1" outlineLevel="1">
      <c r="B141" s="63" t="s">
        <v>86</v>
      </c>
      <c r="C141" s="195">
        <v>565</v>
      </c>
      <c r="D141" s="220">
        <v>1.6157407407407409</v>
      </c>
      <c r="E141" s="202">
        <v>158</v>
      </c>
      <c r="F141" s="221">
        <v>-0.32765957446808514</v>
      </c>
      <c r="G141" s="195">
        <v>22641</v>
      </c>
      <c r="H141" s="220">
        <v>0.25650702036739004</v>
      </c>
      <c r="I141" s="202">
        <v>31885</v>
      </c>
      <c r="J141" s="221">
        <v>0.13264182444673378</v>
      </c>
      <c r="K141" s="195">
        <v>2573</v>
      </c>
      <c r="L141" s="220">
        <v>1.7967391304347826</v>
      </c>
      <c r="M141" s="202">
        <v>57822</v>
      </c>
      <c r="N141" s="221">
        <v>0.21625544267053698</v>
      </c>
      <c r="O141" s="195">
        <v>118790</v>
      </c>
      <c r="P141" s="220">
        <v>0.13243341150450916</v>
      </c>
      <c r="Q141" s="202">
        <v>176612</v>
      </c>
      <c r="R141" s="221">
        <v>0.15857490537198493</v>
      </c>
    </row>
    <row r="142" spans="2:18" ht="15" hidden="1" customHeight="1" outlineLevel="1">
      <c r="B142" s="63" t="s">
        <v>85</v>
      </c>
      <c r="C142" s="195">
        <v>431</v>
      </c>
      <c r="D142" s="220">
        <v>2.4206349206349205</v>
      </c>
      <c r="E142" s="202">
        <v>157</v>
      </c>
      <c r="F142" s="221">
        <v>-0.24880382775119614</v>
      </c>
      <c r="G142" s="195">
        <v>22796</v>
      </c>
      <c r="H142" s="220">
        <v>0.25046626439934183</v>
      </c>
      <c r="I142" s="202">
        <v>30408</v>
      </c>
      <c r="J142" s="221">
        <v>0.19995264590979045</v>
      </c>
      <c r="K142" s="195">
        <v>2070</v>
      </c>
      <c r="L142" s="220">
        <v>0.9676806083650189</v>
      </c>
      <c r="M142" s="202">
        <v>55862</v>
      </c>
      <c r="N142" s="221">
        <v>0.24253747942524129</v>
      </c>
      <c r="O142" s="195">
        <v>113608</v>
      </c>
      <c r="P142" s="220">
        <v>0.15180209864652516</v>
      </c>
      <c r="Q142" s="202">
        <v>169470</v>
      </c>
      <c r="R142" s="221">
        <v>0.18021073450655667</v>
      </c>
    </row>
    <row r="143" spans="2:18" ht="15" hidden="1" customHeight="1" outlineLevel="1">
      <c r="B143" s="63" t="s">
        <v>84</v>
      </c>
      <c r="C143" s="195">
        <v>910</v>
      </c>
      <c r="D143" s="220">
        <v>16.5</v>
      </c>
      <c r="E143" s="202">
        <v>119</v>
      </c>
      <c r="F143" s="221">
        <v>-0.49789029535864981</v>
      </c>
      <c r="G143" s="195">
        <v>24525</v>
      </c>
      <c r="H143" s="220">
        <v>0.20806856805083496</v>
      </c>
      <c r="I143" s="202">
        <v>30414</v>
      </c>
      <c r="J143" s="221">
        <v>0.19914836572960604</v>
      </c>
      <c r="K143" s="195">
        <v>2205</v>
      </c>
      <c r="L143" s="220">
        <v>1.0155393053016453</v>
      </c>
      <c r="M143" s="202">
        <v>58173</v>
      </c>
      <c r="N143" s="221">
        <v>0.23648691733798111</v>
      </c>
      <c r="O143" s="195">
        <v>121506</v>
      </c>
      <c r="P143" s="220">
        <v>0.16222524056396237</v>
      </c>
      <c r="Q143" s="202">
        <v>179679</v>
      </c>
      <c r="R143" s="221">
        <v>0.18527240703726422</v>
      </c>
    </row>
    <row r="144" spans="2:18" ht="15" hidden="1" customHeight="1" outlineLevel="1">
      <c r="B144" s="63" t="s">
        <v>83</v>
      </c>
      <c r="C144" s="195">
        <v>630</v>
      </c>
      <c r="D144" s="220">
        <v>2.4806629834254146</v>
      </c>
      <c r="E144" s="202">
        <v>151</v>
      </c>
      <c r="F144" s="221">
        <v>-0.16574585635359118</v>
      </c>
      <c r="G144" s="195">
        <v>23403</v>
      </c>
      <c r="H144" s="220">
        <v>0.20933236874741623</v>
      </c>
      <c r="I144" s="202">
        <v>30260</v>
      </c>
      <c r="J144" s="221">
        <v>0.18037135278514582</v>
      </c>
      <c r="K144" s="195">
        <v>1920</v>
      </c>
      <c r="L144" s="220">
        <v>2.8938906752411508E-2</v>
      </c>
      <c r="M144" s="202">
        <v>56364</v>
      </c>
      <c r="N144" s="221">
        <v>0.19374788207387317</v>
      </c>
      <c r="O144" s="195">
        <v>96381</v>
      </c>
      <c r="P144" s="220">
        <v>0.1232824027131918</v>
      </c>
      <c r="Q144" s="202">
        <v>152745</v>
      </c>
      <c r="R144" s="221">
        <v>0.14829460453017984</v>
      </c>
    </row>
    <row r="145" spans="2:18" ht="15" hidden="1" customHeight="1" outlineLevel="1">
      <c r="B145" s="63" t="s">
        <v>82</v>
      </c>
      <c r="C145" s="195">
        <v>749</v>
      </c>
      <c r="D145" s="220">
        <v>3.6521739130434785</v>
      </c>
      <c r="E145" s="202">
        <v>323</v>
      </c>
      <c r="F145" s="221">
        <v>-0.16752577319587625</v>
      </c>
      <c r="G145" s="195">
        <v>16066</v>
      </c>
      <c r="H145" s="220">
        <v>5.3508196721311574E-2</v>
      </c>
      <c r="I145" s="202">
        <v>29811</v>
      </c>
      <c r="J145" s="221">
        <v>0.22628547922665576</v>
      </c>
      <c r="K145" s="195">
        <v>4049</v>
      </c>
      <c r="L145" s="220">
        <v>0.602929532858274</v>
      </c>
      <c r="M145" s="202">
        <v>50998</v>
      </c>
      <c r="N145" s="221">
        <v>0.19615339509792418</v>
      </c>
      <c r="O145" s="195">
        <v>91130</v>
      </c>
      <c r="P145" s="220">
        <v>0.16743530617473734</v>
      </c>
      <c r="Q145" s="202">
        <v>142128</v>
      </c>
      <c r="R145" s="221">
        <v>0.17757985003521282</v>
      </c>
    </row>
    <row r="146" spans="2:18" ht="15" hidden="1" customHeight="1" outlineLevel="1">
      <c r="B146" s="63" t="s">
        <v>81</v>
      </c>
      <c r="C146" s="195">
        <v>899</v>
      </c>
      <c r="D146" s="220">
        <v>5.330985915492958</v>
      </c>
      <c r="E146" s="202">
        <v>474</v>
      </c>
      <c r="F146" s="221">
        <v>0.63448275862068959</v>
      </c>
      <c r="G146" s="195">
        <v>17924</v>
      </c>
      <c r="H146" s="220">
        <v>0.18357105124141571</v>
      </c>
      <c r="I146" s="202">
        <v>37228</v>
      </c>
      <c r="J146" s="221">
        <v>0.17397748415376357</v>
      </c>
      <c r="K146" s="195">
        <v>4037</v>
      </c>
      <c r="L146" s="220">
        <v>0.63640048642075397</v>
      </c>
      <c r="M146" s="202">
        <v>60562</v>
      </c>
      <c r="N146" s="221">
        <v>0.21722876552638981</v>
      </c>
      <c r="O146" s="195">
        <v>101160</v>
      </c>
      <c r="P146" s="220">
        <v>9.5718293383014075E-2</v>
      </c>
      <c r="Q146" s="202">
        <v>161722</v>
      </c>
      <c r="R146" s="221">
        <v>0.13827009297775139</v>
      </c>
    </row>
    <row r="147" spans="2:18" ht="15" hidden="1" customHeight="1" outlineLevel="1">
      <c r="B147" s="63" t="s">
        <v>80</v>
      </c>
      <c r="C147" s="195">
        <v>385</v>
      </c>
      <c r="D147" s="220">
        <v>0.66666666666666674</v>
      </c>
      <c r="E147" s="202">
        <v>466</v>
      </c>
      <c r="F147" s="221">
        <v>0.44272445820433437</v>
      </c>
      <c r="G147" s="195">
        <v>14517</v>
      </c>
      <c r="H147" s="220">
        <v>-9.80428704566636E-2</v>
      </c>
      <c r="I147" s="202">
        <v>30819</v>
      </c>
      <c r="J147" s="221">
        <v>-0.11754094605428933</v>
      </c>
      <c r="K147" s="195">
        <v>4746</v>
      </c>
      <c r="L147" s="220">
        <v>0.46210720887245849</v>
      </c>
      <c r="M147" s="202">
        <v>50933</v>
      </c>
      <c r="N147" s="221">
        <v>-7.0887830861562584E-2</v>
      </c>
      <c r="O147" s="195">
        <v>85904</v>
      </c>
      <c r="P147" s="220">
        <v>0.11544804123979069</v>
      </c>
      <c r="Q147" s="202">
        <v>136837</v>
      </c>
      <c r="R147" s="221">
        <v>3.7964985739425972E-2</v>
      </c>
    </row>
    <row r="148" spans="2:18" ht="15" hidden="1" customHeight="1" outlineLevel="1">
      <c r="B148" s="63" t="s">
        <v>79</v>
      </c>
      <c r="C148" s="195">
        <v>267</v>
      </c>
      <c r="D148" s="220">
        <v>1.2250000000000001</v>
      </c>
      <c r="E148" s="202">
        <v>338</v>
      </c>
      <c r="F148" s="221">
        <v>-1.744186046511631E-2</v>
      </c>
      <c r="G148" s="195">
        <v>15218</v>
      </c>
      <c r="H148" s="220">
        <v>1.6294911179377536E-2</v>
      </c>
      <c r="I148" s="202">
        <v>33391</v>
      </c>
      <c r="J148" s="221">
        <v>0.25525356189616932</v>
      </c>
      <c r="K148" s="195">
        <v>3333</v>
      </c>
      <c r="L148" s="220">
        <v>1.1365384615384615</v>
      </c>
      <c r="M148" s="202">
        <v>52547</v>
      </c>
      <c r="N148" s="221">
        <v>0.20523406500149077</v>
      </c>
      <c r="O148" s="195">
        <v>81645</v>
      </c>
      <c r="P148" s="220">
        <v>0.14180826515628286</v>
      </c>
      <c r="Q148" s="202">
        <v>134192</v>
      </c>
      <c r="R148" s="221">
        <v>0.16583263830970263</v>
      </c>
    </row>
    <row r="149" spans="2:18" collapsed="1">
      <c r="B149" s="227">
        <v>2001</v>
      </c>
      <c r="C149" s="228">
        <v>7445</v>
      </c>
      <c r="D149" s="229">
        <v>3.1223698781838314</v>
      </c>
      <c r="E149" s="228">
        <v>3475</v>
      </c>
      <c r="F149" s="229">
        <v>-2.5245441795231471E-2</v>
      </c>
      <c r="G149" s="228">
        <v>235989</v>
      </c>
      <c r="H149" s="229">
        <v>0.14440548758310667</v>
      </c>
      <c r="I149" s="228">
        <v>401666</v>
      </c>
      <c r="J149" s="229">
        <v>0.1325222392962373</v>
      </c>
      <c r="K149" s="228">
        <v>40011</v>
      </c>
      <c r="L149" s="229">
        <v>0.65546774794157803</v>
      </c>
      <c r="M149" s="228">
        <v>688586</v>
      </c>
      <c r="N149" s="229">
        <v>0.16627259423863849</v>
      </c>
      <c r="O149" s="228">
        <v>1196113</v>
      </c>
      <c r="P149" s="229">
        <v>8.3928561719187611E-2</v>
      </c>
      <c r="Q149" s="228">
        <v>1884699</v>
      </c>
      <c r="R149" s="229">
        <v>0.11262968486003411</v>
      </c>
    </row>
    <row r="150" spans="2:18" ht="15" hidden="1" customHeight="1" outlineLevel="1">
      <c r="B150" s="63" t="s">
        <v>90</v>
      </c>
      <c r="C150" s="195">
        <v>206</v>
      </c>
      <c r="D150" s="220">
        <v>1.3953488372093021</v>
      </c>
      <c r="E150" s="202">
        <v>346</v>
      </c>
      <c r="F150" s="221">
        <v>9.4936708860759556E-2</v>
      </c>
      <c r="G150" s="195">
        <v>15997</v>
      </c>
      <c r="H150" s="220">
        <v>-2.1889330479975544E-2</v>
      </c>
      <c r="I150" s="202">
        <v>34847</v>
      </c>
      <c r="J150" s="221">
        <v>0.40472447293102753</v>
      </c>
      <c r="K150" s="195">
        <v>2712</v>
      </c>
      <c r="L150" s="220">
        <v>0.68342644320297952</v>
      </c>
      <c r="M150" s="202">
        <v>54108</v>
      </c>
      <c r="N150" s="221">
        <v>0.25322524609148811</v>
      </c>
      <c r="O150" s="195">
        <v>90988</v>
      </c>
      <c r="P150" s="220">
        <v>0.2028449050816985</v>
      </c>
      <c r="Q150" s="202">
        <v>145096</v>
      </c>
      <c r="R150" s="221">
        <v>0.22115149933933131</v>
      </c>
    </row>
    <row r="151" spans="2:18" ht="15" hidden="1" customHeight="1" outlineLevel="1">
      <c r="B151" s="63" t="s">
        <v>89</v>
      </c>
      <c r="C151" s="195">
        <v>129</v>
      </c>
      <c r="D151" s="220">
        <v>0.11206896551724133</v>
      </c>
      <c r="E151" s="202">
        <v>364</v>
      </c>
      <c r="F151" s="221">
        <v>0.13395638629283479</v>
      </c>
      <c r="G151" s="195">
        <v>15422</v>
      </c>
      <c r="H151" s="220">
        <v>-7.5585925792723163E-2</v>
      </c>
      <c r="I151" s="202">
        <v>33168</v>
      </c>
      <c r="J151" s="221">
        <v>-1.7797388137048786E-2</v>
      </c>
      <c r="K151" s="195">
        <v>2579</v>
      </c>
      <c r="L151" s="220">
        <v>-8.707964601769913E-2</v>
      </c>
      <c r="M151" s="202">
        <v>51662</v>
      </c>
      <c r="N151" s="221">
        <v>-3.8202330863462031E-2</v>
      </c>
      <c r="O151" s="195">
        <v>79528</v>
      </c>
      <c r="P151" s="220">
        <v>-2.5835904382069952E-3</v>
      </c>
      <c r="Q151" s="202">
        <v>131190</v>
      </c>
      <c r="R151" s="221">
        <v>-1.6920448414363687E-2</v>
      </c>
    </row>
    <row r="152" spans="2:18" ht="15" hidden="1" customHeight="1" outlineLevel="1">
      <c r="B152" s="63" t="s">
        <v>88</v>
      </c>
      <c r="C152" s="195">
        <v>190</v>
      </c>
      <c r="D152" s="220">
        <v>0.93877551020408156</v>
      </c>
      <c r="E152" s="202">
        <v>329</v>
      </c>
      <c r="F152" s="221">
        <v>0.25572519083969469</v>
      </c>
      <c r="G152" s="195">
        <v>17591</v>
      </c>
      <c r="H152" s="220">
        <v>-0.11598572792602646</v>
      </c>
      <c r="I152" s="202">
        <v>31792</v>
      </c>
      <c r="J152" s="221">
        <v>-2.1874903855028771E-2</v>
      </c>
      <c r="K152" s="195">
        <v>2082</v>
      </c>
      <c r="L152" s="220">
        <v>-0.1967592592592593</v>
      </c>
      <c r="M152" s="202">
        <v>51984</v>
      </c>
      <c r="N152" s="221">
        <v>-6.0880875817465818E-2</v>
      </c>
      <c r="O152" s="195">
        <v>104981</v>
      </c>
      <c r="P152" s="220">
        <v>9.8793697212229414E-3</v>
      </c>
      <c r="Q152" s="202">
        <v>156965</v>
      </c>
      <c r="R152" s="221">
        <v>-1.4707359329098391E-2</v>
      </c>
    </row>
    <row r="153" spans="2:18" ht="15" hidden="1" customHeight="1" outlineLevel="1">
      <c r="B153" s="63" t="s">
        <v>87</v>
      </c>
      <c r="C153" s="195">
        <v>52</v>
      </c>
      <c r="D153" s="220">
        <v>-0.1333333333333333</v>
      </c>
      <c r="E153" s="202">
        <v>319</v>
      </c>
      <c r="F153" s="221">
        <v>0.34033613445378141</v>
      </c>
      <c r="G153" s="195">
        <v>19836</v>
      </c>
      <c r="H153" s="220">
        <v>2.1263450548318907E-2</v>
      </c>
      <c r="I153" s="202">
        <v>32821</v>
      </c>
      <c r="J153" s="221">
        <v>0.28442844284428448</v>
      </c>
      <c r="K153" s="195">
        <v>2065</v>
      </c>
      <c r="L153" s="220">
        <v>6.498194945848379E-2</v>
      </c>
      <c r="M153" s="202">
        <v>55093</v>
      </c>
      <c r="N153" s="221">
        <v>0.16690318344523747</v>
      </c>
      <c r="O153" s="195">
        <v>115218</v>
      </c>
      <c r="P153" s="220">
        <v>0.22071069862055803</v>
      </c>
      <c r="Q153" s="202">
        <v>170311</v>
      </c>
      <c r="R153" s="221">
        <v>0.20276979357198854</v>
      </c>
    </row>
    <row r="154" spans="2:18" ht="15" hidden="1" customHeight="1" outlineLevel="1">
      <c r="B154" s="63" t="s">
        <v>86</v>
      </c>
      <c r="C154" s="195">
        <v>216</v>
      </c>
      <c r="D154" s="220">
        <v>3.0754716981132075</v>
      </c>
      <c r="E154" s="202">
        <v>235</v>
      </c>
      <c r="F154" s="221">
        <v>0.42424242424242431</v>
      </c>
      <c r="G154" s="195">
        <v>18019</v>
      </c>
      <c r="H154" s="220">
        <v>-9.3885145328371666E-2</v>
      </c>
      <c r="I154" s="202">
        <v>28151</v>
      </c>
      <c r="J154" s="221">
        <v>0.33549978651738699</v>
      </c>
      <c r="K154" s="195">
        <v>920</v>
      </c>
      <c r="L154" s="220">
        <v>-8.7301587301587324E-2</v>
      </c>
      <c r="M154" s="202">
        <v>47541</v>
      </c>
      <c r="N154" s="221">
        <v>0.12680429475480559</v>
      </c>
      <c r="O154" s="195">
        <v>104898</v>
      </c>
      <c r="P154" s="220">
        <v>7.7778234423804049E-2</v>
      </c>
      <c r="Q154" s="202">
        <v>152439</v>
      </c>
      <c r="R154" s="221">
        <v>9.2603874741074677E-2</v>
      </c>
    </row>
    <row r="155" spans="2:18" ht="15" hidden="1" customHeight="1" outlineLevel="1">
      <c r="B155" s="63" t="s">
        <v>85</v>
      </c>
      <c r="C155" s="195">
        <v>126</v>
      </c>
      <c r="D155" s="220">
        <v>0.21153846153846145</v>
      </c>
      <c r="E155" s="202">
        <v>209</v>
      </c>
      <c r="F155" s="221">
        <v>0.46153846153846145</v>
      </c>
      <c r="G155" s="195">
        <v>18230</v>
      </c>
      <c r="H155" s="220">
        <v>-0.18619704477478682</v>
      </c>
      <c r="I155" s="202">
        <v>25341</v>
      </c>
      <c r="J155" s="221">
        <v>0.19555576523872431</v>
      </c>
      <c r="K155" s="195">
        <v>1052</v>
      </c>
      <c r="L155" s="220">
        <v>-0.32041343669250644</v>
      </c>
      <c r="M155" s="202">
        <v>44958</v>
      </c>
      <c r="N155" s="221">
        <v>-9.5611561508636145E-3</v>
      </c>
      <c r="O155" s="195">
        <v>98635</v>
      </c>
      <c r="P155" s="220">
        <v>-4.8778606077555908E-2</v>
      </c>
      <c r="Q155" s="202">
        <v>143593</v>
      </c>
      <c r="R155" s="221">
        <v>-3.6838045410336417E-2</v>
      </c>
    </row>
    <row r="156" spans="2:18" ht="15" hidden="1" customHeight="1" outlineLevel="1">
      <c r="B156" s="63" t="s">
        <v>84</v>
      </c>
      <c r="C156" s="195">
        <v>52</v>
      </c>
      <c r="D156" s="220">
        <v>-0.35802469135802473</v>
      </c>
      <c r="E156" s="202">
        <v>237</v>
      </c>
      <c r="F156" s="221">
        <v>1.0084745762711864</v>
      </c>
      <c r="G156" s="195">
        <v>20301</v>
      </c>
      <c r="H156" s="220">
        <v>-2.9496127736877376E-2</v>
      </c>
      <c r="I156" s="202">
        <v>25363</v>
      </c>
      <c r="J156" s="221">
        <v>0.29073791348600508</v>
      </c>
      <c r="K156" s="195">
        <v>1094</v>
      </c>
      <c r="L156" s="220">
        <v>0.10282258064516125</v>
      </c>
      <c r="M156" s="202">
        <v>47047</v>
      </c>
      <c r="N156" s="221">
        <v>0.12663138485116976</v>
      </c>
      <c r="O156" s="195">
        <v>104546</v>
      </c>
      <c r="P156" s="220">
        <v>0.15447729054628567</v>
      </c>
      <c r="Q156" s="202">
        <v>151593</v>
      </c>
      <c r="R156" s="221">
        <v>0.1456891078932252</v>
      </c>
    </row>
    <row r="157" spans="2:18" ht="15" hidden="1" customHeight="1" outlineLevel="1">
      <c r="B157" s="63" t="s">
        <v>83</v>
      </c>
      <c r="C157" s="195">
        <v>181</v>
      </c>
      <c r="D157" s="220">
        <v>2.1206896551724137</v>
      </c>
      <c r="E157" s="202">
        <v>181</v>
      </c>
      <c r="F157" s="221">
        <v>0.17532467532467533</v>
      </c>
      <c r="G157" s="195">
        <v>19352</v>
      </c>
      <c r="H157" s="220">
        <v>1.0231781165170206E-2</v>
      </c>
      <c r="I157" s="202">
        <v>25636</v>
      </c>
      <c r="J157" s="221">
        <v>0.21198940998487137</v>
      </c>
      <c r="K157" s="195">
        <v>1866</v>
      </c>
      <c r="L157" s="220">
        <v>-1.8927444794952675E-2</v>
      </c>
      <c r="M157" s="202">
        <v>47216</v>
      </c>
      <c r="N157" s="221">
        <v>0.11300740181981039</v>
      </c>
      <c r="O157" s="195">
        <v>85803</v>
      </c>
      <c r="P157" s="220">
        <v>3.4768451519537003E-2</v>
      </c>
      <c r="Q157" s="202">
        <v>133019</v>
      </c>
      <c r="R157" s="221">
        <v>6.1248424311084904E-2</v>
      </c>
    </row>
    <row r="158" spans="2:18" ht="15" hidden="1" customHeight="1" outlineLevel="1">
      <c r="B158" s="63" t="s">
        <v>82</v>
      </c>
      <c r="C158" s="195">
        <v>161</v>
      </c>
      <c r="D158" s="220">
        <v>0.47706422018348627</v>
      </c>
      <c r="E158" s="202">
        <v>388</v>
      </c>
      <c r="F158" s="221">
        <v>0.72444444444444445</v>
      </c>
      <c r="G158" s="195">
        <v>15250</v>
      </c>
      <c r="H158" s="220">
        <v>-0.10808281670370801</v>
      </c>
      <c r="I158" s="202">
        <v>24310</v>
      </c>
      <c r="J158" s="221">
        <v>4.4243986254295598E-2</v>
      </c>
      <c r="K158" s="195">
        <v>2526</v>
      </c>
      <c r="L158" s="220">
        <v>0.18926553672316393</v>
      </c>
      <c r="M158" s="202">
        <v>42635</v>
      </c>
      <c r="N158" s="221">
        <v>-4.6923148753384991E-3</v>
      </c>
      <c r="O158" s="195">
        <v>78060</v>
      </c>
      <c r="P158" s="220">
        <v>-4.8617289668368868E-2</v>
      </c>
      <c r="Q158" s="202">
        <v>120695</v>
      </c>
      <c r="R158" s="221">
        <v>-3.3550866797453671E-2</v>
      </c>
    </row>
    <row r="159" spans="2:18" ht="15" hidden="1" customHeight="1" outlineLevel="1">
      <c r="B159" s="63" t="s">
        <v>81</v>
      </c>
      <c r="C159" s="195">
        <v>142</v>
      </c>
      <c r="D159" s="220">
        <v>0.2456140350877194</v>
      </c>
      <c r="E159" s="202">
        <v>290</v>
      </c>
      <c r="F159" s="221">
        <v>0.17886178861788626</v>
      </c>
      <c r="G159" s="195">
        <v>15144</v>
      </c>
      <c r="H159" s="220">
        <v>-0.13448019660513233</v>
      </c>
      <c r="I159" s="202">
        <v>31711</v>
      </c>
      <c r="J159" s="221">
        <v>7.944990979337585E-2</v>
      </c>
      <c r="K159" s="195">
        <v>2467</v>
      </c>
      <c r="L159" s="220">
        <v>-4.5278637770897801E-2</v>
      </c>
      <c r="M159" s="202">
        <v>49754</v>
      </c>
      <c r="N159" s="221">
        <v>-1.2846762214460128E-3</v>
      </c>
      <c r="O159" s="195">
        <v>92323</v>
      </c>
      <c r="P159" s="220">
        <v>0.2317123607497833</v>
      </c>
      <c r="Q159" s="202">
        <v>142077</v>
      </c>
      <c r="R159" s="221">
        <v>0.1386838498713665</v>
      </c>
    </row>
    <row r="160" spans="2:18" ht="15" hidden="1" customHeight="1" outlineLevel="1">
      <c r="B160" s="63" t="s">
        <v>80</v>
      </c>
      <c r="C160" s="195">
        <v>231</v>
      </c>
      <c r="D160" s="220">
        <v>0.84800000000000009</v>
      </c>
      <c r="E160" s="202">
        <v>323</v>
      </c>
      <c r="F160" s="221">
        <v>0.7</v>
      </c>
      <c r="G160" s="195">
        <v>16095</v>
      </c>
      <c r="H160" s="220">
        <v>4.669311309098001E-2</v>
      </c>
      <c r="I160" s="202">
        <v>34924</v>
      </c>
      <c r="J160" s="221">
        <v>0.24697397079301608</v>
      </c>
      <c r="K160" s="195">
        <v>3246</v>
      </c>
      <c r="L160" s="220">
        <v>0.11931034482758629</v>
      </c>
      <c r="M160" s="202">
        <v>54819</v>
      </c>
      <c r="N160" s="221">
        <v>0.17639863516384469</v>
      </c>
      <c r="O160" s="195">
        <v>77013</v>
      </c>
      <c r="P160" s="220">
        <v>2.8513047891236321E-2</v>
      </c>
      <c r="Q160" s="202">
        <v>131832</v>
      </c>
      <c r="R160" s="221">
        <v>8.5242473883945014E-2</v>
      </c>
    </row>
    <row r="161" spans="2:18" ht="15" hidden="1" customHeight="1" outlineLevel="1">
      <c r="B161" s="63" t="s">
        <v>79</v>
      </c>
      <c r="C161" s="195">
        <v>120</v>
      </c>
      <c r="D161" s="220">
        <v>0.15384615384615374</v>
      </c>
      <c r="E161" s="202">
        <v>344</v>
      </c>
      <c r="F161" s="221">
        <v>8.5173501577286981E-2</v>
      </c>
      <c r="G161" s="195">
        <v>14974</v>
      </c>
      <c r="H161" s="220">
        <v>-9.4351034232490583E-2</v>
      </c>
      <c r="I161" s="202">
        <v>26601</v>
      </c>
      <c r="J161" s="221">
        <v>-0.100071044351974</v>
      </c>
      <c r="K161" s="195">
        <v>1560</v>
      </c>
      <c r="L161" s="220">
        <v>-0.43580470162748641</v>
      </c>
      <c r="M161" s="202">
        <v>43599</v>
      </c>
      <c r="N161" s="221">
        <v>-0.11526207918180154</v>
      </c>
      <c r="O161" s="195">
        <v>71505</v>
      </c>
      <c r="P161" s="220">
        <v>-4.4893543130392954E-2</v>
      </c>
      <c r="Q161" s="202">
        <v>115104</v>
      </c>
      <c r="R161" s="221">
        <v>-7.2826130734222061E-2</v>
      </c>
    </row>
    <row r="162" spans="2:18" collapsed="1">
      <c r="B162" s="227">
        <v>2000</v>
      </c>
      <c r="C162" s="228">
        <v>1806</v>
      </c>
      <c r="D162" s="229">
        <v>0.62996389891696758</v>
      </c>
      <c r="E162" s="228">
        <v>3565</v>
      </c>
      <c r="F162" s="229">
        <v>0.32282003710575147</v>
      </c>
      <c r="G162" s="228">
        <v>206211</v>
      </c>
      <c r="H162" s="229">
        <v>-6.7875982588020412E-2</v>
      </c>
      <c r="I162" s="228">
        <v>354665</v>
      </c>
      <c r="J162" s="229">
        <v>0.1443316598479667</v>
      </c>
      <c r="K162" s="228">
        <v>24169</v>
      </c>
      <c r="L162" s="229">
        <v>-2.5050423557886226E-2</v>
      </c>
      <c r="M162" s="228">
        <v>590416</v>
      </c>
      <c r="N162" s="229">
        <v>5.4781403192842637E-2</v>
      </c>
      <c r="O162" s="228">
        <v>1103498</v>
      </c>
      <c r="P162" s="229">
        <v>6.6218728380890601E-2</v>
      </c>
      <c r="Q162" s="228">
        <v>1693914</v>
      </c>
      <c r="R162" s="229">
        <v>6.2204179302145279E-2</v>
      </c>
    </row>
    <row r="163" spans="2:18" ht="15" hidden="1" customHeight="1" outlineLevel="1">
      <c r="B163" s="63" t="s">
        <v>90</v>
      </c>
      <c r="C163" s="195">
        <v>86</v>
      </c>
      <c r="D163" s="220">
        <v>-0.53005464480874309</v>
      </c>
      <c r="E163" s="202">
        <v>316</v>
      </c>
      <c r="F163" s="221">
        <v>0.5879396984924623</v>
      </c>
      <c r="G163" s="195">
        <v>16355</v>
      </c>
      <c r="H163" s="220">
        <v>8.6339808818993724E-3</v>
      </c>
      <c r="I163" s="202">
        <v>24807</v>
      </c>
      <c r="J163" s="221">
        <v>5.4002379333786488E-2</v>
      </c>
      <c r="K163" s="195">
        <v>1611</v>
      </c>
      <c r="L163" s="220">
        <v>-0.23685457129322596</v>
      </c>
      <c r="M163" s="202">
        <v>43175</v>
      </c>
      <c r="N163" s="221">
        <v>2.2038632705236205E-2</v>
      </c>
      <c r="O163" s="195">
        <v>75644</v>
      </c>
      <c r="P163" s="220">
        <v>0.17423160509158642</v>
      </c>
      <c r="Q163" s="202">
        <v>118819</v>
      </c>
      <c r="R163" s="221">
        <v>0.11395597389934742</v>
      </c>
    </row>
    <row r="164" spans="2:18" ht="15" hidden="1" customHeight="1" outlineLevel="1">
      <c r="B164" s="63" t="s">
        <v>89</v>
      </c>
      <c r="C164" s="195">
        <v>116</v>
      </c>
      <c r="D164" s="220">
        <v>0.48717948717948723</v>
      </c>
      <c r="E164" s="202">
        <v>321</v>
      </c>
      <c r="F164" s="221">
        <v>0.82386363636363646</v>
      </c>
      <c r="G164" s="195">
        <v>16683</v>
      </c>
      <c r="H164" s="220">
        <v>-6.7050665473660676E-2</v>
      </c>
      <c r="I164" s="202">
        <v>33769</v>
      </c>
      <c r="J164" s="221">
        <v>0.25428072651636158</v>
      </c>
      <c r="K164" s="195">
        <v>2825</v>
      </c>
      <c r="L164" s="220">
        <v>0.13819500402900897</v>
      </c>
      <c r="M164" s="202">
        <v>53714</v>
      </c>
      <c r="N164" s="221">
        <v>0.12984581729454581</v>
      </c>
      <c r="O164" s="195">
        <v>79734</v>
      </c>
      <c r="P164" s="220">
        <v>0.12189219231472759</v>
      </c>
      <c r="Q164" s="202">
        <v>133448</v>
      </c>
      <c r="R164" s="221">
        <v>0.12508009307658585</v>
      </c>
    </row>
    <row r="165" spans="2:18" ht="15" hidden="1" customHeight="1" outlineLevel="1">
      <c r="B165" s="63" t="s">
        <v>88</v>
      </c>
      <c r="C165" s="195">
        <v>98</v>
      </c>
      <c r="D165" s="220">
        <v>0.42028985507246386</v>
      </c>
      <c r="E165" s="202">
        <v>262</v>
      </c>
      <c r="F165" s="221">
        <v>0.21296296296296302</v>
      </c>
      <c r="G165" s="195">
        <v>19899</v>
      </c>
      <c r="H165" s="220">
        <v>4.6654744371975587E-2</v>
      </c>
      <c r="I165" s="202">
        <v>32503</v>
      </c>
      <c r="J165" s="221">
        <v>0.32649063379994292</v>
      </c>
      <c r="K165" s="195">
        <v>2592</v>
      </c>
      <c r="L165" s="220">
        <v>0.5419393218322428</v>
      </c>
      <c r="M165" s="202">
        <v>55354</v>
      </c>
      <c r="N165" s="221">
        <v>0.21707965963809062</v>
      </c>
      <c r="O165" s="195">
        <v>103954</v>
      </c>
      <c r="P165" s="220">
        <v>0.12174119475138112</v>
      </c>
      <c r="Q165" s="202">
        <v>159308</v>
      </c>
      <c r="R165" s="221">
        <v>0.15312732984444777</v>
      </c>
    </row>
    <row r="166" spans="2:18" ht="15" hidden="1" customHeight="1" outlineLevel="1">
      <c r="B166" s="63" t="s">
        <v>87</v>
      </c>
      <c r="C166" s="195">
        <v>60</v>
      </c>
      <c r="D166" s="220">
        <v>6.5</v>
      </c>
      <c r="E166" s="202">
        <v>238</v>
      </c>
      <c r="F166" s="221">
        <v>0.23958333333333326</v>
      </c>
      <c r="G166" s="195">
        <v>19423</v>
      </c>
      <c r="H166" s="220">
        <v>9.3021947101856961E-2</v>
      </c>
      <c r="I166" s="202">
        <v>25553</v>
      </c>
      <c r="J166" s="221">
        <v>0.11780402449693783</v>
      </c>
      <c r="K166" s="195">
        <v>1939</v>
      </c>
      <c r="L166" s="220">
        <v>1.0760171306209849</v>
      </c>
      <c r="M166" s="202">
        <v>47213</v>
      </c>
      <c r="N166" s="221">
        <v>0.13047121923187444</v>
      </c>
      <c r="O166" s="195">
        <v>94386</v>
      </c>
      <c r="P166" s="220">
        <v>0.10990122295390403</v>
      </c>
      <c r="Q166" s="202">
        <v>141599</v>
      </c>
      <c r="R166" s="221">
        <v>0.11667613009053346</v>
      </c>
    </row>
    <row r="167" spans="2:18" ht="15" hidden="1" customHeight="1" outlineLevel="1">
      <c r="B167" s="63" t="s">
        <v>86</v>
      </c>
      <c r="C167" s="195">
        <v>53</v>
      </c>
      <c r="D167" s="220">
        <v>6.5714285714285712</v>
      </c>
      <c r="E167" s="202">
        <v>165</v>
      </c>
      <c r="F167" s="221">
        <v>-0.3125</v>
      </c>
      <c r="G167" s="195">
        <v>19886</v>
      </c>
      <c r="H167" s="220">
        <v>2.6109391124871095E-2</v>
      </c>
      <c r="I167" s="202">
        <v>21079</v>
      </c>
      <c r="J167" s="221">
        <v>0.31104615001865898</v>
      </c>
      <c r="K167" s="195">
        <v>1008</v>
      </c>
      <c r="L167" s="220">
        <v>-5.9171597633136397E-3</v>
      </c>
      <c r="M167" s="202">
        <v>42191</v>
      </c>
      <c r="N167" s="221">
        <v>0.14902366622184693</v>
      </c>
      <c r="O167" s="195">
        <v>97328</v>
      </c>
      <c r="P167" s="220">
        <v>0.16204212235541338</v>
      </c>
      <c r="Q167" s="202">
        <v>139519</v>
      </c>
      <c r="R167" s="221">
        <v>0.15807428927163314</v>
      </c>
    </row>
    <row r="168" spans="2:18" ht="15" hidden="1" customHeight="1" outlineLevel="1">
      <c r="B168" s="63" t="s">
        <v>85</v>
      </c>
      <c r="C168" s="195">
        <v>104</v>
      </c>
      <c r="D168" s="220">
        <v>10.555555555555555</v>
      </c>
      <c r="E168" s="202">
        <v>143</v>
      </c>
      <c r="F168" s="221">
        <v>-0.16374269005847952</v>
      </c>
      <c r="G168" s="195">
        <v>22401</v>
      </c>
      <c r="H168" s="220">
        <v>0.14518685138796594</v>
      </c>
      <c r="I168" s="202">
        <v>21196</v>
      </c>
      <c r="J168" s="221">
        <v>4.9047265528334494E-2</v>
      </c>
      <c r="K168" s="195">
        <v>1548</v>
      </c>
      <c r="L168" s="220">
        <v>0.84066587395957204</v>
      </c>
      <c r="M168" s="202">
        <v>45392</v>
      </c>
      <c r="N168" s="221">
        <v>0.11290362125186948</v>
      </c>
      <c r="O168" s="195">
        <v>103693</v>
      </c>
      <c r="P168" s="220">
        <v>0.13226687049574148</v>
      </c>
      <c r="Q168" s="202">
        <v>149085</v>
      </c>
      <c r="R168" s="221">
        <v>0.12630036187267213</v>
      </c>
    </row>
    <row r="169" spans="2:18" ht="15" hidden="1" customHeight="1" outlineLevel="1">
      <c r="B169" s="63" t="s">
        <v>84</v>
      </c>
      <c r="C169" s="195">
        <v>81</v>
      </c>
      <c r="D169" s="220">
        <v>2.8571428571428572</v>
      </c>
      <c r="E169" s="202">
        <v>118</v>
      </c>
      <c r="F169" s="221">
        <v>-0.23870967741935489</v>
      </c>
      <c r="G169" s="195">
        <v>20918</v>
      </c>
      <c r="H169" s="220">
        <v>0.19476810600868166</v>
      </c>
      <c r="I169" s="202">
        <v>19650</v>
      </c>
      <c r="J169" s="221">
        <v>3.7925206000422484E-2</v>
      </c>
      <c r="K169" s="195">
        <v>992</v>
      </c>
      <c r="L169" s="220">
        <v>-0.43604320636725413</v>
      </c>
      <c r="M169" s="202">
        <v>41759</v>
      </c>
      <c r="N169" s="221">
        <v>8.8182410423452762E-2</v>
      </c>
      <c r="O169" s="195">
        <v>90557</v>
      </c>
      <c r="P169" s="220">
        <v>9.9940482697469912E-2</v>
      </c>
      <c r="Q169" s="202">
        <v>132316</v>
      </c>
      <c r="R169" s="221">
        <v>9.6202279957582126E-2</v>
      </c>
    </row>
    <row r="170" spans="2:18" ht="15" hidden="1" customHeight="1" outlineLevel="1">
      <c r="B170" s="63" t="s">
        <v>83</v>
      </c>
      <c r="C170" s="195">
        <v>58</v>
      </c>
      <c r="D170" s="220">
        <v>4.2727272727272725</v>
      </c>
      <c r="E170" s="202">
        <v>154</v>
      </c>
      <c r="F170" s="221">
        <v>-0.33620689655172409</v>
      </c>
      <c r="G170" s="195">
        <v>19156</v>
      </c>
      <c r="H170" s="220">
        <v>2.0836664002131577E-2</v>
      </c>
      <c r="I170" s="202">
        <v>21152</v>
      </c>
      <c r="J170" s="221">
        <v>-0.15144221125687007</v>
      </c>
      <c r="K170" s="195">
        <v>1902</v>
      </c>
      <c r="L170" s="220">
        <v>0.39238653001464119</v>
      </c>
      <c r="M170" s="202">
        <v>42422</v>
      </c>
      <c r="N170" s="221">
        <v>-6.3552680956270313E-2</v>
      </c>
      <c r="O170" s="195">
        <v>82920</v>
      </c>
      <c r="P170" s="220">
        <v>4.6811089228904645E-2</v>
      </c>
      <c r="Q170" s="202">
        <v>125342</v>
      </c>
      <c r="R170" s="221">
        <v>6.6579393316361646E-3</v>
      </c>
    </row>
    <row r="171" spans="2:18" ht="15" hidden="1" customHeight="1" outlineLevel="1">
      <c r="B171" s="63" t="s">
        <v>82</v>
      </c>
      <c r="C171" s="195">
        <v>109</v>
      </c>
      <c r="D171" s="220">
        <v>2.1142857142857143</v>
      </c>
      <c r="E171" s="202">
        <v>225</v>
      </c>
      <c r="F171" s="221">
        <v>-0.22413793103448276</v>
      </c>
      <c r="G171" s="195">
        <v>17098</v>
      </c>
      <c r="H171" s="220">
        <v>-7.3730043541364587E-3</v>
      </c>
      <c r="I171" s="202">
        <v>23280</v>
      </c>
      <c r="J171" s="221">
        <v>-1.3517521928895326E-2</v>
      </c>
      <c r="K171" s="195">
        <v>2124</v>
      </c>
      <c r="L171" s="220">
        <v>0.40569159497021845</v>
      </c>
      <c r="M171" s="202">
        <v>42836</v>
      </c>
      <c r="N171" s="221">
        <v>4.125644631973735E-3</v>
      </c>
      <c r="O171" s="195">
        <v>82049</v>
      </c>
      <c r="P171" s="220">
        <v>0.2253251892892878</v>
      </c>
      <c r="Q171" s="202">
        <v>124885</v>
      </c>
      <c r="R171" s="221">
        <v>0.13924339314547396</v>
      </c>
    </row>
    <row r="172" spans="2:18" ht="15" hidden="1" customHeight="1" outlineLevel="1">
      <c r="B172" s="63" t="s">
        <v>81</v>
      </c>
      <c r="C172" s="195">
        <v>114</v>
      </c>
      <c r="D172" s="220">
        <v>-0.11627906976744184</v>
      </c>
      <c r="E172" s="202">
        <v>246</v>
      </c>
      <c r="F172" s="221">
        <v>-0.13074204946996471</v>
      </c>
      <c r="G172" s="195">
        <v>17497</v>
      </c>
      <c r="H172" s="220">
        <v>4.3625509442626331E-3</v>
      </c>
      <c r="I172" s="202">
        <v>29377</v>
      </c>
      <c r="J172" s="221">
        <v>8.0553205576194609E-2</v>
      </c>
      <c r="K172" s="195">
        <v>2584</v>
      </c>
      <c r="L172" s="220">
        <v>1.7322834645669305E-2</v>
      </c>
      <c r="M172" s="202">
        <v>49818</v>
      </c>
      <c r="N172" s="221">
        <v>4.747687132043743E-2</v>
      </c>
      <c r="O172" s="195">
        <v>74955</v>
      </c>
      <c r="P172" s="220">
        <v>2.2466852185300423E-2</v>
      </c>
      <c r="Q172" s="202">
        <v>124773</v>
      </c>
      <c r="R172" s="221">
        <v>3.2307972333454726E-2</v>
      </c>
    </row>
    <row r="173" spans="2:18" ht="15" hidden="1" customHeight="1" outlineLevel="1">
      <c r="B173" s="63" t="s">
        <v>80</v>
      </c>
      <c r="C173" s="195">
        <v>125</v>
      </c>
      <c r="D173" s="220">
        <v>1.1551724137931036</v>
      </c>
      <c r="E173" s="202">
        <v>190</v>
      </c>
      <c r="F173" s="221">
        <v>-0.49197860962566842</v>
      </c>
      <c r="G173" s="195">
        <v>15377</v>
      </c>
      <c r="H173" s="220">
        <v>-1.5871999999999997E-2</v>
      </c>
      <c r="I173" s="202">
        <v>28007</v>
      </c>
      <c r="J173" s="221">
        <v>0.1202351905923762</v>
      </c>
      <c r="K173" s="195">
        <v>2900</v>
      </c>
      <c r="L173" s="220">
        <v>0.56926406926406936</v>
      </c>
      <c r="M173" s="202">
        <v>46599</v>
      </c>
      <c r="N173" s="221">
        <v>8.6071878059012619E-2</v>
      </c>
      <c r="O173" s="195">
        <v>74878</v>
      </c>
      <c r="P173" s="220">
        <v>8.498398852390121E-2</v>
      </c>
      <c r="Q173" s="202">
        <v>121477</v>
      </c>
      <c r="R173" s="221">
        <v>8.5401048972918003E-2</v>
      </c>
    </row>
    <row r="174" spans="2:18" ht="15" hidden="1" customHeight="1" outlineLevel="1">
      <c r="B174" s="63" t="s">
        <v>79</v>
      </c>
      <c r="C174" s="195">
        <v>104</v>
      </c>
      <c r="D174" s="220">
        <v>0.70491803278688514</v>
      </c>
      <c r="E174" s="202">
        <v>317</v>
      </c>
      <c r="F174" s="221">
        <v>-0.34368530020703936</v>
      </c>
      <c r="G174" s="195">
        <v>16534</v>
      </c>
      <c r="H174" s="220">
        <v>-8.2107366901682077E-2</v>
      </c>
      <c r="I174" s="202">
        <v>29559</v>
      </c>
      <c r="J174" s="221">
        <v>6.1631289731709948E-2</v>
      </c>
      <c r="K174" s="195">
        <v>2765</v>
      </c>
      <c r="L174" s="220">
        <v>0.43636363636363629</v>
      </c>
      <c r="M174" s="202">
        <v>49279</v>
      </c>
      <c r="N174" s="221">
        <v>1.9741334712881642E-2</v>
      </c>
      <c r="O174" s="195">
        <v>74866</v>
      </c>
      <c r="P174" s="220">
        <v>-8.8830639289354529E-3</v>
      </c>
      <c r="Q174" s="202">
        <v>124145</v>
      </c>
      <c r="R174" s="221">
        <v>2.2848008267264408E-3</v>
      </c>
    </row>
    <row r="175" spans="2:18" collapsed="1">
      <c r="B175" s="227">
        <v>1999</v>
      </c>
      <c r="C175" s="228">
        <v>1108</v>
      </c>
      <c r="D175" s="229">
        <v>0.65620328849028398</v>
      </c>
      <c r="E175" s="228">
        <v>2695</v>
      </c>
      <c r="F175" s="229">
        <v>-0.10494852208568584</v>
      </c>
      <c r="G175" s="228">
        <v>221227</v>
      </c>
      <c r="H175" s="229">
        <v>3.1953054665379232E-2</v>
      </c>
      <c r="I175" s="228">
        <v>309932</v>
      </c>
      <c r="J175" s="229">
        <v>0.10063424646831964</v>
      </c>
      <c r="K175" s="228">
        <v>24790</v>
      </c>
      <c r="L175" s="229">
        <v>0.23875674595242846</v>
      </c>
      <c r="M175" s="228">
        <v>559752</v>
      </c>
      <c r="N175" s="229">
        <v>7.7144226161955043E-2</v>
      </c>
      <c r="O175" s="228">
        <v>1034964</v>
      </c>
      <c r="P175" s="229">
        <v>0.10703295222264653</v>
      </c>
      <c r="Q175" s="228">
        <v>1594716</v>
      </c>
      <c r="R175" s="229">
        <v>9.6354778964389265E-2</v>
      </c>
    </row>
    <row r="176" spans="2:18" ht="15" hidden="1" customHeight="1" outlineLevel="1">
      <c r="B176" s="63" t="s">
        <v>90</v>
      </c>
      <c r="C176" s="195">
        <v>183</v>
      </c>
      <c r="D176" s="220">
        <v>2.2105263157894739</v>
      </c>
      <c r="E176" s="202">
        <v>199</v>
      </c>
      <c r="F176" s="221">
        <v>2.051282051282044E-2</v>
      </c>
      <c r="G176" s="195">
        <v>16215</v>
      </c>
      <c r="H176" s="220">
        <v>-0.12094763092269323</v>
      </c>
      <c r="I176" s="202">
        <v>23536</v>
      </c>
      <c r="J176" s="221">
        <v>-8.1163380831544063E-2</v>
      </c>
      <c r="K176" s="195">
        <v>2111</v>
      </c>
      <c r="L176" s="220">
        <v>2.1286889211417526E-2</v>
      </c>
      <c r="M176" s="202">
        <v>42244</v>
      </c>
      <c r="N176" s="221">
        <v>-8.9176369124622679E-2</v>
      </c>
      <c r="O176" s="195">
        <v>64420</v>
      </c>
      <c r="P176" s="220">
        <v>-4.7281009213659297E-2</v>
      </c>
      <c r="Q176" s="202">
        <v>106664</v>
      </c>
      <c r="R176" s="221">
        <v>-6.4326254199671973E-2</v>
      </c>
    </row>
    <row r="177" spans="2:18" ht="15" hidden="1" customHeight="1" outlineLevel="1">
      <c r="B177" s="63" t="s">
        <v>89</v>
      </c>
      <c r="C177" s="195">
        <v>78</v>
      </c>
      <c r="D177" s="220">
        <v>0.77272727272727271</v>
      </c>
      <c r="E177" s="202">
        <v>176</v>
      </c>
      <c r="F177" s="221">
        <v>0.76</v>
      </c>
      <c r="G177" s="195">
        <v>17882</v>
      </c>
      <c r="H177" s="220">
        <v>-5.6717081850533591E-3</v>
      </c>
      <c r="I177" s="202">
        <v>26923</v>
      </c>
      <c r="J177" s="221">
        <v>-5.7053796581675531E-2</v>
      </c>
      <c r="K177" s="195">
        <v>2482</v>
      </c>
      <c r="L177" s="220">
        <v>-1.1155378486055745E-2</v>
      </c>
      <c r="M177" s="202">
        <v>47541</v>
      </c>
      <c r="N177" s="221">
        <v>-3.3523073795486913E-2</v>
      </c>
      <c r="O177" s="195">
        <v>71071</v>
      </c>
      <c r="P177" s="220">
        <v>8.7311058074781123E-2</v>
      </c>
      <c r="Q177" s="202">
        <v>118612</v>
      </c>
      <c r="R177" s="221">
        <v>3.5424341358660572E-2</v>
      </c>
    </row>
    <row r="178" spans="2:18" ht="15" hidden="1" customHeight="1" outlineLevel="1">
      <c r="B178" s="63" t="s">
        <v>88</v>
      </c>
      <c r="C178" s="195">
        <v>69</v>
      </c>
      <c r="D178" s="220">
        <v>4.75</v>
      </c>
      <c r="E178" s="202">
        <v>216</v>
      </c>
      <c r="F178" s="221">
        <v>0.36708860759493667</v>
      </c>
      <c r="G178" s="195">
        <v>19012</v>
      </c>
      <c r="H178" s="220">
        <v>7.9859138929910367E-2</v>
      </c>
      <c r="I178" s="202">
        <v>24503</v>
      </c>
      <c r="J178" s="221">
        <v>-4.9903063202791809E-2</v>
      </c>
      <c r="K178" s="195">
        <v>1681</v>
      </c>
      <c r="L178" s="220">
        <v>-0.36613876319758676</v>
      </c>
      <c r="M178" s="202">
        <v>45481</v>
      </c>
      <c r="N178" s="221">
        <v>-1.5946168159591489E-2</v>
      </c>
      <c r="O178" s="195">
        <v>92672</v>
      </c>
      <c r="P178" s="220">
        <v>7.8999150045990563E-2</v>
      </c>
      <c r="Q178" s="202">
        <v>138153</v>
      </c>
      <c r="R178" s="221">
        <v>4.5781764505506972E-2</v>
      </c>
    </row>
    <row r="179" spans="2:18" ht="15" hidden="1" customHeight="1" outlineLevel="1">
      <c r="B179" s="63" t="s">
        <v>87</v>
      </c>
      <c r="C179" s="195">
        <v>8</v>
      </c>
      <c r="D179" s="220">
        <v>-0.46666666666666667</v>
      </c>
      <c r="E179" s="202">
        <v>192</v>
      </c>
      <c r="F179" s="221">
        <v>0.19999999999999996</v>
      </c>
      <c r="G179" s="195">
        <v>17770</v>
      </c>
      <c r="H179" s="220">
        <v>-5.7794273594909851E-2</v>
      </c>
      <c r="I179" s="202">
        <v>22860</v>
      </c>
      <c r="J179" s="221">
        <v>3.0844155844155896E-2</v>
      </c>
      <c r="K179" s="195">
        <v>934</v>
      </c>
      <c r="L179" s="220">
        <v>-0.4690164866401364</v>
      </c>
      <c r="M179" s="202">
        <v>41764</v>
      </c>
      <c r="N179" s="221">
        <v>-2.8066092622760053E-2</v>
      </c>
      <c r="O179" s="195">
        <v>85040</v>
      </c>
      <c r="P179" s="220">
        <v>9.3508898261495776E-2</v>
      </c>
      <c r="Q179" s="202">
        <v>126804</v>
      </c>
      <c r="R179" s="221">
        <v>5.0241017740893401E-2</v>
      </c>
    </row>
    <row r="180" spans="2:18" ht="15" hidden="1" customHeight="1" outlineLevel="1">
      <c r="B180" s="63" t="s">
        <v>86</v>
      </c>
      <c r="C180" s="195">
        <v>7</v>
      </c>
      <c r="D180" s="220">
        <v>-0.30000000000000004</v>
      </c>
      <c r="E180" s="202">
        <v>240</v>
      </c>
      <c r="F180" s="221">
        <v>1.6373626373626373</v>
      </c>
      <c r="G180" s="195">
        <v>19380</v>
      </c>
      <c r="H180" s="220">
        <v>-7.0815553531188624E-2</v>
      </c>
      <c r="I180" s="202">
        <v>16078</v>
      </c>
      <c r="J180" s="221">
        <v>-0.1595839213841409</v>
      </c>
      <c r="K180" s="195">
        <v>1014</v>
      </c>
      <c r="L180" s="220">
        <v>-0.21698841698841698</v>
      </c>
      <c r="M180" s="202">
        <v>36719</v>
      </c>
      <c r="N180" s="221">
        <v>-0.11272472453121984</v>
      </c>
      <c r="O180" s="195">
        <v>83756</v>
      </c>
      <c r="P180" s="220">
        <v>-7.0833472004970033E-2</v>
      </c>
      <c r="Q180" s="202">
        <v>120475</v>
      </c>
      <c r="R180" s="221">
        <v>-8.4014445922828362E-2</v>
      </c>
    </row>
    <row r="181" spans="2:18" ht="15" hidden="1" customHeight="1" outlineLevel="1">
      <c r="B181" s="63" t="s">
        <v>85</v>
      </c>
      <c r="C181" s="195">
        <v>9</v>
      </c>
      <c r="D181" s="220">
        <v>-0.625</v>
      </c>
      <c r="E181" s="202">
        <v>171</v>
      </c>
      <c r="F181" s="221">
        <v>0.41322314049586772</v>
      </c>
      <c r="G181" s="195">
        <v>19561</v>
      </c>
      <c r="H181" s="220">
        <v>-7.7267795650738269E-2</v>
      </c>
      <c r="I181" s="202">
        <v>20205</v>
      </c>
      <c r="J181" s="221">
        <v>0.14514849240535033</v>
      </c>
      <c r="K181" s="195">
        <v>841</v>
      </c>
      <c r="L181" s="220">
        <v>-0.23545454545454547</v>
      </c>
      <c r="M181" s="202">
        <v>40787</v>
      </c>
      <c r="N181" s="221">
        <v>1.743663939333473E-2</v>
      </c>
      <c r="O181" s="195">
        <v>91580</v>
      </c>
      <c r="P181" s="220">
        <v>0.10797894864194535</v>
      </c>
      <c r="Q181" s="202">
        <v>132367</v>
      </c>
      <c r="R181" s="221">
        <v>7.8407729972381324E-2</v>
      </c>
    </row>
    <row r="182" spans="2:18" ht="15" hidden="1" customHeight="1" outlineLevel="1">
      <c r="B182" s="63" t="s">
        <v>84</v>
      </c>
      <c r="C182" s="195">
        <v>21</v>
      </c>
      <c r="D182" s="220">
        <v>-0.80909090909090908</v>
      </c>
      <c r="E182" s="202">
        <v>155</v>
      </c>
      <c r="F182" s="221">
        <v>-0.23645320197044339</v>
      </c>
      <c r="G182" s="195">
        <v>17508</v>
      </c>
      <c r="H182" s="220">
        <v>-5.6375983615392866E-2</v>
      </c>
      <c r="I182" s="202">
        <v>18932</v>
      </c>
      <c r="J182" s="221">
        <v>8.3562271062270987E-2</v>
      </c>
      <c r="K182" s="195">
        <v>1759</v>
      </c>
      <c r="L182" s="220">
        <v>0.36780715396578545</v>
      </c>
      <c r="M182" s="202">
        <v>38375</v>
      </c>
      <c r="N182" s="221">
        <v>1.9933554817275656E-2</v>
      </c>
      <c r="O182" s="195">
        <v>82329</v>
      </c>
      <c r="P182" s="220">
        <v>0.13383647105810415</v>
      </c>
      <c r="Q182" s="202">
        <v>120704</v>
      </c>
      <c r="R182" s="221">
        <v>9.4959904205522694E-2</v>
      </c>
    </row>
    <row r="183" spans="2:18" ht="15" hidden="1" customHeight="1" outlineLevel="1">
      <c r="B183" s="63" t="s">
        <v>83</v>
      </c>
      <c r="C183" s="195">
        <v>11</v>
      </c>
      <c r="D183" s="220">
        <v>-0.71052631578947367</v>
      </c>
      <c r="E183" s="202">
        <v>232</v>
      </c>
      <c r="F183" s="221">
        <v>0.62237762237762229</v>
      </c>
      <c r="G183" s="195">
        <v>18765</v>
      </c>
      <c r="H183" s="220">
        <v>-5.9445641822465034E-2</v>
      </c>
      <c r="I183" s="202">
        <v>24927</v>
      </c>
      <c r="J183" s="221">
        <v>0.13093779774057435</v>
      </c>
      <c r="K183" s="195">
        <v>1366</v>
      </c>
      <c r="L183" s="220">
        <v>1.8223140495867769</v>
      </c>
      <c r="M183" s="202">
        <v>45301</v>
      </c>
      <c r="N183" s="221">
        <v>6.1982792976533752E-2</v>
      </c>
      <c r="O183" s="195">
        <v>79212</v>
      </c>
      <c r="P183" s="220">
        <v>-1.0270634980133475E-2</v>
      </c>
      <c r="Q183" s="202">
        <v>124513</v>
      </c>
      <c r="R183" s="221">
        <v>1.4850315019031557E-2</v>
      </c>
    </row>
    <row r="184" spans="2:18" ht="15" hidden="1" customHeight="1" outlineLevel="1">
      <c r="B184" s="63" t="s">
        <v>82</v>
      </c>
      <c r="C184" s="195">
        <v>35</v>
      </c>
      <c r="D184" s="220">
        <v>0.75</v>
      </c>
      <c r="E184" s="202">
        <v>290</v>
      </c>
      <c r="F184" s="221">
        <v>0.26086956521739135</v>
      </c>
      <c r="G184" s="195">
        <v>17225</v>
      </c>
      <c r="H184" s="220">
        <v>0.10353001473508883</v>
      </c>
      <c r="I184" s="202">
        <v>23599</v>
      </c>
      <c r="J184" s="221">
        <v>-5.6379703306809525E-2</v>
      </c>
      <c r="K184" s="195">
        <v>1511</v>
      </c>
      <c r="L184" s="220">
        <v>-0.12253193960511033</v>
      </c>
      <c r="M184" s="202">
        <v>42660</v>
      </c>
      <c r="N184" s="221">
        <v>1.6435783047663577E-3</v>
      </c>
      <c r="O184" s="195">
        <v>66961</v>
      </c>
      <c r="P184" s="220">
        <v>3.8992676266137005E-2</v>
      </c>
      <c r="Q184" s="202">
        <v>109621</v>
      </c>
      <c r="R184" s="221">
        <v>2.4131616808983791E-2</v>
      </c>
    </row>
    <row r="185" spans="2:18" ht="15" hidden="1" customHeight="1" outlineLevel="1">
      <c r="B185" s="63" t="s">
        <v>81</v>
      </c>
      <c r="C185" s="195">
        <v>129</v>
      </c>
      <c r="D185" s="220">
        <v>1.9318181818181817</v>
      </c>
      <c r="E185" s="202">
        <v>283</v>
      </c>
      <c r="F185" s="221">
        <v>1.2283464566929134</v>
      </c>
      <c r="G185" s="195">
        <v>17421</v>
      </c>
      <c r="H185" s="220">
        <v>0.19880264244426105</v>
      </c>
      <c r="I185" s="202">
        <v>27187</v>
      </c>
      <c r="J185" s="221">
        <v>0.24368709972552605</v>
      </c>
      <c r="K185" s="195">
        <v>2540</v>
      </c>
      <c r="L185" s="220">
        <v>0.71621621621621623</v>
      </c>
      <c r="M185" s="202">
        <v>47560</v>
      </c>
      <c r="N185" s="221">
        <v>0.25016428777961774</v>
      </c>
      <c r="O185" s="195">
        <v>73308</v>
      </c>
      <c r="P185" s="220">
        <v>0.10019209989194389</v>
      </c>
      <c r="Q185" s="202">
        <v>120868</v>
      </c>
      <c r="R185" s="221">
        <v>0.15469787437305937</v>
      </c>
    </row>
    <row r="186" spans="2:18" ht="15" hidden="1" customHeight="1" outlineLevel="1">
      <c r="B186" s="63" t="s">
        <v>80</v>
      </c>
      <c r="C186" s="195">
        <v>58</v>
      </c>
      <c r="D186" s="220">
        <v>0.8125</v>
      </c>
      <c r="E186" s="202">
        <v>374</v>
      </c>
      <c r="F186" s="221">
        <v>1.6714285714285713</v>
      </c>
      <c r="G186" s="195">
        <v>15625</v>
      </c>
      <c r="H186" s="220">
        <v>2.0974908520648095E-2</v>
      </c>
      <c r="I186" s="202">
        <v>25001</v>
      </c>
      <c r="J186" s="221">
        <v>1.5186583830754774E-2</v>
      </c>
      <c r="K186" s="195">
        <v>1848</v>
      </c>
      <c r="L186" s="220">
        <v>0.34107402031930323</v>
      </c>
      <c r="M186" s="202">
        <v>42906</v>
      </c>
      <c r="N186" s="221">
        <v>3.4353077312504476E-2</v>
      </c>
      <c r="O186" s="195">
        <v>69013</v>
      </c>
      <c r="P186" s="220">
        <v>-0.11079472246559807</v>
      </c>
      <c r="Q186" s="202">
        <v>111919</v>
      </c>
      <c r="R186" s="221">
        <v>-6.0238637031563513E-2</v>
      </c>
    </row>
    <row r="187" spans="2:18" ht="15" hidden="1" customHeight="1" outlineLevel="1">
      <c r="B187" s="63" t="s">
        <v>79</v>
      </c>
      <c r="C187" s="195">
        <v>61</v>
      </c>
      <c r="D187" s="220">
        <v>0.12962962962962954</v>
      </c>
      <c r="E187" s="202">
        <v>483</v>
      </c>
      <c r="F187" s="221">
        <v>2.3541666666666665</v>
      </c>
      <c r="G187" s="195">
        <v>18013</v>
      </c>
      <c r="H187" s="220">
        <v>0.11625457024230035</v>
      </c>
      <c r="I187" s="202">
        <v>27843</v>
      </c>
      <c r="J187" s="221">
        <v>3.9965637022373324E-2</v>
      </c>
      <c r="K187" s="195">
        <v>1925</v>
      </c>
      <c r="L187" s="220">
        <v>1.0157068062827226</v>
      </c>
      <c r="M187" s="202">
        <v>48325</v>
      </c>
      <c r="N187" s="221">
        <v>9.6725143544470482E-2</v>
      </c>
      <c r="O187" s="195">
        <v>75537</v>
      </c>
      <c r="P187" s="220">
        <v>0.11358945630380934</v>
      </c>
      <c r="Q187" s="202">
        <v>123862</v>
      </c>
      <c r="R187" s="221">
        <v>0.10694847848429334</v>
      </c>
    </row>
    <row r="188" spans="2:18" collapsed="1">
      <c r="B188" s="227">
        <v>1998</v>
      </c>
      <c r="C188" s="228">
        <v>669</v>
      </c>
      <c r="D188" s="229">
        <v>0.45434782608695645</v>
      </c>
      <c r="E188" s="228">
        <v>3011</v>
      </c>
      <c r="F188" s="229">
        <v>0.66169977924944812</v>
      </c>
      <c r="G188" s="228">
        <v>214377</v>
      </c>
      <c r="H188" s="229">
        <v>-3.0785113398035246E-3</v>
      </c>
      <c r="I188" s="228">
        <v>281594</v>
      </c>
      <c r="J188" s="229">
        <v>1.7723806425964161E-2</v>
      </c>
      <c r="K188" s="228">
        <v>20012</v>
      </c>
      <c r="L188" s="229">
        <v>7.0847602739726012E-2</v>
      </c>
      <c r="M188" s="228">
        <v>519663</v>
      </c>
      <c r="N188" s="229">
        <v>1.3602788435094215E-2</v>
      </c>
      <c r="O188" s="228">
        <v>934899</v>
      </c>
      <c r="P188" s="229">
        <v>4.039390118639985E-2</v>
      </c>
      <c r="Q188" s="228">
        <v>1454562</v>
      </c>
      <c r="R188" s="229">
        <v>3.0661309865442243E-2</v>
      </c>
    </row>
    <row r="189" spans="2:18" ht="15" hidden="1" customHeight="1" outlineLevel="1">
      <c r="B189" s="63" t="s">
        <v>90</v>
      </c>
      <c r="C189" s="195">
        <v>57</v>
      </c>
      <c r="D189" s="220">
        <v>-0.52892561983471076</v>
      </c>
      <c r="E189" s="202">
        <v>195</v>
      </c>
      <c r="F189" s="221">
        <v>-0.25572519083969469</v>
      </c>
      <c r="G189" s="195">
        <v>18446</v>
      </c>
      <c r="H189" s="220">
        <v>0.33001658374792697</v>
      </c>
      <c r="I189" s="202">
        <v>25615</v>
      </c>
      <c r="J189" s="221">
        <v>0.10552438498057826</v>
      </c>
      <c r="K189" s="195">
        <v>2067</v>
      </c>
      <c r="L189" s="220">
        <v>0.16911764705882359</v>
      </c>
      <c r="M189" s="202">
        <v>46380</v>
      </c>
      <c r="N189" s="221">
        <v>0.18346516968614446</v>
      </c>
      <c r="O189" s="195">
        <v>67617</v>
      </c>
      <c r="P189" s="220">
        <v>4.5585984010886316E-2</v>
      </c>
      <c r="Q189" s="202">
        <v>113997</v>
      </c>
      <c r="R189" s="221">
        <v>9.7613110081937959E-2</v>
      </c>
    </row>
    <row r="190" spans="2:18" ht="15" hidden="1" customHeight="1" outlineLevel="1">
      <c r="B190" s="63" t="s">
        <v>89</v>
      </c>
      <c r="C190" s="195">
        <v>44</v>
      </c>
      <c r="D190" s="220">
        <v>0.375</v>
      </c>
      <c r="E190" s="202">
        <v>100</v>
      </c>
      <c r="F190" s="221">
        <v>-0.43502824858757061</v>
      </c>
      <c r="G190" s="195">
        <v>17984</v>
      </c>
      <c r="H190" s="220">
        <v>0.16521964493974339</v>
      </c>
      <c r="I190" s="202">
        <v>28552</v>
      </c>
      <c r="J190" s="221">
        <v>-1.3100134803498031E-2</v>
      </c>
      <c r="K190" s="195">
        <v>2510</v>
      </c>
      <c r="L190" s="220">
        <v>2.9652448657187995</v>
      </c>
      <c r="M190" s="202">
        <v>49190</v>
      </c>
      <c r="N190" s="221">
        <v>8.8105824319242521E-2</v>
      </c>
      <c r="O190" s="195">
        <v>65364</v>
      </c>
      <c r="P190" s="220">
        <v>-8.6431486554480963E-2</v>
      </c>
      <c r="Q190" s="202">
        <v>114554</v>
      </c>
      <c r="R190" s="221">
        <v>-1.8851441051775053E-2</v>
      </c>
    </row>
    <row r="191" spans="2:18" ht="15" hidden="1" customHeight="1" outlineLevel="1">
      <c r="B191" s="63" t="s">
        <v>88</v>
      </c>
      <c r="C191" s="195">
        <v>12</v>
      </c>
      <c r="D191" s="220">
        <v>-0.5</v>
      </c>
      <c r="E191" s="202">
        <v>158</v>
      </c>
      <c r="F191" s="221">
        <v>-0.1270718232044199</v>
      </c>
      <c r="G191" s="195">
        <v>17606</v>
      </c>
      <c r="H191" s="220">
        <v>0.11614048434132118</v>
      </c>
      <c r="I191" s="202">
        <v>25790</v>
      </c>
      <c r="J191" s="221">
        <v>0.30377635104393108</v>
      </c>
      <c r="K191" s="195">
        <v>2652</v>
      </c>
      <c r="L191" s="220">
        <v>3.9477611940298507</v>
      </c>
      <c r="M191" s="202">
        <v>46218</v>
      </c>
      <c r="N191" s="221">
        <v>0.27336345602821255</v>
      </c>
      <c r="O191" s="195">
        <v>85887</v>
      </c>
      <c r="P191" s="220">
        <v>0.12942336774278385</v>
      </c>
      <c r="Q191" s="202">
        <v>132105</v>
      </c>
      <c r="R191" s="221">
        <v>0.17592864581942469</v>
      </c>
    </row>
    <row r="192" spans="2:18" ht="15" hidden="1" customHeight="1" outlineLevel="1">
      <c r="B192" s="63" t="s">
        <v>87</v>
      </c>
      <c r="C192" s="195">
        <v>15</v>
      </c>
      <c r="D192" s="220">
        <v>0.15384615384615374</v>
      </c>
      <c r="E192" s="202">
        <v>160</v>
      </c>
      <c r="F192" s="221">
        <v>6.6666666666666652E-2</v>
      </c>
      <c r="G192" s="195">
        <v>18860</v>
      </c>
      <c r="H192" s="220">
        <v>0.230668841761827</v>
      </c>
      <c r="I192" s="202">
        <v>22176</v>
      </c>
      <c r="J192" s="221">
        <v>0.37979094076655051</v>
      </c>
      <c r="K192" s="195">
        <v>1759</v>
      </c>
      <c r="L192" s="220">
        <v>1.3390957446808511</v>
      </c>
      <c r="M192" s="202">
        <v>42970</v>
      </c>
      <c r="N192" s="221">
        <v>0.32984649665758847</v>
      </c>
      <c r="O192" s="195">
        <v>77768</v>
      </c>
      <c r="P192" s="220">
        <v>0.12607694646761569</v>
      </c>
      <c r="Q192" s="202">
        <v>120738</v>
      </c>
      <c r="R192" s="221">
        <v>0.19102719659080813</v>
      </c>
    </row>
    <row r="193" spans="2:18" ht="15" hidden="1" customHeight="1" outlineLevel="1">
      <c r="B193" s="63" t="s">
        <v>86</v>
      </c>
      <c r="C193" s="195">
        <v>10</v>
      </c>
      <c r="D193" s="220">
        <v>2.3333333333333335</v>
      </c>
      <c r="E193" s="202">
        <v>91</v>
      </c>
      <c r="F193" s="221">
        <v>-0.33576642335766427</v>
      </c>
      <c r="G193" s="195">
        <v>20857</v>
      </c>
      <c r="H193" s="220">
        <v>0.20833091941370729</v>
      </c>
      <c r="I193" s="202">
        <v>19131</v>
      </c>
      <c r="J193" s="221">
        <v>0.29710488846701466</v>
      </c>
      <c r="K193" s="195">
        <v>1295</v>
      </c>
      <c r="L193" s="220">
        <v>1.9431818181818183</v>
      </c>
      <c r="M193" s="202">
        <v>41384</v>
      </c>
      <c r="N193" s="221">
        <v>0.26983737342743175</v>
      </c>
      <c r="O193" s="195">
        <v>90141</v>
      </c>
      <c r="P193" s="220">
        <v>0.10590241568415748</v>
      </c>
      <c r="Q193" s="202">
        <v>131525</v>
      </c>
      <c r="R193" s="221">
        <v>0.15272701776527398</v>
      </c>
    </row>
    <row r="194" spans="2:18" ht="15" hidden="1" customHeight="1" outlineLevel="1">
      <c r="B194" s="63" t="s">
        <v>85</v>
      </c>
      <c r="C194" s="195">
        <v>24</v>
      </c>
      <c r="D194" s="220">
        <v>0.19999999999999996</v>
      </c>
      <c r="E194" s="202">
        <v>121</v>
      </c>
      <c r="F194" s="221">
        <v>0.17475728155339798</v>
      </c>
      <c r="G194" s="195">
        <v>21199</v>
      </c>
      <c r="H194" s="220">
        <v>0.40446535047038568</v>
      </c>
      <c r="I194" s="202">
        <v>17644</v>
      </c>
      <c r="J194" s="221">
        <v>0.23281162660704302</v>
      </c>
      <c r="K194" s="195">
        <v>1100</v>
      </c>
      <c r="L194" s="220">
        <v>1.7363184079601992</v>
      </c>
      <c r="M194" s="202">
        <v>40088</v>
      </c>
      <c r="N194" s="221">
        <v>0.33934716514650365</v>
      </c>
      <c r="O194" s="195">
        <v>82655</v>
      </c>
      <c r="P194" s="220">
        <v>0.14857635173630901</v>
      </c>
      <c r="Q194" s="202">
        <v>122743</v>
      </c>
      <c r="R194" s="221">
        <v>0.20461459948574001</v>
      </c>
    </row>
    <row r="195" spans="2:18" ht="15" hidden="1" customHeight="1" outlineLevel="1">
      <c r="B195" s="63" t="s">
        <v>84</v>
      </c>
      <c r="C195" s="195">
        <v>110</v>
      </c>
      <c r="D195" s="220">
        <v>2.7931034482758621</v>
      </c>
      <c r="E195" s="202">
        <v>203</v>
      </c>
      <c r="F195" s="221">
        <v>0.8288288288288288</v>
      </c>
      <c r="G195" s="195">
        <v>18554</v>
      </c>
      <c r="H195" s="220">
        <v>0.14066150252059506</v>
      </c>
      <c r="I195" s="202">
        <v>17472</v>
      </c>
      <c r="J195" s="221">
        <v>0.18470301057770544</v>
      </c>
      <c r="K195" s="195">
        <v>1286</v>
      </c>
      <c r="L195" s="220">
        <v>2.7935103244837758</v>
      </c>
      <c r="M195" s="202">
        <v>37625</v>
      </c>
      <c r="N195" s="221">
        <v>0.19470993554123139</v>
      </c>
      <c r="O195" s="195">
        <v>72611</v>
      </c>
      <c r="P195" s="220">
        <v>0.13360810578739479</v>
      </c>
      <c r="Q195" s="202">
        <v>110236</v>
      </c>
      <c r="R195" s="221">
        <v>0.15374793293282818</v>
      </c>
    </row>
    <row r="196" spans="2:18" ht="15" hidden="1" customHeight="1" outlineLevel="1">
      <c r="B196" s="63" t="s">
        <v>83</v>
      </c>
      <c r="C196" s="195">
        <v>38</v>
      </c>
      <c r="D196" s="220">
        <v>1.2352941176470589</v>
      </c>
      <c r="E196" s="202">
        <v>143</v>
      </c>
      <c r="F196" s="221">
        <v>0.13492063492063489</v>
      </c>
      <c r="G196" s="195">
        <v>19951</v>
      </c>
      <c r="H196" s="220">
        <v>0.11252997267607201</v>
      </c>
      <c r="I196" s="202">
        <v>22041</v>
      </c>
      <c r="J196" s="221">
        <v>0.22606664070757088</v>
      </c>
      <c r="K196" s="195">
        <v>484</v>
      </c>
      <c r="L196" s="220">
        <v>0.25064599483204142</v>
      </c>
      <c r="M196" s="202">
        <v>42657</v>
      </c>
      <c r="N196" s="221">
        <v>0.17060922063666295</v>
      </c>
      <c r="O196" s="195">
        <v>80034</v>
      </c>
      <c r="P196" s="220">
        <v>0.16281164642296742</v>
      </c>
      <c r="Q196" s="202">
        <v>122691</v>
      </c>
      <c r="R196" s="221">
        <v>0.16551088649922097</v>
      </c>
    </row>
    <row r="197" spans="2:18" ht="15" hidden="1" customHeight="1" outlineLevel="1">
      <c r="B197" s="63" t="s">
        <v>82</v>
      </c>
      <c r="C197" s="195">
        <v>20</v>
      </c>
      <c r="D197" s="220">
        <v>-0.6</v>
      </c>
      <c r="E197" s="202">
        <v>230</v>
      </c>
      <c r="F197" s="221">
        <v>0.11650485436893199</v>
      </c>
      <c r="G197" s="195">
        <v>15609</v>
      </c>
      <c r="H197" s="220">
        <v>-1.1650731336668163E-2</v>
      </c>
      <c r="I197" s="202">
        <v>25009</v>
      </c>
      <c r="J197" s="221">
        <v>0.12400000000000011</v>
      </c>
      <c r="K197" s="195">
        <v>1722</v>
      </c>
      <c r="L197" s="220">
        <v>1.2598425196850394</v>
      </c>
      <c r="M197" s="202">
        <v>42590</v>
      </c>
      <c r="N197" s="221">
        <v>9.0345869281380331E-2</v>
      </c>
      <c r="O197" s="195">
        <v>64448</v>
      </c>
      <c r="P197" s="220">
        <v>-1.7396209730290102E-2</v>
      </c>
      <c r="Q197" s="202">
        <v>107038</v>
      </c>
      <c r="R197" s="221">
        <v>2.2818920210224469E-2</v>
      </c>
    </row>
    <row r="198" spans="2:18" ht="15" hidden="1" customHeight="1" outlineLevel="1">
      <c r="B198" s="63" t="s">
        <v>81</v>
      </c>
      <c r="C198" s="195">
        <v>44</v>
      </c>
      <c r="D198" s="220">
        <v>0.83333333333333326</v>
      </c>
      <c r="E198" s="202">
        <v>127</v>
      </c>
      <c r="F198" s="221">
        <v>-0.50775193798449614</v>
      </c>
      <c r="G198" s="195">
        <v>14532</v>
      </c>
      <c r="H198" s="220">
        <v>-0.29174383468174281</v>
      </c>
      <c r="I198" s="202">
        <v>21860</v>
      </c>
      <c r="J198" s="221">
        <v>-0.11701740921759507</v>
      </c>
      <c r="K198" s="195">
        <v>1480</v>
      </c>
      <c r="L198" s="220">
        <v>0.83395291201982658</v>
      </c>
      <c r="M198" s="202">
        <v>38043</v>
      </c>
      <c r="N198" s="221">
        <v>-0.17947114140281251</v>
      </c>
      <c r="O198" s="195">
        <v>66632</v>
      </c>
      <c r="P198" s="220">
        <v>-0.14356957404693971</v>
      </c>
      <c r="Q198" s="202">
        <v>104675</v>
      </c>
      <c r="R198" s="221">
        <v>-0.15697533946490982</v>
      </c>
    </row>
    <row r="199" spans="2:18" ht="15" hidden="1" customHeight="1" outlineLevel="1">
      <c r="B199" s="63" t="s">
        <v>80</v>
      </c>
      <c r="C199" s="195">
        <v>32</v>
      </c>
      <c r="D199" s="220">
        <v>-0.90419161676646709</v>
      </c>
      <c r="E199" s="202">
        <v>140</v>
      </c>
      <c r="F199" s="221">
        <v>-0.29292929292929293</v>
      </c>
      <c r="G199" s="195">
        <v>15304</v>
      </c>
      <c r="H199" s="220">
        <v>-0.1422966989855966</v>
      </c>
      <c r="I199" s="202">
        <v>24627</v>
      </c>
      <c r="J199" s="221">
        <v>0.18627167630057806</v>
      </c>
      <c r="K199" s="195">
        <v>1378</v>
      </c>
      <c r="L199" s="220">
        <v>0.96857142857142864</v>
      </c>
      <c r="M199" s="202">
        <v>41481</v>
      </c>
      <c r="N199" s="221">
        <v>4.132044684322822E-2</v>
      </c>
      <c r="O199" s="195">
        <v>77612</v>
      </c>
      <c r="P199" s="220">
        <v>0.15336146941686968</v>
      </c>
      <c r="Q199" s="202">
        <v>119093</v>
      </c>
      <c r="R199" s="221">
        <v>0.11169919814799267</v>
      </c>
    </row>
    <row r="200" spans="2:18" ht="15" hidden="1" customHeight="1" outlineLevel="1">
      <c r="B200" s="63" t="s">
        <v>79</v>
      </c>
      <c r="C200" s="195">
        <v>54</v>
      </c>
      <c r="D200" s="220">
        <v>0.2558139534883721</v>
      </c>
      <c r="E200" s="202">
        <v>144</v>
      </c>
      <c r="F200" s="221">
        <v>-0.20441988950276246</v>
      </c>
      <c r="G200" s="195">
        <v>16137</v>
      </c>
      <c r="H200" s="220">
        <v>-4.8133073792249181E-2</v>
      </c>
      <c r="I200" s="202">
        <v>26773</v>
      </c>
      <c r="J200" s="221">
        <v>0.23966291614576107</v>
      </c>
      <c r="K200" s="195">
        <v>955</v>
      </c>
      <c r="L200" s="220">
        <v>-0.18861512319456242</v>
      </c>
      <c r="M200" s="202">
        <v>44063</v>
      </c>
      <c r="N200" s="221">
        <v>0.10292608445345541</v>
      </c>
      <c r="O200" s="195">
        <v>67832</v>
      </c>
      <c r="P200" s="220">
        <v>-0.1089158335851188</v>
      </c>
      <c r="Q200" s="202">
        <v>111895</v>
      </c>
      <c r="R200" s="221">
        <v>-3.6002894705101873E-2</v>
      </c>
    </row>
    <row r="201" spans="2:18" collapsed="1">
      <c r="B201" s="227">
        <v>1997</v>
      </c>
      <c r="C201" s="228">
        <v>460</v>
      </c>
      <c r="D201" s="229">
        <v>-0.352112676056338</v>
      </c>
      <c r="E201" s="228">
        <v>1812</v>
      </c>
      <c r="F201" s="229">
        <v>-0.1330143540669857</v>
      </c>
      <c r="G201" s="228">
        <v>215039</v>
      </c>
      <c r="H201" s="229">
        <v>8.5710102341174377E-2</v>
      </c>
      <c r="I201" s="228">
        <v>276690</v>
      </c>
      <c r="J201" s="229">
        <v>0.15719519539614568</v>
      </c>
      <c r="K201" s="228">
        <v>18688</v>
      </c>
      <c r="L201" s="229">
        <v>1.1473055268298289</v>
      </c>
      <c r="M201" s="228">
        <v>512689</v>
      </c>
      <c r="N201" s="229">
        <v>0.14268616132123824</v>
      </c>
      <c r="O201" s="228">
        <v>898601</v>
      </c>
      <c r="P201" s="229">
        <v>5.1632451005404478E-2</v>
      </c>
      <c r="Q201" s="228">
        <v>1411290</v>
      </c>
      <c r="R201" s="229">
        <v>8.298187778555377E-2</v>
      </c>
    </row>
    <row r="202" spans="2:18" ht="15" hidden="1" customHeight="1" outlineLevel="1">
      <c r="B202" s="63" t="s">
        <v>90</v>
      </c>
      <c r="C202" s="195">
        <v>121</v>
      </c>
      <c r="D202" s="220">
        <v>1.2407407407407409</v>
      </c>
      <c r="E202" s="202">
        <v>262</v>
      </c>
      <c r="F202" s="221">
        <v>0.10548523206751059</v>
      </c>
      <c r="G202" s="195">
        <v>13869</v>
      </c>
      <c r="H202" s="220">
        <v>-0.23662483487450459</v>
      </c>
      <c r="I202" s="202">
        <v>23170</v>
      </c>
      <c r="J202" s="221">
        <v>-4.3036510821080509E-2</v>
      </c>
      <c r="K202" s="195">
        <v>1768</v>
      </c>
      <c r="L202" s="220">
        <v>9.4615384615384617</v>
      </c>
      <c r="M202" s="202">
        <v>39190</v>
      </c>
      <c r="N202" s="221">
        <v>-8.4046183330996116E-2</v>
      </c>
      <c r="O202" s="195">
        <v>64669</v>
      </c>
      <c r="P202" s="220">
        <v>-4.0832369256325829E-2</v>
      </c>
      <c r="Q202" s="202">
        <v>103859</v>
      </c>
      <c r="R202" s="221">
        <v>-5.7609247967479682E-2</v>
      </c>
    </row>
    <row r="203" spans="2:18" ht="15" hidden="1" customHeight="1" outlineLevel="1">
      <c r="B203" s="63" t="s">
        <v>89</v>
      </c>
      <c r="C203" s="195">
        <v>32</v>
      </c>
      <c r="D203" s="220">
        <v>-0.82417582417582413</v>
      </c>
      <c r="E203" s="202">
        <v>177</v>
      </c>
      <c r="F203" s="221">
        <v>0.19594594594594605</v>
      </c>
      <c r="G203" s="195">
        <v>15434</v>
      </c>
      <c r="H203" s="220">
        <v>1.9351429892345395E-2</v>
      </c>
      <c r="I203" s="202">
        <v>28931</v>
      </c>
      <c r="J203" s="221">
        <v>0.23089686861810765</v>
      </c>
      <c r="K203" s="195">
        <v>633</v>
      </c>
      <c r="L203" s="220">
        <v>2.1809045226130652</v>
      </c>
      <c r="M203" s="202">
        <v>45207</v>
      </c>
      <c r="N203" s="221">
        <v>0.15400520753561042</v>
      </c>
      <c r="O203" s="195">
        <v>71548</v>
      </c>
      <c r="P203" s="220">
        <v>0.24537431898487405</v>
      </c>
      <c r="Q203" s="202">
        <v>116755</v>
      </c>
      <c r="R203" s="221">
        <v>0.20833117723156525</v>
      </c>
    </row>
    <row r="204" spans="2:18" ht="15" hidden="1" customHeight="1" outlineLevel="1">
      <c r="B204" s="63" t="s">
        <v>88</v>
      </c>
      <c r="C204" s="195">
        <v>24</v>
      </c>
      <c r="D204" s="220">
        <v>-0.52</v>
      </c>
      <c r="E204" s="202">
        <v>181</v>
      </c>
      <c r="F204" s="221">
        <v>-0.15023474178403751</v>
      </c>
      <c r="G204" s="195">
        <v>15774</v>
      </c>
      <c r="H204" s="220">
        <v>4.7410358565737054E-2</v>
      </c>
      <c r="I204" s="202">
        <v>19781</v>
      </c>
      <c r="J204" s="221">
        <v>-0.15400735608587801</v>
      </c>
      <c r="K204" s="195">
        <v>536</v>
      </c>
      <c r="L204" s="220">
        <v>0.96336996336996328</v>
      </c>
      <c r="M204" s="202">
        <v>36296</v>
      </c>
      <c r="N204" s="221">
        <v>-6.8808045564164422E-2</v>
      </c>
      <c r="O204" s="195">
        <v>76045</v>
      </c>
      <c r="P204" s="220">
        <v>8.701534706654801E-3</v>
      </c>
      <c r="Q204" s="202">
        <v>112341</v>
      </c>
      <c r="R204" s="221">
        <v>-1.7714900277177814E-2</v>
      </c>
    </row>
    <row r="205" spans="2:18" ht="15" hidden="1" customHeight="1" outlineLevel="1">
      <c r="B205" s="63" t="s">
        <v>87</v>
      </c>
      <c r="C205" s="195">
        <v>13</v>
      </c>
      <c r="D205" s="220">
        <v>-0.31578947368421051</v>
      </c>
      <c r="E205" s="202">
        <v>150</v>
      </c>
      <c r="F205" s="221">
        <v>-0.63592233009708732</v>
      </c>
      <c r="G205" s="195">
        <v>15325</v>
      </c>
      <c r="H205" s="220">
        <v>-0.14471481192097335</v>
      </c>
      <c r="I205" s="202">
        <v>16072</v>
      </c>
      <c r="J205" s="221">
        <v>-0.13451803984921917</v>
      </c>
      <c r="K205" s="195">
        <v>752</v>
      </c>
      <c r="L205" s="220">
        <v>2.3274336283185839</v>
      </c>
      <c r="M205" s="202">
        <v>32312</v>
      </c>
      <c r="N205" s="221">
        <v>-0.13011172432359674</v>
      </c>
      <c r="O205" s="195">
        <v>69061</v>
      </c>
      <c r="P205" s="220">
        <v>-0.18304844147394572</v>
      </c>
      <c r="Q205" s="202">
        <v>101373</v>
      </c>
      <c r="R205" s="221">
        <v>-0.16688856015779097</v>
      </c>
    </row>
    <row r="206" spans="2:18" ht="15" hidden="1" customHeight="1" outlineLevel="1">
      <c r="B206" s="63" t="s">
        <v>86</v>
      </c>
      <c r="C206" s="195">
        <v>3</v>
      </c>
      <c r="D206" s="220">
        <v>-0.86956521739130432</v>
      </c>
      <c r="E206" s="202">
        <v>137</v>
      </c>
      <c r="F206" s="221">
        <v>-0.55228758169934644</v>
      </c>
      <c r="G206" s="195">
        <v>17261</v>
      </c>
      <c r="H206" s="220">
        <v>-8.8503986903944676E-2</v>
      </c>
      <c r="I206" s="202">
        <v>14749</v>
      </c>
      <c r="J206" s="221">
        <v>-1.2916610895462477E-2</v>
      </c>
      <c r="K206" s="195">
        <v>440</v>
      </c>
      <c r="L206" s="220">
        <v>2.2116788321167884</v>
      </c>
      <c r="M206" s="202">
        <v>32590</v>
      </c>
      <c r="N206" s="221">
        <v>-5.1099141068568943E-2</v>
      </c>
      <c r="O206" s="195">
        <v>81509</v>
      </c>
      <c r="P206" s="220">
        <v>1.8455117952818956E-2</v>
      </c>
      <c r="Q206" s="202">
        <v>114099</v>
      </c>
      <c r="R206" s="221">
        <v>-2.4305585913251271E-3</v>
      </c>
    </row>
    <row r="207" spans="2:18" ht="15" hidden="1" customHeight="1" outlineLevel="1">
      <c r="B207" s="63" t="s">
        <v>85</v>
      </c>
      <c r="C207" s="195">
        <v>20</v>
      </c>
      <c r="D207" s="220">
        <v>0.81818181818181812</v>
      </c>
      <c r="E207" s="202">
        <v>103</v>
      </c>
      <c r="F207" s="221">
        <v>-0.74630541871921174</v>
      </c>
      <c r="G207" s="195">
        <v>15094</v>
      </c>
      <c r="H207" s="220">
        <v>-4.4381133270022133E-2</v>
      </c>
      <c r="I207" s="202">
        <v>14312</v>
      </c>
      <c r="J207" s="221">
        <v>-0.19995527978087091</v>
      </c>
      <c r="K207" s="195">
        <v>402</v>
      </c>
      <c r="L207" s="220">
        <v>0.65432098765432101</v>
      </c>
      <c r="M207" s="202">
        <v>29931</v>
      </c>
      <c r="N207" s="221">
        <v>-0.12849406009783371</v>
      </c>
      <c r="O207" s="195">
        <v>71963</v>
      </c>
      <c r="P207" s="220">
        <v>-4.8611845584346947E-2</v>
      </c>
      <c r="Q207" s="202">
        <v>101894</v>
      </c>
      <c r="R207" s="221">
        <v>-7.3556153622345022E-2</v>
      </c>
    </row>
    <row r="208" spans="2:18" ht="15" hidden="1" customHeight="1" outlineLevel="1">
      <c r="B208" s="63" t="s">
        <v>84</v>
      </c>
      <c r="C208" s="195">
        <v>29</v>
      </c>
      <c r="D208" s="220">
        <v>-0.61333333333333329</v>
      </c>
      <c r="E208" s="202">
        <v>111</v>
      </c>
      <c r="F208" s="221">
        <v>-0.78897338403041828</v>
      </c>
      <c r="G208" s="195">
        <v>16266</v>
      </c>
      <c r="H208" s="220">
        <v>-6.4744686049352795E-3</v>
      </c>
      <c r="I208" s="202">
        <v>14748</v>
      </c>
      <c r="J208" s="221">
        <v>-0.1900263620386643</v>
      </c>
      <c r="K208" s="195">
        <v>339</v>
      </c>
      <c r="L208" s="220">
        <v>0.38934426229508201</v>
      </c>
      <c r="M208" s="202">
        <v>31493</v>
      </c>
      <c r="N208" s="221">
        <v>-0.11099505998588566</v>
      </c>
      <c r="O208" s="195">
        <v>64053</v>
      </c>
      <c r="P208" s="220">
        <v>-0.12792549932606301</v>
      </c>
      <c r="Q208" s="202">
        <v>95546</v>
      </c>
      <c r="R208" s="221">
        <v>-0.12241673861528002</v>
      </c>
    </row>
    <row r="209" spans="2:18" ht="15" hidden="1" customHeight="1" outlineLevel="1">
      <c r="B209" s="63" t="s">
        <v>83</v>
      </c>
      <c r="C209" s="195">
        <v>17</v>
      </c>
      <c r="D209" s="220">
        <v>-0.31999999999999995</v>
      </c>
      <c r="E209" s="202">
        <v>126</v>
      </c>
      <c r="F209" s="221">
        <v>-0.80880121396054627</v>
      </c>
      <c r="G209" s="195">
        <v>17933</v>
      </c>
      <c r="H209" s="220">
        <v>1.1506571154605405E-2</v>
      </c>
      <c r="I209" s="202">
        <v>17977</v>
      </c>
      <c r="J209" s="221">
        <v>-7.0187234922933661E-2</v>
      </c>
      <c r="K209" s="195">
        <v>387</v>
      </c>
      <c r="L209" s="220">
        <v>0.77522935779816504</v>
      </c>
      <c r="M209" s="202">
        <v>36440</v>
      </c>
      <c r="N209" s="221">
        <v>-4.0168576320295024E-2</v>
      </c>
      <c r="O209" s="195">
        <v>68828</v>
      </c>
      <c r="P209" s="220">
        <v>-4.1419459067992492E-2</v>
      </c>
      <c r="Q209" s="202">
        <v>105268</v>
      </c>
      <c r="R209" s="221">
        <v>-4.0986817531680764E-2</v>
      </c>
    </row>
    <row r="210" spans="2:18" ht="15" hidden="1" customHeight="1" outlineLevel="1">
      <c r="B210" s="63" t="s">
        <v>82</v>
      </c>
      <c r="C210" s="195">
        <v>50</v>
      </c>
      <c r="D210" s="220">
        <v>-0.4382022471910112</v>
      </c>
      <c r="E210" s="202">
        <v>206</v>
      </c>
      <c r="F210" s="221">
        <v>-0.65436241610738255</v>
      </c>
      <c r="G210" s="195">
        <v>15793</v>
      </c>
      <c r="H210" s="220">
        <v>-2.7883786778283848E-2</v>
      </c>
      <c r="I210" s="202">
        <v>22250</v>
      </c>
      <c r="J210" s="221">
        <v>1.2600126001260925E-3</v>
      </c>
      <c r="K210" s="195">
        <v>762</v>
      </c>
      <c r="L210" s="220">
        <v>3.7037037037037033</v>
      </c>
      <c r="M210" s="202">
        <v>39061</v>
      </c>
      <c r="N210" s="221">
        <v>-6.46063843316802E-3</v>
      </c>
      <c r="O210" s="195">
        <v>65589</v>
      </c>
      <c r="P210" s="220">
        <v>5.6898385381417338E-2</v>
      </c>
      <c r="Q210" s="202">
        <v>104650</v>
      </c>
      <c r="R210" s="221">
        <v>3.2326161798506448E-2</v>
      </c>
    </row>
    <row r="211" spans="2:18" ht="15" hidden="1" customHeight="1" outlineLevel="1">
      <c r="B211" s="63" t="s">
        <v>81</v>
      </c>
      <c r="C211" s="195">
        <v>24</v>
      </c>
      <c r="D211" s="220">
        <v>-0.70731707317073167</v>
      </c>
      <c r="E211" s="202">
        <v>258</v>
      </c>
      <c r="F211" s="221">
        <v>-0.61492537313432838</v>
      </c>
      <c r="G211" s="195">
        <v>20518</v>
      </c>
      <c r="H211" s="220">
        <v>0.1171730371338342</v>
      </c>
      <c r="I211" s="202">
        <v>24757</v>
      </c>
      <c r="J211" s="221">
        <v>-7.1171306370526044E-2</v>
      </c>
      <c r="K211" s="195">
        <v>807</v>
      </c>
      <c r="L211" s="220">
        <v>1.5457413249211358</v>
      </c>
      <c r="M211" s="202">
        <v>46364</v>
      </c>
      <c r="N211" s="221">
        <v>5.9667165701142721E-3</v>
      </c>
      <c r="O211" s="195">
        <v>77802</v>
      </c>
      <c r="P211" s="220">
        <v>6.1100351872562131E-2</v>
      </c>
      <c r="Q211" s="202">
        <v>124166</v>
      </c>
      <c r="R211" s="221">
        <v>3.9820452052155897E-2</v>
      </c>
    </row>
    <row r="212" spans="2:18" ht="15" hidden="1" customHeight="1" outlineLevel="1">
      <c r="B212" s="63" t="s">
        <v>80</v>
      </c>
      <c r="C212" s="195">
        <v>334</v>
      </c>
      <c r="D212" s="220">
        <v>4.4754098360655741</v>
      </c>
      <c r="E212" s="202">
        <v>198</v>
      </c>
      <c r="F212" s="221">
        <v>-0.5308056872037914</v>
      </c>
      <c r="G212" s="195">
        <v>17843</v>
      </c>
      <c r="H212" s="220">
        <v>0.16286496350364965</v>
      </c>
      <c r="I212" s="202">
        <v>20760</v>
      </c>
      <c r="J212" s="221">
        <v>-8.5140137493389778E-2</v>
      </c>
      <c r="K212" s="195">
        <v>700</v>
      </c>
      <c r="L212" s="220">
        <v>0.51843817787418645</v>
      </c>
      <c r="M212" s="202">
        <v>39835</v>
      </c>
      <c r="N212" s="221">
        <v>2.1934325295023038E-2</v>
      </c>
      <c r="O212" s="195">
        <v>67292</v>
      </c>
      <c r="P212" s="220">
        <v>0.125980958117899</v>
      </c>
      <c r="Q212" s="202">
        <v>107127</v>
      </c>
      <c r="R212" s="221">
        <v>8.4907284567007357E-2</v>
      </c>
    </row>
    <row r="213" spans="2:18" ht="15" hidden="1" customHeight="1" outlineLevel="1">
      <c r="B213" s="63" t="s">
        <v>79</v>
      </c>
      <c r="C213" s="195">
        <v>43</v>
      </c>
      <c r="D213" s="220">
        <v>-0.24561403508771928</v>
      </c>
      <c r="E213" s="202">
        <v>181</v>
      </c>
      <c r="F213" s="221">
        <v>-0.5394402035623409</v>
      </c>
      <c r="G213" s="195">
        <v>16953</v>
      </c>
      <c r="H213" s="220">
        <v>6.6494715651736369E-2</v>
      </c>
      <c r="I213" s="202">
        <v>21597</v>
      </c>
      <c r="J213" s="221">
        <v>6.4468431169599327E-2</v>
      </c>
      <c r="K213" s="195">
        <v>1177</v>
      </c>
      <c r="L213" s="220">
        <v>4.5518867924528301</v>
      </c>
      <c r="M213" s="202">
        <v>39951</v>
      </c>
      <c r="N213" s="221">
        <v>8.424023665427316E-2</v>
      </c>
      <c r="O213" s="195">
        <v>76123</v>
      </c>
      <c r="P213" s="220">
        <v>0.4196490181085768</v>
      </c>
      <c r="Q213" s="202">
        <v>116074</v>
      </c>
      <c r="R213" s="221">
        <v>0.28303930671618693</v>
      </c>
    </row>
    <row r="214" spans="2:18" collapsed="1">
      <c r="B214" s="227">
        <v>1996</v>
      </c>
      <c r="C214" s="228">
        <v>710</v>
      </c>
      <c r="D214" s="229">
        <v>-2.4725274725274748E-2</v>
      </c>
      <c r="E214" s="228">
        <v>2090</v>
      </c>
      <c r="F214" s="229">
        <v>-0.58099438652766633</v>
      </c>
      <c r="G214" s="228">
        <v>198063</v>
      </c>
      <c r="H214" s="229">
        <v>-1.4474653185518327E-2</v>
      </c>
      <c r="I214" s="228">
        <v>239104</v>
      </c>
      <c r="J214" s="229">
        <v>-5.0790399288600963E-2</v>
      </c>
      <c r="K214" s="228">
        <v>8703</v>
      </c>
      <c r="L214" s="229">
        <v>2.0419433764418033</v>
      </c>
      <c r="M214" s="228">
        <v>448670</v>
      </c>
      <c r="N214" s="229">
        <v>-2.7575190780961156E-2</v>
      </c>
      <c r="O214" s="228">
        <v>854482</v>
      </c>
      <c r="P214" s="229">
        <v>2.3964509804861533E-2</v>
      </c>
      <c r="Q214" s="228">
        <v>1303152</v>
      </c>
      <c r="R214" s="229">
        <v>5.6139587321943907E-3</v>
      </c>
    </row>
    <row r="215" spans="2:18" ht="15" hidden="1" customHeight="1" outlineLevel="1">
      <c r="B215" s="63" t="s">
        <v>90</v>
      </c>
      <c r="C215" s="195">
        <v>54</v>
      </c>
      <c r="D215" s="220">
        <v>0</v>
      </c>
      <c r="E215" s="202">
        <v>237</v>
      </c>
      <c r="F215" s="221">
        <v>-0.60761589403973515</v>
      </c>
      <c r="G215" s="195">
        <v>18168</v>
      </c>
      <c r="H215" s="220">
        <v>0.15993104769201305</v>
      </c>
      <c r="I215" s="202">
        <v>24212</v>
      </c>
      <c r="J215" s="221">
        <v>0.18263078200556837</v>
      </c>
      <c r="K215" s="195">
        <v>169</v>
      </c>
      <c r="L215" s="220">
        <v>-0.12886597938144329</v>
      </c>
      <c r="M215" s="202">
        <v>42786</v>
      </c>
      <c r="N215" s="221">
        <v>0.15675354168919653</v>
      </c>
      <c r="O215" s="195">
        <v>67422</v>
      </c>
      <c r="P215" s="220">
        <v>3.049199871612629E-2</v>
      </c>
      <c r="Q215" s="202">
        <v>110208</v>
      </c>
      <c r="R215" s="221">
        <v>7.6092369281843375E-2</v>
      </c>
    </row>
    <row r="216" spans="2:18" ht="15" hidden="1" customHeight="1" outlineLevel="1">
      <c r="B216" s="63" t="s">
        <v>89</v>
      </c>
      <c r="C216" s="195">
        <v>182</v>
      </c>
      <c r="D216" s="220">
        <v>1.6</v>
      </c>
      <c r="E216" s="202">
        <v>148</v>
      </c>
      <c r="F216" s="221">
        <v>-0.6775599128540305</v>
      </c>
      <c r="G216" s="195">
        <v>15141</v>
      </c>
      <c r="H216" s="220">
        <v>-0.16665749353294068</v>
      </c>
      <c r="I216" s="202">
        <v>23504</v>
      </c>
      <c r="J216" s="221">
        <v>-6.4293960746845014E-2</v>
      </c>
      <c r="K216" s="195">
        <v>199</v>
      </c>
      <c r="L216" s="220">
        <v>0.1987951807228916</v>
      </c>
      <c r="M216" s="202">
        <v>39174</v>
      </c>
      <c r="N216" s="221">
        <v>-0.10933769865629905</v>
      </c>
      <c r="O216" s="195">
        <v>57451</v>
      </c>
      <c r="P216" s="220">
        <v>-7.8956649993587313E-2</v>
      </c>
      <c r="Q216" s="202">
        <v>96625</v>
      </c>
      <c r="R216" s="221">
        <v>-9.1520228659539904E-2</v>
      </c>
    </row>
    <row r="217" spans="2:18" ht="15" hidden="1" customHeight="1" outlineLevel="1">
      <c r="B217" s="63" t="s">
        <v>88</v>
      </c>
      <c r="C217" s="195">
        <v>50</v>
      </c>
      <c r="D217" s="220">
        <v>2.0408163265306145E-2</v>
      </c>
      <c r="E217" s="202">
        <v>213</v>
      </c>
      <c r="F217" s="221">
        <v>-0.71370967741935476</v>
      </c>
      <c r="G217" s="195">
        <v>15060</v>
      </c>
      <c r="H217" s="220">
        <v>-0.18682505399568039</v>
      </c>
      <c r="I217" s="202">
        <v>23382</v>
      </c>
      <c r="J217" s="221">
        <v>5.2450558899397315E-3</v>
      </c>
      <c r="K217" s="195">
        <v>273</v>
      </c>
      <c r="L217" s="220">
        <v>-1.4440433212996373E-2</v>
      </c>
      <c r="M217" s="202">
        <v>38978</v>
      </c>
      <c r="N217" s="221">
        <v>-9.0361726954492405E-2</v>
      </c>
      <c r="O217" s="195">
        <v>75389</v>
      </c>
      <c r="P217" s="220">
        <v>0.15756905738019555</v>
      </c>
      <c r="Q217" s="202">
        <v>114367</v>
      </c>
      <c r="R217" s="221">
        <v>5.9179269659279221E-2</v>
      </c>
    </row>
    <row r="218" spans="2:18" ht="15" hidden="1" customHeight="1" outlineLevel="1">
      <c r="B218" s="63" t="s">
        <v>87</v>
      </c>
      <c r="C218" s="195">
        <v>19</v>
      </c>
      <c r="D218" s="220">
        <v>0.58333333333333326</v>
      </c>
      <c r="E218" s="202">
        <v>412</v>
      </c>
      <c r="F218" s="221">
        <v>-0.4097421203438395</v>
      </c>
      <c r="G218" s="195">
        <v>17918</v>
      </c>
      <c r="H218" s="220">
        <v>6.0362173038229328E-2</v>
      </c>
      <c r="I218" s="202">
        <v>18570</v>
      </c>
      <c r="J218" s="221">
        <v>-0.17744507441530832</v>
      </c>
      <c r="K218" s="195">
        <v>226</v>
      </c>
      <c r="L218" s="220">
        <v>-0.33333333333333337</v>
      </c>
      <c r="M218" s="202">
        <v>37145</v>
      </c>
      <c r="N218" s="221">
        <v>-8.3360067122374981E-2</v>
      </c>
      <c r="O218" s="195">
        <v>84535</v>
      </c>
      <c r="P218" s="220">
        <v>1.6143379171074113E-2</v>
      </c>
      <c r="Q218" s="202">
        <v>121680</v>
      </c>
      <c r="R218" s="221">
        <v>-1.6449096714222233E-2</v>
      </c>
    </row>
    <row r="219" spans="2:18" ht="15" hidden="1" customHeight="1" outlineLevel="1">
      <c r="B219" s="63" t="s">
        <v>86</v>
      </c>
      <c r="C219" s="195">
        <v>23</v>
      </c>
      <c r="D219" s="220">
        <v>-0.3783783783783784</v>
      </c>
      <c r="E219" s="202">
        <v>306</v>
      </c>
      <c r="F219" s="221">
        <v>-0.69792694965449154</v>
      </c>
      <c r="G219" s="195">
        <v>18937</v>
      </c>
      <c r="H219" s="220">
        <v>-0.28888471648516711</v>
      </c>
      <c r="I219" s="202">
        <v>14942</v>
      </c>
      <c r="J219" s="221">
        <v>-0.17094823281362703</v>
      </c>
      <c r="K219" s="195">
        <v>137</v>
      </c>
      <c r="L219" s="220">
        <v>-0.4291666666666667</v>
      </c>
      <c r="M219" s="202">
        <v>34345</v>
      </c>
      <c r="N219" s="221">
        <v>-0.2524432448904077</v>
      </c>
      <c r="O219" s="195">
        <v>80032</v>
      </c>
      <c r="P219" s="220">
        <v>2.576196457409452E-2</v>
      </c>
      <c r="Q219" s="202">
        <v>114377</v>
      </c>
      <c r="R219" s="221">
        <v>-7.7344411729117102E-2</v>
      </c>
    </row>
    <row r="220" spans="2:18" ht="15" hidden="1" customHeight="1" outlineLevel="1">
      <c r="B220" s="63" t="s">
        <v>85</v>
      </c>
      <c r="C220" s="195">
        <v>11</v>
      </c>
      <c r="D220" s="220">
        <v>0.83333333333333326</v>
      </c>
      <c r="E220" s="202">
        <v>406</v>
      </c>
      <c r="F220" s="221">
        <v>-0.6636288318144159</v>
      </c>
      <c r="G220" s="195">
        <v>15795</v>
      </c>
      <c r="H220" s="220">
        <v>-0.20041510580135669</v>
      </c>
      <c r="I220" s="202">
        <v>17889</v>
      </c>
      <c r="J220" s="221">
        <v>-0.3167443281643878</v>
      </c>
      <c r="K220" s="195">
        <v>243</v>
      </c>
      <c r="L220" s="220">
        <v>1.189189189189189</v>
      </c>
      <c r="M220" s="202">
        <v>34344</v>
      </c>
      <c r="N220" s="221">
        <v>-0.27329665679221327</v>
      </c>
      <c r="O220" s="195">
        <v>75640</v>
      </c>
      <c r="P220" s="220">
        <v>-0.12251598009303832</v>
      </c>
      <c r="Q220" s="202">
        <v>109984</v>
      </c>
      <c r="R220" s="221">
        <v>-0.17590906706828213</v>
      </c>
    </row>
    <row r="221" spans="2:18" ht="15" hidden="1" customHeight="1" outlineLevel="1">
      <c r="B221" s="63" t="s">
        <v>84</v>
      </c>
      <c r="C221" s="195">
        <v>75</v>
      </c>
      <c r="D221" s="220">
        <v>-0.69135802469135799</v>
      </c>
      <c r="E221" s="202">
        <v>526</v>
      </c>
      <c r="F221" s="221">
        <v>-2.7726432532347522E-2</v>
      </c>
      <c r="G221" s="195">
        <v>16372</v>
      </c>
      <c r="H221" s="220">
        <v>-3.8411840714201784E-2</v>
      </c>
      <c r="I221" s="202">
        <v>18208</v>
      </c>
      <c r="J221" s="221">
        <v>-0.12225221750867721</v>
      </c>
      <c r="K221" s="195">
        <v>244</v>
      </c>
      <c r="L221" s="220">
        <v>6.0869565217391397E-2</v>
      </c>
      <c r="M221" s="202">
        <v>35425</v>
      </c>
      <c r="N221" s="221">
        <v>-8.6607879537953791E-2</v>
      </c>
      <c r="O221" s="195">
        <v>73449</v>
      </c>
      <c r="P221" s="220">
        <v>0.11458617863971599</v>
      </c>
      <c r="Q221" s="202">
        <v>108874</v>
      </c>
      <c r="R221" s="221">
        <v>4.0045088936015771E-2</v>
      </c>
    </row>
    <row r="222" spans="2:18" ht="15" hidden="1" customHeight="1" outlineLevel="1">
      <c r="B222" s="63" t="s">
        <v>83</v>
      </c>
      <c r="C222" s="195">
        <v>25</v>
      </c>
      <c r="D222" s="220">
        <v>-0.56896551724137934</v>
      </c>
      <c r="E222" s="202">
        <v>659</v>
      </c>
      <c r="F222" s="221">
        <v>-0.42695652173913046</v>
      </c>
      <c r="G222" s="195">
        <v>17729</v>
      </c>
      <c r="H222" s="220">
        <v>-0.10082669777349496</v>
      </c>
      <c r="I222" s="202">
        <v>19334</v>
      </c>
      <c r="J222" s="221">
        <v>-0.1889080001678064</v>
      </c>
      <c r="K222" s="195">
        <v>218</v>
      </c>
      <c r="L222" s="220">
        <v>-0.32298136645962738</v>
      </c>
      <c r="M222" s="202">
        <v>37965</v>
      </c>
      <c r="N222" s="221">
        <v>-0.15790524354538193</v>
      </c>
      <c r="O222" s="195">
        <v>71802</v>
      </c>
      <c r="P222" s="220">
        <v>0.13924412147367748</v>
      </c>
      <c r="Q222" s="202">
        <v>109767</v>
      </c>
      <c r="R222" s="221">
        <v>1.5326981777818993E-2</v>
      </c>
    </row>
    <row r="223" spans="2:18" ht="15" hidden="1" customHeight="1" outlineLevel="1">
      <c r="B223" s="63" t="s">
        <v>82</v>
      </c>
      <c r="C223" s="195">
        <v>89</v>
      </c>
      <c r="D223" s="220">
        <v>0.56140350877192979</v>
      </c>
      <c r="E223" s="202">
        <v>596</v>
      </c>
      <c r="F223" s="221">
        <v>-7.0202808112324488E-2</v>
      </c>
      <c r="G223" s="195">
        <v>16246</v>
      </c>
      <c r="H223" s="220">
        <v>-9.3668061366806166E-2</v>
      </c>
      <c r="I223" s="202">
        <v>22222</v>
      </c>
      <c r="J223" s="221">
        <v>-0.13506149774248788</v>
      </c>
      <c r="K223" s="195">
        <v>162</v>
      </c>
      <c r="L223" s="220">
        <v>-0.53448275862068972</v>
      </c>
      <c r="M223" s="202">
        <v>39315</v>
      </c>
      <c r="N223" s="221">
        <v>-0.11974117278284035</v>
      </c>
      <c r="O223" s="195">
        <v>62058</v>
      </c>
      <c r="P223" s="220">
        <v>-1.0933316333035847E-2</v>
      </c>
      <c r="Q223" s="202">
        <v>101373</v>
      </c>
      <c r="R223" s="221">
        <v>-5.6178833781783344E-2</v>
      </c>
    </row>
    <row r="224" spans="2:18" ht="15" hidden="1" customHeight="1" outlineLevel="1">
      <c r="B224" s="63" t="s">
        <v>81</v>
      </c>
      <c r="C224" s="195">
        <v>82</v>
      </c>
      <c r="D224" s="220">
        <v>-2.3809523809523836E-2</v>
      </c>
      <c r="E224" s="202">
        <v>670</v>
      </c>
      <c r="F224" s="221">
        <v>-0.26373626373626369</v>
      </c>
      <c r="G224" s="195">
        <v>18366</v>
      </c>
      <c r="H224" s="220">
        <v>5.3095407520937776E-3</v>
      </c>
      <c r="I224" s="202">
        <v>26654</v>
      </c>
      <c r="J224" s="221">
        <v>8.5658425318724252E-2</v>
      </c>
      <c r="K224" s="195">
        <v>317</v>
      </c>
      <c r="L224" s="220">
        <v>-0.23798076923076927</v>
      </c>
      <c r="M224" s="202">
        <v>46089</v>
      </c>
      <c r="N224" s="221">
        <v>4.2030296179063953E-2</v>
      </c>
      <c r="O224" s="195">
        <v>73322</v>
      </c>
      <c r="P224" s="220">
        <v>0.14861752956841867</v>
      </c>
      <c r="Q224" s="202">
        <v>119411</v>
      </c>
      <c r="R224" s="221">
        <v>0.10499236570582515</v>
      </c>
    </row>
    <row r="225" spans="2:18" ht="15" hidden="1" customHeight="1" outlineLevel="1">
      <c r="B225" s="63" t="s">
        <v>80</v>
      </c>
      <c r="C225" s="195">
        <v>61</v>
      </c>
      <c r="D225" s="220">
        <v>-0.14084507042253525</v>
      </c>
      <c r="E225" s="202">
        <v>422</v>
      </c>
      <c r="F225" s="221">
        <v>-0.5910852713178294</v>
      </c>
      <c r="G225" s="195">
        <v>15344</v>
      </c>
      <c r="H225" s="220">
        <v>5.7113331036858339E-2</v>
      </c>
      <c r="I225" s="202">
        <v>22692</v>
      </c>
      <c r="J225" s="221">
        <v>1.0329474621549428E-2</v>
      </c>
      <c r="K225" s="195">
        <v>461</v>
      </c>
      <c r="L225" s="220">
        <v>-0.2885802469135802</v>
      </c>
      <c r="M225" s="202">
        <v>38980</v>
      </c>
      <c r="N225" s="221">
        <v>6.5589009967463863E-3</v>
      </c>
      <c r="O225" s="195">
        <v>59763</v>
      </c>
      <c r="P225" s="220">
        <v>9.8988598749540246E-2</v>
      </c>
      <c r="Q225" s="202">
        <v>98743</v>
      </c>
      <c r="R225" s="221">
        <v>6.054389620432632E-2</v>
      </c>
    </row>
    <row r="226" spans="2:18" ht="15" hidden="1" customHeight="1" outlineLevel="1">
      <c r="B226" s="63" t="s">
        <v>79</v>
      </c>
      <c r="C226" s="195">
        <v>57</v>
      </c>
      <c r="D226" s="220">
        <v>-0.27848101265822789</v>
      </c>
      <c r="E226" s="202">
        <v>393</v>
      </c>
      <c r="F226" s="221">
        <v>-0.57605177993527512</v>
      </c>
      <c r="G226" s="195">
        <v>15896</v>
      </c>
      <c r="H226" s="220">
        <v>-8.5448761928522687E-3</v>
      </c>
      <c r="I226" s="202">
        <v>20289</v>
      </c>
      <c r="J226" s="221">
        <v>-0.1259638995390514</v>
      </c>
      <c r="K226" s="195">
        <v>212</v>
      </c>
      <c r="L226" s="220">
        <v>-0.56910569105691056</v>
      </c>
      <c r="M226" s="202">
        <v>36847</v>
      </c>
      <c r="N226" s="221">
        <v>-9.5645984684861629E-2</v>
      </c>
      <c r="O226" s="195">
        <v>53621</v>
      </c>
      <c r="P226" s="220">
        <v>5.3519853822425745E-2</v>
      </c>
      <c r="Q226" s="202">
        <v>90468</v>
      </c>
      <c r="R226" s="221">
        <v>-1.2799947621697672E-2</v>
      </c>
    </row>
    <row r="227" spans="2:18" collapsed="1">
      <c r="B227" s="227">
        <v>1995</v>
      </c>
      <c r="C227" s="228">
        <v>728</v>
      </c>
      <c r="D227" s="229">
        <v>-0.1121951219512195</v>
      </c>
      <c r="E227" s="228">
        <v>4988</v>
      </c>
      <c r="F227" s="229">
        <v>-0.49748136207938742</v>
      </c>
      <c r="G227" s="228">
        <v>200972</v>
      </c>
      <c r="H227" s="229">
        <v>-8.2818012130394858E-2</v>
      </c>
      <c r="I227" s="228">
        <v>251898</v>
      </c>
      <c r="J227" s="229">
        <v>-8.7755767211096236E-2</v>
      </c>
      <c r="K227" s="228">
        <v>2861</v>
      </c>
      <c r="L227" s="229">
        <v>-0.24372191382500663</v>
      </c>
      <c r="M227" s="228">
        <v>461393</v>
      </c>
      <c r="N227" s="229">
        <v>-9.4913864466493303E-2</v>
      </c>
      <c r="O227" s="228">
        <v>834484</v>
      </c>
      <c r="P227" s="229">
        <v>4.1640193477921583E-2</v>
      </c>
      <c r="Q227" s="228">
        <v>1295877</v>
      </c>
      <c r="R227" s="229">
        <v>-1.1462327876280654E-2</v>
      </c>
    </row>
    <row r="228" spans="2:18" ht="15" hidden="1" customHeight="1" outlineLevel="1">
      <c r="B228" s="63" t="s">
        <v>90</v>
      </c>
      <c r="C228" s="195">
        <v>54</v>
      </c>
      <c r="D228" s="220">
        <v>-0.31645569620253167</v>
      </c>
      <c r="E228" s="202">
        <v>604</v>
      </c>
      <c r="F228" s="221">
        <v>-0.82421420256111755</v>
      </c>
      <c r="G228" s="195">
        <v>15663</v>
      </c>
      <c r="H228" s="220">
        <v>-7.7941955613115899E-2</v>
      </c>
      <c r="I228" s="202">
        <v>20473</v>
      </c>
      <c r="J228" s="221">
        <v>-0.11187749436057604</v>
      </c>
      <c r="K228" s="195">
        <v>194</v>
      </c>
      <c r="L228" s="220">
        <v>-0.60649087221095332</v>
      </c>
      <c r="M228" s="202">
        <v>36988</v>
      </c>
      <c r="N228" s="221">
        <v>-0.16026063068994478</v>
      </c>
      <c r="O228" s="195">
        <v>65427</v>
      </c>
      <c r="P228" s="220">
        <v>0.18934394939193977</v>
      </c>
      <c r="Q228" s="202">
        <v>102415</v>
      </c>
      <c r="R228" s="221">
        <v>3.3889236608855455E-2</v>
      </c>
    </row>
    <row r="229" spans="2:18" ht="15" hidden="1" customHeight="1" outlineLevel="1">
      <c r="B229" s="63" t="s">
        <v>89</v>
      </c>
      <c r="C229" s="195">
        <v>70</v>
      </c>
      <c r="D229" s="220">
        <v>-0.36936936936936937</v>
      </c>
      <c r="E229" s="202">
        <v>459</v>
      </c>
      <c r="F229" s="221">
        <v>-0.82866741321388582</v>
      </c>
      <c r="G229" s="195">
        <v>18169</v>
      </c>
      <c r="H229" s="220">
        <v>7.911148066757745E-2</v>
      </c>
      <c r="I229" s="202">
        <v>25119</v>
      </c>
      <c r="J229" s="221">
        <v>2.4637976748929313E-2</v>
      </c>
      <c r="K229" s="195">
        <v>166</v>
      </c>
      <c r="L229" s="220">
        <v>-0.62013729977116705</v>
      </c>
      <c r="M229" s="202">
        <v>43983</v>
      </c>
      <c r="N229" s="221">
        <v>-1.336952376679601E-2</v>
      </c>
      <c r="O229" s="195">
        <v>62376</v>
      </c>
      <c r="P229" s="220">
        <v>0.23661307269879672</v>
      </c>
      <c r="Q229" s="202">
        <v>106359</v>
      </c>
      <c r="R229" s="221">
        <v>0.11933277204798998</v>
      </c>
    </row>
    <row r="230" spans="2:18" ht="15" hidden="1" customHeight="1" outlineLevel="1">
      <c r="B230" s="63" t="s">
        <v>88</v>
      </c>
      <c r="C230" s="195">
        <v>49</v>
      </c>
      <c r="D230" s="220">
        <v>-0.72777777777777786</v>
      </c>
      <c r="E230" s="202">
        <v>744</v>
      </c>
      <c r="F230" s="221">
        <v>-0.77890044576523032</v>
      </c>
      <c r="G230" s="195">
        <v>18520</v>
      </c>
      <c r="H230" s="220">
        <v>4.6107946840250325E-3</v>
      </c>
      <c r="I230" s="202">
        <v>23260</v>
      </c>
      <c r="J230" s="221">
        <v>-2.4001342732460573E-2</v>
      </c>
      <c r="K230" s="195">
        <v>277</v>
      </c>
      <c r="L230" s="220">
        <v>-0.22625698324022347</v>
      </c>
      <c r="M230" s="202">
        <v>42850</v>
      </c>
      <c r="N230" s="221">
        <v>-7.1908165475416896E-2</v>
      </c>
      <c r="O230" s="195">
        <v>65127</v>
      </c>
      <c r="P230" s="220">
        <v>-8.0594612908690522E-2</v>
      </c>
      <c r="Q230" s="202">
        <v>107977</v>
      </c>
      <c r="R230" s="221">
        <v>-7.7166982889766311E-2</v>
      </c>
    </row>
    <row r="231" spans="2:18" ht="15" hidden="1" customHeight="1" outlineLevel="1">
      <c r="B231" s="63" t="s">
        <v>87</v>
      </c>
      <c r="C231" s="195">
        <v>12</v>
      </c>
      <c r="D231" s="220">
        <v>-0.97560975609756095</v>
      </c>
      <c r="E231" s="202">
        <v>698</v>
      </c>
      <c r="F231" s="221">
        <v>-0.76592890677397718</v>
      </c>
      <c r="G231" s="195">
        <v>16898</v>
      </c>
      <c r="H231" s="220">
        <v>4.8913718187461264E-2</v>
      </c>
      <c r="I231" s="202">
        <v>22576</v>
      </c>
      <c r="J231" s="221">
        <v>0.27945593652592793</v>
      </c>
      <c r="K231" s="195">
        <v>339</v>
      </c>
      <c r="L231" s="220">
        <v>3.039513677811545E-2</v>
      </c>
      <c r="M231" s="202">
        <v>40523</v>
      </c>
      <c r="N231" s="221">
        <v>7.8944565738324757E-2</v>
      </c>
      <c r="O231" s="195">
        <v>83192</v>
      </c>
      <c r="P231" s="220">
        <v>0.25081942565027826</v>
      </c>
      <c r="Q231" s="202">
        <v>123715</v>
      </c>
      <c r="R231" s="221">
        <v>0.18879002190875194</v>
      </c>
    </row>
    <row r="232" spans="2:18" ht="15" hidden="1" customHeight="1" outlineLevel="1">
      <c r="B232" s="63" t="s">
        <v>86</v>
      </c>
      <c r="C232" s="195">
        <v>37</v>
      </c>
      <c r="D232" s="220">
        <v>-0.95244215938303345</v>
      </c>
      <c r="E232" s="202">
        <v>1013</v>
      </c>
      <c r="F232" s="221">
        <v>-0.69432709716354857</v>
      </c>
      <c r="G232" s="195">
        <v>26630</v>
      </c>
      <c r="H232" s="220">
        <v>0.68619008421452543</v>
      </c>
      <c r="I232" s="202">
        <v>18023</v>
      </c>
      <c r="J232" s="221">
        <v>0.19278623428193242</v>
      </c>
      <c r="K232" s="195">
        <v>240</v>
      </c>
      <c r="L232" s="220">
        <v>-0.29411764705882348</v>
      </c>
      <c r="M232" s="202">
        <v>45943</v>
      </c>
      <c r="N232" s="221">
        <v>0.3002122541389558</v>
      </c>
      <c r="O232" s="195">
        <v>78022</v>
      </c>
      <c r="P232" s="220">
        <v>0.25732426596190416</v>
      </c>
      <c r="Q232" s="202">
        <v>123965</v>
      </c>
      <c r="R232" s="221">
        <v>0.27288502808325377</v>
      </c>
    </row>
    <row r="233" spans="2:18" ht="15" hidden="1" customHeight="1" outlineLevel="1">
      <c r="B233" s="63" t="s">
        <v>85</v>
      </c>
      <c r="C233" s="195">
        <v>6</v>
      </c>
      <c r="D233" s="220">
        <v>-0.99131693198263382</v>
      </c>
      <c r="E233" s="202">
        <v>1207</v>
      </c>
      <c r="F233" s="221">
        <v>-0.58307426597582035</v>
      </c>
      <c r="G233" s="195">
        <v>19754</v>
      </c>
      <c r="H233" s="220">
        <v>0.28272727272727272</v>
      </c>
      <c r="I233" s="202">
        <v>26182</v>
      </c>
      <c r="J233" s="221">
        <v>0.73586156600145869</v>
      </c>
      <c r="K233" s="195">
        <v>111</v>
      </c>
      <c r="L233" s="220">
        <v>-0.12598425196850394</v>
      </c>
      <c r="M233" s="202">
        <v>47260</v>
      </c>
      <c r="N233" s="221">
        <v>0.38203298631418869</v>
      </c>
      <c r="O233" s="195">
        <v>86201</v>
      </c>
      <c r="P233" s="220">
        <v>0.27841549504656826</v>
      </c>
      <c r="Q233" s="202">
        <v>133461</v>
      </c>
      <c r="R233" s="221">
        <v>0.31328229552074305</v>
      </c>
    </row>
    <row r="234" spans="2:18" ht="15" hidden="1" customHeight="1" outlineLevel="1">
      <c r="B234" s="63" t="s">
        <v>84</v>
      </c>
      <c r="C234" s="195">
        <v>243</v>
      </c>
      <c r="D234" s="220">
        <v>-0.69625000000000004</v>
      </c>
      <c r="E234" s="202">
        <v>541</v>
      </c>
      <c r="F234" s="221">
        <v>-0.80546565983459184</v>
      </c>
      <c r="G234" s="195">
        <v>17026</v>
      </c>
      <c r="H234" s="220">
        <v>9.0990644623862638E-2</v>
      </c>
      <c r="I234" s="202">
        <v>20744</v>
      </c>
      <c r="J234" s="221">
        <v>0.51826099685281424</v>
      </c>
      <c r="K234" s="195">
        <v>230</v>
      </c>
      <c r="L234" s="220">
        <v>0.14999999999999991</v>
      </c>
      <c r="M234" s="202">
        <v>38784</v>
      </c>
      <c r="N234" s="221">
        <v>0.1734947049924358</v>
      </c>
      <c r="O234" s="195">
        <v>65898</v>
      </c>
      <c r="P234" s="220">
        <v>0.29971204291743914</v>
      </c>
      <c r="Q234" s="202">
        <v>104682</v>
      </c>
      <c r="R234" s="221">
        <v>0.24990447989301745</v>
      </c>
    </row>
    <row r="235" spans="2:18" ht="15" hidden="1" customHeight="1" outlineLevel="1">
      <c r="B235" s="63" t="s">
        <v>83</v>
      </c>
      <c r="C235" s="195">
        <v>58</v>
      </c>
      <c r="D235" s="220">
        <v>-0.85051546391752575</v>
      </c>
      <c r="E235" s="202">
        <v>1150</v>
      </c>
      <c r="F235" s="221">
        <v>-0.52003338898163598</v>
      </c>
      <c r="G235" s="195">
        <v>19717</v>
      </c>
      <c r="H235" s="220">
        <v>0.49359896977501694</v>
      </c>
      <c r="I235" s="202">
        <v>23837</v>
      </c>
      <c r="J235" s="221">
        <v>0.32053625837903721</v>
      </c>
      <c r="K235" s="195">
        <v>322</v>
      </c>
      <c r="L235" s="220">
        <v>0.33609958506224058</v>
      </c>
      <c r="M235" s="202">
        <v>45084</v>
      </c>
      <c r="N235" s="221">
        <v>0.31528430142661268</v>
      </c>
      <c r="O235" s="195">
        <v>63026</v>
      </c>
      <c r="P235" s="220">
        <v>0.26097395062222395</v>
      </c>
      <c r="Q235" s="202">
        <v>108110</v>
      </c>
      <c r="R235" s="221">
        <v>0.28306768416430295</v>
      </c>
    </row>
    <row r="236" spans="2:18" ht="15" hidden="1" customHeight="1" outlineLevel="1">
      <c r="B236" s="63" t="s">
        <v>82</v>
      </c>
      <c r="C236" s="195">
        <v>57</v>
      </c>
      <c r="D236" s="220">
        <v>-0.13636363636363635</v>
      </c>
      <c r="E236" s="202">
        <v>641</v>
      </c>
      <c r="F236" s="221">
        <v>-0.3216931216931217</v>
      </c>
      <c r="G236" s="195">
        <v>17925</v>
      </c>
      <c r="H236" s="220">
        <v>2.2532800912721029E-2</v>
      </c>
      <c r="I236" s="202">
        <v>25692</v>
      </c>
      <c r="J236" s="221">
        <v>0.19419912615041368</v>
      </c>
      <c r="K236" s="195">
        <v>348</v>
      </c>
      <c r="L236" s="220">
        <v>0.66507177033492826</v>
      </c>
      <c r="M236" s="202">
        <v>44663</v>
      </c>
      <c r="N236" s="221">
        <v>0.10925392410093382</v>
      </c>
      <c r="O236" s="195">
        <v>62744</v>
      </c>
      <c r="P236" s="220">
        <v>9.9807186678352311E-2</v>
      </c>
      <c r="Q236" s="202">
        <v>107407</v>
      </c>
      <c r="R236" s="221">
        <v>0.10371580656431756</v>
      </c>
    </row>
    <row r="237" spans="2:18" ht="15" hidden="1" customHeight="1" outlineLevel="1">
      <c r="B237" s="63" t="s">
        <v>81</v>
      </c>
      <c r="C237" s="195">
        <v>84</v>
      </c>
      <c r="D237" s="220">
        <v>-5.6179775280898903E-2</v>
      </c>
      <c r="E237" s="202">
        <v>910</v>
      </c>
      <c r="F237" s="221">
        <v>-0.34248554913294793</v>
      </c>
      <c r="G237" s="195">
        <v>18269</v>
      </c>
      <c r="H237" s="220">
        <v>0.12535419489959354</v>
      </c>
      <c r="I237" s="202">
        <v>24551</v>
      </c>
      <c r="J237" s="221">
        <v>0.24554817107199023</v>
      </c>
      <c r="K237" s="195">
        <v>416</v>
      </c>
      <c r="L237" s="220">
        <v>0.54646840148698894</v>
      </c>
      <c r="M237" s="202">
        <v>44230</v>
      </c>
      <c r="N237" s="221">
        <v>0.17361424363838984</v>
      </c>
      <c r="O237" s="195">
        <v>63835</v>
      </c>
      <c r="P237" s="220">
        <v>0.19610635387584563</v>
      </c>
      <c r="Q237" s="202">
        <v>108065</v>
      </c>
      <c r="R237" s="221">
        <v>0.18679713582850122</v>
      </c>
    </row>
    <row r="238" spans="2:18" ht="15" hidden="1" customHeight="1" outlineLevel="1">
      <c r="B238" s="63" t="s">
        <v>80</v>
      </c>
      <c r="C238" s="195">
        <v>71</v>
      </c>
      <c r="D238" s="220">
        <v>7.575757575757569E-2</v>
      </c>
      <c r="E238" s="202">
        <v>1032</v>
      </c>
      <c r="F238" s="221">
        <v>-0.35216572504708099</v>
      </c>
      <c r="G238" s="195">
        <v>14515</v>
      </c>
      <c r="H238" s="220">
        <v>-6.6319310433551992E-2</v>
      </c>
      <c r="I238" s="202">
        <v>22460</v>
      </c>
      <c r="J238" s="221">
        <v>4.1743970315398782E-2</v>
      </c>
      <c r="K238" s="195">
        <v>648</v>
      </c>
      <c r="L238" s="220">
        <v>0.46275395033860045</v>
      </c>
      <c r="M238" s="202">
        <v>38726</v>
      </c>
      <c r="N238" s="221">
        <v>-1.2293409508263631E-2</v>
      </c>
      <c r="O238" s="195">
        <v>54380</v>
      </c>
      <c r="P238" s="220">
        <v>0.12699991710188185</v>
      </c>
      <c r="Q238" s="202">
        <v>93106</v>
      </c>
      <c r="R238" s="221">
        <v>6.4555225245826575E-2</v>
      </c>
    </row>
    <row r="239" spans="2:18" ht="15" hidden="1" customHeight="1" outlineLevel="1">
      <c r="B239" s="63" t="s">
        <v>79</v>
      </c>
      <c r="C239" s="195">
        <v>79</v>
      </c>
      <c r="D239" s="220">
        <v>0.16176470588235303</v>
      </c>
      <c r="E239" s="202">
        <v>927</v>
      </c>
      <c r="F239" s="221">
        <v>-0.47892074198988199</v>
      </c>
      <c r="G239" s="195">
        <v>16033</v>
      </c>
      <c r="H239" s="220">
        <v>3.693501940653654E-3</v>
      </c>
      <c r="I239" s="202">
        <v>23213</v>
      </c>
      <c r="J239" s="221">
        <v>0.11051045304501739</v>
      </c>
      <c r="K239" s="195">
        <v>492</v>
      </c>
      <c r="L239" s="220">
        <v>0.71428571428571419</v>
      </c>
      <c r="M239" s="202">
        <v>40744</v>
      </c>
      <c r="N239" s="221">
        <v>4.4423367768065436E-2</v>
      </c>
      <c r="O239" s="195">
        <v>50897</v>
      </c>
      <c r="P239" s="220">
        <v>0.13594161496228185</v>
      </c>
      <c r="Q239" s="202">
        <v>91641</v>
      </c>
      <c r="R239" s="221">
        <v>9.3346218547549986E-2</v>
      </c>
    </row>
    <row r="240" spans="2:18" collapsed="1">
      <c r="B240" s="227">
        <v>1994</v>
      </c>
      <c r="C240" s="228">
        <v>820</v>
      </c>
      <c r="D240" s="229">
        <v>-0.78466386554621848</v>
      </c>
      <c r="E240" s="228">
        <v>9926</v>
      </c>
      <c r="F240" s="229">
        <v>-0.66408338691664692</v>
      </c>
      <c r="G240" s="228">
        <v>219119</v>
      </c>
      <c r="H240" s="229">
        <v>0.13150325582356071</v>
      </c>
      <c r="I240" s="228">
        <v>276130</v>
      </c>
      <c r="J240" s="229">
        <v>0.17682908638376404</v>
      </c>
      <c r="K240" s="228">
        <v>3783</v>
      </c>
      <c r="L240" s="229">
        <v>1.3394053040449938E-2</v>
      </c>
      <c r="M240" s="228">
        <v>509778</v>
      </c>
      <c r="N240" s="229">
        <v>9.5396899751172048E-2</v>
      </c>
      <c r="O240" s="228">
        <v>801125</v>
      </c>
      <c r="P240" s="229">
        <v>0.18432354041224586</v>
      </c>
      <c r="Q240" s="228">
        <v>1310903</v>
      </c>
      <c r="R240" s="229">
        <v>0.14807899297877158</v>
      </c>
    </row>
    <row r="241" spans="2:18" ht="15" hidden="1" customHeight="1" outlineLevel="1">
      <c r="B241" s="63" t="s">
        <v>90</v>
      </c>
      <c r="C241" s="195">
        <v>79</v>
      </c>
      <c r="D241" s="220">
        <v>-8.1395348837209336E-2</v>
      </c>
      <c r="E241" s="202">
        <v>3436</v>
      </c>
      <c r="F241" s="221">
        <v>1.5584512285927028</v>
      </c>
      <c r="G241" s="195">
        <v>16987</v>
      </c>
      <c r="H241" s="220">
        <v>0.30508604794099581</v>
      </c>
      <c r="I241" s="202">
        <v>23052</v>
      </c>
      <c r="J241" s="221">
        <v>0.35935841490741827</v>
      </c>
      <c r="K241" s="195">
        <v>493</v>
      </c>
      <c r="L241" s="220">
        <v>1.210762331838565</v>
      </c>
      <c r="M241" s="202">
        <v>44047</v>
      </c>
      <c r="N241" s="221">
        <v>0.39274647441978128</v>
      </c>
      <c r="O241" s="195">
        <v>55011</v>
      </c>
      <c r="P241" s="220">
        <v>0.41934568347179946</v>
      </c>
      <c r="Q241" s="202">
        <v>99058</v>
      </c>
      <c r="R241" s="221">
        <v>0.40739372584678346</v>
      </c>
    </row>
    <row r="242" spans="2:18" ht="15" hidden="1" customHeight="1" outlineLevel="1">
      <c r="B242" s="63" t="s">
        <v>89</v>
      </c>
      <c r="C242" s="195">
        <v>111</v>
      </c>
      <c r="D242" s="220">
        <v>1.5227272727272729</v>
      </c>
      <c r="E242" s="202">
        <v>2679</v>
      </c>
      <c r="F242" s="221">
        <v>0.81258457374830861</v>
      </c>
      <c r="G242" s="195">
        <v>16837</v>
      </c>
      <c r="H242" s="220">
        <v>0.51099344880193853</v>
      </c>
      <c r="I242" s="202">
        <v>24515</v>
      </c>
      <c r="J242" s="221">
        <v>-0.11491804462416055</v>
      </c>
      <c r="K242" s="195">
        <v>437</v>
      </c>
      <c r="L242" s="220">
        <v>0.50689655172413794</v>
      </c>
      <c r="M242" s="202">
        <v>44579</v>
      </c>
      <c r="N242" s="221">
        <v>9.6573438614616425E-2</v>
      </c>
      <c r="O242" s="195">
        <v>50441</v>
      </c>
      <c r="P242" s="220">
        <v>0.25406493958530163</v>
      </c>
      <c r="Q242" s="202">
        <v>95020</v>
      </c>
      <c r="R242" s="221">
        <v>0.17489953632148381</v>
      </c>
    </row>
    <row r="243" spans="2:18" ht="15" hidden="1" customHeight="1" outlineLevel="1">
      <c r="B243" s="63" t="s">
        <v>88</v>
      </c>
      <c r="C243" s="195">
        <v>180</v>
      </c>
      <c r="D243" s="220">
        <v>1.903225806451613</v>
      </c>
      <c r="E243" s="202">
        <v>3365</v>
      </c>
      <c r="F243" s="221">
        <v>0.68334167083541764</v>
      </c>
      <c r="G243" s="195">
        <v>18435</v>
      </c>
      <c r="H243" s="220">
        <v>0.28475851975747446</v>
      </c>
      <c r="I243" s="202">
        <v>23832</v>
      </c>
      <c r="J243" s="221">
        <v>6.0790273556230456E-3</v>
      </c>
      <c r="K243" s="195">
        <v>358</v>
      </c>
      <c r="L243" s="220">
        <v>-0.14558472553699287</v>
      </c>
      <c r="M243" s="202">
        <v>46170</v>
      </c>
      <c r="N243" s="221">
        <v>0.13952168225683037</v>
      </c>
      <c r="O243" s="195">
        <v>70836</v>
      </c>
      <c r="P243" s="220">
        <v>0.21908236670911774</v>
      </c>
      <c r="Q243" s="202">
        <v>117006</v>
      </c>
      <c r="R243" s="221">
        <v>0.18639668231548412</v>
      </c>
    </row>
    <row r="244" spans="2:18" ht="15" hidden="1" customHeight="1" outlineLevel="1">
      <c r="B244" s="63" t="s">
        <v>87</v>
      </c>
      <c r="C244" s="195">
        <v>492</v>
      </c>
      <c r="D244" s="220">
        <v>6.1304347826086953</v>
      </c>
      <c r="E244" s="202">
        <v>2982</v>
      </c>
      <c r="F244" s="221">
        <v>0.61363636363636354</v>
      </c>
      <c r="G244" s="195">
        <v>16110</v>
      </c>
      <c r="H244" s="220">
        <v>0.14077326157768022</v>
      </c>
      <c r="I244" s="202">
        <v>17645</v>
      </c>
      <c r="J244" s="221">
        <v>-3.7790380630384979E-2</v>
      </c>
      <c r="K244" s="195">
        <v>329</v>
      </c>
      <c r="L244" s="220">
        <v>0.31600000000000006</v>
      </c>
      <c r="M244" s="202">
        <v>37558</v>
      </c>
      <c r="N244" s="221">
        <v>8.4644930256736028E-2</v>
      </c>
      <c r="O244" s="195">
        <v>66510</v>
      </c>
      <c r="P244" s="220">
        <v>0.21015283842794763</v>
      </c>
      <c r="Q244" s="202">
        <v>104068</v>
      </c>
      <c r="R244" s="221">
        <v>0.16164175605835673</v>
      </c>
    </row>
    <row r="245" spans="2:18" ht="15" hidden="1" customHeight="1" outlineLevel="1">
      <c r="B245" s="63" t="s">
        <v>86</v>
      </c>
      <c r="C245" s="195">
        <v>778</v>
      </c>
      <c r="D245" s="220">
        <v>15.913043478260871</v>
      </c>
      <c r="E245" s="202">
        <v>3314</v>
      </c>
      <c r="F245" s="221">
        <v>0.89588100686498851</v>
      </c>
      <c r="G245" s="195">
        <v>15793</v>
      </c>
      <c r="H245" s="220">
        <v>8.6176066024759246E-2</v>
      </c>
      <c r="I245" s="202">
        <v>15110</v>
      </c>
      <c r="J245" s="221">
        <v>-0.10289140889390247</v>
      </c>
      <c r="K245" s="195">
        <v>340</v>
      </c>
      <c r="L245" s="220">
        <v>1.0606060606060606</v>
      </c>
      <c r="M245" s="202">
        <v>35335</v>
      </c>
      <c r="N245" s="221">
        <v>5.977445864075337E-2</v>
      </c>
      <c r="O245" s="195">
        <v>62054</v>
      </c>
      <c r="P245" s="220">
        <v>-6.5592531245294405E-2</v>
      </c>
      <c r="Q245" s="202">
        <v>97389</v>
      </c>
      <c r="R245" s="221">
        <v>-2.3688748095276324E-2</v>
      </c>
    </row>
    <row r="246" spans="2:18" ht="15" hidden="1" customHeight="1" outlineLevel="1">
      <c r="B246" s="63" t="s">
        <v>85</v>
      </c>
      <c r="C246" s="195">
        <v>691</v>
      </c>
      <c r="D246" s="220">
        <v>7.2261904761904763</v>
      </c>
      <c r="E246" s="202">
        <v>2895</v>
      </c>
      <c r="F246" s="221">
        <v>0.60565723793677195</v>
      </c>
      <c r="G246" s="195">
        <v>15400</v>
      </c>
      <c r="H246" s="220">
        <v>4.096255238610258E-2</v>
      </c>
      <c r="I246" s="202">
        <v>15083</v>
      </c>
      <c r="J246" s="221">
        <v>-0.16349620098718876</v>
      </c>
      <c r="K246" s="195">
        <v>127</v>
      </c>
      <c r="L246" s="220">
        <v>-0.24852071005917165</v>
      </c>
      <c r="M246" s="202">
        <v>34196</v>
      </c>
      <c r="N246" s="221">
        <v>-1.963819844614545E-2</v>
      </c>
      <c r="O246" s="195">
        <v>67428</v>
      </c>
      <c r="P246" s="220">
        <v>0.13174104969871925</v>
      </c>
      <c r="Q246" s="202">
        <v>101624</v>
      </c>
      <c r="R246" s="221">
        <v>7.5841626085115355E-2</v>
      </c>
    </row>
    <row r="247" spans="2:18" ht="15" hidden="1" customHeight="1" outlineLevel="1">
      <c r="B247" s="63" t="s">
        <v>84</v>
      </c>
      <c r="C247" s="195">
        <v>800</v>
      </c>
      <c r="D247" s="220">
        <v>13.814814814814815</v>
      </c>
      <c r="E247" s="202">
        <v>2781</v>
      </c>
      <c r="F247" s="221">
        <v>0.30318650421743198</v>
      </c>
      <c r="G247" s="195">
        <v>15606</v>
      </c>
      <c r="H247" s="220">
        <v>0.47073791348600502</v>
      </c>
      <c r="I247" s="202">
        <v>13663</v>
      </c>
      <c r="J247" s="221">
        <v>-0.19496818288946505</v>
      </c>
      <c r="K247" s="195">
        <v>200</v>
      </c>
      <c r="L247" s="220">
        <v>-0.15611814345991559</v>
      </c>
      <c r="M247" s="202">
        <v>33050</v>
      </c>
      <c r="N247" s="221">
        <v>0.10137296720874422</v>
      </c>
      <c r="O247" s="195">
        <v>50702</v>
      </c>
      <c r="P247" s="220">
        <v>0.20535374667173834</v>
      </c>
      <c r="Q247" s="202">
        <v>83752</v>
      </c>
      <c r="R247" s="221">
        <v>0.16206016206016205</v>
      </c>
    </row>
    <row r="248" spans="2:18" ht="15" hidden="1" customHeight="1" outlineLevel="1">
      <c r="B248" s="63" t="s">
        <v>83</v>
      </c>
      <c r="C248" s="195">
        <v>388</v>
      </c>
      <c r="D248" s="220">
        <v>21.823529411764707</v>
      </c>
      <c r="E248" s="202">
        <v>2396</v>
      </c>
      <c r="F248" s="221">
        <v>0.32889628397115911</v>
      </c>
      <c r="G248" s="195">
        <v>13201</v>
      </c>
      <c r="H248" s="220">
        <v>0.10616725322607667</v>
      </c>
      <c r="I248" s="202">
        <v>18051</v>
      </c>
      <c r="J248" s="221">
        <v>-0.17273143904674615</v>
      </c>
      <c r="K248" s="195">
        <v>241</v>
      </c>
      <c r="L248" s="220">
        <v>-0.58803418803418805</v>
      </c>
      <c r="M248" s="202">
        <v>34277</v>
      </c>
      <c r="N248" s="221">
        <v>-5.2047899554744315E-2</v>
      </c>
      <c r="O248" s="195">
        <v>49982</v>
      </c>
      <c r="P248" s="220">
        <v>7.7895190856156926E-2</v>
      </c>
      <c r="Q248" s="202">
        <v>84259</v>
      </c>
      <c r="R248" s="221">
        <v>2.0962328393655527E-2</v>
      </c>
    </row>
    <row r="249" spans="2:18" ht="15" hidden="1" customHeight="1" outlineLevel="1">
      <c r="B249" s="63" t="s">
        <v>82</v>
      </c>
      <c r="C249" s="195">
        <v>66</v>
      </c>
      <c r="D249" s="220">
        <v>0.4042553191489362</v>
      </c>
      <c r="E249" s="202">
        <v>945</v>
      </c>
      <c r="F249" s="221">
        <v>-0.12093023255813951</v>
      </c>
      <c r="G249" s="195">
        <v>17530</v>
      </c>
      <c r="H249" s="220">
        <v>0.72352767672795193</v>
      </c>
      <c r="I249" s="202">
        <v>21514</v>
      </c>
      <c r="J249" s="221">
        <v>2.9369260174350043E-3</v>
      </c>
      <c r="K249" s="195">
        <v>209</v>
      </c>
      <c r="L249" s="220">
        <v>8.8541666666666741E-2</v>
      </c>
      <c r="M249" s="202">
        <v>40264</v>
      </c>
      <c r="N249" s="221">
        <v>0.22249210590235613</v>
      </c>
      <c r="O249" s="195">
        <v>57050</v>
      </c>
      <c r="P249" s="220">
        <v>0.2942671113228521</v>
      </c>
      <c r="Q249" s="202">
        <v>97314</v>
      </c>
      <c r="R249" s="221">
        <v>0.26357203142245011</v>
      </c>
    </row>
    <row r="250" spans="2:18" ht="15" hidden="1" customHeight="1" outlineLevel="1">
      <c r="B250" s="63" t="s">
        <v>81</v>
      </c>
      <c r="C250" s="195">
        <v>89</v>
      </c>
      <c r="D250" s="220">
        <v>0.97777777777777786</v>
      </c>
      <c r="E250" s="202">
        <v>1384</v>
      </c>
      <c r="F250" s="221">
        <v>0.3359073359073359</v>
      </c>
      <c r="G250" s="195">
        <v>16234</v>
      </c>
      <c r="H250" s="220">
        <v>0.30634907861913585</v>
      </c>
      <c r="I250" s="202">
        <v>19711</v>
      </c>
      <c r="J250" s="221">
        <v>-5.2082331441761998E-2</v>
      </c>
      <c r="K250" s="195">
        <v>269</v>
      </c>
      <c r="L250" s="220">
        <v>0.20089285714285721</v>
      </c>
      <c r="M250" s="202">
        <v>37687</v>
      </c>
      <c r="N250" s="221">
        <v>9.1554191044430189E-2</v>
      </c>
      <c r="O250" s="195">
        <v>53369</v>
      </c>
      <c r="P250" s="220">
        <v>0.1286188593059403</v>
      </c>
      <c r="Q250" s="202">
        <v>91056</v>
      </c>
      <c r="R250" s="221">
        <v>0.11297715521983065</v>
      </c>
    </row>
    <row r="251" spans="2:18" ht="15" hidden="1" customHeight="1" outlineLevel="1">
      <c r="B251" s="63" t="s">
        <v>80</v>
      </c>
      <c r="C251" s="195">
        <v>66</v>
      </c>
      <c r="D251" s="220">
        <v>0.4042553191489362</v>
      </c>
      <c r="E251" s="202">
        <v>1593</v>
      </c>
      <c r="F251" s="221">
        <v>8.1466395112016254E-2</v>
      </c>
      <c r="G251" s="195">
        <v>15546</v>
      </c>
      <c r="H251" s="220">
        <v>0.35915369819898579</v>
      </c>
      <c r="I251" s="202">
        <v>21560</v>
      </c>
      <c r="J251" s="221">
        <v>1.1446800525426903E-2</v>
      </c>
      <c r="K251" s="195">
        <v>443</v>
      </c>
      <c r="L251" s="220">
        <v>0.22714681440443218</v>
      </c>
      <c r="M251" s="202">
        <v>39208</v>
      </c>
      <c r="N251" s="221">
        <v>0.13203406958279196</v>
      </c>
      <c r="O251" s="195">
        <v>48252</v>
      </c>
      <c r="P251" s="220">
        <v>7.4176313446126407E-2</v>
      </c>
      <c r="Q251" s="202">
        <v>87460</v>
      </c>
      <c r="R251" s="221">
        <v>9.9365219030859153E-2</v>
      </c>
    </row>
    <row r="252" spans="2:18" ht="15" hidden="1" customHeight="1" outlineLevel="1">
      <c r="B252" s="63" t="s">
        <v>79</v>
      </c>
      <c r="C252" s="195">
        <v>68</v>
      </c>
      <c r="D252" s="220">
        <v>-0.19047619047619047</v>
      </c>
      <c r="E252" s="202">
        <v>1779</v>
      </c>
      <c r="F252" s="221">
        <v>-0.31365740740740744</v>
      </c>
      <c r="G252" s="195">
        <v>15974</v>
      </c>
      <c r="H252" s="220">
        <v>0.35041000929917998</v>
      </c>
      <c r="I252" s="202">
        <v>20903</v>
      </c>
      <c r="J252" s="221">
        <v>-0.20223647049843518</v>
      </c>
      <c r="K252" s="195">
        <v>287</v>
      </c>
      <c r="L252" s="220">
        <v>-0.37061403508771928</v>
      </c>
      <c r="M252" s="202">
        <v>39011</v>
      </c>
      <c r="N252" s="221">
        <v>-5.2279960158394645E-2</v>
      </c>
      <c r="O252" s="195">
        <v>44806</v>
      </c>
      <c r="P252" s="220">
        <v>1.2564971751412468E-2</v>
      </c>
      <c r="Q252" s="202">
        <v>83817</v>
      </c>
      <c r="R252" s="221">
        <v>-1.8685680165782759E-2</v>
      </c>
    </row>
    <row r="253" spans="2:18" collapsed="1">
      <c r="B253" s="227">
        <v>1993</v>
      </c>
      <c r="C253" s="228">
        <v>3808</v>
      </c>
      <c r="D253" s="229">
        <v>4.5591240875912407</v>
      </c>
      <c r="E253" s="228">
        <v>29549</v>
      </c>
      <c r="F253" s="229">
        <v>0.45332480818414322</v>
      </c>
      <c r="G253" s="228">
        <v>193653</v>
      </c>
      <c r="H253" s="229">
        <v>0.2878090627369092</v>
      </c>
      <c r="I253" s="228">
        <v>234639</v>
      </c>
      <c r="J253" s="229">
        <v>-6.1860533922938221E-2</v>
      </c>
      <c r="K253" s="228">
        <v>3733</v>
      </c>
      <c r="L253" s="229">
        <v>4.5365443853262466E-2</v>
      </c>
      <c r="M253" s="228">
        <v>465382</v>
      </c>
      <c r="N253" s="229">
        <v>9.4828417707076174E-2</v>
      </c>
      <c r="O253" s="228">
        <v>676441</v>
      </c>
      <c r="P253" s="229">
        <v>0.15235986064854634</v>
      </c>
      <c r="Q253" s="228">
        <v>1141823</v>
      </c>
      <c r="R253" s="229">
        <v>0.1281966409703601</v>
      </c>
    </row>
    <row r="254" spans="2:18" ht="15" hidden="1" customHeight="1" outlineLevel="1">
      <c r="B254" s="63" t="s">
        <v>90</v>
      </c>
      <c r="C254" s="195">
        <v>86</v>
      </c>
      <c r="D254" s="220">
        <v>1.2051282051282053</v>
      </c>
      <c r="E254" s="202">
        <v>1343</v>
      </c>
      <c r="F254" s="221">
        <v>7.0972886762360465E-2</v>
      </c>
      <c r="G254" s="195">
        <v>13016</v>
      </c>
      <c r="H254" s="220">
        <v>5.7265859800178731E-2</v>
      </c>
      <c r="I254" s="202">
        <v>16958</v>
      </c>
      <c r="J254" s="221">
        <v>-0.3614970443164276</v>
      </c>
      <c r="K254" s="195">
        <v>223</v>
      </c>
      <c r="L254" s="220">
        <v>-0.24915824915824913</v>
      </c>
      <c r="M254" s="202">
        <v>31626</v>
      </c>
      <c r="N254" s="221">
        <v>-0.21833910034602078</v>
      </c>
      <c r="O254" s="195">
        <v>38758</v>
      </c>
      <c r="P254" s="220">
        <v>-1.7466474003092758E-2</v>
      </c>
      <c r="Q254" s="202">
        <v>70384</v>
      </c>
      <c r="R254" s="221">
        <v>-0.11917604214899824</v>
      </c>
    </row>
    <row r="255" spans="2:18" ht="15" hidden="1" customHeight="1" outlineLevel="1">
      <c r="B255" s="63" t="s">
        <v>89</v>
      </c>
      <c r="C255" s="195">
        <v>44</v>
      </c>
      <c r="D255" s="220">
        <v>-0.25423728813559321</v>
      </c>
      <c r="E255" s="202">
        <v>1478</v>
      </c>
      <c r="F255" s="221">
        <v>-0.17337807606263977</v>
      </c>
      <c r="G255" s="195">
        <v>11143</v>
      </c>
      <c r="H255" s="220">
        <v>-0.11012617792684876</v>
      </c>
      <c r="I255" s="202">
        <v>27698</v>
      </c>
      <c r="J255" s="221">
        <v>-1.1138878971795774E-2</v>
      </c>
      <c r="K255" s="195">
        <v>290</v>
      </c>
      <c r="L255" s="220">
        <v>-0.19444444444444442</v>
      </c>
      <c r="M255" s="202">
        <v>40653</v>
      </c>
      <c r="N255" s="221">
        <v>-4.8807880390275837E-2</v>
      </c>
      <c r="O255" s="195">
        <v>40222</v>
      </c>
      <c r="P255" s="220">
        <v>-0.12255671902268761</v>
      </c>
      <c r="Q255" s="202">
        <v>80875</v>
      </c>
      <c r="R255" s="221">
        <v>-8.6973210354598707E-2</v>
      </c>
    </row>
    <row r="256" spans="2:18" ht="15" hidden="1" customHeight="1" outlineLevel="1">
      <c r="B256" s="63" t="s">
        <v>88</v>
      </c>
      <c r="C256" s="195">
        <v>62</v>
      </c>
      <c r="D256" s="220">
        <v>2.1</v>
      </c>
      <c r="E256" s="202">
        <v>1999</v>
      </c>
      <c r="F256" s="221">
        <v>0.74280732345248479</v>
      </c>
      <c r="G256" s="195">
        <v>14349</v>
      </c>
      <c r="H256" s="220">
        <v>0.21211353269133304</v>
      </c>
      <c r="I256" s="202">
        <v>23688</v>
      </c>
      <c r="J256" s="221">
        <v>-0.11618535930154461</v>
      </c>
      <c r="K256" s="195">
        <v>419</v>
      </c>
      <c r="L256" s="220">
        <v>-0.27383015597920279</v>
      </c>
      <c r="M256" s="202">
        <v>40517</v>
      </c>
      <c r="N256" s="221">
        <v>3.293383518224946E-3</v>
      </c>
      <c r="O256" s="195">
        <v>58106</v>
      </c>
      <c r="P256" s="220">
        <v>0.24052092228864219</v>
      </c>
      <c r="Q256" s="202">
        <v>98623</v>
      </c>
      <c r="R256" s="221">
        <v>0.1306865083004678</v>
      </c>
    </row>
    <row r="257" spans="2:18" ht="15" hidden="1" customHeight="1" outlineLevel="1">
      <c r="B257" s="63" t="s">
        <v>87</v>
      </c>
      <c r="C257" s="195">
        <v>69</v>
      </c>
      <c r="D257" s="220">
        <v>0.40816326530612246</v>
      </c>
      <c r="E257" s="202">
        <v>1848</v>
      </c>
      <c r="F257" s="221">
        <v>5.9633027522935755E-2</v>
      </c>
      <c r="G257" s="195">
        <v>14122</v>
      </c>
      <c r="H257" s="220">
        <v>-5.5131807841562908E-2</v>
      </c>
      <c r="I257" s="202">
        <v>18338</v>
      </c>
      <c r="J257" s="221">
        <v>-0.23291223960512009</v>
      </c>
      <c r="K257" s="195">
        <v>250</v>
      </c>
      <c r="L257" s="220">
        <v>-0.5421245421245422</v>
      </c>
      <c r="M257" s="202">
        <v>34627</v>
      </c>
      <c r="N257" s="221">
        <v>-0.15935519895122718</v>
      </c>
      <c r="O257" s="195">
        <v>54960</v>
      </c>
      <c r="P257" s="220">
        <v>8.0613448682658184E-2</v>
      </c>
      <c r="Q257" s="202">
        <v>89587</v>
      </c>
      <c r="R257" s="221">
        <v>-2.6767770040521E-2</v>
      </c>
    </row>
    <row r="258" spans="2:18" ht="15" hidden="1" customHeight="1" outlineLevel="1">
      <c r="B258" s="63" t="s">
        <v>86</v>
      </c>
      <c r="C258" s="195">
        <v>46</v>
      </c>
      <c r="D258" s="220">
        <v>-0.36986301369863017</v>
      </c>
      <c r="E258" s="202">
        <v>1748</v>
      </c>
      <c r="F258" s="221">
        <v>2.2820362785254567E-2</v>
      </c>
      <c r="G258" s="195">
        <v>14540</v>
      </c>
      <c r="H258" s="220">
        <v>0.26544821583986078</v>
      </c>
      <c r="I258" s="202">
        <v>16843</v>
      </c>
      <c r="J258" s="221">
        <v>-0.16779485152428475</v>
      </c>
      <c r="K258" s="195">
        <v>165</v>
      </c>
      <c r="L258" s="220">
        <v>-0.1624365482233503</v>
      </c>
      <c r="M258" s="202">
        <v>33342</v>
      </c>
      <c r="N258" s="221">
        <v>-1.0857956568173677E-2</v>
      </c>
      <c r="O258" s="195">
        <v>66410</v>
      </c>
      <c r="P258" s="220">
        <v>0.1277148533682011</v>
      </c>
      <c r="Q258" s="202">
        <v>99752</v>
      </c>
      <c r="R258" s="221">
        <v>7.7270321932676023E-2</v>
      </c>
    </row>
    <row r="259" spans="2:18" ht="15" hidden="1" customHeight="1" outlineLevel="1">
      <c r="B259" s="63" t="s">
        <v>85</v>
      </c>
      <c r="C259" s="195">
        <v>84</v>
      </c>
      <c r="D259" s="220">
        <v>5</v>
      </c>
      <c r="E259" s="202">
        <v>1803</v>
      </c>
      <c r="F259" s="221">
        <v>-0.21574597651152672</v>
      </c>
      <c r="G259" s="195">
        <v>14794</v>
      </c>
      <c r="H259" s="220">
        <v>5.7091818506609604E-2</v>
      </c>
      <c r="I259" s="202">
        <v>18031</v>
      </c>
      <c r="J259" s="221">
        <v>1.5552963394989128E-3</v>
      </c>
      <c r="K259" s="195">
        <v>169</v>
      </c>
      <c r="L259" s="220">
        <v>-0.17560975609756102</v>
      </c>
      <c r="M259" s="202">
        <v>34881</v>
      </c>
      <c r="N259" s="221">
        <v>1.0574805887124894E-2</v>
      </c>
      <c r="O259" s="195">
        <v>59579</v>
      </c>
      <c r="P259" s="220">
        <v>6.9084318756841068E-2</v>
      </c>
      <c r="Q259" s="202">
        <v>94460</v>
      </c>
      <c r="R259" s="221">
        <v>4.6706188708515617E-2</v>
      </c>
    </row>
    <row r="260" spans="2:18" ht="15" hidden="1" customHeight="1" outlineLevel="1">
      <c r="B260" s="63" t="s">
        <v>84</v>
      </c>
      <c r="C260" s="195">
        <v>54</v>
      </c>
      <c r="D260" s="220">
        <v>2.6</v>
      </c>
      <c r="E260" s="202">
        <v>2134</v>
      </c>
      <c r="F260" s="221">
        <v>0.9277326106594399</v>
      </c>
      <c r="G260" s="195">
        <v>10611</v>
      </c>
      <c r="H260" s="220">
        <v>-8.6883408071748436E-3</v>
      </c>
      <c r="I260" s="202">
        <v>16972</v>
      </c>
      <c r="J260" s="221">
        <v>-8.5166019836136253E-2</v>
      </c>
      <c r="K260" s="195">
        <v>237</v>
      </c>
      <c r="L260" s="220">
        <v>7.2398190045248834E-2</v>
      </c>
      <c r="M260" s="202">
        <v>30008</v>
      </c>
      <c r="N260" s="221">
        <v>-1.9314356678322819E-2</v>
      </c>
      <c r="O260" s="195">
        <v>42064</v>
      </c>
      <c r="P260" s="220">
        <v>0.22257745742021751</v>
      </c>
      <c r="Q260" s="202">
        <v>72072</v>
      </c>
      <c r="R260" s="221">
        <v>0.10871471425274981</v>
      </c>
    </row>
    <row r="261" spans="2:18" ht="15" hidden="1" customHeight="1" outlineLevel="1">
      <c r="B261" s="63" t="s">
        <v>83</v>
      </c>
      <c r="C261" s="195">
        <v>17</v>
      </c>
      <c r="D261" s="220">
        <v>4.666666666666667</v>
      </c>
      <c r="E261" s="202">
        <v>1803</v>
      </c>
      <c r="F261" s="221">
        <v>0.58019281332164763</v>
      </c>
      <c r="G261" s="195">
        <v>11934</v>
      </c>
      <c r="H261" s="220">
        <v>0.12542436816295743</v>
      </c>
      <c r="I261" s="202">
        <v>21820</v>
      </c>
      <c r="J261" s="221">
        <v>0.18774154918077413</v>
      </c>
      <c r="K261" s="195">
        <v>585</v>
      </c>
      <c r="L261" s="220">
        <v>0.25267665952890783</v>
      </c>
      <c r="M261" s="202">
        <v>36159</v>
      </c>
      <c r="N261" s="221">
        <v>0.18220754593604926</v>
      </c>
      <c r="O261" s="195">
        <v>46370</v>
      </c>
      <c r="P261" s="220">
        <v>0.39896216738067936</v>
      </c>
      <c r="Q261" s="202">
        <v>82529</v>
      </c>
      <c r="R261" s="221">
        <v>0.29493817862298366</v>
      </c>
    </row>
    <row r="262" spans="2:18" ht="15" hidden="1" customHeight="1" outlineLevel="1">
      <c r="B262" s="63" t="s">
        <v>82</v>
      </c>
      <c r="C262" s="195">
        <v>47</v>
      </c>
      <c r="D262" s="220">
        <v>4.2222222222222223</v>
      </c>
      <c r="E262" s="202">
        <v>1075</v>
      </c>
      <c r="F262" s="221">
        <v>0.75367047308319735</v>
      </c>
      <c r="G262" s="195">
        <v>10171</v>
      </c>
      <c r="H262" s="220">
        <v>0.12610717449069964</v>
      </c>
      <c r="I262" s="202">
        <v>21451</v>
      </c>
      <c r="J262" s="221">
        <v>4.5676123622891751E-2</v>
      </c>
      <c r="K262" s="195">
        <v>192</v>
      </c>
      <c r="L262" s="220">
        <v>-0.189873417721519</v>
      </c>
      <c r="M262" s="202">
        <v>32936</v>
      </c>
      <c r="N262" s="221">
        <v>8.3242887682946964E-2</v>
      </c>
      <c r="O262" s="195">
        <v>44079</v>
      </c>
      <c r="P262" s="220">
        <v>0.46446725804844013</v>
      </c>
      <c r="Q262" s="202">
        <v>77015</v>
      </c>
      <c r="R262" s="221">
        <v>0.27289104852571722</v>
      </c>
    </row>
    <row r="263" spans="2:18" ht="15" hidden="1" customHeight="1" outlineLevel="1">
      <c r="B263" s="63" t="s">
        <v>81</v>
      </c>
      <c r="C263" s="195">
        <v>45</v>
      </c>
      <c r="D263" s="220">
        <v>2</v>
      </c>
      <c r="E263" s="202">
        <v>1036</v>
      </c>
      <c r="F263" s="221">
        <v>-5.6466302367941701E-2</v>
      </c>
      <c r="G263" s="195">
        <v>12427</v>
      </c>
      <c r="H263" s="220">
        <v>0.28457721728344021</v>
      </c>
      <c r="I263" s="202">
        <v>20794</v>
      </c>
      <c r="J263" s="221">
        <v>-2.2332972871315082E-2</v>
      </c>
      <c r="K263" s="195">
        <v>224</v>
      </c>
      <c r="L263" s="220">
        <v>-0.40740740740740744</v>
      </c>
      <c r="M263" s="202">
        <v>34526</v>
      </c>
      <c r="N263" s="221">
        <v>6.4500215822901996E-2</v>
      </c>
      <c r="O263" s="195">
        <v>47287</v>
      </c>
      <c r="P263" s="220">
        <v>0.67619013859841903</v>
      </c>
      <c r="Q263" s="202">
        <v>81813</v>
      </c>
      <c r="R263" s="221">
        <v>0.34904773682908741</v>
      </c>
    </row>
    <row r="264" spans="2:18" ht="15" hidden="1" customHeight="1" outlineLevel="1">
      <c r="B264" s="63" t="s">
        <v>80</v>
      </c>
      <c r="C264" s="195">
        <v>47</v>
      </c>
      <c r="D264" s="220">
        <v>0.56666666666666665</v>
      </c>
      <c r="E264" s="202">
        <v>1473</v>
      </c>
      <c r="F264" s="221">
        <v>-3.4731323722149376E-2</v>
      </c>
      <c r="G264" s="195">
        <v>11438</v>
      </c>
      <c r="H264" s="220">
        <v>0.22698991632696841</v>
      </c>
      <c r="I264" s="202">
        <v>21316</v>
      </c>
      <c r="J264" s="221">
        <v>-7.0340522662691862E-3</v>
      </c>
      <c r="K264" s="195">
        <v>361</v>
      </c>
      <c r="L264" s="220">
        <v>0.1073619631901841</v>
      </c>
      <c r="M264" s="202">
        <v>34635</v>
      </c>
      <c r="N264" s="221">
        <v>6.0114474610510893E-2</v>
      </c>
      <c r="O264" s="195">
        <v>44920</v>
      </c>
      <c r="P264" s="220">
        <v>0.55545552131306475</v>
      </c>
      <c r="Q264" s="202">
        <v>79555</v>
      </c>
      <c r="R264" s="221">
        <v>0.29252640129975638</v>
      </c>
    </row>
    <row r="265" spans="2:18" ht="15" hidden="1" customHeight="1" outlineLevel="1">
      <c r="B265" s="63" t="s">
        <v>79</v>
      </c>
      <c r="C265" s="195">
        <v>84</v>
      </c>
      <c r="D265" s="220">
        <v>3.666666666666667</v>
      </c>
      <c r="E265" s="202">
        <v>2592</v>
      </c>
      <c r="F265" s="221">
        <v>0.33333333333333326</v>
      </c>
      <c r="G265" s="195">
        <v>11829</v>
      </c>
      <c r="H265" s="220">
        <v>0.32716257152473904</v>
      </c>
      <c r="I265" s="202">
        <v>26202</v>
      </c>
      <c r="J265" s="221">
        <v>0.21036585365853666</v>
      </c>
      <c r="K265" s="195">
        <v>456</v>
      </c>
      <c r="L265" s="220">
        <v>0.34513274336283195</v>
      </c>
      <c r="M265" s="202">
        <v>41163</v>
      </c>
      <c r="N265" s="221">
        <v>0.25260178930071198</v>
      </c>
      <c r="O265" s="195">
        <v>44250</v>
      </c>
      <c r="P265" s="220">
        <v>0.61632026883880631</v>
      </c>
      <c r="Q265" s="202">
        <v>85413</v>
      </c>
      <c r="R265" s="221">
        <v>0.41790202360596962</v>
      </c>
    </row>
    <row r="266" spans="2:18" collapsed="1">
      <c r="B266" s="227">
        <v>1992</v>
      </c>
      <c r="C266" s="228">
        <v>685</v>
      </c>
      <c r="D266" s="229">
        <v>0.99127906976744184</v>
      </c>
      <c r="E266" s="228">
        <v>20332</v>
      </c>
      <c r="F266" s="229">
        <v>0.170523891767415</v>
      </c>
      <c r="G266" s="228">
        <v>150374</v>
      </c>
      <c r="H266" s="229">
        <v>0.11099289994163319</v>
      </c>
      <c r="I266" s="228">
        <v>250111</v>
      </c>
      <c r="J266" s="229">
        <v>-5.7394286575714215E-2</v>
      </c>
      <c r="K266" s="228">
        <v>3571</v>
      </c>
      <c r="L266" s="229">
        <v>-0.13951807228915658</v>
      </c>
      <c r="M266" s="228">
        <v>425073</v>
      </c>
      <c r="N266" s="229">
        <v>5.9589875874146436E-3</v>
      </c>
      <c r="O266" s="228">
        <v>587005</v>
      </c>
      <c r="P266" s="229">
        <v>0.22363322167167299</v>
      </c>
      <c r="Q266" s="228">
        <v>1012078</v>
      </c>
      <c r="R266" s="229">
        <v>0.12169198406699477</v>
      </c>
    </row>
    <row r="267" spans="2:18" ht="15" hidden="1" customHeight="1" outlineLevel="1">
      <c r="B267" s="63" t="s">
        <v>90</v>
      </c>
      <c r="C267" s="195">
        <v>39</v>
      </c>
      <c r="D267" s="220">
        <v>-7.1428571428571397E-2</v>
      </c>
      <c r="E267" s="202">
        <v>1254</v>
      </c>
      <c r="F267" s="221">
        <v>0.24652087475149109</v>
      </c>
      <c r="G267" s="195">
        <v>12311</v>
      </c>
      <c r="H267" s="220">
        <v>0.37753161016000902</v>
      </c>
      <c r="I267" s="202">
        <v>26559</v>
      </c>
      <c r="J267" s="221">
        <v>0.29316389132340048</v>
      </c>
      <c r="K267" s="195">
        <v>297</v>
      </c>
      <c r="L267" s="220">
        <v>6.7796610169490457E-3</v>
      </c>
      <c r="M267" s="202">
        <v>40460</v>
      </c>
      <c r="N267" s="221">
        <v>0.31286910247258093</v>
      </c>
      <c r="O267" s="195">
        <v>39447</v>
      </c>
      <c r="P267" s="220">
        <v>0.47957691009339487</v>
      </c>
      <c r="Q267" s="202">
        <v>79907</v>
      </c>
      <c r="R267" s="221">
        <v>0.39019467979609934</v>
      </c>
    </row>
    <row r="268" spans="2:18" ht="15" hidden="1" customHeight="1" outlineLevel="1">
      <c r="B268" s="63" t="s">
        <v>89</v>
      </c>
      <c r="C268" s="195">
        <v>59</v>
      </c>
      <c r="D268" s="220">
        <v>0.37209302325581395</v>
      </c>
      <c r="E268" s="202">
        <v>1788</v>
      </c>
      <c r="F268" s="221">
        <v>1.5183098591549298</v>
      </c>
      <c r="G268" s="195">
        <v>12522</v>
      </c>
      <c r="H268" s="220">
        <v>0.22993812002750214</v>
      </c>
      <c r="I268" s="202">
        <v>28010</v>
      </c>
      <c r="J268" s="221">
        <v>9.5167344385361341E-2</v>
      </c>
      <c r="K268" s="195">
        <v>360</v>
      </c>
      <c r="L268" s="220">
        <v>-0.12832929782082325</v>
      </c>
      <c r="M268" s="202">
        <v>42739</v>
      </c>
      <c r="N268" s="221">
        <v>0.15751699482707249</v>
      </c>
      <c r="O268" s="195">
        <v>45840</v>
      </c>
      <c r="P268" s="220">
        <v>0.6811530421388492</v>
      </c>
      <c r="Q268" s="202">
        <v>88579</v>
      </c>
      <c r="R268" s="221">
        <v>0.37995014799813065</v>
      </c>
    </row>
    <row r="269" spans="2:18" ht="15" hidden="1" customHeight="1" outlineLevel="1">
      <c r="B269" s="63" t="s">
        <v>88</v>
      </c>
      <c r="C269" s="195">
        <v>20</v>
      </c>
      <c r="D269" s="220">
        <v>-0.2592592592592593</v>
      </c>
      <c r="E269" s="202">
        <v>1147</v>
      </c>
      <c r="F269" s="221">
        <v>-0.39979068550497121</v>
      </c>
      <c r="G269" s="195">
        <v>11838</v>
      </c>
      <c r="H269" s="220">
        <v>2.9570360062619594E-2</v>
      </c>
      <c r="I269" s="202">
        <v>26802</v>
      </c>
      <c r="J269" s="221">
        <v>-2.0752648885641212E-2</v>
      </c>
      <c r="K269" s="195">
        <v>577</v>
      </c>
      <c r="L269" s="220">
        <v>0.70206489675516215</v>
      </c>
      <c r="M269" s="202">
        <v>40384</v>
      </c>
      <c r="N269" s="221">
        <v>-1.8495564467128411E-2</v>
      </c>
      <c r="O269" s="195">
        <v>46840</v>
      </c>
      <c r="P269" s="220">
        <v>0.56839109325297166</v>
      </c>
      <c r="Q269" s="202">
        <v>87224</v>
      </c>
      <c r="R269" s="221">
        <v>0.22833403745951264</v>
      </c>
    </row>
    <row r="270" spans="2:18" ht="15" hidden="1" customHeight="1" outlineLevel="1">
      <c r="B270" s="63" t="s">
        <v>87</v>
      </c>
      <c r="C270" s="195">
        <v>49</v>
      </c>
      <c r="D270" s="220">
        <v>-0.3098591549295775</v>
      </c>
      <c r="E270" s="202">
        <v>1744</v>
      </c>
      <c r="F270" s="221">
        <v>9.4789704959196586E-2</v>
      </c>
      <c r="G270" s="195">
        <v>14946</v>
      </c>
      <c r="H270" s="220">
        <v>7.3321364452423765E-2</v>
      </c>
      <c r="I270" s="202">
        <v>23906</v>
      </c>
      <c r="J270" s="221">
        <v>2.8525883043879485E-3</v>
      </c>
      <c r="K270" s="195">
        <v>546</v>
      </c>
      <c r="L270" s="220">
        <v>4.1984732824427384E-2</v>
      </c>
      <c r="M270" s="202">
        <v>41191</v>
      </c>
      <c r="N270" s="221">
        <v>3.1038021576431207E-2</v>
      </c>
      <c r="O270" s="195">
        <v>50860</v>
      </c>
      <c r="P270" s="220">
        <v>0.16726338015239151</v>
      </c>
      <c r="Q270" s="202">
        <v>92051</v>
      </c>
      <c r="R270" s="221">
        <v>0.10210361217868136</v>
      </c>
    </row>
    <row r="271" spans="2:18" ht="15" hidden="1" customHeight="1" outlineLevel="1">
      <c r="B271" s="63" t="s">
        <v>86</v>
      </c>
      <c r="C271" s="195">
        <v>73</v>
      </c>
      <c r="D271" s="220">
        <v>2.65</v>
      </c>
      <c r="E271" s="202">
        <v>1709</v>
      </c>
      <c r="F271" s="221">
        <v>-0.25240594925634297</v>
      </c>
      <c r="G271" s="195">
        <v>11490</v>
      </c>
      <c r="H271" s="220">
        <v>-0.24048122686409312</v>
      </c>
      <c r="I271" s="202">
        <v>20239</v>
      </c>
      <c r="J271" s="221">
        <v>-1.186407577385018E-2</v>
      </c>
      <c r="K271" s="195">
        <v>197</v>
      </c>
      <c r="L271" s="220">
        <v>0.60162601626016254</v>
      </c>
      <c r="M271" s="202">
        <v>33708</v>
      </c>
      <c r="N271" s="221">
        <v>-0.11385683114698075</v>
      </c>
      <c r="O271" s="195">
        <v>58889</v>
      </c>
      <c r="P271" s="220">
        <v>0.13043728644373642</v>
      </c>
      <c r="Q271" s="202">
        <v>92597</v>
      </c>
      <c r="R271" s="221">
        <v>2.7337379206284096E-2</v>
      </c>
    </row>
    <row r="272" spans="2:18" ht="15" hidden="1" customHeight="1" outlineLevel="1">
      <c r="B272" s="63" t="s">
        <v>85</v>
      </c>
      <c r="C272" s="195">
        <v>14</v>
      </c>
      <c r="D272" s="220">
        <v>6</v>
      </c>
      <c r="E272" s="202">
        <v>2299</v>
      </c>
      <c r="F272" s="221">
        <v>0.65753424657534243</v>
      </c>
      <c r="G272" s="195">
        <v>13995</v>
      </c>
      <c r="H272" s="220">
        <v>7.9694491590803995E-2</v>
      </c>
      <c r="I272" s="202">
        <v>18003</v>
      </c>
      <c r="J272" s="221">
        <v>-0.20393544107892991</v>
      </c>
      <c r="K272" s="195">
        <v>205</v>
      </c>
      <c r="L272" s="220">
        <v>0.57692307692307687</v>
      </c>
      <c r="M272" s="202">
        <v>34516</v>
      </c>
      <c r="N272" s="221">
        <v>-6.9549277550140176E-2</v>
      </c>
      <c r="O272" s="195">
        <v>55729</v>
      </c>
      <c r="P272" s="220">
        <v>6.8649446777502954E-2</v>
      </c>
      <c r="Q272" s="202">
        <v>90245</v>
      </c>
      <c r="R272" s="221">
        <v>1.1205109529945689E-2</v>
      </c>
    </row>
    <row r="273" spans="2:18" ht="15" hidden="1" customHeight="1" outlineLevel="1">
      <c r="B273" s="63" t="s">
        <v>84</v>
      </c>
      <c r="C273" s="195">
        <v>15</v>
      </c>
      <c r="D273" s="220">
        <v>2</v>
      </c>
      <c r="E273" s="202">
        <v>1107</v>
      </c>
      <c r="F273" s="221">
        <v>0.19546436285097202</v>
      </c>
      <c r="G273" s="195">
        <v>10704</v>
      </c>
      <c r="H273" s="220">
        <v>3.7509377344335793E-3</v>
      </c>
      <c r="I273" s="202">
        <v>18552</v>
      </c>
      <c r="J273" s="221">
        <v>-3.4504293520686957E-2</v>
      </c>
      <c r="K273" s="195">
        <v>221</v>
      </c>
      <c r="L273" s="220">
        <v>-0.59597806215722127</v>
      </c>
      <c r="M273" s="202">
        <v>30599</v>
      </c>
      <c r="N273" s="221">
        <v>-2.4173230857543748E-2</v>
      </c>
      <c r="O273" s="195">
        <v>34406</v>
      </c>
      <c r="P273" s="220">
        <v>-0.12446242715728939</v>
      </c>
      <c r="Q273" s="202">
        <v>65005</v>
      </c>
      <c r="R273" s="221">
        <v>-7.995301044526848E-2</v>
      </c>
    </row>
    <row r="274" spans="2:18" ht="15" hidden="1" customHeight="1" outlineLevel="1">
      <c r="B274" s="63" t="s">
        <v>83</v>
      </c>
      <c r="C274" s="195">
        <v>3</v>
      </c>
      <c r="D274" s="220">
        <v>-0.4</v>
      </c>
      <c r="E274" s="202">
        <v>1141</v>
      </c>
      <c r="F274" s="221">
        <v>8.7719298245603206E-4</v>
      </c>
      <c r="G274" s="195">
        <v>10604</v>
      </c>
      <c r="H274" s="220">
        <v>8.1599347205222328E-2</v>
      </c>
      <c r="I274" s="202">
        <v>18371</v>
      </c>
      <c r="J274" s="221">
        <v>-0.15636480529022778</v>
      </c>
      <c r="K274" s="195">
        <v>467</v>
      </c>
      <c r="L274" s="220">
        <v>-0.20170940170940166</v>
      </c>
      <c r="M274" s="202">
        <v>30586</v>
      </c>
      <c r="N274" s="221">
        <v>-8.1777244070849631E-2</v>
      </c>
      <c r="O274" s="195">
        <v>33146</v>
      </c>
      <c r="P274" s="220">
        <v>5.6614599936244847E-2</v>
      </c>
      <c r="Q274" s="202">
        <v>63732</v>
      </c>
      <c r="R274" s="221">
        <v>-1.4656771799628987E-2</v>
      </c>
    </row>
    <row r="275" spans="2:18" ht="15" hidden="1" customHeight="1" outlineLevel="1">
      <c r="B275" s="63" t="s">
        <v>82</v>
      </c>
      <c r="C275" s="195">
        <v>9</v>
      </c>
      <c r="D275" s="220">
        <v>-0.60869565217391308</v>
      </c>
      <c r="E275" s="202">
        <v>613</v>
      </c>
      <c r="F275" s="221">
        <v>-0.33801295896328298</v>
      </c>
      <c r="G275" s="195">
        <v>9032</v>
      </c>
      <c r="H275" s="220">
        <v>4.079280940308827E-2</v>
      </c>
      <c r="I275" s="202">
        <v>20514</v>
      </c>
      <c r="J275" s="221">
        <v>-1.8891386484289008E-2</v>
      </c>
      <c r="K275" s="195">
        <v>237</v>
      </c>
      <c r="L275" s="220">
        <v>-0.48590021691973972</v>
      </c>
      <c r="M275" s="202">
        <v>30405</v>
      </c>
      <c r="N275" s="221">
        <v>-1.9098622447333624E-2</v>
      </c>
      <c r="O275" s="195">
        <v>30099</v>
      </c>
      <c r="P275" s="220">
        <v>6.8401249467556546E-2</v>
      </c>
      <c r="Q275" s="202">
        <v>60504</v>
      </c>
      <c r="R275" s="221">
        <v>2.2562490493332588E-2</v>
      </c>
    </row>
    <row r="276" spans="2:18" ht="15" hidden="1" customHeight="1" outlineLevel="1">
      <c r="B276" s="63" t="s">
        <v>81</v>
      </c>
      <c r="C276" s="195">
        <v>15</v>
      </c>
      <c r="D276" s="220">
        <v>-0.48275862068965514</v>
      </c>
      <c r="E276" s="202">
        <v>1098</v>
      </c>
      <c r="F276" s="221">
        <v>-0.11807228915662649</v>
      </c>
      <c r="G276" s="195">
        <v>9674</v>
      </c>
      <c r="H276" s="220">
        <v>1.3196480938416411E-2</v>
      </c>
      <c r="I276" s="202">
        <v>21269</v>
      </c>
      <c r="J276" s="221">
        <v>-7.2518751090179689E-2</v>
      </c>
      <c r="K276" s="195">
        <v>378</v>
      </c>
      <c r="L276" s="220">
        <v>-0.21250000000000002</v>
      </c>
      <c r="M276" s="202">
        <v>32434</v>
      </c>
      <c r="N276" s="221">
        <v>-5.2579307121574992E-2</v>
      </c>
      <c r="O276" s="195">
        <v>28211</v>
      </c>
      <c r="P276" s="220">
        <v>-0.11444894371723635</v>
      </c>
      <c r="Q276" s="202">
        <v>60645</v>
      </c>
      <c r="R276" s="221">
        <v>-8.2401537274364167E-2</v>
      </c>
    </row>
    <row r="277" spans="2:18" ht="15" hidden="1" customHeight="1" outlineLevel="1">
      <c r="B277" s="63" t="s">
        <v>80</v>
      </c>
      <c r="C277" s="195">
        <v>30</v>
      </c>
      <c r="D277" s="220">
        <v>3.4482758620689724E-2</v>
      </c>
      <c r="E277" s="202">
        <v>1526</v>
      </c>
      <c r="F277" s="221">
        <v>0.5879292403746097</v>
      </c>
      <c r="G277" s="195">
        <v>9322</v>
      </c>
      <c r="H277" s="220">
        <v>2.0805957074025327E-2</v>
      </c>
      <c r="I277" s="202">
        <v>21467</v>
      </c>
      <c r="J277" s="221">
        <v>8.4575354923457802E-2</v>
      </c>
      <c r="K277" s="195">
        <v>326</v>
      </c>
      <c r="L277" s="220">
        <v>-0.15544041450777202</v>
      </c>
      <c r="M277" s="202">
        <v>32671</v>
      </c>
      <c r="N277" s="221">
        <v>7.8215240421108279E-2</v>
      </c>
      <c r="O277" s="195">
        <v>28879</v>
      </c>
      <c r="P277" s="220">
        <v>0.12177594779366063</v>
      </c>
      <c r="Q277" s="202">
        <v>61550</v>
      </c>
      <c r="R277" s="221">
        <v>9.8224640913551653E-2</v>
      </c>
    </row>
    <row r="278" spans="2:18" ht="15" hidden="1" customHeight="1" outlineLevel="1">
      <c r="B278" s="63" t="s">
        <v>79</v>
      </c>
      <c r="C278" s="195">
        <v>18</v>
      </c>
      <c r="D278" s="220">
        <v>-0.66037735849056611</v>
      </c>
      <c r="E278" s="202">
        <v>1944</v>
      </c>
      <c r="F278" s="221">
        <v>0.17462235649546831</v>
      </c>
      <c r="G278" s="195">
        <v>8913</v>
      </c>
      <c r="H278" s="220">
        <v>-0.14642788737789691</v>
      </c>
      <c r="I278" s="202">
        <v>21648</v>
      </c>
      <c r="J278" s="221">
        <v>-0.10412183413342158</v>
      </c>
      <c r="K278" s="195">
        <v>339</v>
      </c>
      <c r="L278" s="220">
        <v>-0.13520408163265307</v>
      </c>
      <c r="M278" s="202">
        <v>32862</v>
      </c>
      <c r="N278" s="221">
        <v>-0.10472402332043806</v>
      </c>
      <c r="O278" s="195">
        <v>27377</v>
      </c>
      <c r="P278" s="220">
        <v>0.29921222475322695</v>
      </c>
      <c r="Q278" s="202">
        <v>60239</v>
      </c>
      <c r="R278" s="221">
        <v>4.2594066945896403E-2</v>
      </c>
    </row>
    <row r="279" spans="2:18" collapsed="1">
      <c r="B279" s="227">
        <v>1991</v>
      </c>
      <c r="C279" s="228">
        <v>344</v>
      </c>
      <c r="D279" s="229">
        <v>-1.4326647564469885E-2</v>
      </c>
      <c r="E279" s="228">
        <v>17370</v>
      </c>
      <c r="F279" s="229">
        <v>0.10313730471230786</v>
      </c>
      <c r="G279" s="228">
        <v>135351</v>
      </c>
      <c r="H279" s="229">
        <v>3.4010955011115396E-2</v>
      </c>
      <c r="I279" s="228">
        <v>265340</v>
      </c>
      <c r="J279" s="229">
        <v>-1.4368072271254917E-2</v>
      </c>
      <c r="K279" s="228">
        <v>4150</v>
      </c>
      <c r="L279" s="229">
        <v>-0.11229946524064172</v>
      </c>
      <c r="M279" s="228">
        <v>422555</v>
      </c>
      <c r="N279" s="229">
        <v>3.9869130411023246E-3</v>
      </c>
      <c r="O279" s="228">
        <v>479723</v>
      </c>
      <c r="P279" s="229">
        <v>0.17257283926476341</v>
      </c>
      <c r="Q279" s="228">
        <v>902278</v>
      </c>
      <c r="R279" s="229">
        <v>8.708585693683224E-2</v>
      </c>
    </row>
    <row r="280" spans="2:18" ht="15" hidden="1" customHeight="1" outlineLevel="1">
      <c r="B280" s="63" t="s">
        <v>90</v>
      </c>
      <c r="C280" s="195">
        <v>42</v>
      </c>
      <c r="D280" s="220">
        <v>0.82608695652173902</v>
      </c>
      <c r="E280" s="202">
        <v>1006</v>
      </c>
      <c r="F280" s="221">
        <v>-0.20158730158730154</v>
      </c>
      <c r="G280" s="195">
        <v>8937</v>
      </c>
      <c r="H280" s="220">
        <v>-0.14934323243860648</v>
      </c>
      <c r="I280" s="202">
        <v>20538</v>
      </c>
      <c r="J280" s="221">
        <v>8.4428956122287291E-2</v>
      </c>
      <c r="K280" s="195">
        <v>295</v>
      </c>
      <c r="L280" s="220">
        <v>-0.31554524361948955</v>
      </c>
      <c r="M280" s="202">
        <v>30818</v>
      </c>
      <c r="N280" s="221">
        <v>-1.0943868545203683E-2</v>
      </c>
      <c r="O280" s="195">
        <v>26661</v>
      </c>
      <c r="P280" s="220">
        <v>-0.15383394693411201</v>
      </c>
      <c r="Q280" s="202">
        <v>57479</v>
      </c>
      <c r="R280" s="221">
        <v>-8.2786793687267601E-2</v>
      </c>
    </row>
    <row r="281" spans="2:18" ht="15" hidden="1" customHeight="1" outlineLevel="1">
      <c r="B281" s="63" t="s">
        <v>89</v>
      </c>
      <c r="C281" s="195">
        <v>43</v>
      </c>
      <c r="D281" s="220">
        <v>0.26470588235294112</v>
      </c>
      <c r="E281" s="202">
        <v>710</v>
      </c>
      <c r="F281" s="221">
        <v>-0.43695479777954005</v>
      </c>
      <c r="G281" s="195">
        <v>10181</v>
      </c>
      <c r="H281" s="220">
        <v>0.10566898349261522</v>
      </c>
      <c r="I281" s="202">
        <v>25576</v>
      </c>
      <c r="J281" s="221">
        <v>0.14485228290062668</v>
      </c>
      <c r="K281" s="195">
        <v>413</v>
      </c>
      <c r="L281" s="220">
        <v>-0.31622516556291391</v>
      </c>
      <c r="M281" s="202">
        <v>36923</v>
      </c>
      <c r="N281" s="221">
        <v>0.10392561365742825</v>
      </c>
      <c r="O281" s="195">
        <v>27267</v>
      </c>
      <c r="P281" s="220">
        <v>0.2944220270591027</v>
      </c>
      <c r="Q281" s="202">
        <v>64190</v>
      </c>
      <c r="R281" s="221">
        <v>0.17753889051951854</v>
      </c>
    </row>
    <row r="282" spans="2:18" ht="15" hidden="1" customHeight="1" outlineLevel="1">
      <c r="B282" s="63" t="s">
        <v>88</v>
      </c>
      <c r="C282" s="195">
        <v>27</v>
      </c>
      <c r="D282" s="220">
        <v>0.28571428571428581</v>
      </c>
      <c r="E282" s="202">
        <v>1911</v>
      </c>
      <c r="F282" s="221">
        <v>7.7226606538895126E-2</v>
      </c>
      <c r="G282" s="195">
        <v>11498</v>
      </c>
      <c r="H282" s="220">
        <v>-0.16030088366318562</v>
      </c>
      <c r="I282" s="202">
        <v>27370</v>
      </c>
      <c r="J282" s="221">
        <v>7.4597565763643514E-2</v>
      </c>
      <c r="K282" s="195">
        <v>339</v>
      </c>
      <c r="L282" s="220">
        <v>-0.26464208242950105</v>
      </c>
      <c r="M282" s="202">
        <v>41145</v>
      </c>
      <c r="N282" s="221">
        <v>-6.615321470822555E-3</v>
      </c>
      <c r="O282" s="195">
        <v>29865</v>
      </c>
      <c r="P282" s="220">
        <v>-7.7899221934049634E-2</v>
      </c>
      <c r="Q282" s="202">
        <v>71010</v>
      </c>
      <c r="R282" s="221">
        <v>-3.7896134512986568E-2</v>
      </c>
    </row>
    <row r="283" spans="2:18" ht="15" hidden="1" customHeight="1" outlineLevel="1">
      <c r="B283" s="63" t="s">
        <v>87</v>
      </c>
      <c r="C283" s="195">
        <v>71</v>
      </c>
      <c r="D283" s="220">
        <v>5.4545454545454541</v>
      </c>
      <c r="E283" s="202">
        <v>1593</v>
      </c>
      <c r="F283" s="221">
        <v>-0.23228915662650607</v>
      </c>
      <c r="G283" s="195">
        <v>13925</v>
      </c>
      <c r="H283" s="220">
        <v>-0.17535236290418099</v>
      </c>
      <c r="I283" s="202">
        <v>23838</v>
      </c>
      <c r="J283" s="221">
        <v>-3.987433542774288E-2</v>
      </c>
      <c r="K283" s="195">
        <v>524</v>
      </c>
      <c r="L283" s="220">
        <v>5.6451612903225756E-2</v>
      </c>
      <c r="M283" s="202">
        <v>39951</v>
      </c>
      <c r="N283" s="221">
        <v>-9.8090121004153819E-2</v>
      </c>
      <c r="O283" s="195">
        <v>43572</v>
      </c>
      <c r="P283" s="220">
        <v>-8.9575628408449792E-2</v>
      </c>
      <c r="Q283" s="202">
        <v>83523</v>
      </c>
      <c r="R283" s="221">
        <v>-9.366827627366936E-2</v>
      </c>
    </row>
    <row r="284" spans="2:18" ht="15" hidden="1" customHeight="1" outlineLevel="1">
      <c r="B284" s="63" t="s">
        <v>86</v>
      </c>
      <c r="C284" s="195">
        <v>20</v>
      </c>
      <c r="D284" s="220">
        <v>-0.57446808510638303</v>
      </c>
      <c r="E284" s="202">
        <v>2286</v>
      </c>
      <c r="F284" s="221">
        <v>-0.21090783569209526</v>
      </c>
      <c r="G284" s="195">
        <v>15128</v>
      </c>
      <c r="H284" s="220">
        <v>-0.13991699357553011</v>
      </c>
      <c r="I284" s="202">
        <v>20482</v>
      </c>
      <c r="J284" s="221">
        <v>-0.22721098702082709</v>
      </c>
      <c r="K284" s="195">
        <v>123</v>
      </c>
      <c r="L284" s="220">
        <v>-0.4508928571428571</v>
      </c>
      <c r="M284" s="202">
        <v>38039</v>
      </c>
      <c r="N284" s="221">
        <v>-0.19512917627642246</v>
      </c>
      <c r="O284" s="195">
        <v>52094</v>
      </c>
      <c r="P284" s="220">
        <v>0.11231156851859758</v>
      </c>
      <c r="Q284" s="202">
        <v>90133</v>
      </c>
      <c r="R284" s="221">
        <v>-4.2106381848132202E-2</v>
      </c>
    </row>
    <row r="285" spans="2:18" ht="15" hidden="1" customHeight="1" outlineLevel="1">
      <c r="B285" s="63" t="s">
        <v>85</v>
      </c>
      <c r="C285" s="195">
        <v>2</v>
      </c>
      <c r="D285" s="220">
        <v>-0.88235294117647056</v>
      </c>
      <c r="E285" s="202">
        <v>1387</v>
      </c>
      <c r="F285" s="221">
        <v>-0.42472003318125262</v>
      </c>
      <c r="G285" s="195">
        <v>12962</v>
      </c>
      <c r="H285" s="220">
        <v>-8.0056777856635897E-2</v>
      </c>
      <c r="I285" s="202">
        <v>22615</v>
      </c>
      <c r="J285" s="221">
        <v>-7.6222376536906222E-2</v>
      </c>
      <c r="K285" s="195">
        <v>130</v>
      </c>
      <c r="L285" s="220">
        <v>-0.49612403100775193</v>
      </c>
      <c r="M285" s="202">
        <v>37096</v>
      </c>
      <c r="N285" s="221">
        <v>-0.10085561238092933</v>
      </c>
      <c r="O285" s="195">
        <v>52149</v>
      </c>
      <c r="P285" s="220">
        <v>-8.2347571412270115E-3</v>
      </c>
      <c r="Q285" s="202">
        <v>89245</v>
      </c>
      <c r="R285" s="221">
        <v>-4.895619092275072E-2</v>
      </c>
    </row>
    <row r="286" spans="2:18" ht="15" hidden="1" customHeight="1" outlineLevel="1">
      <c r="B286" s="63" t="s">
        <v>84</v>
      </c>
      <c r="C286" s="195">
        <v>5</v>
      </c>
      <c r="D286" s="220">
        <v>-0.70588235294117641</v>
      </c>
      <c r="E286" s="202">
        <v>926</v>
      </c>
      <c r="F286" s="221">
        <v>-0.40219496449322145</v>
      </c>
      <c r="G286" s="195">
        <v>10664</v>
      </c>
      <c r="H286" s="220">
        <v>-0.27218127218127219</v>
      </c>
      <c r="I286" s="202">
        <v>19215</v>
      </c>
      <c r="J286" s="221">
        <v>-0.13340549316736572</v>
      </c>
      <c r="K286" s="195">
        <v>547</v>
      </c>
      <c r="L286" s="220">
        <v>0.45478723404255317</v>
      </c>
      <c r="M286" s="202">
        <v>31357</v>
      </c>
      <c r="N286" s="221">
        <v>-0.19114195062811157</v>
      </c>
      <c r="O286" s="195">
        <v>39297</v>
      </c>
      <c r="P286" s="220">
        <v>-7.1717100134646716E-2</v>
      </c>
      <c r="Q286" s="202">
        <v>70654</v>
      </c>
      <c r="R286" s="221">
        <v>-0.12880394574599263</v>
      </c>
    </row>
    <row r="287" spans="2:18" ht="15" hidden="1" customHeight="1" outlineLevel="1">
      <c r="B287" s="63" t="s">
        <v>83</v>
      </c>
      <c r="C287" s="195">
        <v>5</v>
      </c>
      <c r="D287" s="220">
        <v>-0.72222222222222221</v>
      </c>
      <c r="E287" s="202">
        <v>1140</v>
      </c>
      <c r="F287" s="221">
        <v>-0.45662535748331745</v>
      </c>
      <c r="G287" s="195">
        <v>9804</v>
      </c>
      <c r="H287" s="220">
        <v>-0.23876077335196833</v>
      </c>
      <c r="I287" s="202">
        <v>21776</v>
      </c>
      <c r="J287" s="221">
        <v>-0.13559860273102575</v>
      </c>
      <c r="K287" s="195">
        <v>585</v>
      </c>
      <c r="L287" s="220">
        <v>0.36682242990654212</v>
      </c>
      <c r="M287" s="202">
        <v>33310</v>
      </c>
      <c r="N287" s="221">
        <v>-0.1798596577619106</v>
      </c>
      <c r="O287" s="195">
        <v>31370</v>
      </c>
      <c r="P287" s="220">
        <v>-4.1698487857033784E-2</v>
      </c>
      <c r="Q287" s="202">
        <v>64680</v>
      </c>
      <c r="R287" s="221">
        <v>-0.11820040899795503</v>
      </c>
    </row>
    <row r="288" spans="2:18" ht="15" hidden="1" customHeight="1" outlineLevel="1">
      <c r="B288" s="63" t="s">
        <v>82</v>
      </c>
      <c r="C288" s="195">
        <v>23</v>
      </c>
      <c r="D288" s="220">
        <v>0.14999999999999991</v>
      </c>
      <c r="E288" s="202">
        <v>926</v>
      </c>
      <c r="F288" s="221">
        <v>-0.42052565707133915</v>
      </c>
      <c r="G288" s="195">
        <v>8678</v>
      </c>
      <c r="H288" s="220">
        <v>-0.36818347287950492</v>
      </c>
      <c r="I288" s="202">
        <v>20909</v>
      </c>
      <c r="J288" s="221">
        <v>-0.16680613668061361</v>
      </c>
      <c r="K288" s="195">
        <v>461</v>
      </c>
      <c r="L288" s="220">
        <v>-0.10485436893203881</v>
      </c>
      <c r="M288" s="202">
        <v>30997</v>
      </c>
      <c r="N288" s="221">
        <v>-0.2432927275834289</v>
      </c>
      <c r="O288" s="195">
        <v>28172</v>
      </c>
      <c r="P288" s="220">
        <v>0.18758957929348274</v>
      </c>
      <c r="Q288" s="202">
        <v>59169</v>
      </c>
      <c r="R288" s="221">
        <v>-8.5274793228723778E-2</v>
      </c>
    </row>
    <row r="289" spans="2:18" ht="15" hidden="1" customHeight="1" outlineLevel="1">
      <c r="B289" s="63" t="s">
        <v>81</v>
      </c>
      <c r="C289" s="195">
        <v>29</v>
      </c>
      <c r="D289" s="220">
        <v>2.2222222222222223</v>
      </c>
      <c r="E289" s="202">
        <v>1245</v>
      </c>
      <c r="F289" s="221">
        <v>-0.56438068579426171</v>
      </c>
      <c r="G289" s="195">
        <v>9548</v>
      </c>
      <c r="H289" s="220">
        <v>-0.20340397129984977</v>
      </c>
      <c r="I289" s="202">
        <v>22932</v>
      </c>
      <c r="J289" s="221">
        <v>-8.0476362324070738E-2</v>
      </c>
      <c r="K289" s="195">
        <v>480</v>
      </c>
      <c r="L289" s="220">
        <v>-0.45330296127562641</v>
      </c>
      <c r="M289" s="202">
        <v>34234</v>
      </c>
      <c r="N289" s="221">
        <v>-0.15824932382591594</v>
      </c>
      <c r="O289" s="195">
        <v>31857</v>
      </c>
      <c r="P289" s="220">
        <v>7.0493772523234632E-3</v>
      </c>
      <c r="Q289" s="202">
        <v>66091</v>
      </c>
      <c r="R289" s="221">
        <v>-8.5928855941579951E-2</v>
      </c>
    </row>
    <row r="290" spans="2:18" ht="15" hidden="1" customHeight="1" outlineLevel="1">
      <c r="B290" s="63" t="s">
        <v>80</v>
      </c>
      <c r="C290" s="195">
        <v>29</v>
      </c>
      <c r="D290" s="220">
        <v>2.2222222222222223</v>
      </c>
      <c r="E290" s="202">
        <v>961</v>
      </c>
      <c r="F290" s="221">
        <v>-0.57961504811898512</v>
      </c>
      <c r="G290" s="195">
        <v>9132</v>
      </c>
      <c r="H290" s="220">
        <v>-0.11836261826607453</v>
      </c>
      <c r="I290" s="202">
        <v>19793</v>
      </c>
      <c r="J290" s="221">
        <v>-0.20634347808653108</v>
      </c>
      <c r="K290" s="195">
        <v>386</v>
      </c>
      <c r="L290" s="220">
        <v>-0.58449946178686762</v>
      </c>
      <c r="M290" s="202">
        <v>30301</v>
      </c>
      <c r="N290" s="221">
        <v>-0.2133900989070896</v>
      </c>
      <c r="O290" s="195">
        <v>25744</v>
      </c>
      <c r="P290" s="220">
        <v>1.5903081962037824E-2</v>
      </c>
      <c r="Q290" s="202">
        <v>56045</v>
      </c>
      <c r="R290" s="221">
        <v>-0.12240455983213805</v>
      </c>
    </row>
    <row r="291" spans="2:18" ht="15" hidden="1" customHeight="1" outlineLevel="1">
      <c r="B291" s="63" t="s">
        <v>79</v>
      </c>
      <c r="C291" s="195">
        <v>53</v>
      </c>
      <c r="D291" s="220">
        <v>0.96296296296296302</v>
      </c>
      <c r="E291" s="202">
        <v>1655</v>
      </c>
      <c r="F291" s="221">
        <v>-0.46178861788617886</v>
      </c>
      <c r="G291" s="195">
        <v>10442</v>
      </c>
      <c r="H291" s="220">
        <v>-0.17487159225602533</v>
      </c>
      <c r="I291" s="202">
        <v>24164</v>
      </c>
      <c r="J291" s="221">
        <v>-0.10523587350959052</v>
      </c>
      <c r="K291" s="195">
        <v>392</v>
      </c>
      <c r="L291" s="220">
        <v>-0.17124735729386897</v>
      </c>
      <c r="M291" s="202">
        <v>36706</v>
      </c>
      <c r="N291" s="221">
        <v>-0.15103154778425387</v>
      </c>
      <c r="O291" s="195">
        <v>21072</v>
      </c>
      <c r="P291" s="220">
        <v>-9.7017483716146713E-2</v>
      </c>
      <c r="Q291" s="202">
        <v>57778</v>
      </c>
      <c r="R291" s="221">
        <v>-0.13209757856155746</v>
      </c>
    </row>
    <row r="292" spans="2:18" collapsed="1">
      <c r="B292" s="227">
        <v>1990</v>
      </c>
      <c r="C292" s="228">
        <v>349</v>
      </c>
      <c r="D292" s="229">
        <v>0.37944664031620556</v>
      </c>
      <c r="E292" s="228">
        <v>15746</v>
      </c>
      <c r="F292" s="229">
        <v>-0.37371728581656194</v>
      </c>
      <c r="G292" s="228">
        <v>130899</v>
      </c>
      <c r="H292" s="229">
        <v>-0.17276616720488891</v>
      </c>
      <c r="I292" s="228">
        <v>269208</v>
      </c>
      <c r="J292" s="229">
        <v>-7.7757908367762196E-2</v>
      </c>
      <c r="K292" s="228">
        <v>4675</v>
      </c>
      <c r="L292" s="229">
        <v>-0.23019924254898727</v>
      </c>
      <c r="M292" s="228">
        <v>420877</v>
      </c>
      <c r="N292" s="229">
        <v>-0.12610592366038154</v>
      </c>
      <c r="O292" s="228">
        <v>409120</v>
      </c>
      <c r="P292" s="229">
        <v>-5.3897412583842064E-3</v>
      </c>
      <c r="Q292" s="228">
        <v>829997</v>
      </c>
      <c r="R292" s="229">
        <v>-7.0497946129001954E-2</v>
      </c>
    </row>
    <row r="293" spans="2:18" ht="15" hidden="1" customHeight="1" outlineLevel="1">
      <c r="B293" s="63" t="s">
        <v>90</v>
      </c>
      <c r="C293" s="195">
        <v>23</v>
      </c>
      <c r="D293" s="220">
        <v>-4.166666666666663E-2</v>
      </c>
      <c r="E293" s="202">
        <v>1260</v>
      </c>
      <c r="F293" s="221">
        <v>-0.57273652085452698</v>
      </c>
      <c r="G293" s="195">
        <v>10506</v>
      </c>
      <c r="H293" s="220">
        <v>-0.27927557110516565</v>
      </c>
      <c r="I293" s="202">
        <v>18939</v>
      </c>
      <c r="J293" s="221">
        <v>-0.25381190654426544</v>
      </c>
      <c r="K293" s="195">
        <v>431</v>
      </c>
      <c r="L293" s="220">
        <v>0.22096317280453248</v>
      </c>
      <c r="M293" s="202">
        <v>31159</v>
      </c>
      <c r="N293" s="221">
        <v>-0.28012660567415215</v>
      </c>
      <c r="O293" s="195">
        <v>31508</v>
      </c>
      <c r="P293" s="220">
        <v>0.25340122523669351</v>
      </c>
      <c r="Q293" s="202">
        <v>62667</v>
      </c>
      <c r="R293" s="221">
        <v>-8.4110373856361997E-2</v>
      </c>
    </row>
    <row r="294" spans="2:18" ht="15" hidden="1" customHeight="1" outlineLevel="1">
      <c r="B294" s="63" t="s">
        <v>89</v>
      </c>
      <c r="C294" s="195">
        <v>34</v>
      </c>
      <c r="D294" s="220">
        <v>1.2666666666666666</v>
      </c>
      <c r="E294" s="202">
        <v>1261</v>
      </c>
      <c r="F294" s="221">
        <v>-0.60959752321981431</v>
      </c>
      <c r="G294" s="195">
        <v>9208</v>
      </c>
      <c r="H294" s="220">
        <v>-0.37339231030962916</v>
      </c>
      <c r="I294" s="202">
        <v>22340</v>
      </c>
      <c r="J294" s="221">
        <v>-0.11556276970584745</v>
      </c>
      <c r="K294" s="195">
        <v>604</v>
      </c>
      <c r="L294" s="220">
        <v>1.3422818791946289E-2</v>
      </c>
      <c r="M294" s="202">
        <v>33447</v>
      </c>
      <c r="N294" s="221">
        <v>-0.23628268067130953</v>
      </c>
      <c r="O294" s="195">
        <v>21065</v>
      </c>
      <c r="P294" s="220">
        <v>-8.9277993947254664E-2</v>
      </c>
      <c r="Q294" s="202">
        <v>54512</v>
      </c>
      <c r="R294" s="221">
        <v>-0.18547627941725808</v>
      </c>
    </row>
    <row r="295" spans="2:18" ht="15" hidden="1" customHeight="1" outlineLevel="1">
      <c r="B295" s="63" t="s">
        <v>88</v>
      </c>
      <c r="C295" s="195">
        <v>21</v>
      </c>
      <c r="D295" s="220">
        <v>2.5</v>
      </c>
      <c r="E295" s="202">
        <v>1774</v>
      </c>
      <c r="F295" s="221">
        <v>-0.46822541966426856</v>
      </c>
      <c r="G295" s="195">
        <v>13693</v>
      </c>
      <c r="H295" s="220">
        <v>-7.1786876355748319E-2</v>
      </c>
      <c r="I295" s="202">
        <v>25470</v>
      </c>
      <c r="J295" s="221">
        <v>-0.10844301316157934</v>
      </c>
      <c r="K295" s="195">
        <v>461</v>
      </c>
      <c r="L295" s="220">
        <v>-0.29832572298325721</v>
      </c>
      <c r="M295" s="202">
        <v>41419</v>
      </c>
      <c r="N295" s="221">
        <v>-0.12468564424438389</v>
      </c>
      <c r="O295" s="195">
        <v>32388</v>
      </c>
      <c r="P295" s="220">
        <v>4.6867929407201414E-2</v>
      </c>
      <c r="Q295" s="202">
        <v>73807</v>
      </c>
      <c r="R295" s="221">
        <v>-5.6863922716178794E-2</v>
      </c>
    </row>
    <row r="296" spans="2:18" ht="15" hidden="1" customHeight="1" outlineLevel="1">
      <c r="B296" s="63" t="s">
        <v>87</v>
      </c>
      <c r="C296" s="195">
        <v>11</v>
      </c>
      <c r="D296" s="220">
        <v>-0.2142857142857143</v>
      </c>
      <c r="E296" s="202">
        <v>2075</v>
      </c>
      <c r="F296" s="221">
        <v>-0.44369973190348522</v>
      </c>
      <c r="G296" s="195">
        <v>16886</v>
      </c>
      <c r="H296" s="220">
        <v>-7.5702008867480464E-2</v>
      </c>
      <c r="I296" s="202">
        <v>24828</v>
      </c>
      <c r="J296" s="221">
        <v>-0.1449235431877669</v>
      </c>
      <c r="K296" s="195">
        <v>496</v>
      </c>
      <c r="L296" s="220">
        <v>-9.4890510948905105E-2</v>
      </c>
      <c r="M296" s="202">
        <v>44296</v>
      </c>
      <c r="N296" s="221">
        <v>-0.14150047483380812</v>
      </c>
      <c r="O296" s="195">
        <v>47859</v>
      </c>
      <c r="P296" s="220">
        <v>0.23513471663053576</v>
      </c>
      <c r="Q296" s="202">
        <v>92155</v>
      </c>
      <c r="R296" s="221">
        <v>2.0034312911616503E-2</v>
      </c>
    </row>
    <row r="297" spans="2:18" ht="15" hidden="1" customHeight="1" outlineLevel="1">
      <c r="B297" s="63" t="s">
        <v>86</v>
      </c>
      <c r="C297" s="195">
        <v>47</v>
      </c>
      <c r="D297" s="220" t="s">
        <v>143</v>
      </c>
      <c r="E297" s="202">
        <v>2897</v>
      </c>
      <c r="F297" s="221">
        <v>-0.24340558892661268</v>
      </c>
      <c r="G297" s="195">
        <v>17589</v>
      </c>
      <c r="H297" s="220">
        <v>0.10754990239909334</v>
      </c>
      <c r="I297" s="202">
        <v>26504</v>
      </c>
      <c r="J297" s="221">
        <v>-6.5740773379392992E-2</v>
      </c>
      <c r="K297" s="195">
        <v>224</v>
      </c>
      <c r="L297" s="220">
        <v>-0.40897097625329815</v>
      </c>
      <c r="M297" s="202">
        <v>47261</v>
      </c>
      <c r="N297" s="221">
        <v>-2.4701803623756624E-2</v>
      </c>
      <c r="O297" s="195">
        <v>46834</v>
      </c>
      <c r="P297" s="220">
        <v>0.31092201757823434</v>
      </c>
      <c r="Q297" s="202">
        <v>94095</v>
      </c>
      <c r="R297" s="221">
        <v>0.11773021001615502</v>
      </c>
    </row>
    <row r="298" spans="2:18" ht="15" hidden="1" customHeight="1" outlineLevel="1">
      <c r="B298" s="63" t="s">
        <v>85</v>
      </c>
      <c r="C298" s="195">
        <v>17</v>
      </c>
      <c r="D298" s="220">
        <v>-0.34615384615384615</v>
      </c>
      <c r="E298" s="202">
        <v>2411</v>
      </c>
      <c r="F298" s="221">
        <v>-0.47655232305688233</v>
      </c>
      <c r="G298" s="195">
        <v>14090</v>
      </c>
      <c r="H298" s="220">
        <v>-8.9616850810880666E-2</v>
      </c>
      <c r="I298" s="202">
        <v>24481</v>
      </c>
      <c r="J298" s="221">
        <v>-5.5188915904442082E-2</v>
      </c>
      <c r="K298" s="195">
        <v>258</v>
      </c>
      <c r="L298" s="220">
        <v>-0.13131313131313127</v>
      </c>
      <c r="M298" s="202">
        <v>41257</v>
      </c>
      <c r="N298" s="221">
        <v>-0.10924714467690044</v>
      </c>
      <c r="O298" s="195">
        <v>52582</v>
      </c>
      <c r="P298" s="220">
        <v>0.27502424830261885</v>
      </c>
      <c r="Q298" s="202">
        <v>93839</v>
      </c>
      <c r="R298" s="221">
        <v>7.1747547312036808E-2</v>
      </c>
    </row>
    <row r="299" spans="2:18" ht="15" hidden="1" customHeight="1" outlineLevel="1">
      <c r="B299" s="63" t="s">
        <v>84</v>
      </c>
      <c r="C299" s="195">
        <v>17</v>
      </c>
      <c r="D299" s="220">
        <v>4.666666666666667</v>
      </c>
      <c r="E299" s="202">
        <v>1549</v>
      </c>
      <c r="F299" s="221">
        <v>-0.54158034921574427</v>
      </c>
      <c r="G299" s="195">
        <v>14652</v>
      </c>
      <c r="H299" s="220">
        <v>9.2299214767874727E-3</v>
      </c>
      <c r="I299" s="202">
        <v>22173</v>
      </c>
      <c r="J299" s="221">
        <v>-0.21143040045522443</v>
      </c>
      <c r="K299" s="195">
        <v>376</v>
      </c>
      <c r="L299" s="220">
        <v>-5.5276381909547756E-2</v>
      </c>
      <c r="M299" s="202">
        <v>38767</v>
      </c>
      <c r="N299" s="221">
        <v>-0.16479231299551877</v>
      </c>
      <c r="O299" s="195">
        <v>42333</v>
      </c>
      <c r="P299" s="220">
        <v>0.52578843034781042</v>
      </c>
      <c r="Q299" s="202">
        <v>81100</v>
      </c>
      <c r="R299" s="221">
        <v>9.3566699478162318E-2</v>
      </c>
    </row>
    <row r="300" spans="2:18" ht="15" hidden="1" customHeight="1" outlineLevel="1">
      <c r="B300" s="63" t="s">
        <v>83</v>
      </c>
      <c r="C300" s="195">
        <v>18</v>
      </c>
      <c r="D300" s="220">
        <v>0.63636363636363646</v>
      </c>
      <c r="E300" s="202">
        <v>2098</v>
      </c>
      <c r="F300" s="221">
        <v>-0.33205985354982492</v>
      </c>
      <c r="G300" s="195">
        <v>12879</v>
      </c>
      <c r="H300" s="220">
        <v>-8.4687042882438668E-3</v>
      </c>
      <c r="I300" s="202">
        <v>25192</v>
      </c>
      <c r="J300" s="221">
        <v>-0.12649098474341192</v>
      </c>
      <c r="K300" s="195">
        <v>428</v>
      </c>
      <c r="L300" s="220">
        <v>-0.20887245841035118</v>
      </c>
      <c r="M300" s="202">
        <v>40615</v>
      </c>
      <c r="N300" s="221">
        <v>-0.10779403365405738</v>
      </c>
      <c r="O300" s="195">
        <v>32735</v>
      </c>
      <c r="P300" s="220">
        <v>0.42897677667190504</v>
      </c>
      <c r="Q300" s="202">
        <v>73350</v>
      </c>
      <c r="R300" s="221">
        <v>7.189829022358607E-2</v>
      </c>
    </row>
    <row r="301" spans="2:18" ht="15" hidden="1" customHeight="1" outlineLevel="1">
      <c r="B301" s="63" t="s">
        <v>82</v>
      </c>
      <c r="C301" s="195">
        <v>20</v>
      </c>
      <c r="D301" s="220">
        <v>-0.16666666666666663</v>
      </c>
      <c r="E301" s="202">
        <v>1598</v>
      </c>
      <c r="F301" s="221">
        <v>-0.3347210657785179</v>
      </c>
      <c r="G301" s="195">
        <v>13735</v>
      </c>
      <c r="H301" s="220">
        <v>0.24716244438391</v>
      </c>
      <c r="I301" s="202">
        <v>25095</v>
      </c>
      <c r="J301" s="221">
        <v>0.12196539544865193</v>
      </c>
      <c r="K301" s="195">
        <v>515</v>
      </c>
      <c r="L301" s="220">
        <v>-0.24041297935103245</v>
      </c>
      <c r="M301" s="202">
        <v>40963</v>
      </c>
      <c r="N301" s="221">
        <v>0.12276614406315089</v>
      </c>
      <c r="O301" s="195">
        <v>23722</v>
      </c>
      <c r="P301" s="220">
        <v>0.1196488412705905</v>
      </c>
      <c r="Q301" s="202">
        <v>64685</v>
      </c>
      <c r="R301" s="221">
        <v>0.12162091865929159</v>
      </c>
    </row>
    <row r="302" spans="2:18" ht="15" hidden="1" customHeight="1" outlineLevel="1">
      <c r="B302" s="63" t="s">
        <v>81</v>
      </c>
      <c r="C302" s="195">
        <v>9</v>
      </c>
      <c r="D302" s="220">
        <v>-0.47058823529411764</v>
      </c>
      <c r="E302" s="202">
        <v>2858</v>
      </c>
      <c r="F302" s="221">
        <v>0.50026246719160095</v>
      </c>
      <c r="G302" s="195">
        <v>11986</v>
      </c>
      <c r="H302" s="220">
        <v>-3.1356069177307266E-2</v>
      </c>
      <c r="I302" s="202">
        <v>24939</v>
      </c>
      <c r="J302" s="221">
        <v>-6.3429472735466397E-2</v>
      </c>
      <c r="K302" s="195">
        <v>878</v>
      </c>
      <c r="L302" s="220">
        <v>0.14025974025974031</v>
      </c>
      <c r="M302" s="202">
        <v>40670</v>
      </c>
      <c r="N302" s="221">
        <v>-2.4559888713004296E-2</v>
      </c>
      <c r="O302" s="195">
        <v>31634</v>
      </c>
      <c r="P302" s="220">
        <v>0.48760874676698807</v>
      </c>
      <c r="Q302" s="202">
        <v>72304</v>
      </c>
      <c r="R302" s="221">
        <v>0.14842993058974896</v>
      </c>
    </row>
    <row r="303" spans="2:18" ht="15" hidden="1" customHeight="1" outlineLevel="1">
      <c r="B303" s="63" t="s">
        <v>80</v>
      </c>
      <c r="C303" s="195">
        <v>9</v>
      </c>
      <c r="D303" s="220">
        <v>-0.71875</v>
      </c>
      <c r="E303" s="202">
        <v>2286</v>
      </c>
      <c r="F303" s="221">
        <v>0.12666338097585017</v>
      </c>
      <c r="G303" s="195">
        <v>10358</v>
      </c>
      <c r="H303" s="220">
        <v>-5.1465201465201504E-2</v>
      </c>
      <c r="I303" s="202">
        <v>24939</v>
      </c>
      <c r="J303" s="221">
        <v>-2.5820312500000053E-2</v>
      </c>
      <c r="K303" s="195">
        <v>929</v>
      </c>
      <c r="L303" s="220">
        <v>0.27609890109890101</v>
      </c>
      <c r="M303" s="202">
        <v>38521</v>
      </c>
      <c r="N303" s="221">
        <v>-2.0046299829555525E-2</v>
      </c>
      <c r="O303" s="195">
        <v>25341</v>
      </c>
      <c r="P303" s="220">
        <v>0.25531282508545106</v>
      </c>
      <c r="Q303" s="202">
        <v>63862</v>
      </c>
      <c r="R303" s="221">
        <v>7.3383084577114399E-2</v>
      </c>
    </row>
    <row r="304" spans="2:18" ht="15" hidden="1" customHeight="1" outlineLevel="1">
      <c r="B304" s="63" t="s">
        <v>79</v>
      </c>
      <c r="C304" s="195">
        <v>27</v>
      </c>
      <c r="D304" s="220">
        <v>1.7000000000000002</v>
      </c>
      <c r="E304" s="202">
        <v>3075</v>
      </c>
      <c r="F304" s="221">
        <v>6.7708333333333259E-2</v>
      </c>
      <c r="G304" s="195">
        <v>12655</v>
      </c>
      <c r="H304" s="220">
        <v>2.262626262626255E-2</v>
      </c>
      <c r="I304" s="202">
        <v>27006</v>
      </c>
      <c r="J304" s="221">
        <v>6.4097786390400202E-3</v>
      </c>
      <c r="K304" s="195">
        <v>473</v>
      </c>
      <c r="L304" s="220">
        <v>-0.3252496433666191</v>
      </c>
      <c r="M304" s="202">
        <v>43236</v>
      </c>
      <c r="N304" s="221">
        <v>1.0186915887850478E-2</v>
      </c>
      <c r="O304" s="195">
        <v>23336</v>
      </c>
      <c r="P304" s="220">
        <v>5.3496456141934878E-2</v>
      </c>
      <c r="Q304" s="202">
        <v>66572</v>
      </c>
      <c r="R304" s="221">
        <v>2.4957275484596142E-2</v>
      </c>
    </row>
    <row r="305" spans="2:18" collapsed="1">
      <c r="B305" s="227">
        <v>1989</v>
      </c>
      <c r="C305" s="228">
        <v>253</v>
      </c>
      <c r="D305" s="229">
        <v>0.39010989010989006</v>
      </c>
      <c r="E305" s="228">
        <v>25142</v>
      </c>
      <c r="F305" s="229">
        <v>-0.328041479580928</v>
      </c>
      <c r="G305" s="228">
        <v>158237</v>
      </c>
      <c r="H305" s="229">
        <v>-5.7215204957101973E-2</v>
      </c>
      <c r="I305" s="228">
        <v>291906</v>
      </c>
      <c r="J305" s="229">
        <v>-9.0383315000109099E-2</v>
      </c>
      <c r="K305" s="228">
        <v>6073</v>
      </c>
      <c r="L305" s="229">
        <v>-8.6217273547998796E-2</v>
      </c>
      <c r="M305" s="228">
        <v>481611</v>
      </c>
      <c r="N305" s="229">
        <v>-9.6406157656263147E-2</v>
      </c>
      <c r="O305" s="228">
        <v>411337</v>
      </c>
      <c r="P305" s="229">
        <v>0.24510614082085458</v>
      </c>
      <c r="Q305" s="228">
        <v>892948</v>
      </c>
      <c r="R305" s="229">
        <v>3.4273152041215837E-2</v>
      </c>
    </row>
    <row r="306" spans="2:18" ht="15" hidden="1" customHeight="1" outlineLevel="1">
      <c r="B306" s="63" t="s">
        <v>90</v>
      </c>
      <c r="C306" s="195">
        <v>24</v>
      </c>
      <c r="D306" s="220">
        <v>1.1818181818181817</v>
      </c>
      <c r="E306" s="202">
        <v>2949</v>
      </c>
      <c r="F306" s="221">
        <v>0.37868162692847118</v>
      </c>
      <c r="G306" s="195">
        <v>14577</v>
      </c>
      <c r="H306" s="220">
        <v>0.11359816653934307</v>
      </c>
      <c r="I306" s="202">
        <v>25381</v>
      </c>
      <c r="J306" s="221">
        <v>0.12914850075629514</v>
      </c>
      <c r="K306" s="195">
        <v>353</v>
      </c>
      <c r="L306" s="220">
        <v>-0.60067873303167418</v>
      </c>
      <c r="M306" s="202">
        <v>43284</v>
      </c>
      <c r="N306" s="221">
        <v>0.12128905238070575</v>
      </c>
      <c r="O306" s="195">
        <v>25138</v>
      </c>
      <c r="P306" s="220">
        <v>0.25226661352993918</v>
      </c>
      <c r="Q306" s="202">
        <v>68422</v>
      </c>
      <c r="R306" s="221">
        <v>0.16609857522666838</v>
      </c>
    </row>
    <row r="307" spans="2:18" ht="15" hidden="1" customHeight="1" outlineLevel="1">
      <c r="B307" s="63" t="s">
        <v>89</v>
      </c>
      <c r="C307" s="195">
        <v>15</v>
      </c>
      <c r="D307" s="220">
        <v>7.1428571428571397E-2</v>
      </c>
      <c r="E307" s="202">
        <v>3230</v>
      </c>
      <c r="F307" s="221">
        <v>0.5958498023715415</v>
      </c>
      <c r="G307" s="195">
        <v>14695</v>
      </c>
      <c r="H307" s="220">
        <v>0.14795719084446524</v>
      </c>
      <c r="I307" s="202">
        <v>25259</v>
      </c>
      <c r="J307" s="221">
        <v>-2.1348314606741581E-2</v>
      </c>
      <c r="K307" s="195">
        <v>596</v>
      </c>
      <c r="L307" s="220">
        <v>0.34841628959276028</v>
      </c>
      <c r="M307" s="202">
        <v>43795</v>
      </c>
      <c r="N307" s="221">
        <v>6.5805164147866968E-2</v>
      </c>
      <c r="O307" s="195">
        <v>23130</v>
      </c>
      <c r="P307" s="220">
        <v>0.65509838998211101</v>
      </c>
      <c r="Q307" s="202">
        <v>66925</v>
      </c>
      <c r="R307" s="221">
        <v>0.21535975011804021</v>
      </c>
    </row>
    <row r="308" spans="2:18" ht="15" hidden="1" customHeight="1" outlineLevel="1">
      <c r="B308" s="63" t="s">
        <v>88</v>
      </c>
      <c r="C308" s="195">
        <v>6</v>
      </c>
      <c r="D308" s="220">
        <v>-0.75</v>
      </c>
      <c r="E308" s="202">
        <v>3336</v>
      </c>
      <c r="F308" s="221">
        <v>0.31183641368462456</v>
      </c>
      <c r="G308" s="195">
        <v>14752</v>
      </c>
      <c r="H308" s="220">
        <v>0.35650574712643679</v>
      </c>
      <c r="I308" s="202">
        <v>28568</v>
      </c>
      <c r="J308" s="221">
        <v>-0.10115470534562498</v>
      </c>
      <c r="K308" s="195">
        <v>657</v>
      </c>
      <c r="L308" s="220">
        <v>0.17112299465240643</v>
      </c>
      <c r="M308" s="202">
        <v>47319</v>
      </c>
      <c r="N308" s="221">
        <v>3.3481850347267805E-2</v>
      </c>
      <c r="O308" s="195">
        <v>30938</v>
      </c>
      <c r="P308" s="220">
        <v>0.28448061114340284</v>
      </c>
      <c r="Q308" s="202">
        <v>78257</v>
      </c>
      <c r="R308" s="221">
        <v>0.12000515227845199</v>
      </c>
    </row>
    <row r="309" spans="2:18" ht="15" hidden="1" customHeight="1" outlineLevel="1">
      <c r="B309" s="63" t="s">
        <v>87</v>
      </c>
      <c r="C309" s="195">
        <v>14</v>
      </c>
      <c r="D309" s="220">
        <v>0.27272727272727271</v>
      </c>
      <c r="E309" s="202">
        <v>3730</v>
      </c>
      <c r="F309" s="221">
        <v>0.52307064107799106</v>
      </c>
      <c r="G309" s="195">
        <v>18269</v>
      </c>
      <c r="H309" s="220">
        <v>0.19491137419059457</v>
      </c>
      <c r="I309" s="202">
        <v>29036</v>
      </c>
      <c r="J309" s="221">
        <v>-1.6595542911332362E-2</v>
      </c>
      <c r="K309" s="195">
        <v>548</v>
      </c>
      <c r="L309" s="220">
        <v>-0.13153724247226628</v>
      </c>
      <c r="M309" s="202">
        <v>51597</v>
      </c>
      <c r="N309" s="221">
        <v>7.704671648645256E-2</v>
      </c>
      <c r="O309" s="195">
        <v>38748</v>
      </c>
      <c r="P309" s="220">
        <v>0.33296639031270425</v>
      </c>
      <c r="Q309" s="202">
        <v>90345</v>
      </c>
      <c r="R309" s="221">
        <v>0.17369275738876255</v>
      </c>
    </row>
    <row r="310" spans="2:18" ht="15" hidden="1" customHeight="1" outlineLevel="1">
      <c r="B310" s="63" t="s">
        <v>86</v>
      </c>
      <c r="C310" s="195">
        <v>0</v>
      </c>
      <c r="D310" s="220">
        <v>-1</v>
      </c>
      <c r="E310" s="202">
        <v>3829</v>
      </c>
      <c r="F310" s="221">
        <v>0.46761211192027607</v>
      </c>
      <c r="G310" s="195">
        <v>15881</v>
      </c>
      <c r="H310" s="220">
        <v>0.19603856002409992</v>
      </c>
      <c r="I310" s="202">
        <v>28369</v>
      </c>
      <c r="J310" s="221">
        <v>4.037699867977107E-2</v>
      </c>
      <c r="K310" s="195">
        <v>379</v>
      </c>
      <c r="L310" s="220">
        <v>-1.558441558441559E-2</v>
      </c>
      <c r="M310" s="202">
        <v>48458</v>
      </c>
      <c r="N310" s="221">
        <v>0.11154948962036926</v>
      </c>
      <c r="O310" s="195">
        <v>35726</v>
      </c>
      <c r="P310" s="220">
        <v>0.31737895940115779</v>
      </c>
      <c r="Q310" s="202">
        <v>84184</v>
      </c>
      <c r="R310" s="221">
        <v>0.19048561812370957</v>
      </c>
    </row>
    <row r="311" spans="2:18" ht="15" hidden="1" customHeight="1" outlineLevel="1">
      <c r="B311" s="63" t="s">
        <v>85</v>
      </c>
      <c r="C311" s="195">
        <v>26</v>
      </c>
      <c r="D311" s="220">
        <v>-0.44680851063829785</v>
      </c>
      <c r="E311" s="202">
        <v>4606</v>
      </c>
      <c r="F311" s="221">
        <v>0.39491217443973348</v>
      </c>
      <c r="G311" s="195">
        <v>15477</v>
      </c>
      <c r="H311" s="220">
        <v>-0.44554703732893886</v>
      </c>
      <c r="I311" s="202">
        <v>25911</v>
      </c>
      <c r="J311" s="221">
        <v>-2.9245391926732145E-3</v>
      </c>
      <c r="K311" s="195">
        <v>297</v>
      </c>
      <c r="L311" s="220">
        <v>0.448780487804878</v>
      </c>
      <c r="M311" s="202">
        <v>46317</v>
      </c>
      <c r="N311" s="221">
        <v>-0.19385606126533805</v>
      </c>
      <c r="O311" s="195">
        <v>41240</v>
      </c>
      <c r="P311" s="220">
        <v>7.6256589592358592E-2</v>
      </c>
      <c r="Q311" s="202">
        <v>87557</v>
      </c>
      <c r="R311" s="221">
        <v>-8.5786181909306425E-2</v>
      </c>
    </row>
    <row r="312" spans="2:18" ht="15" hidden="1" customHeight="1" outlineLevel="1">
      <c r="B312" s="63" t="s">
        <v>84</v>
      </c>
      <c r="C312" s="195">
        <v>3</v>
      </c>
      <c r="D312" s="220">
        <v>-0.95081967213114749</v>
      </c>
      <c r="E312" s="202">
        <v>3379</v>
      </c>
      <c r="F312" s="221">
        <v>0.27077848815344119</v>
      </c>
      <c r="G312" s="195">
        <v>14518</v>
      </c>
      <c r="H312" s="220">
        <v>0.19686727122835945</v>
      </c>
      <c r="I312" s="202">
        <v>28118</v>
      </c>
      <c r="J312" s="221">
        <v>-1.4648163723016583E-2</v>
      </c>
      <c r="K312" s="195">
        <v>398</v>
      </c>
      <c r="L312" s="220">
        <v>-0.31849315068493156</v>
      </c>
      <c r="M312" s="202">
        <v>46416</v>
      </c>
      <c r="N312" s="221">
        <v>5.5628837843984424E-2</v>
      </c>
      <c r="O312" s="195">
        <v>27745</v>
      </c>
      <c r="P312" s="220">
        <v>0.10274244833068358</v>
      </c>
      <c r="Q312" s="202">
        <v>74161</v>
      </c>
      <c r="R312" s="221">
        <v>7.2775929408360973E-2</v>
      </c>
    </row>
    <row r="313" spans="2:18" ht="15" hidden="1" customHeight="1" outlineLevel="1">
      <c r="B313" s="63" t="s">
        <v>83</v>
      </c>
      <c r="C313" s="195">
        <v>11</v>
      </c>
      <c r="D313" s="220">
        <v>-0.81034482758620685</v>
      </c>
      <c r="E313" s="202">
        <v>3141</v>
      </c>
      <c r="F313" s="221">
        <v>5.7575757575757613E-2</v>
      </c>
      <c r="G313" s="195">
        <v>12989</v>
      </c>
      <c r="H313" s="220">
        <v>0.10629418277829816</v>
      </c>
      <c r="I313" s="202">
        <v>28840</v>
      </c>
      <c r="J313" s="221">
        <v>-0.15084062067544091</v>
      </c>
      <c r="K313" s="195">
        <v>541</v>
      </c>
      <c r="L313" s="220">
        <v>-0.14803149606299215</v>
      </c>
      <c r="M313" s="202">
        <v>45522</v>
      </c>
      <c r="N313" s="221">
        <v>-7.7886037231348904E-2</v>
      </c>
      <c r="O313" s="195">
        <v>22908</v>
      </c>
      <c r="P313" s="220">
        <v>-8.2762762762762732E-2</v>
      </c>
      <c r="Q313" s="202">
        <v>68430</v>
      </c>
      <c r="R313" s="221">
        <v>-7.952436038847488E-2</v>
      </c>
    </row>
    <row r="314" spans="2:18" ht="15" hidden="1" customHeight="1" outlineLevel="1">
      <c r="B314" s="63" t="s">
        <v>82</v>
      </c>
      <c r="C314" s="195">
        <v>24</v>
      </c>
      <c r="D314" s="220">
        <v>-0.25</v>
      </c>
      <c r="E314" s="202">
        <v>2402</v>
      </c>
      <c r="F314" s="221">
        <v>0.51641414141414144</v>
      </c>
      <c r="G314" s="195">
        <v>11013</v>
      </c>
      <c r="H314" s="220">
        <v>5.996150144369583E-2</v>
      </c>
      <c r="I314" s="202">
        <v>22367</v>
      </c>
      <c r="J314" s="221">
        <v>-6.0328530017224713E-2</v>
      </c>
      <c r="K314" s="195">
        <v>678</v>
      </c>
      <c r="L314" s="220">
        <v>0.10423452768729646</v>
      </c>
      <c r="M314" s="202">
        <v>36484</v>
      </c>
      <c r="N314" s="221">
        <v>1.6747659445954799E-3</v>
      </c>
      <c r="O314" s="195">
        <v>21187</v>
      </c>
      <c r="P314" s="220">
        <v>0.27195773548658231</v>
      </c>
      <c r="Q314" s="202">
        <v>57671</v>
      </c>
      <c r="R314" s="221">
        <v>8.6492087415222407E-2</v>
      </c>
    </row>
    <row r="315" spans="2:18" ht="15" hidden="1" customHeight="1" outlineLevel="1">
      <c r="B315" s="63" t="s">
        <v>81</v>
      </c>
      <c r="C315" s="195">
        <v>17</v>
      </c>
      <c r="D315" s="220">
        <v>-0.7068965517241379</v>
      </c>
      <c r="E315" s="202">
        <v>1905</v>
      </c>
      <c r="F315" s="221">
        <v>-0.17532467532467533</v>
      </c>
      <c r="G315" s="195">
        <v>12374</v>
      </c>
      <c r="H315" s="220">
        <v>0.11688780575864244</v>
      </c>
      <c r="I315" s="202">
        <v>26628</v>
      </c>
      <c r="J315" s="221">
        <v>0.13833789329685353</v>
      </c>
      <c r="K315" s="195">
        <v>770</v>
      </c>
      <c r="L315" s="220">
        <v>2.2576361221779528E-2</v>
      </c>
      <c r="M315" s="202">
        <v>41694</v>
      </c>
      <c r="N315" s="221">
        <v>0.10911896148116629</v>
      </c>
      <c r="O315" s="195">
        <v>21265</v>
      </c>
      <c r="P315" s="220">
        <v>0.48157179683689821</v>
      </c>
      <c r="Q315" s="202">
        <v>62959</v>
      </c>
      <c r="R315" s="221">
        <v>0.21203195687746645</v>
      </c>
    </row>
    <row r="316" spans="2:18" ht="15" hidden="1" customHeight="1" outlineLevel="1">
      <c r="B316" s="63" t="s">
        <v>80</v>
      </c>
      <c r="C316" s="195">
        <v>32</v>
      </c>
      <c r="D316" s="220">
        <v>-0.30434782608695654</v>
      </c>
      <c r="E316" s="202">
        <v>2029</v>
      </c>
      <c r="F316" s="221">
        <v>-9.0134529147982034E-2</v>
      </c>
      <c r="G316" s="195">
        <v>10920</v>
      </c>
      <c r="H316" s="220">
        <v>2.564102564102555E-2</v>
      </c>
      <c r="I316" s="202">
        <v>25600</v>
      </c>
      <c r="J316" s="221">
        <v>-1.9795535474978032E-2</v>
      </c>
      <c r="K316" s="195">
        <v>728</v>
      </c>
      <c r="L316" s="220">
        <v>0.21333333333333337</v>
      </c>
      <c r="M316" s="202">
        <v>39309</v>
      </c>
      <c r="N316" s="221">
        <v>-8.3501513622603607E-3</v>
      </c>
      <c r="O316" s="195">
        <v>20187</v>
      </c>
      <c r="P316" s="220">
        <v>0.21469402491124612</v>
      </c>
      <c r="Q316" s="202">
        <v>59496</v>
      </c>
      <c r="R316" s="221">
        <v>5.7537460672959062E-2</v>
      </c>
    </row>
    <row r="317" spans="2:18" ht="15" hidden="1" customHeight="1" outlineLevel="1">
      <c r="B317" s="63" t="s">
        <v>79</v>
      </c>
      <c r="C317" s="195">
        <v>10</v>
      </c>
      <c r="D317" s="220">
        <v>-0.87654320987654322</v>
      </c>
      <c r="E317" s="202">
        <v>2880</v>
      </c>
      <c r="F317" s="221">
        <v>0.30198915009041594</v>
      </c>
      <c r="G317" s="195">
        <v>12375</v>
      </c>
      <c r="H317" s="220">
        <v>-6.0007595898214916E-2</v>
      </c>
      <c r="I317" s="202">
        <v>26834</v>
      </c>
      <c r="J317" s="221">
        <v>0.14211534369014678</v>
      </c>
      <c r="K317" s="195">
        <v>701</v>
      </c>
      <c r="L317" s="220">
        <v>-1.406469760900142E-2</v>
      </c>
      <c r="M317" s="202">
        <v>42800</v>
      </c>
      <c r="N317" s="221">
        <v>7.9064138765631231E-2</v>
      </c>
      <c r="O317" s="195">
        <v>22151</v>
      </c>
      <c r="P317" s="220">
        <v>0.32680443246480984</v>
      </c>
      <c r="Q317" s="202">
        <v>64951</v>
      </c>
      <c r="R317" s="221">
        <v>0.1524512500221793</v>
      </c>
    </row>
    <row r="318" spans="2:18" collapsed="1">
      <c r="B318" s="227">
        <v>1988</v>
      </c>
      <c r="C318" s="228">
        <v>182</v>
      </c>
      <c r="D318" s="229">
        <v>-0.63453815261044177</v>
      </c>
      <c r="E318" s="228">
        <v>37416</v>
      </c>
      <c r="F318" s="229">
        <v>0.28882918259791257</v>
      </c>
      <c r="G318" s="228">
        <v>167840</v>
      </c>
      <c r="H318" s="229">
        <v>3.3503900886089122E-2</v>
      </c>
      <c r="I318" s="228">
        <v>320911</v>
      </c>
      <c r="J318" s="229">
        <v>-3.8707714847994179E-3</v>
      </c>
      <c r="K318" s="228">
        <v>6646</v>
      </c>
      <c r="L318" s="229">
        <v>-5.1249107780157011E-2</v>
      </c>
      <c r="M318" s="228">
        <v>532995</v>
      </c>
      <c r="N318" s="229">
        <v>2.2844378429103473E-2</v>
      </c>
      <c r="O318" s="228">
        <v>330363</v>
      </c>
      <c r="P318" s="229">
        <v>0.23685136652938965</v>
      </c>
      <c r="Q318" s="228">
        <v>863358</v>
      </c>
      <c r="R318" s="229">
        <v>9.5366478429720791E-2</v>
      </c>
    </row>
    <row r="319" spans="2:18" ht="15" hidden="1" customHeight="1" outlineLevel="1">
      <c r="B319" s="63" t="s">
        <v>90</v>
      </c>
      <c r="C319" s="195">
        <v>11</v>
      </c>
      <c r="D319" s="220">
        <v>-0.86419753086419759</v>
      </c>
      <c r="E319" s="202">
        <v>2139</v>
      </c>
      <c r="F319" s="221">
        <v>8.2489878542510109E-2</v>
      </c>
      <c r="G319" s="195">
        <v>13090</v>
      </c>
      <c r="H319" s="220">
        <v>0.20246187764100676</v>
      </c>
      <c r="I319" s="202">
        <v>22478</v>
      </c>
      <c r="J319" s="221">
        <v>0.19908247092713105</v>
      </c>
      <c r="K319" s="195">
        <v>884</v>
      </c>
      <c r="L319" s="220">
        <v>0.64007421150278287</v>
      </c>
      <c r="M319" s="202">
        <v>38602</v>
      </c>
      <c r="N319" s="221">
        <v>0.19777832940300355</v>
      </c>
      <c r="O319" s="195">
        <v>20074</v>
      </c>
      <c r="P319" s="220">
        <v>0.30409926590008451</v>
      </c>
      <c r="Q319" s="202">
        <v>58676</v>
      </c>
      <c r="R319" s="221">
        <v>0.23214548203523666</v>
      </c>
    </row>
    <row r="320" spans="2:18" ht="15" hidden="1" customHeight="1" outlineLevel="1">
      <c r="B320" s="63" t="s">
        <v>89</v>
      </c>
      <c r="C320" s="195">
        <v>14</v>
      </c>
      <c r="D320" s="220">
        <v>-0.48148148148148151</v>
      </c>
      <c r="E320" s="202">
        <v>2024</v>
      </c>
      <c r="F320" s="221">
        <v>7.3740053050397769E-2</v>
      </c>
      <c r="G320" s="195">
        <v>12801</v>
      </c>
      <c r="H320" s="220">
        <v>9.8044261451363912E-2</v>
      </c>
      <c r="I320" s="202">
        <v>25810</v>
      </c>
      <c r="J320" s="221">
        <v>0.11044185346125723</v>
      </c>
      <c r="K320" s="195">
        <v>442</v>
      </c>
      <c r="L320" s="220">
        <v>-0.42146596858638741</v>
      </c>
      <c r="M320" s="202">
        <v>41091</v>
      </c>
      <c r="N320" s="221">
        <v>9.3514649918833292E-2</v>
      </c>
      <c r="O320" s="195">
        <v>13975</v>
      </c>
      <c r="P320" s="220">
        <v>7.7156042688202309E-3</v>
      </c>
      <c r="Q320" s="202">
        <v>55066</v>
      </c>
      <c r="R320" s="221">
        <v>7.0385848964914066E-2</v>
      </c>
    </row>
    <row r="321" spans="2:18" ht="15" hidden="1" customHeight="1" outlineLevel="1">
      <c r="B321" s="63" t="s">
        <v>88</v>
      </c>
      <c r="C321" s="195">
        <v>24</v>
      </c>
      <c r="D321" s="220">
        <v>-0.19999999999999996</v>
      </c>
      <c r="E321" s="202">
        <v>2543</v>
      </c>
      <c r="F321" s="221">
        <v>0.19783325482807346</v>
      </c>
      <c r="G321" s="195">
        <v>10875</v>
      </c>
      <c r="H321" s="220">
        <v>-0.1162847391516334</v>
      </c>
      <c r="I321" s="202">
        <v>31783</v>
      </c>
      <c r="J321" s="221">
        <v>6.3332218133154816E-2</v>
      </c>
      <c r="K321" s="195">
        <v>561</v>
      </c>
      <c r="L321" s="220">
        <v>-0.48907103825136611</v>
      </c>
      <c r="M321" s="202">
        <v>45786</v>
      </c>
      <c r="N321" s="221">
        <v>7.4592382335467722E-3</v>
      </c>
      <c r="O321" s="195">
        <v>24086</v>
      </c>
      <c r="P321" s="220">
        <v>0.25939869281045747</v>
      </c>
      <c r="Q321" s="202">
        <v>69872</v>
      </c>
      <c r="R321" s="221">
        <v>8.2078919655578231E-2</v>
      </c>
    </row>
    <row r="322" spans="2:18" ht="15" hidden="1" customHeight="1" outlineLevel="1">
      <c r="B322" s="63" t="s">
        <v>87</v>
      </c>
      <c r="C322" s="195">
        <v>11</v>
      </c>
      <c r="D322" s="220">
        <v>0.10000000000000009</v>
      </c>
      <c r="E322" s="202">
        <v>2449</v>
      </c>
      <c r="F322" s="221">
        <v>0.28759200841219767</v>
      </c>
      <c r="G322" s="195">
        <v>15289</v>
      </c>
      <c r="H322" s="220">
        <v>6.0852067721343328E-2</v>
      </c>
      <c r="I322" s="202">
        <v>29526</v>
      </c>
      <c r="J322" s="221">
        <v>-7.4999999999999956E-2</v>
      </c>
      <c r="K322" s="195">
        <v>631</v>
      </c>
      <c r="L322" s="220">
        <v>3.2733224222585955E-2</v>
      </c>
      <c r="M322" s="202">
        <v>47906</v>
      </c>
      <c r="N322" s="221">
        <v>-1.9424828574352682E-2</v>
      </c>
      <c r="O322" s="195">
        <v>29069</v>
      </c>
      <c r="P322" s="220">
        <v>0.20263952670555629</v>
      </c>
      <c r="Q322" s="202">
        <v>76975</v>
      </c>
      <c r="R322" s="221">
        <v>5.4076630241283841E-2</v>
      </c>
    </row>
    <row r="323" spans="2:18" ht="15" hidden="1" customHeight="1" outlineLevel="1">
      <c r="B323" s="63" t="s">
        <v>86</v>
      </c>
      <c r="C323" s="195">
        <v>55</v>
      </c>
      <c r="D323" s="220">
        <v>0.22222222222222232</v>
      </c>
      <c r="E323" s="202">
        <v>2609</v>
      </c>
      <c r="F323" s="221">
        <v>0.43905129619415328</v>
      </c>
      <c r="G323" s="195">
        <v>13278</v>
      </c>
      <c r="H323" s="220">
        <v>1.9815668202765035E-2</v>
      </c>
      <c r="I323" s="202">
        <v>27268</v>
      </c>
      <c r="J323" s="221">
        <v>-7.5347575449304816E-2</v>
      </c>
      <c r="K323" s="195">
        <v>385</v>
      </c>
      <c r="L323" s="220">
        <v>-0.33848797250859108</v>
      </c>
      <c r="M323" s="202">
        <v>43595</v>
      </c>
      <c r="N323" s="221">
        <v>-3.0144605116796397E-2</v>
      </c>
      <c r="O323" s="195">
        <v>27119</v>
      </c>
      <c r="P323" s="220">
        <v>6.4324960753532112E-2</v>
      </c>
      <c r="Q323" s="202">
        <v>70714</v>
      </c>
      <c r="R323" s="221">
        <v>4.0323725685076361E-3</v>
      </c>
    </row>
    <row r="324" spans="2:18" ht="15" hidden="1" customHeight="1" outlineLevel="1">
      <c r="B324" s="63" t="s">
        <v>85</v>
      </c>
      <c r="C324" s="195">
        <v>47</v>
      </c>
      <c r="D324" s="220">
        <v>0.95833333333333326</v>
      </c>
      <c r="E324" s="202">
        <v>3302</v>
      </c>
      <c r="F324" s="221">
        <v>0.96430696014277206</v>
      </c>
      <c r="G324" s="195">
        <v>27914</v>
      </c>
      <c r="H324" s="220">
        <v>1.2361611792037173</v>
      </c>
      <c r="I324" s="202">
        <v>25987</v>
      </c>
      <c r="J324" s="221">
        <v>-0.13627147937647488</v>
      </c>
      <c r="K324" s="195">
        <v>205</v>
      </c>
      <c r="L324" s="220">
        <v>-0.7699214365881033</v>
      </c>
      <c r="M324" s="202">
        <v>57455</v>
      </c>
      <c r="N324" s="221">
        <v>0.27208519682947352</v>
      </c>
      <c r="O324" s="195">
        <v>38318</v>
      </c>
      <c r="P324" s="220">
        <v>0.40906082224020013</v>
      </c>
      <c r="Q324" s="202">
        <v>95773</v>
      </c>
      <c r="R324" s="221">
        <v>0.32356274184632383</v>
      </c>
    </row>
    <row r="325" spans="2:18" ht="15" hidden="1" customHeight="1" outlineLevel="1">
      <c r="B325" s="63" t="s">
        <v>84</v>
      </c>
      <c r="C325" s="195">
        <v>61</v>
      </c>
      <c r="D325" s="220">
        <v>1.7727272727272729</v>
      </c>
      <c r="E325" s="202">
        <v>2659</v>
      </c>
      <c r="F325" s="221">
        <v>1.0067924528301888</v>
      </c>
      <c r="G325" s="195">
        <v>12130</v>
      </c>
      <c r="H325" s="220">
        <v>7.6424655258349183E-3</v>
      </c>
      <c r="I325" s="202">
        <v>28536</v>
      </c>
      <c r="J325" s="221">
        <v>-2.7767367381009156E-2</v>
      </c>
      <c r="K325" s="195">
        <v>584</v>
      </c>
      <c r="L325" s="220">
        <v>-0.35824175824175819</v>
      </c>
      <c r="M325" s="202">
        <v>43970</v>
      </c>
      <c r="N325" s="221">
        <v>7.4233606745177649E-3</v>
      </c>
      <c r="O325" s="195">
        <v>25160</v>
      </c>
      <c r="P325" s="220">
        <v>0.23152227116984836</v>
      </c>
      <c r="Q325" s="202">
        <v>69130</v>
      </c>
      <c r="R325" s="221">
        <v>7.8875085835570236E-2</v>
      </c>
    </row>
    <row r="326" spans="2:18" ht="15" hidden="1" customHeight="1" outlineLevel="1">
      <c r="B326" s="63" t="s">
        <v>83</v>
      </c>
      <c r="C326" s="195">
        <v>58</v>
      </c>
      <c r="D326" s="220">
        <v>2.2222222222222223</v>
      </c>
      <c r="E326" s="202">
        <v>2970</v>
      </c>
      <c r="F326" s="221">
        <v>0.51607963246554367</v>
      </c>
      <c r="G326" s="195">
        <v>11741</v>
      </c>
      <c r="H326" s="220">
        <v>0.17023821389414939</v>
      </c>
      <c r="I326" s="202">
        <v>33963</v>
      </c>
      <c r="J326" s="221">
        <v>0.1385136267641045</v>
      </c>
      <c r="K326" s="195">
        <v>635</v>
      </c>
      <c r="L326" s="220">
        <v>-0.40487347703842547</v>
      </c>
      <c r="M326" s="202">
        <v>49367</v>
      </c>
      <c r="N326" s="221">
        <v>0.15053136944159595</v>
      </c>
      <c r="O326" s="195">
        <v>24975</v>
      </c>
      <c r="P326" s="220">
        <v>0.45533477070100803</v>
      </c>
      <c r="Q326" s="202">
        <v>74342</v>
      </c>
      <c r="R326" s="221">
        <v>0.23761008173933318</v>
      </c>
    </row>
    <row r="327" spans="2:18" ht="15" hidden="1" customHeight="1" outlineLevel="1">
      <c r="B327" s="63" t="s">
        <v>82</v>
      </c>
      <c r="C327" s="195">
        <v>32</v>
      </c>
      <c r="D327" s="220">
        <v>-0.92743764172335597</v>
      </c>
      <c r="E327" s="202">
        <v>1584</v>
      </c>
      <c r="F327" s="221">
        <v>0.50713606089438623</v>
      </c>
      <c r="G327" s="195">
        <v>10390</v>
      </c>
      <c r="H327" s="220">
        <v>9.0470193115029351E-2</v>
      </c>
      <c r="I327" s="202">
        <v>23803</v>
      </c>
      <c r="J327" s="221">
        <v>9.5095693779904344E-2</v>
      </c>
      <c r="K327" s="195">
        <v>614</v>
      </c>
      <c r="L327" s="220">
        <v>3.5413153456998359E-2</v>
      </c>
      <c r="M327" s="202">
        <v>36423</v>
      </c>
      <c r="N327" s="221">
        <v>9.2176676961827964E-2</v>
      </c>
      <c r="O327" s="195">
        <v>16657</v>
      </c>
      <c r="P327" s="220">
        <v>0.41328695061937903</v>
      </c>
      <c r="Q327" s="202">
        <v>53080</v>
      </c>
      <c r="R327" s="221">
        <v>0.17602747313614708</v>
      </c>
    </row>
    <row r="328" spans="2:18" ht="15" hidden="1" customHeight="1" outlineLevel="1">
      <c r="B328" s="63" t="s">
        <v>81</v>
      </c>
      <c r="C328" s="195">
        <v>58</v>
      </c>
      <c r="D328" s="220">
        <v>-0.87082405345211578</v>
      </c>
      <c r="E328" s="202">
        <v>2310</v>
      </c>
      <c r="F328" s="221">
        <v>1.2383720930232558</v>
      </c>
      <c r="G328" s="195">
        <v>11079</v>
      </c>
      <c r="H328" s="220">
        <v>0.15022840531561465</v>
      </c>
      <c r="I328" s="202">
        <v>23392</v>
      </c>
      <c r="J328" s="221">
        <v>0.16135438387449108</v>
      </c>
      <c r="K328" s="195">
        <v>753</v>
      </c>
      <c r="L328" s="220">
        <v>2.8688524590164022E-2</v>
      </c>
      <c r="M328" s="202">
        <v>37592</v>
      </c>
      <c r="N328" s="221">
        <v>0.17522743614593428</v>
      </c>
      <c r="O328" s="195">
        <v>14353</v>
      </c>
      <c r="P328" s="220">
        <v>0.13921739820620682</v>
      </c>
      <c r="Q328" s="202">
        <v>51945</v>
      </c>
      <c r="R328" s="221">
        <v>0.1650518099851972</v>
      </c>
    </row>
    <row r="329" spans="2:18" ht="15" hidden="1" customHeight="1" outlineLevel="1">
      <c r="B329" s="63" t="s">
        <v>80</v>
      </c>
      <c r="C329" s="195">
        <v>46</v>
      </c>
      <c r="D329" s="220">
        <v>-0.84459459459459463</v>
      </c>
      <c r="E329" s="202">
        <v>2230</v>
      </c>
      <c r="F329" s="221">
        <v>1.2144985104270107</v>
      </c>
      <c r="G329" s="195">
        <v>10647</v>
      </c>
      <c r="H329" s="220">
        <v>0.10744747243603081</v>
      </c>
      <c r="I329" s="202">
        <v>26117</v>
      </c>
      <c r="J329" s="221">
        <v>0.42536702505048307</v>
      </c>
      <c r="K329" s="195">
        <v>600</v>
      </c>
      <c r="L329" s="220">
        <v>-7.1207430340557321E-2</v>
      </c>
      <c r="M329" s="202">
        <v>39640</v>
      </c>
      <c r="N329" s="221">
        <v>0.32637355283410296</v>
      </c>
      <c r="O329" s="195">
        <v>16619</v>
      </c>
      <c r="P329" s="220">
        <v>0.50985736349595712</v>
      </c>
      <c r="Q329" s="202">
        <v>56259</v>
      </c>
      <c r="R329" s="221">
        <v>0.37576113271220013</v>
      </c>
    </row>
    <row r="330" spans="2:18" ht="15" hidden="1" customHeight="1" outlineLevel="1">
      <c r="B330" s="63" t="s">
        <v>79</v>
      </c>
      <c r="C330" s="195">
        <v>81</v>
      </c>
      <c r="D330" s="220">
        <v>-0.66528925619834711</v>
      </c>
      <c r="E330" s="202">
        <v>2212</v>
      </c>
      <c r="F330" s="221">
        <v>0.62647058823529411</v>
      </c>
      <c r="G330" s="195">
        <v>13165</v>
      </c>
      <c r="H330" s="220">
        <v>0.38215223097112871</v>
      </c>
      <c r="I330" s="202">
        <v>23495</v>
      </c>
      <c r="J330" s="221">
        <v>0.11801094456340699</v>
      </c>
      <c r="K330" s="195">
        <v>711</v>
      </c>
      <c r="L330" s="220">
        <v>-1.9310344827586201E-2</v>
      </c>
      <c r="M330" s="202">
        <v>39664</v>
      </c>
      <c r="N330" s="221">
        <v>0.20680317643837287</v>
      </c>
      <c r="O330" s="195">
        <v>16695</v>
      </c>
      <c r="P330" s="220">
        <v>0.55998878714259015</v>
      </c>
      <c r="Q330" s="202">
        <v>56359</v>
      </c>
      <c r="R330" s="221">
        <v>0.29355734581927506</v>
      </c>
    </row>
    <row r="331" spans="2:18" collapsed="1">
      <c r="B331" s="227">
        <v>1987</v>
      </c>
      <c r="C331" s="228">
        <v>498</v>
      </c>
      <c r="D331" s="229">
        <v>-0.70445103857566771</v>
      </c>
      <c r="E331" s="228">
        <v>29031</v>
      </c>
      <c r="F331" s="229">
        <v>0.51883436224756729</v>
      </c>
      <c r="G331" s="228">
        <v>162399</v>
      </c>
      <c r="H331" s="229">
        <v>0.20175380175380186</v>
      </c>
      <c r="I331" s="228">
        <v>322158</v>
      </c>
      <c r="J331" s="229">
        <v>6.0518675067648964E-2</v>
      </c>
      <c r="K331" s="228">
        <v>7005</v>
      </c>
      <c r="L331" s="229">
        <v>-0.23509499890805852</v>
      </c>
      <c r="M331" s="228">
        <v>521091</v>
      </c>
      <c r="N331" s="229">
        <v>0.11138576906834796</v>
      </c>
      <c r="O331" s="228">
        <v>267100</v>
      </c>
      <c r="P331" s="229">
        <v>0.2785042792318444</v>
      </c>
      <c r="Q331" s="228">
        <v>788191</v>
      </c>
      <c r="R331" s="229">
        <v>0.16289750981879125</v>
      </c>
    </row>
    <row r="332" spans="2:18" ht="15" hidden="1" customHeight="1" outlineLevel="1">
      <c r="B332" s="63" t="s">
        <v>90</v>
      </c>
      <c r="C332" s="195">
        <v>81</v>
      </c>
      <c r="D332" s="220">
        <v>-0.9136460554371002</v>
      </c>
      <c r="E332" s="202">
        <v>1976</v>
      </c>
      <c r="F332" s="221">
        <v>8.1632653061225469E-3</v>
      </c>
      <c r="G332" s="195">
        <v>10886</v>
      </c>
      <c r="H332" s="220">
        <v>9.2712775820507076E-3</v>
      </c>
      <c r="I332" s="202">
        <v>18746</v>
      </c>
      <c r="J332" s="221">
        <v>5.137408861469428E-2</v>
      </c>
      <c r="K332" s="195">
        <v>539</v>
      </c>
      <c r="L332" s="220">
        <v>5.0682261208577106E-2</v>
      </c>
      <c r="M332" s="202">
        <v>32228</v>
      </c>
      <c r="N332" s="221">
        <v>6.2759546632529251E-3</v>
      </c>
      <c r="O332" s="195">
        <v>15393</v>
      </c>
      <c r="P332" s="220">
        <v>0.30581947743467941</v>
      </c>
      <c r="Q332" s="202">
        <v>47621</v>
      </c>
      <c r="R332" s="221">
        <v>8.6865228802921468E-2</v>
      </c>
    </row>
    <row r="333" spans="2:18" ht="15" hidden="1" customHeight="1" outlineLevel="1">
      <c r="B333" s="63" t="s">
        <v>89</v>
      </c>
      <c r="C333" s="195">
        <v>27</v>
      </c>
      <c r="D333" s="220">
        <v>-0.97106109324758838</v>
      </c>
      <c r="E333" s="202">
        <v>1885</v>
      </c>
      <c r="F333" s="221">
        <v>-0.20464135021097052</v>
      </c>
      <c r="G333" s="195">
        <v>11658</v>
      </c>
      <c r="H333" s="220">
        <v>0.33539518900343634</v>
      </c>
      <c r="I333" s="202">
        <v>23243</v>
      </c>
      <c r="J333" s="221">
        <v>0.14559613583715314</v>
      </c>
      <c r="K333" s="195">
        <v>764</v>
      </c>
      <c r="L333" s="220">
        <v>0.67177242888402633</v>
      </c>
      <c r="M333" s="202">
        <v>37577</v>
      </c>
      <c r="N333" s="221">
        <v>0.1463742029958206</v>
      </c>
      <c r="O333" s="195">
        <v>13868</v>
      </c>
      <c r="P333" s="220">
        <v>0.45382115525736455</v>
      </c>
      <c r="Q333" s="202">
        <v>51445</v>
      </c>
      <c r="R333" s="221">
        <v>0.21567654426012561</v>
      </c>
    </row>
    <row r="334" spans="2:18" ht="15" hidden="1" customHeight="1" outlineLevel="1">
      <c r="B334" s="63" t="s">
        <v>88</v>
      </c>
      <c r="C334" s="195">
        <v>30</v>
      </c>
      <c r="D334" s="220">
        <v>-0.96932515337423308</v>
      </c>
      <c r="E334" s="202">
        <v>2123</v>
      </c>
      <c r="F334" s="221">
        <v>-0.20097854723372222</v>
      </c>
      <c r="G334" s="195">
        <v>12306</v>
      </c>
      <c r="H334" s="220">
        <v>0.46849642004773262</v>
      </c>
      <c r="I334" s="202">
        <v>29890</v>
      </c>
      <c r="J334" s="221">
        <v>0.12199699699699695</v>
      </c>
      <c r="K334" s="195">
        <v>1098</v>
      </c>
      <c r="L334" s="220">
        <v>0.14137214137214138</v>
      </c>
      <c r="M334" s="202">
        <v>45447</v>
      </c>
      <c r="N334" s="221">
        <v>0.14715904788348433</v>
      </c>
      <c r="O334" s="195">
        <v>19125</v>
      </c>
      <c r="P334" s="220">
        <v>0.69909381663113002</v>
      </c>
      <c r="Q334" s="202">
        <v>64572</v>
      </c>
      <c r="R334" s="221">
        <v>0.26927839915082652</v>
      </c>
    </row>
    <row r="335" spans="2:18" ht="15" hidden="1" customHeight="1" outlineLevel="1">
      <c r="B335" s="63" t="s">
        <v>87</v>
      </c>
      <c r="C335" s="195">
        <v>10</v>
      </c>
      <c r="D335" s="220">
        <v>-0.99100719424460437</v>
      </c>
      <c r="E335" s="202">
        <v>1902</v>
      </c>
      <c r="F335" s="221">
        <v>-0.27404580152671754</v>
      </c>
      <c r="G335" s="195">
        <v>14412</v>
      </c>
      <c r="H335" s="220">
        <v>0.80964339527875429</v>
      </c>
      <c r="I335" s="202">
        <v>31920</v>
      </c>
      <c r="J335" s="221">
        <v>0.57474099654662059</v>
      </c>
      <c r="K335" s="195">
        <v>611</v>
      </c>
      <c r="L335" s="220">
        <v>-0.16415868673050615</v>
      </c>
      <c r="M335" s="202">
        <v>48855</v>
      </c>
      <c r="N335" s="221">
        <v>0.49417377741077173</v>
      </c>
      <c r="O335" s="195">
        <v>24171</v>
      </c>
      <c r="P335" s="220">
        <v>0.58363362379610817</v>
      </c>
      <c r="Q335" s="202">
        <v>73026</v>
      </c>
      <c r="R335" s="221">
        <v>0.5226438698915763</v>
      </c>
    </row>
    <row r="336" spans="2:18" ht="15" hidden="1" customHeight="1" outlineLevel="1">
      <c r="B336" s="63" t="s">
        <v>86</v>
      </c>
      <c r="C336" s="195">
        <v>45</v>
      </c>
      <c r="D336" s="220">
        <v>-0.95544554455445541</v>
      </c>
      <c r="E336" s="202">
        <v>1813</v>
      </c>
      <c r="F336" s="221">
        <v>-4.9790356394129986E-2</v>
      </c>
      <c r="G336" s="195">
        <v>13020</v>
      </c>
      <c r="H336" s="220">
        <v>0.62790697674418605</v>
      </c>
      <c r="I336" s="202">
        <v>29490</v>
      </c>
      <c r="J336" s="221">
        <v>0.55275905644481882</v>
      </c>
      <c r="K336" s="195">
        <v>582</v>
      </c>
      <c r="L336" s="220">
        <v>0.38242280285035624</v>
      </c>
      <c r="M336" s="202">
        <v>44950</v>
      </c>
      <c r="N336" s="221">
        <v>0.48207985756206928</v>
      </c>
      <c r="O336" s="195">
        <v>25480</v>
      </c>
      <c r="P336" s="220">
        <v>0.54153306310121607</v>
      </c>
      <c r="Q336" s="202">
        <v>70430</v>
      </c>
      <c r="R336" s="221">
        <v>0.50305177344316876</v>
      </c>
    </row>
    <row r="337" spans="2:18" ht="15" hidden="1" customHeight="1" outlineLevel="1">
      <c r="B337" s="63" t="s">
        <v>85</v>
      </c>
      <c r="C337" s="195">
        <v>24</v>
      </c>
      <c r="D337" s="220">
        <v>-0.97891036906854134</v>
      </c>
      <c r="E337" s="202">
        <v>1681</v>
      </c>
      <c r="F337" s="221">
        <v>-0.20331753554502374</v>
      </c>
      <c r="G337" s="195">
        <v>12483</v>
      </c>
      <c r="H337" s="220">
        <v>0.3927256498940086</v>
      </c>
      <c r="I337" s="202">
        <v>30087</v>
      </c>
      <c r="J337" s="221">
        <v>0.70175339366515832</v>
      </c>
      <c r="K337" s="195">
        <v>891</v>
      </c>
      <c r="L337" s="220">
        <v>1.5826086956521741</v>
      </c>
      <c r="M337" s="202">
        <v>45166</v>
      </c>
      <c r="N337" s="221">
        <v>0.49378224632887946</v>
      </c>
      <c r="O337" s="195">
        <v>27194</v>
      </c>
      <c r="P337" s="220">
        <v>0.84817180916134305</v>
      </c>
      <c r="Q337" s="202">
        <v>72360</v>
      </c>
      <c r="R337" s="221">
        <v>0.60978865406006677</v>
      </c>
    </row>
    <row r="338" spans="2:18" ht="15" hidden="1" customHeight="1" outlineLevel="1">
      <c r="B338" s="63" t="s">
        <v>84</v>
      </c>
      <c r="C338" s="195">
        <v>22</v>
      </c>
      <c r="D338" s="220">
        <v>-0.98037466547725249</v>
      </c>
      <c r="E338" s="202">
        <v>1325</v>
      </c>
      <c r="F338" s="221">
        <v>-0.10230352303523038</v>
      </c>
      <c r="G338" s="195">
        <v>12038</v>
      </c>
      <c r="H338" s="220">
        <v>0.77813884785819787</v>
      </c>
      <c r="I338" s="202">
        <v>29351</v>
      </c>
      <c r="J338" s="221">
        <v>1.0375564040263798</v>
      </c>
      <c r="K338" s="195">
        <v>910</v>
      </c>
      <c r="L338" s="220">
        <v>1.4137931034482758</v>
      </c>
      <c r="M338" s="202">
        <v>43646</v>
      </c>
      <c r="N338" s="221">
        <v>0.80736262371112666</v>
      </c>
      <c r="O338" s="195">
        <v>20430</v>
      </c>
      <c r="P338" s="220">
        <v>1.0287984111221449</v>
      </c>
      <c r="Q338" s="202">
        <v>64076</v>
      </c>
      <c r="R338" s="221">
        <v>0.87252695870715091</v>
      </c>
    </row>
    <row r="339" spans="2:18" ht="15" hidden="1" customHeight="1" outlineLevel="1">
      <c r="B339" s="63" t="s">
        <v>83</v>
      </c>
      <c r="C339" s="195">
        <v>18</v>
      </c>
      <c r="D339" s="220">
        <v>-0.98247322297955209</v>
      </c>
      <c r="E339" s="202">
        <v>1959</v>
      </c>
      <c r="F339" s="221">
        <v>-2.8755577590480863E-2</v>
      </c>
      <c r="G339" s="195">
        <v>10033</v>
      </c>
      <c r="H339" s="220">
        <v>0.30129701686121924</v>
      </c>
      <c r="I339" s="202">
        <v>29831</v>
      </c>
      <c r="J339" s="221">
        <v>0.56873159444678167</v>
      </c>
      <c r="K339" s="195">
        <v>1067</v>
      </c>
      <c r="L339" s="220">
        <v>0.36619718309859151</v>
      </c>
      <c r="M339" s="202">
        <v>42908</v>
      </c>
      <c r="N339" s="221">
        <v>0.40447121207161785</v>
      </c>
      <c r="O339" s="195">
        <v>17161</v>
      </c>
      <c r="P339" s="220">
        <v>0.72333801968266731</v>
      </c>
      <c r="Q339" s="202">
        <v>60069</v>
      </c>
      <c r="R339" s="221">
        <v>0.48285566170480632</v>
      </c>
    </row>
    <row r="340" spans="2:18" ht="15" hidden="1" customHeight="1" outlineLevel="1">
      <c r="B340" s="63" t="s">
        <v>82</v>
      </c>
      <c r="C340" s="195">
        <v>441</v>
      </c>
      <c r="D340" s="220">
        <v>-0.5420560747663552</v>
      </c>
      <c r="E340" s="202">
        <v>1051</v>
      </c>
      <c r="F340" s="221">
        <v>-0.37477691850089234</v>
      </c>
      <c r="G340" s="195">
        <v>9528</v>
      </c>
      <c r="H340" s="220">
        <v>0.20653412688362671</v>
      </c>
      <c r="I340" s="202">
        <v>21736</v>
      </c>
      <c r="J340" s="221">
        <v>8.5931254996003181E-2</v>
      </c>
      <c r="K340" s="195">
        <v>593</v>
      </c>
      <c r="L340" s="220">
        <v>-4.6623794212218628E-2</v>
      </c>
      <c r="M340" s="202">
        <v>33349</v>
      </c>
      <c r="N340" s="221">
        <v>6.9598126944417693E-2</v>
      </c>
      <c r="O340" s="195">
        <v>11786</v>
      </c>
      <c r="P340" s="220">
        <v>1.380048465266559</v>
      </c>
      <c r="Q340" s="202">
        <v>45135</v>
      </c>
      <c r="R340" s="221">
        <v>0.24920428440950992</v>
      </c>
    </row>
    <row r="341" spans="2:18" ht="15" hidden="1" customHeight="1" outlineLevel="1">
      <c r="B341" s="63" t="s">
        <v>81</v>
      </c>
      <c r="C341" s="195">
        <v>449</v>
      </c>
      <c r="D341" s="220">
        <v>-9.4758064516129004E-2</v>
      </c>
      <c r="E341" s="202">
        <v>1032</v>
      </c>
      <c r="F341" s="221">
        <v>-0.51640112464854737</v>
      </c>
      <c r="G341" s="195">
        <v>9632</v>
      </c>
      <c r="H341" s="220">
        <v>-6.3490520175012111E-2</v>
      </c>
      <c r="I341" s="202">
        <v>20142</v>
      </c>
      <c r="J341" s="221">
        <v>0.10969092611977294</v>
      </c>
      <c r="K341" s="195">
        <v>732</v>
      </c>
      <c r="L341" s="220">
        <v>-0.31588785046728973</v>
      </c>
      <c r="M341" s="202">
        <v>31987</v>
      </c>
      <c r="N341" s="221">
        <v>-4.6365446850883396E-3</v>
      </c>
      <c r="O341" s="195">
        <v>12599</v>
      </c>
      <c r="P341" s="220">
        <v>0.75840893230983952</v>
      </c>
      <c r="Q341" s="202">
        <v>44586</v>
      </c>
      <c r="R341" s="221">
        <v>0.13447494974682583</v>
      </c>
    </row>
    <row r="342" spans="2:18" ht="15" hidden="1" customHeight="1" outlineLevel="1">
      <c r="B342" s="63" t="s">
        <v>80</v>
      </c>
      <c r="C342" s="195">
        <v>296</v>
      </c>
      <c r="D342" s="220">
        <v>-0.4285714285714286</v>
      </c>
      <c r="E342" s="202">
        <v>1007</v>
      </c>
      <c r="F342" s="221">
        <v>-0.45831091984938144</v>
      </c>
      <c r="G342" s="195">
        <v>9614</v>
      </c>
      <c r="H342" s="220">
        <v>9.2996816734879584E-2</v>
      </c>
      <c r="I342" s="202">
        <v>18323</v>
      </c>
      <c r="J342" s="221">
        <v>4.7148245513773057E-2</v>
      </c>
      <c r="K342" s="195">
        <v>646</v>
      </c>
      <c r="L342" s="220">
        <v>-0.26255707762557079</v>
      </c>
      <c r="M342" s="202">
        <v>29886</v>
      </c>
      <c r="N342" s="221">
        <v>1.1473246014823912E-2</v>
      </c>
      <c r="O342" s="195">
        <v>11007</v>
      </c>
      <c r="P342" s="220">
        <v>0.5457098722089595</v>
      </c>
      <c r="Q342" s="202">
        <v>40893</v>
      </c>
      <c r="R342" s="221">
        <v>0.11522308279698912</v>
      </c>
    </row>
    <row r="343" spans="2:18" ht="15" hidden="1" customHeight="1" outlineLevel="1">
      <c r="B343" s="63" t="s">
        <v>79</v>
      </c>
      <c r="C343" s="195">
        <v>242</v>
      </c>
      <c r="D343" s="220">
        <v>-0.61341853035143767</v>
      </c>
      <c r="E343" s="202">
        <v>1360</v>
      </c>
      <c r="F343" s="221">
        <v>-0.30399181166837252</v>
      </c>
      <c r="G343" s="195">
        <v>9525</v>
      </c>
      <c r="H343" s="220">
        <v>-0.10327621916776497</v>
      </c>
      <c r="I343" s="202">
        <v>21015</v>
      </c>
      <c r="J343" s="221">
        <v>8.5934270359652842E-2</v>
      </c>
      <c r="K343" s="195">
        <v>725</v>
      </c>
      <c r="L343" s="220">
        <v>-5.9662775616083019E-2</v>
      </c>
      <c r="M343" s="202">
        <v>32867</v>
      </c>
      <c r="N343" s="221">
        <v>-1.3743435858964759E-2</v>
      </c>
      <c r="O343" s="195">
        <v>10702</v>
      </c>
      <c r="P343" s="220">
        <v>0.46322121957888984</v>
      </c>
      <c r="Q343" s="202">
        <v>43569</v>
      </c>
      <c r="R343" s="221">
        <v>7.2098230763552262E-2</v>
      </c>
    </row>
    <row r="344" spans="2:18" collapsed="1">
      <c r="B344" s="227">
        <v>1986</v>
      </c>
      <c r="C344" s="228">
        <v>1685</v>
      </c>
      <c r="D344" s="229">
        <v>-0.8448434622467772</v>
      </c>
      <c r="E344" s="228">
        <v>19114</v>
      </c>
      <c r="F344" s="229">
        <v>-0.22759233815566149</v>
      </c>
      <c r="G344" s="228">
        <v>135135</v>
      </c>
      <c r="H344" s="229">
        <v>0.28821460233934859</v>
      </c>
      <c r="I344" s="228">
        <v>303774</v>
      </c>
      <c r="J344" s="229">
        <v>0.31995880750329153</v>
      </c>
      <c r="K344" s="228">
        <v>9158</v>
      </c>
      <c r="L344" s="229">
        <v>0.15543779964673221</v>
      </c>
      <c r="M344" s="228">
        <v>468866</v>
      </c>
      <c r="N344" s="229">
        <v>0.23851209281193531</v>
      </c>
      <c r="O344" s="228">
        <v>208916</v>
      </c>
      <c r="P344" s="229">
        <v>0.66243067104854814</v>
      </c>
      <c r="Q344" s="228">
        <v>677782</v>
      </c>
      <c r="R344" s="229">
        <v>0.34416281103678603</v>
      </c>
    </row>
    <row r="345" spans="2:18" ht="15" hidden="1" customHeight="1" outlineLevel="1">
      <c r="B345" s="63" t="s">
        <v>90</v>
      </c>
      <c r="C345" s="195">
        <v>938</v>
      </c>
      <c r="D345" s="220">
        <v>-0.28342245989304815</v>
      </c>
      <c r="E345" s="202">
        <v>1960</v>
      </c>
      <c r="F345" s="221">
        <v>-3.114186851211076E-2</v>
      </c>
      <c r="G345" s="195">
        <v>10786</v>
      </c>
      <c r="H345" s="220">
        <v>0.10944250154289237</v>
      </c>
      <c r="I345" s="202">
        <v>17830</v>
      </c>
      <c r="J345" s="221">
        <v>0.19592192635320949</v>
      </c>
      <c r="K345" s="195">
        <v>513</v>
      </c>
      <c r="L345" s="220">
        <v>7.547169811320753E-2</v>
      </c>
      <c r="M345" s="202">
        <v>32027</v>
      </c>
      <c r="N345" s="221">
        <v>0.12612517580872007</v>
      </c>
      <c r="O345" s="195">
        <v>11788</v>
      </c>
      <c r="P345" s="220">
        <v>0.6431558405352662</v>
      </c>
      <c r="Q345" s="202">
        <v>43815</v>
      </c>
      <c r="R345" s="221">
        <v>0.23027461110799119</v>
      </c>
    </row>
    <row r="346" spans="2:18" ht="15" hidden="1" customHeight="1" outlineLevel="1">
      <c r="B346" s="63" t="s">
        <v>89</v>
      </c>
      <c r="C346" s="195">
        <v>933</v>
      </c>
      <c r="D346" s="220">
        <v>-3.9134912461380011E-2</v>
      </c>
      <c r="E346" s="202">
        <v>2370</v>
      </c>
      <c r="F346" s="221">
        <v>0.16005873715124808</v>
      </c>
      <c r="G346" s="195">
        <v>8730</v>
      </c>
      <c r="H346" s="220">
        <v>-0.19345898004434592</v>
      </c>
      <c r="I346" s="202">
        <v>20289</v>
      </c>
      <c r="J346" s="221">
        <v>0.10003253090435904</v>
      </c>
      <c r="K346" s="195">
        <v>457</v>
      </c>
      <c r="L346" s="220">
        <v>-0.34244604316546767</v>
      </c>
      <c r="M346" s="202">
        <v>32779</v>
      </c>
      <c r="N346" s="221">
        <v>-6.0041847348151212E-3</v>
      </c>
      <c r="O346" s="195">
        <v>9539</v>
      </c>
      <c r="P346" s="220">
        <v>7.9316587463226895E-2</v>
      </c>
      <c r="Q346" s="202">
        <v>42318</v>
      </c>
      <c r="R346" s="221">
        <v>1.2029176132966724E-2</v>
      </c>
    </row>
    <row r="347" spans="2:18" ht="15" hidden="1" customHeight="1" outlineLevel="1">
      <c r="B347" s="63" t="s">
        <v>88</v>
      </c>
      <c r="C347" s="195">
        <v>978</v>
      </c>
      <c r="D347" s="220">
        <v>0.10259301014656153</v>
      </c>
      <c r="E347" s="202">
        <v>2657</v>
      </c>
      <c r="F347" s="221">
        <v>2.0353302611367141E-2</v>
      </c>
      <c r="G347" s="195">
        <v>8380</v>
      </c>
      <c r="H347" s="220">
        <v>-0.36558407146642435</v>
      </c>
      <c r="I347" s="202">
        <v>26640</v>
      </c>
      <c r="J347" s="221">
        <v>0.13467927421415804</v>
      </c>
      <c r="K347" s="195">
        <v>962</v>
      </c>
      <c r="L347" s="220">
        <v>-2.9263370332996974E-2</v>
      </c>
      <c r="M347" s="202">
        <v>39617</v>
      </c>
      <c r="N347" s="221">
        <v>-3.7698268114357836E-2</v>
      </c>
      <c r="O347" s="195">
        <v>11256</v>
      </c>
      <c r="P347" s="220">
        <v>-9.8438125750901051E-2</v>
      </c>
      <c r="Q347" s="202">
        <v>50873</v>
      </c>
      <c r="R347" s="221">
        <v>-5.1832109441980134E-2</v>
      </c>
    </row>
    <row r="348" spans="2:18" ht="15" hidden="1" customHeight="1" outlineLevel="1">
      <c r="B348" s="63" t="s">
        <v>87</v>
      </c>
      <c r="C348" s="195">
        <v>1112</v>
      </c>
      <c r="D348" s="220">
        <v>2.8677150786309058E-2</v>
      </c>
      <c r="E348" s="202">
        <v>2620</v>
      </c>
      <c r="F348" s="221">
        <v>-4.169714703730798E-2</v>
      </c>
      <c r="G348" s="195">
        <v>7964</v>
      </c>
      <c r="H348" s="220">
        <v>-0.35722356739305894</v>
      </c>
      <c r="I348" s="202">
        <v>20270</v>
      </c>
      <c r="J348" s="221">
        <v>3.2129945516574221E-2</v>
      </c>
      <c r="K348" s="195">
        <v>731</v>
      </c>
      <c r="L348" s="220">
        <v>-0.21650589496248662</v>
      </c>
      <c r="M348" s="202">
        <v>32697</v>
      </c>
      <c r="N348" s="221">
        <v>-0.11093890203116075</v>
      </c>
      <c r="O348" s="195">
        <v>15263</v>
      </c>
      <c r="P348" s="220">
        <v>8.9980718417481897E-2</v>
      </c>
      <c r="Q348" s="202">
        <v>47960</v>
      </c>
      <c r="R348" s="221">
        <v>-5.5533674675068978E-2</v>
      </c>
    </row>
    <row r="349" spans="2:18" ht="15" hidden="1" customHeight="1" outlineLevel="1">
      <c r="B349" s="63" t="s">
        <v>86</v>
      </c>
      <c r="C349" s="195">
        <v>1010</v>
      </c>
      <c r="D349" s="220">
        <v>-1.3671875E-2</v>
      </c>
      <c r="E349" s="202">
        <v>1908</v>
      </c>
      <c r="F349" s="221">
        <v>-0.29202226345083493</v>
      </c>
      <c r="G349" s="195">
        <v>7998</v>
      </c>
      <c r="H349" s="220">
        <v>-0.42584350323043796</v>
      </c>
      <c r="I349" s="202">
        <v>18992</v>
      </c>
      <c r="J349" s="221">
        <v>-0.12475229273238397</v>
      </c>
      <c r="K349" s="195">
        <v>421</v>
      </c>
      <c r="L349" s="220">
        <v>-0.38088235294117645</v>
      </c>
      <c r="M349" s="202">
        <v>30329</v>
      </c>
      <c r="N349" s="221">
        <v>-0.24230538622963926</v>
      </c>
      <c r="O349" s="195">
        <v>16529</v>
      </c>
      <c r="P349" s="220">
        <v>0.18106466595212578</v>
      </c>
      <c r="Q349" s="202">
        <v>46858</v>
      </c>
      <c r="R349" s="221">
        <v>-0.132628695185384</v>
      </c>
    </row>
    <row r="350" spans="2:18" ht="15" hidden="1" customHeight="1" outlineLevel="1">
      <c r="B350" s="63" t="s">
        <v>85</v>
      </c>
      <c r="C350" s="195">
        <v>1138</v>
      </c>
      <c r="D350" s="220">
        <v>9.6339113680154131E-2</v>
      </c>
      <c r="E350" s="202">
        <v>2110</v>
      </c>
      <c r="F350" s="221">
        <v>-0.167981072555205</v>
      </c>
      <c r="G350" s="195">
        <v>8963</v>
      </c>
      <c r="H350" s="220">
        <v>-0.19837223861908593</v>
      </c>
      <c r="I350" s="202">
        <v>17680</v>
      </c>
      <c r="J350" s="221">
        <v>-0.1779038407886171</v>
      </c>
      <c r="K350" s="195">
        <v>345</v>
      </c>
      <c r="L350" s="220">
        <v>-0.36229205175600743</v>
      </c>
      <c r="M350" s="202">
        <v>30236</v>
      </c>
      <c r="N350" s="221">
        <v>-0.17841421661866208</v>
      </c>
      <c r="O350" s="195">
        <v>14714</v>
      </c>
      <c r="P350" s="220">
        <v>-6.8844492440605087E-3</v>
      </c>
      <c r="Q350" s="202">
        <v>44950</v>
      </c>
      <c r="R350" s="221">
        <v>-0.12917974350032935</v>
      </c>
    </row>
    <row r="351" spans="2:18" ht="15" hidden="1" customHeight="1" outlineLevel="1">
      <c r="B351" s="63" t="s">
        <v>84</v>
      </c>
      <c r="C351" s="195">
        <v>1121</v>
      </c>
      <c r="D351" s="220">
        <v>9.1528724440116838E-2</v>
      </c>
      <c r="E351" s="202">
        <v>1476</v>
      </c>
      <c r="F351" s="221">
        <v>-0.37957124842370749</v>
      </c>
      <c r="G351" s="195">
        <v>6770</v>
      </c>
      <c r="H351" s="220">
        <v>-0.39069390693906936</v>
      </c>
      <c r="I351" s="202">
        <v>14405</v>
      </c>
      <c r="J351" s="221">
        <v>-0.22910200149844806</v>
      </c>
      <c r="K351" s="195">
        <v>377</v>
      </c>
      <c r="L351" s="220">
        <v>8.9595375722543391E-2</v>
      </c>
      <c r="M351" s="202">
        <v>24149</v>
      </c>
      <c r="N351" s="221">
        <v>-0.28018718888789529</v>
      </c>
      <c r="O351" s="195">
        <v>10070</v>
      </c>
      <c r="P351" s="220">
        <v>-0.16229930954163552</v>
      </c>
      <c r="Q351" s="202">
        <v>34219</v>
      </c>
      <c r="R351" s="221">
        <v>-0.24908931314461269</v>
      </c>
    </row>
    <row r="352" spans="2:18" ht="15" hidden="1" customHeight="1" outlineLevel="1">
      <c r="B352" s="63" t="s">
        <v>83</v>
      </c>
      <c r="C352" s="195">
        <v>1027</v>
      </c>
      <c r="D352" s="220">
        <v>0.20398593200468929</v>
      </c>
      <c r="E352" s="202">
        <v>2017</v>
      </c>
      <c r="F352" s="221">
        <v>-0.19896743447180298</v>
      </c>
      <c r="G352" s="195">
        <v>7710</v>
      </c>
      <c r="H352" s="220">
        <v>-0.33235192241080702</v>
      </c>
      <c r="I352" s="202">
        <v>19016</v>
      </c>
      <c r="J352" s="221">
        <v>-0.23442972744474411</v>
      </c>
      <c r="K352" s="195">
        <v>781</v>
      </c>
      <c r="L352" s="220">
        <v>-0.27818853974121993</v>
      </c>
      <c r="M352" s="202">
        <v>30551</v>
      </c>
      <c r="N352" s="221">
        <v>-0.25193437806072483</v>
      </c>
      <c r="O352" s="195">
        <v>9958</v>
      </c>
      <c r="P352" s="220">
        <v>-0.11231948653949009</v>
      </c>
      <c r="Q352" s="202">
        <v>40509</v>
      </c>
      <c r="R352" s="221">
        <v>-0.22184870721118755</v>
      </c>
    </row>
    <row r="353" spans="2:18" ht="15" hidden="1" customHeight="1" outlineLevel="1">
      <c r="B353" s="63" t="s">
        <v>82</v>
      </c>
      <c r="C353" s="195">
        <v>963</v>
      </c>
      <c r="D353" s="220">
        <v>-0.13399280575539574</v>
      </c>
      <c r="E353" s="202">
        <v>1681</v>
      </c>
      <c r="F353" s="221">
        <v>-0.15781563126252507</v>
      </c>
      <c r="G353" s="195">
        <v>7897</v>
      </c>
      <c r="H353" s="220">
        <v>-9.489971346704873E-2</v>
      </c>
      <c r="I353" s="202">
        <v>20016</v>
      </c>
      <c r="J353" s="221">
        <v>0.24161032194032628</v>
      </c>
      <c r="K353" s="195">
        <v>622</v>
      </c>
      <c r="L353" s="220">
        <v>0.36403508771929816</v>
      </c>
      <c r="M353" s="202">
        <v>31179</v>
      </c>
      <c r="N353" s="221">
        <v>9.7465681098204859E-2</v>
      </c>
      <c r="O353" s="195">
        <v>4952</v>
      </c>
      <c r="P353" s="220">
        <v>-0.39246718194086616</v>
      </c>
      <c r="Q353" s="202">
        <v>36131</v>
      </c>
      <c r="R353" s="221">
        <v>-1.1761166270069179E-2</v>
      </c>
    </row>
    <row r="354" spans="2:18" ht="15" hidden="1" customHeight="1" outlineLevel="1">
      <c r="B354" s="63" t="s">
        <v>81</v>
      </c>
      <c r="C354" s="195">
        <v>496</v>
      </c>
      <c r="D354" s="220">
        <v>-0.57314974182444067</v>
      </c>
      <c r="E354" s="202">
        <v>2134</v>
      </c>
      <c r="F354" s="221">
        <v>3.2414126753749439E-2</v>
      </c>
      <c r="G354" s="195">
        <v>10285</v>
      </c>
      <c r="H354" s="220">
        <v>0.22923389506394165</v>
      </c>
      <c r="I354" s="202">
        <v>18151</v>
      </c>
      <c r="J354" s="221">
        <v>6.4387497800973525E-2</v>
      </c>
      <c r="K354" s="195">
        <v>1070</v>
      </c>
      <c r="L354" s="220">
        <v>8.8504577822990926E-2</v>
      </c>
      <c r="M354" s="202">
        <v>32136</v>
      </c>
      <c r="N354" s="221">
        <v>8.4503239740820746E-2</v>
      </c>
      <c r="O354" s="195">
        <v>7165</v>
      </c>
      <c r="P354" s="220">
        <v>-9.4756790903348098E-2</v>
      </c>
      <c r="Q354" s="202">
        <v>39301</v>
      </c>
      <c r="R354" s="221">
        <v>4.6714784137214638E-2</v>
      </c>
    </row>
    <row r="355" spans="2:18" ht="15" hidden="1" customHeight="1" outlineLevel="1">
      <c r="B355" s="63" t="s">
        <v>80</v>
      </c>
      <c r="C355" s="195">
        <v>518</v>
      </c>
      <c r="D355" s="220">
        <v>-0.56507136859781704</v>
      </c>
      <c r="E355" s="202">
        <v>1859</v>
      </c>
      <c r="F355" s="221">
        <v>-0.1648697214734951</v>
      </c>
      <c r="G355" s="195">
        <v>8796</v>
      </c>
      <c r="H355" s="220">
        <v>4.5152091254752946E-2</v>
      </c>
      <c r="I355" s="202">
        <v>17498</v>
      </c>
      <c r="J355" s="221">
        <v>0.1623488773747841</v>
      </c>
      <c r="K355" s="195">
        <v>876</v>
      </c>
      <c r="L355" s="220">
        <v>-3.4178610804851184E-2</v>
      </c>
      <c r="M355" s="202">
        <v>29547</v>
      </c>
      <c r="N355" s="221">
        <v>6.3071166438799731E-2</v>
      </c>
      <c r="O355" s="195">
        <v>7121</v>
      </c>
      <c r="P355" s="220">
        <v>-0.23454799527034287</v>
      </c>
      <c r="Q355" s="202">
        <v>36668</v>
      </c>
      <c r="R355" s="221">
        <v>-1.1564277434833015E-2</v>
      </c>
    </row>
    <row r="356" spans="2:18" ht="15" hidden="1" customHeight="1" outlineLevel="1">
      <c r="B356" s="63" t="s">
        <v>79</v>
      </c>
      <c r="C356" s="195">
        <v>626</v>
      </c>
      <c r="D356" s="220">
        <v>-0.37835153922542208</v>
      </c>
      <c r="E356" s="202">
        <v>1954</v>
      </c>
      <c r="F356" s="221">
        <v>-0.23850350740452064</v>
      </c>
      <c r="G356" s="195">
        <v>10622</v>
      </c>
      <c r="H356" s="220">
        <v>0.23267958686317747</v>
      </c>
      <c r="I356" s="202">
        <v>19352</v>
      </c>
      <c r="J356" s="221">
        <v>0.13721572545101957</v>
      </c>
      <c r="K356" s="195">
        <v>771</v>
      </c>
      <c r="L356" s="220">
        <v>0.17889908256880727</v>
      </c>
      <c r="M356" s="202">
        <v>33325</v>
      </c>
      <c r="N356" s="221">
        <v>0.11600415257359087</v>
      </c>
      <c r="O356" s="195">
        <v>7314</v>
      </c>
      <c r="P356" s="220">
        <v>-0.14305799648506146</v>
      </c>
      <c r="Q356" s="202">
        <v>40639</v>
      </c>
      <c r="R356" s="221">
        <v>5.8417543494113877E-2</v>
      </c>
    </row>
    <row r="357" spans="2:18" collapsed="1">
      <c r="B357" s="227">
        <v>1985</v>
      </c>
      <c r="C357" s="228">
        <v>10860</v>
      </c>
      <c r="D357" s="229">
        <v>-0.14231558995419369</v>
      </c>
      <c r="E357" s="228">
        <v>24746</v>
      </c>
      <c r="F357" s="229">
        <v>-0.12826293726001337</v>
      </c>
      <c r="G357" s="228">
        <v>104901</v>
      </c>
      <c r="H357" s="229">
        <v>-0.18071696344892219</v>
      </c>
      <c r="I357" s="228">
        <v>230139</v>
      </c>
      <c r="J357" s="229">
        <v>7.4153516163628641E-3</v>
      </c>
      <c r="K357" s="228">
        <v>7926</v>
      </c>
      <c r="L357" s="229">
        <v>-9.3653516295025718E-2</v>
      </c>
      <c r="M357" s="228">
        <v>378572</v>
      </c>
      <c r="N357" s="229">
        <v>-6.8196977938805636E-2</v>
      </c>
      <c r="O357" s="228">
        <v>125669</v>
      </c>
      <c r="P357" s="229">
        <v>-2.1680913011661751E-2</v>
      </c>
      <c r="Q357" s="228">
        <v>504241</v>
      </c>
      <c r="R357" s="229">
        <v>-5.7022850656308854E-2</v>
      </c>
    </row>
    <row r="358" spans="2:18" ht="15" hidden="1" customHeight="1" outlineLevel="1">
      <c r="B358" s="63" t="s">
        <v>90</v>
      </c>
      <c r="C358" s="195">
        <v>1309</v>
      </c>
      <c r="D358" s="220">
        <v>0.23374175306314804</v>
      </c>
      <c r="E358" s="202">
        <v>2023</v>
      </c>
      <c r="F358" s="221">
        <v>-0.30457201787555865</v>
      </c>
      <c r="G358" s="195">
        <v>9722</v>
      </c>
      <c r="H358" s="220">
        <v>-1.1791014433828018E-2</v>
      </c>
      <c r="I358" s="202">
        <v>14909</v>
      </c>
      <c r="J358" s="221">
        <v>-2.7525927858587207E-2</v>
      </c>
      <c r="K358" s="195">
        <v>477</v>
      </c>
      <c r="L358" s="220">
        <v>-0.18739352640545148</v>
      </c>
      <c r="M358" s="202">
        <v>28440</v>
      </c>
      <c r="N358" s="221">
        <v>-4.3261791024692187E-2</v>
      </c>
      <c r="O358" s="195">
        <v>7174</v>
      </c>
      <c r="P358" s="220">
        <v>-1.0755653612796512E-2</v>
      </c>
      <c r="Q358" s="202">
        <v>35614</v>
      </c>
      <c r="R358" s="221">
        <v>-3.6886797555303108E-2</v>
      </c>
    </row>
    <row r="359" spans="2:18" ht="15" hidden="1" customHeight="1" outlineLevel="1">
      <c r="B359" s="63" t="s">
        <v>89</v>
      </c>
      <c r="C359" s="195">
        <v>971</v>
      </c>
      <c r="D359" s="220">
        <v>-9.6744186046511582E-2</v>
      </c>
      <c r="E359" s="202">
        <v>2043</v>
      </c>
      <c r="F359" s="221">
        <v>1.8952618453865311E-2</v>
      </c>
      <c r="G359" s="195">
        <v>10824</v>
      </c>
      <c r="H359" s="220">
        <v>-0.10656211308295505</v>
      </c>
      <c r="I359" s="202">
        <v>18444</v>
      </c>
      <c r="J359" s="221">
        <v>-2.0447182537575048E-2</v>
      </c>
      <c r="K359" s="195">
        <v>695</v>
      </c>
      <c r="L359" s="220">
        <v>-5.6987788331071876E-2</v>
      </c>
      <c r="M359" s="202">
        <v>32977</v>
      </c>
      <c r="N359" s="221">
        <v>-5.1321883720261252E-2</v>
      </c>
      <c r="O359" s="195">
        <v>8838</v>
      </c>
      <c r="P359" s="220">
        <v>5.2393427006430127E-2</v>
      </c>
      <c r="Q359" s="202">
        <v>41815</v>
      </c>
      <c r="R359" s="221">
        <v>-3.1140665909775489E-2</v>
      </c>
    </row>
    <row r="360" spans="2:18" ht="15" hidden="1" customHeight="1" outlineLevel="1">
      <c r="B360" s="63" t="s">
        <v>88</v>
      </c>
      <c r="C360" s="195">
        <v>887</v>
      </c>
      <c r="D360" s="220">
        <v>-0.10494450050454085</v>
      </c>
      <c r="E360" s="202">
        <v>2604</v>
      </c>
      <c r="F360" s="221">
        <v>9.3658126837463218E-2</v>
      </c>
      <c r="G360" s="195">
        <v>13209</v>
      </c>
      <c r="H360" s="220">
        <v>0.34429065743944642</v>
      </c>
      <c r="I360" s="202">
        <v>23478</v>
      </c>
      <c r="J360" s="221">
        <v>0.36858058874963562</v>
      </c>
      <c r="K360" s="195">
        <v>991</v>
      </c>
      <c r="L360" s="220">
        <v>0.34646739130434789</v>
      </c>
      <c r="M360" s="202">
        <v>41169</v>
      </c>
      <c r="N360" s="221">
        <v>0.32423043520216144</v>
      </c>
      <c r="O360" s="195">
        <v>12485</v>
      </c>
      <c r="P360" s="220">
        <v>0.54958421248603706</v>
      </c>
      <c r="Q360" s="202">
        <v>53654</v>
      </c>
      <c r="R360" s="221">
        <v>0.37061257855208707</v>
      </c>
    </row>
    <row r="361" spans="2:18" ht="15" hidden="1" customHeight="1" outlineLevel="1">
      <c r="B361" s="63" t="s">
        <v>87</v>
      </c>
      <c r="C361" s="195">
        <v>1081</v>
      </c>
      <c r="D361" s="220">
        <v>-7.6857386848847131E-2</v>
      </c>
      <c r="E361" s="202">
        <v>2734</v>
      </c>
      <c r="F361" s="221">
        <v>0.21836007130124768</v>
      </c>
      <c r="G361" s="195">
        <v>12390</v>
      </c>
      <c r="H361" s="220">
        <v>0.3211772232885477</v>
      </c>
      <c r="I361" s="202">
        <v>19639</v>
      </c>
      <c r="J361" s="221">
        <v>-1.7789976618888259E-3</v>
      </c>
      <c r="K361" s="195">
        <v>933</v>
      </c>
      <c r="L361" s="220">
        <v>1.2980295566502464</v>
      </c>
      <c r="M361" s="202">
        <v>36777</v>
      </c>
      <c r="N361" s="221">
        <v>0.11876007665865607</v>
      </c>
      <c r="O361" s="195">
        <v>14003</v>
      </c>
      <c r="P361" s="220">
        <v>0.365080912458569</v>
      </c>
      <c r="Q361" s="202">
        <v>50780</v>
      </c>
      <c r="R361" s="221">
        <v>0.17734344207182762</v>
      </c>
    </row>
    <row r="362" spans="2:18" ht="15" hidden="1" customHeight="1" outlineLevel="1">
      <c r="B362" s="63" t="s">
        <v>86</v>
      </c>
      <c r="C362" s="195">
        <v>1024</v>
      </c>
      <c r="D362" s="220">
        <v>-0.1821086261980831</v>
      </c>
      <c r="E362" s="202">
        <v>2695</v>
      </c>
      <c r="F362" s="221">
        <v>0.10905349794238672</v>
      </c>
      <c r="G362" s="195">
        <v>13930</v>
      </c>
      <c r="H362" s="220">
        <v>0.44113387130146897</v>
      </c>
      <c r="I362" s="202">
        <v>21699</v>
      </c>
      <c r="J362" s="221">
        <v>0.14888547678297237</v>
      </c>
      <c r="K362" s="195">
        <v>680</v>
      </c>
      <c r="L362" s="220">
        <v>0.32038834951456319</v>
      </c>
      <c r="M362" s="202">
        <v>40028</v>
      </c>
      <c r="N362" s="221">
        <v>0.22222900763358777</v>
      </c>
      <c r="O362" s="195">
        <v>13995</v>
      </c>
      <c r="P362" s="220">
        <v>0.2304378406892913</v>
      </c>
      <c r="Q362" s="202">
        <v>54023</v>
      </c>
      <c r="R362" s="221">
        <v>0.22434502764935194</v>
      </c>
    </row>
    <row r="363" spans="2:18" ht="15" hidden="1" customHeight="1" outlineLevel="1">
      <c r="B363" s="63" t="s">
        <v>85</v>
      </c>
      <c r="C363" s="195">
        <v>1038</v>
      </c>
      <c r="D363" s="220">
        <v>-4.2435424354243523E-2</v>
      </c>
      <c r="E363" s="202">
        <v>2536</v>
      </c>
      <c r="F363" s="221">
        <v>-0.12702237521514625</v>
      </c>
      <c r="G363" s="195">
        <v>11181</v>
      </c>
      <c r="H363" s="220">
        <v>0.39797449362340576</v>
      </c>
      <c r="I363" s="202">
        <v>21506</v>
      </c>
      <c r="J363" s="221">
        <v>0.15103832155855268</v>
      </c>
      <c r="K363" s="195">
        <v>541</v>
      </c>
      <c r="L363" s="220">
        <v>0.49447513812154686</v>
      </c>
      <c r="M363" s="202">
        <v>36802</v>
      </c>
      <c r="N363" s="221">
        <v>0.18589888183546543</v>
      </c>
      <c r="O363" s="195">
        <v>14816</v>
      </c>
      <c r="P363" s="220">
        <v>0.2892446919596241</v>
      </c>
      <c r="Q363" s="202">
        <v>51618</v>
      </c>
      <c r="R363" s="221">
        <v>0.21382716049382711</v>
      </c>
    </row>
    <row r="364" spans="2:18" ht="15" hidden="1" customHeight="1" outlineLevel="1">
      <c r="B364" s="63" t="s">
        <v>84</v>
      </c>
      <c r="C364" s="195">
        <v>1027</v>
      </c>
      <c r="D364" s="220">
        <v>0.21394799054373514</v>
      </c>
      <c r="E364" s="202">
        <v>2379</v>
      </c>
      <c r="F364" s="221">
        <v>0.16162109375</v>
      </c>
      <c r="G364" s="195">
        <v>11111</v>
      </c>
      <c r="H364" s="220">
        <v>0.41343340541915796</v>
      </c>
      <c r="I364" s="202">
        <v>18686</v>
      </c>
      <c r="J364" s="221">
        <v>0.16641697877652928</v>
      </c>
      <c r="K364" s="195">
        <v>346</v>
      </c>
      <c r="L364" s="220">
        <v>-0.18203309692671399</v>
      </c>
      <c r="M364" s="202">
        <v>33549</v>
      </c>
      <c r="N364" s="221">
        <v>0.23350981689830141</v>
      </c>
      <c r="O364" s="195">
        <v>12021</v>
      </c>
      <c r="P364" s="220">
        <v>0.4735229222848738</v>
      </c>
      <c r="Q364" s="202">
        <v>45570</v>
      </c>
      <c r="R364" s="221">
        <v>0.28889014594411133</v>
      </c>
    </row>
    <row r="365" spans="2:18" ht="15" hidden="1" customHeight="1" outlineLevel="1">
      <c r="B365" s="63" t="s">
        <v>83</v>
      </c>
      <c r="C365" s="195">
        <v>853</v>
      </c>
      <c r="D365" s="220">
        <v>-0.12691914022517914</v>
      </c>
      <c r="E365" s="202">
        <v>2518</v>
      </c>
      <c r="F365" s="221">
        <v>0.71642808452624407</v>
      </c>
      <c r="G365" s="195">
        <v>11548</v>
      </c>
      <c r="H365" s="220">
        <v>0.50266753415744958</v>
      </c>
      <c r="I365" s="202">
        <v>24839</v>
      </c>
      <c r="J365" s="221">
        <v>0.376732069615342</v>
      </c>
      <c r="K365" s="195">
        <v>1082</v>
      </c>
      <c r="L365" s="220">
        <v>0.87847222222222232</v>
      </c>
      <c r="M365" s="202">
        <v>40840</v>
      </c>
      <c r="N365" s="221">
        <v>0.42066998295474312</v>
      </c>
      <c r="O365" s="195">
        <v>11218</v>
      </c>
      <c r="P365" s="220">
        <v>0.80527840360476333</v>
      </c>
      <c r="Q365" s="202">
        <v>52058</v>
      </c>
      <c r="R365" s="221">
        <v>0.48903063413517911</v>
      </c>
    </row>
    <row r="366" spans="2:18" ht="15" hidden="1" customHeight="1" outlineLevel="1">
      <c r="B366" s="63" t="s">
        <v>82</v>
      </c>
      <c r="C366" s="195">
        <v>1112</v>
      </c>
      <c r="D366" s="220">
        <v>0.46508563899868238</v>
      </c>
      <c r="E366" s="202">
        <v>1996</v>
      </c>
      <c r="F366" s="221">
        <v>0.21116504854368934</v>
      </c>
      <c r="G366" s="195">
        <v>8725</v>
      </c>
      <c r="H366" s="220">
        <v>0.37901058953690536</v>
      </c>
      <c r="I366" s="202">
        <v>16121</v>
      </c>
      <c r="J366" s="221">
        <v>6.5287781669199685E-2</v>
      </c>
      <c r="K366" s="195">
        <v>456</v>
      </c>
      <c r="L366" s="220">
        <v>-4.366812227074246E-3</v>
      </c>
      <c r="M366" s="202">
        <v>28410</v>
      </c>
      <c r="N366" s="221">
        <v>0.167934224049332</v>
      </c>
      <c r="O366" s="195">
        <v>8151</v>
      </c>
      <c r="P366" s="220">
        <v>0.38246268656716409</v>
      </c>
      <c r="Q366" s="202">
        <v>36561</v>
      </c>
      <c r="R366" s="221">
        <v>0.20978789583402269</v>
      </c>
    </row>
    <row r="367" spans="2:18" ht="15" hidden="1" customHeight="1" outlineLevel="1">
      <c r="B367" s="63" t="s">
        <v>81</v>
      </c>
      <c r="C367" s="195">
        <v>1162</v>
      </c>
      <c r="D367" s="220">
        <v>5.384615384615385</v>
      </c>
      <c r="E367" s="202">
        <v>2067</v>
      </c>
      <c r="F367" s="221">
        <v>0.39567859554355156</v>
      </c>
      <c r="G367" s="195">
        <v>8367</v>
      </c>
      <c r="H367" s="220">
        <v>0.17662775980874712</v>
      </c>
      <c r="I367" s="202">
        <v>17053</v>
      </c>
      <c r="J367" s="221">
        <v>-6.956569183762551E-2</v>
      </c>
      <c r="K367" s="195">
        <v>983</v>
      </c>
      <c r="L367" s="220">
        <v>0.5652866242038217</v>
      </c>
      <c r="M367" s="202">
        <v>29632</v>
      </c>
      <c r="N367" s="221">
        <v>6.858997475658124E-2</v>
      </c>
      <c r="O367" s="195">
        <v>7915</v>
      </c>
      <c r="P367" s="220">
        <v>8.5138469975322151E-2</v>
      </c>
      <c r="Q367" s="202">
        <v>37547</v>
      </c>
      <c r="R367" s="221">
        <v>7.2036317953403373E-2</v>
      </c>
    </row>
    <row r="368" spans="2:18" ht="15" hidden="1" customHeight="1" outlineLevel="1">
      <c r="B368" s="63" t="s">
        <v>80</v>
      </c>
      <c r="C368" s="195">
        <v>1191</v>
      </c>
      <c r="D368" s="220">
        <v>0.4061393152302244</v>
      </c>
      <c r="E368" s="202">
        <v>2226</v>
      </c>
      <c r="F368" s="221">
        <v>0.2597623089983021</v>
      </c>
      <c r="G368" s="195">
        <v>8416</v>
      </c>
      <c r="H368" s="220">
        <v>0.18870056497175147</v>
      </c>
      <c r="I368" s="202">
        <v>15054</v>
      </c>
      <c r="J368" s="221">
        <v>9.308510638297296E-4</v>
      </c>
      <c r="K368" s="195">
        <v>907</v>
      </c>
      <c r="L368" s="220">
        <v>-9.8409542743538747E-2</v>
      </c>
      <c r="M368" s="202">
        <v>27794</v>
      </c>
      <c r="N368" s="221">
        <v>7.9797979797979757E-2</v>
      </c>
      <c r="O368" s="195">
        <v>9303</v>
      </c>
      <c r="P368" s="220">
        <v>0.5260826771653544</v>
      </c>
      <c r="Q368" s="202">
        <v>37097</v>
      </c>
      <c r="R368" s="221">
        <v>0.16525317250910909</v>
      </c>
    </row>
    <row r="369" spans="2:18" ht="15" hidden="1" customHeight="1" outlineLevel="1">
      <c r="B369" s="63" t="s">
        <v>79</v>
      </c>
      <c r="C369" s="195">
        <v>1007</v>
      </c>
      <c r="D369" s="220">
        <v>0.2432098765432098</v>
      </c>
      <c r="E369" s="202">
        <v>2566</v>
      </c>
      <c r="F369" s="221">
        <v>0.63752393107849392</v>
      </c>
      <c r="G369" s="195">
        <v>8617</v>
      </c>
      <c r="H369" s="220">
        <v>-5.7427258805513026E-2</v>
      </c>
      <c r="I369" s="202">
        <v>17017</v>
      </c>
      <c r="J369" s="221">
        <v>1.0630716237082893E-2</v>
      </c>
      <c r="K369" s="195">
        <v>654</v>
      </c>
      <c r="L369" s="220">
        <v>-0.13947368421052631</v>
      </c>
      <c r="M369" s="202">
        <v>29861</v>
      </c>
      <c r="N369" s="221">
        <v>2.5552082975581314E-2</v>
      </c>
      <c r="O369" s="195">
        <v>8535</v>
      </c>
      <c r="P369" s="220">
        <v>0.2125301889472937</v>
      </c>
      <c r="Q369" s="202">
        <v>38396</v>
      </c>
      <c r="R369" s="221">
        <v>6.1953755946454248E-2</v>
      </c>
    </row>
    <row r="370" spans="2:18" collapsed="1">
      <c r="B370" s="227">
        <v>1984</v>
      </c>
      <c r="C370" s="228">
        <v>12662</v>
      </c>
      <c r="D370" s="229">
        <v>0.14536408864767081</v>
      </c>
      <c r="E370" s="228">
        <v>28387</v>
      </c>
      <c r="F370" s="229">
        <v>0.14224207307258974</v>
      </c>
      <c r="G370" s="228">
        <v>128040</v>
      </c>
      <c r="H370" s="229">
        <v>0.23083430263297022</v>
      </c>
      <c r="I370" s="228">
        <v>228445</v>
      </c>
      <c r="J370" s="229">
        <v>9.849923783786374E-2</v>
      </c>
      <c r="K370" s="228">
        <v>8745</v>
      </c>
      <c r="L370" s="229">
        <v>0.21559633027522929</v>
      </c>
      <c r="M370" s="228">
        <v>406279</v>
      </c>
      <c r="N370" s="229">
        <v>0.14416104131640228</v>
      </c>
      <c r="O370" s="228">
        <v>128454</v>
      </c>
      <c r="P370" s="229">
        <v>0.31709867935362146</v>
      </c>
      <c r="Q370" s="228">
        <v>534733</v>
      </c>
      <c r="R370" s="229">
        <v>0.18142491333732491</v>
      </c>
    </row>
    <row r="371" spans="2:18" ht="15" hidden="1" customHeight="1" outlineLevel="1">
      <c r="B371" s="63" t="s">
        <v>90</v>
      </c>
      <c r="C371" s="195">
        <v>1061</v>
      </c>
      <c r="D371" s="220">
        <v>0.24823529411764711</v>
      </c>
      <c r="E371" s="202">
        <v>2909</v>
      </c>
      <c r="F371" s="221">
        <v>0.46327967806841053</v>
      </c>
      <c r="G371" s="195">
        <v>9838</v>
      </c>
      <c r="H371" s="220">
        <v>0.19683698296836982</v>
      </c>
      <c r="I371" s="202">
        <v>15331</v>
      </c>
      <c r="J371" s="221">
        <v>-4.0278048463587846E-3</v>
      </c>
      <c r="K371" s="195">
        <v>587</v>
      </c>
      <c r="L371" s="220">
        <v>-1.8394648829431426E-2</v>
      </c>
      <c r="M371" s="202">
        <v>29726</v>
      </c>
      <c r="N371" s="221">
        <v>9.8968538578136034E-2</v>
      </c>
      <c r="O371" s="195">
        <v>7252</v>
      </c>
      <c r="P371" s="220">
        <v>2.5887678596689723E-2</v>
      </c>
      <c r="Q371" s="202">
        <v>36978</v>
      </c>
      <c r="R371" s="221">
        <v>8.3826719033941011E-2</v>
      </c>
    </row>
    <row r="372" spans="2:18" ht="15" hidden="1" customHeight="1" outlineLevel="1">
      <c r="B372" s="63" t="s">
        <v>89</v>
      </c>
      <c r="C372" s="195">
        <v>1075</v>
      </c>
      <c r="D372" s="220">
        <v>0.96886446886446898</v>
      </c>
      <c r="E372" s="202">
        <v>2005</v>
      </c>
      <c r="F372" s="221">
        <v>0.41796322489391802</v>
      </c>
      <c r="G372" s="195">
        <v>12115</v>
      </c>
      <c r="H372" s="220">
        <v>0.26237365843492766</v>
      </c>
      <c r="I372" s="202">
        <v>18829</v>
      </c>
      <c r="J372" s="221">
        <v>0.10667685435523677</v>
      </c>
      <c r="K372" s="195">
        <v>737</v>
      </c>
      <c r="L372" s="220">
        <v>0.14618973561430804</v>
      </c>
      <c r="M372" s="202">
        <v>34761</v>
      </c>
      <c r="N372" s="221">
        <v>0.18987471760115016</v>
      </c>
      <c r="O372" s="195">
        <v>8398</v>
      </c>
      <c r="P372" s="220">
        <v>0.47436797752808979</v>
      </c>
      <c r="Q372" s="202">
        <v>43159</v>
      </c>
      <c r="R372" s="221">
        <v>0.23629332569464334</v>
      </c>
    </row>
    <row r="373" spans="2:18" ht="15" hidden="1" customHeight="1" outlineLevel="1">
      <c r="B373" s="63" t="s">
        <v>88</v>
      </c>
      <c r="C373" s="195">
        <v>991</v>
      </c>
      <c r="D373" s="220">
        <v>0.77280858676207509</v>
      </c>
      <c r="E373" s="202">
        <v>2381</v>
      </c>
      <c r="F373" s="221">
        <v>0.55519268451992154</v>
      </c>
      <c r="G373" s="195">
        <v>9826</v>
      </c>
      <c r="H373" s="220">
        <v>8.0611459364346105E-2</v>
      </c>
      <c r="I373" s="202">
        <v>17155</v>
      </c>
      <c r="J373" s="221">
        <v>1.1557285217288715E-2</v>
      </c>
      <c r="K373" s="195">
        <v>736</v>
      </c>
      <c r="L373" s="220">
        <v>0.24534686971235198</v>
      </c>
      <c r="M373" s="202">
        <v>31089</v>
      </c>
      <c r="N373" s="221">
        <v>8.1996310862074928E-2</v>
      </c>
      <c r="O373" s="195">
        <v>8057</v>
      </c>
      <c r="P373" s="220">
        <v>0.31908971840209555</v>
      </c>
      <c r="Q373" s="202">
        <v>39146</v>
      </c>
      <c r="R373" s="221">
        <v>0.12356132143164666</v>
      </c>
    </row>
    <row r="374" spans="2:18" ht="15" hidden="1" customHeight="1" outlineLevel="1">
      <c r="B374" s="63" t="s">
        <v>87</v>
      </c>
      <c r="C374" s="195">
        <v>1171</v>
      </c>
      <c r="D374" s="220">
        <v>0.72459499263622984</v>
      </c>
      <c r="E374" s="202">
        <v>2244</v>
      </c>
      <c r="F374" s="221">
        <v>-0.86075949367088611</v>
      </c>
      <c r="G374" s="195">
        <v>9378</v>
      </c>
      <c r="H374" s="220">
        <v>5.0285586291858086E-2</v>
      </c>
      <c r="I374" s="202">
        <v>19674</v>
      </c>
      <c r="J374" s="221">
        <v>0.16745786850225497</v>
      </c>
      <c r="K374" s="195">
        <v>406</v>
      </c>
      <c r="L374" s="220">
        <v>-0.31879194630872487</v>
      </c>
      <c r="M374" s="202">
        <v>32873</v>
      </c>
      <c r="N374" s="221">
        <v>-0.2385573983137218</v>
      </c>
      <c r="O374" s="195">
        <v>10258</v>
      </c>
      <c r="P374" s="220">
        <v>0.4838709677419355</v>
      </c>
      <c r="Q374" s="202">
        <v>43131</v>
      </c>
      <c r="R374" s="221">
        <v>-0.13884396525905962</v>
      </c>
    </row>
    <row r="375" spans="2:18" ht="15" hidden="1" customHeight="1" outlineLevel="1">
      <c r="B375" s="63" t="s">
        <v>86</v>
      </c>
      <c r="C375" s="195">
        <v>1252</v>
      </c>
      <c r="D375" s="220">
        <v>0.56304619225967545</v>
      </c>
      <c r="E375" s="202">
        <v>2430</v>
      </c>
      <c r="F375" s="221">
        <v>0.35000000000000009</v>
      </c>
      <c r="G375" s="195">
        <v>9666</v>
      </c>
      <c r="H375" s="220">
        <v>-2.4818401937045986E-2</v>
      </c>
      <c r="I375" s="202">
        <v>18887</v>
      </c>
      <c r="J375" s="221">
        <v>2.5742681800901446E-2</v>
      </c>
      <c r="K375" s="195">
        <v>515</v>
      </c>
      <c r="L375" s="220">
        <v>-0.132996632996633</v>
      </c>
      <c r="M375" s="202">
        <v>32750</v>
      </c>
      <c r="N375" s="221">
        <v>3.9022842639593991E-2</v>
      </c>
      <c r="O375" s="195">
        <v>11374</v>
      </c>
      <c r="P375" s="220">
        <v>0.57469195625086522</v>
      </c>
      <c r="Q375" s="202">
        <v>44124</v>
      </c>
      <c r="R375" s="221">
        <v>0.13888960586428523</v>
      </c>
    </row>
    <row r="376" spans="2:18" ht="15" hidden="1" customHeight="1" outlineLevel="1">
      <c r="B376" s="63" t="s">
        <v>85</v>
      </c>
      <c r="C376" s="195">
        <v>1084</v>
      </c>
      <c r="D376" s="220">
        <v>0.4263157894736842</v>
      </c>
      <c r="E376" s="202">
        <v>2905</v>
      </c>
      <c r="F376" s="221">
        <v>0.52975250131648233</v>
      </c>
      <c r="G376" s="195">
        <v>7998</v>
      </c>
      <c r="H376" s="220">
        <v>-0.1747833264548081</v>
      </c>
      <c r="I376" s="202">
        <v>18684</v>
      </c>
      <c r="J376" s="221">
        <v>9.4295419936745839E-2</v>
      </c>
      <c r="K376" s="195">
        <v>362</v>
      </c>
      <c r="L376" s="220">
        <v>-0.20088300220750555</v>
      </c>
      <c r="M376" s="202">
        <v>31033</v>
      </c>
      <c r="N376" s="221">
        <v>3.8657205970948461E-2</v>
      </c>
      <c r="O376" s="195">
        <v>11492</v>
      </c>
      <c r="P376" s="220">
        <v>0.41058058180925494</v>
      </c>
      <c r="Q376" s="202">
        <v>42525</v>
      </c>
      <c r="R376" s="221">
        <v>0.11834319526627213</v>
      </c>
    </row>
    <row r="377" spans="2:18" ht="15" hidden="1" customHeight="1" outlineLevel="1">
      <c r="B377" s="63" t="s">
        <v>84</v>
      </c>
      <c r="C377" s="195">
        <v>846</v>
      </c>
      <c r="D377" s="220">
        <v>-0.14372469635627527</v>
      </c>
      <c r="E377" s="202">
        <v>2048</v>
      </c>
      <c r="F377" s="221">
        <v>0.51591413767579564</v>
      </c>
      <c r="G377" s="195">
        <v>7861</v>
      </c>
      <c r="H377" s="220">
        <v>9.8058388043022804E-2</v>
      </c>
      <c r="I377" s="202">
        <v>16020</v>
      </c>
      <c r="J377" s="221">
        <v>-9.8887515451174801E-3</v>
      </c>
      <c r="K377" s="195">
        <v>423</v>
      </c>
      <c r="L377" s="220">
        <v>0.36893203883495151</v>
      </c>
      <c r="M377" s="202">
        <v>27198</v>
      </c>
      <c r="N377" s="221">
        <v>4.660022318851742E-2</v>
      </c>
      <c r="O377" s="195">
        <v>8158</v>
      </c>
      <c r="P377" s="220">
        <v>0.44645390070921986</v>
      </c>
      <c r="Q377" s="202">
        <v>35356</v>
      </c>
      <c r="R377" s="221">
        <v>0.11790558699845066</v>
      </c>
    </row>
    <row r="378" spans="2:18" ht="15" hidden="1" customHeight="1" outlineLevel="1">
      <c r="B378" s="63" t="s">
        <v>83</v>
      </c>
      <c r="C378" s="195">
        <v>977</v>
      </c>
      <c r="D378" s="220">
        <v>0.70506108202443274</v>
      </c>
      <c r="E378" s="202">
        <v>1467</v>
      </c>
      <c r="F378" s="221">
        <v>7.0021881838074451E-2</v>
      </c>
      <c r="G378" s="195">
        <v>7685</v>
      </c>
      <c r="H378" s="220">
        <v>8.1024054016036073E-2</v>
      </c>
      <c r="I378" s="202">
        <v>18042</v>
      </c>
      <c r="J378" s="221">
        <v>0.18130033392260847</v>
      </c>
      <c r="K378" s="195">
        <v>576</v>
      </c>
      <c r="L378" s="220">
        <v>1</v>
      </c>
      <c r="M378" s="202">
        <v>28747</v>
      </c>
      <c r="N378" s="221">
        <v>0.16791257008206717</v>
      </c>
      <c r="O378" s="195">
        <v>6214</v>
      </c>
      <c r="P378" s="220">
        <v>0.23982442138866711</v>
      </c>
      <c r="Q378" s="202">
        <v>34961</v>
      </c>
      <c r="R378" s="221">
        <v>0.18007830959292503</v>
      </c>
    </row>
    <row r="379" spans="2:18" ht="15" hidden="1" customHeight="1" outlineLevel="1">
      <c r="B379" s="63" t="s">
        <v>82</v>
      </c>
      <c r="C379" s="195">
        <v>759</v>
      </c>
      <c r="D379" s="220">
        <v>0.53643724696356276</v>
      </c>
      <c r="E379" s="202">
        <v>1648</v>
      </c>
      <c r="F379" s="221">
        <v>0.53445065176908746</v>
      </c>
      <c r="G379" s="195">
        <v>6327</v>
      </c>
      <c r="H379" s="220">
        <v>-7.1742957746478875E-2</v>
      </c>
      <c r="I379" s="202">
        <v>15133</v>
      </c>
      <c r="J379" s="221">
        <v>-1.9126764279119302E-3</v>
      </c>
      <c r="K379" s="195">
        <v>458</v>
      </c>
      <c r="L379" s="220">
        <v>-0.2170940170940171</v>
      </c>
      <c r="M379" s="202">
        <v>24325</v>
      </c>
      <c r="N379" s="221">
        <v>8.0394513281671909E-3</v>
      </c>
      <c r="O379" s="195">
        <v>5896</v>
      </c>
      <c r="P379" s="220">
        <v>0.40682414698162739</v>
      </c>
      <c r="Q379" s="202">
        <v>30221</v>
      </c>
      <c r="R379" s="221">
        <v>6.7050349551585287E-2</v>
      </c>
    </row>
    <row r="380" spans="2:18" ht="15" hidden="1" customHeight="1" outlineLevel="1">
      <c r="B380" s="63" t="s">
        <v>81</v>
      </c>
      <c r="C380" s="195">
        <v>182</v>
      </c>
      <c r="D380" s="220">
        <v>-0.76302083333333337</v>
      </c>
      <c r="E380" s="202">
        <v>1481</v>
      </c>
      <c r="F380" s="221">
        <v>0.56059009483667022</v>
      </c>
      <c r="G380" s="195">
        <v>7111</v>
      </c>
      <c r="H380" s="220">
        <v>-0.15435842549649181</v>
      </c>
      <c r="I380" s="202">
        <v>18328</v>
      </c>
      <c r="J380" s="221">
        <v>9.1082271699011841E-2</v>
      </c>
      <c r="K380" s="195">
        <v>628</v>
      </c>
      <c r="L380" s="220">
        <v>-0.31140350877192979</v>
      </c>
      <c r="M380" s="202">
        <v>27730</v>
      </c>
      <c r="N380" s="221">
        <v>-3.8080183934473544E-3</v>
      </c>
      <c r="O380" s="195">
        <v>7294</v>
      </c>
      <c r="P380" s="220">
        <v>0.49528495284952845</v>
      </c>
      <c r="Q380" s="202">
        <v>35024</v>
      </c>
      <c r="R380" s="221">
        <v>7.0611970410221936E-2</v>
      </c>
    </row>
    <row r="381" spans="2:18" ht="15" hidden="1" customHeight="1" outlineLevel="1">
      <c r="B381" s="63" t="s">
        <v>80</v>
      </c>
      <c r="C381" s="195">
        <v>847</v>
      </c>
      <c r="D381" s="220">
        <v>0.37055016181229772</v>
      </c>
      <c r="E381" s="202">
        <v>1767</v>
      </c>
      <c r="F381" s="221">
        <v>0.43775427176566306</v>
      </c>
      <c r="G381" s="195">
        <v>7080</v>
      </c>
      <c r="H381" s="220">
        <v>-7.074419215120098E-2</v>
      </c>
      <c r="I381" s="202">
        <v>15040</v>
      </c>
      <c r="J381" s="221">
        <v>0.15310894732806868</v>
      </c>
      <c r="K381" s="195">
        <v>1006</v>
      </c>
      <c r="L381" s="220">
        <v>0.98814229249011865</v>
      </c>
      <c r="M381" s="202">
        <v>25740</v>
      </c>
      <c r="N381" s="221">
        <v>0.1184010427981752</v>
      </c>
      <c r="O381" s="195">
        <v>6096</v>
      </c>
      <c r="P381" s="220">
        <v>0.60590094836670172</v>
      </c>
      <c r="Q381" s="202">
        <v>31836</v>
      </c>
      <c r="R381" s="221">
        <v>0.18742307261944724</v>
      </c>
    </row>
    <row r="382" spans="2:18" ht="15" hidden="1" customHeight="1" outlineLevel="1">
      <c r="B382" s="63" t="s">
        <v>79</v>
      </c>
      <c r="C382" s="195">
        <v>810</v>
      </c>
      <c r="D382" s="220">
        <v>0.21621621621621623</v>
      </c>
      <c r="E382" s="202">
        <v>1567</v>
      </c>
      <c r="F382" s="221">
        <v>0.27814029363784676</v>
      </c>
      <c r="G382" s="195">
        <v>9142</v>
      </c>
      <c r="H382" s="220">
        <v>0.11013964784456598</v>
      </c>
      <c r="I382" s="202">
        <v>16838</v>
      </c>
      <c r="J382" s="221">
        <v>1.9866747425802522E-2</v>
      </c>
      <c r="K382" s="195">
        <v>760</v>
      </c>
      <c r="L382" s="220">
        <v>0.16743471582181257</v>
      </c>
      <c r="M382" s="202">
        <v>29117</v>
      </c>
      <c r="N382" s="221">
        <v>6.7025798885957277E-2</v>
      </c>
      <c r="O382" s="195">
        <v>7039</v>
      </c>
      <c r="P382" s="220">
        <v>0.33770429494488785</v>
      </c>
      <c r="Q382" s="202">
        <v>36156</v>
      </c>
      <c r="R382" s="221">
        <v>0.11078341013824877</v>
      </c>
    </row>
    <row r="383" spans="2:18" collapsed="1">
      <c r="B383" s="227">
        <v>1983</v>
      </c>
      <c r="C383" s="228">
        <v>11055</v>
      </c>
      <c r="D383" s="229">
        <v>0.33160684172488564</v>
      </c>
      <c r="E383" s="228">
        <v>24852</v>
      </c>
      <c r="F383" s="229">
        <v>-0.22211093026167528</v>
      </c>
      <c r="G383" s="228">
        <v>104027</v>
      </c>
      <c r="H383" s="229">
        <v>3.2116281377120748E-2</v>
      </c>
      <c r="I383" s="228">
        <v>207961</v>
      </c>
      <c r="J383" s="229">
        <v>6.8269028257932574E-2</v>
      </c>
      <c r="K383" s="228">
        <v>7194</v>
      </c>
      <c r="L383" s="229">
        <v>6.9580731489741199E-2</v>
      </c>
      <c r="M383" s="228">
        <v>355089</v>
      </c>
      <c r="N383" s="229">
        <v>3.6946942065255728E-2</v>
      </c>
      <c r="O383" s="228">
        <v>97528</v>
      </c>
      <c r="P383" s="229">
        <v>0.39455208407807252</v>
      </c>
      <c r="Q383" s="228">
        <v>452617</v>
      </c>
      <c r="R383" s="229">
        <v>9.7593920052767791E-2</v>
      </c>
    </row>
    <row r="384" spans="2:18" ht="15" hidden="1" customHeight="1" outlineLevel="1">
      <c r="B384" s="63" t="s">
        <v>90</v>
      </c>
      <c r="C384" s="195">
        <v>850</v>
      </c>
      <c r="D384" s="220">
        <v>-2.7459954233409634E-2</v>
      </c>
      <c r="E384" s="202">
        <v>1988</v>
      </c>
      <c r="F384" s="221">
        <v>0.75618374558303891</v>
      </c>
      <c r="G384" s="195">
        <v>8220</v>
      </c>
      <c r="H384" s="220">
        <v>2.1371769383697892E-2</v>
      </c>
      <c r="I384" s="202">
        <v>15393</v>
      </c>
      <c r="J384" s="221">
        <v>2.4424331159323742E-2</v>
      </c>
      <c r="K384" s="195">
        <v>598</v>
      </c>
      <c r="L384" s="220">
        <v>0.7640117994100295</v>
      </c>
      <c r="M384" s="202">
        <v>27049</v>
      </c>
      <c r="N384" s="221">
        <v>6.4125260631810788E-2</v>
      </c>
      <c r="O384" s="195">
        <v>7069</v>
      </c>
      <c r="P384" s="220">
        <v>0.10074743070694492</v>
      </c>
      <c r="Q384" s="202">
        <v>34118</v>
      </c>
      <c r="R384" s="221">
        <v>7.1511573128984596E-2</v>
      </c>
    </row>
    <row r="385" spans="2:18" ht="15" hidden="1" customHeight="1" outlineLevel="1">
      <c r="B385" s="63" t="s">
        <v>89</v>
      </c>
      <c r="C385" s="195">
        <v>546</v>
      </c>
      <c r="D385" s="220">
        <v>-0.40393013100436681</v>
      </c>
      <c r="E385" s="202">
        <v>1414</v>
      </c>
      <c r="F385" s="221">
        <v>0.12222222222222223</v>
      </c>
      <c r="G385" s="195">
        <v>9597</v>
      </c>
      <c r="H385" s="220">
        <v>2.5978191148172014E-2</v>
      </c>
      <c r="I385" s="202">
        <v>17014</v>
      </c>
      <c r="J385" s="221">
        <v>2.2844775760490599E-2</v>
      </c>
      <c r="K385" s="195">
        <v>643</v>
      </c>
      <c r="L385" s="220">
        <v>-9.3088857545839176E-2</v>
      </c>
      <c r="M385" s="202">
        <v>29214</v>
      </c>
      <c r="N385" s="221">
        <v>1.181034184185914E-2</v>
      </c>
      <c r="O385" s="195">
        <v>5696</v>
      </c>
      <c r="P385" s="220">
        <v>0.15140489185364858</v>
      </c>
      <c r="Q385" s="202">
        <v>34910</v>
      </c>
      <c r="R385" s="221">
        <v>3.2229450029568341E-2</v>
      </c>
    </row>
    <row r="386" spans="2:18" ht="15" hidden="1" customHeight="1" outlineLevel="1">
      <c r="B386" s="63" t="s">
        <v>88</v>
      </c>
      <c r="C386" s="195">
        <v>559</v>
      </c>
      <c r="D386" s="220">
        <v>-0.293299620733249</v>
      </c>
      <c r="E386" s="202">
        <v>1531</v>
      </c>
      <c r="F386" s="221">
        <v>0.42286245353159857</v>
      </c>
      <c r="G386" s="195">
        <v>9093</v>
      </c>
      <c r="H386" s="220">
        <v>-4.8152412854600701E-2</v>
      </c>
      <c r="I386" s="202">
        <v>16959</v>
      </c>
      <c r="J386" s="221">
        <v>-2.6631464156574691E-2</v>
      </c>
      <c r="K386" s="195">
        <v>591</v>
      </c>
      <c r="L386" s="220">
        <v>-0.19041095890410964</v>
      </c>
      <c r="M386" s="202">
        <v>28733</v>
      </c>
      <c r="N386" s="221">
        <v>-2.8404287694856811E-2</v>
      </c>
      <c r="O386" s="195">
        <v>6108</v>
      </c>
      <c r="P386" s="220">
        <v>7.7818951826363225E-2</v>
      </c>
      <c r="Q386" s="202">
        <v>34841</v>
      </c>
      <c r="R386" s="221">
        <v>-1.1322360953461952E-2</v>
      </c>
    </row>
    <row r="387" spans="2:18" ht="15" hidden="1" customHeight="1" outlineLevel="1">
      <c r="B387" s="63" t="s">
        <v>87</v>
      </c>
      <c r="C387" s="195">
        <v>679</v>
      </c>
      <c r="D387" s="220">
        <v>-7.8697421981004045E-2</v>
      </c>
      <c r="E387" s="202">
        <v>16116</v>
      </c>
      <c r="F387" s="221">
        <v>9.1806696146557165</v>
      </c>
      <c r="G387" s="195">
        <v>8929</v>
      </c>
      <c r="H387" s="220">
        <v>0.52320027294438765</v>
      </c>
      <c r="I387" s="202">
        <v>16852</v>
      </c>
      <c r="J387" s="221">
        <v>7.4729479284987299E-3</v>
      </c>
      <c r="K387" s="195">
        <v>596</v>
      </c>
      <c r="L387" s="220">
        <v>0.34537246049661396</v>
      </c>
      <c r="M387" s="202">
        <v>43172</v>
      </c>
      <c r="N387" s="221">
        <v>0.70290312401388455</v>
      </c>
      <c r="O387" s="195">
        <v>6913</v>
      </c>
      <c r="P387" s="220">
        <v>-7.3572768694719959E-2</v>
      </c>
      <c r="Q387" s="202">
        <v>50085</v>
      </c>
      <c r="R387" s="221">
        <v>0.5263302249040045</v>
      </c>
    </row>
    <row r="388" spans="2:18" ht="15" hidden="1" customHeight="1" outlineLevel="1">
      <c r="B388" s="63" t="s">
        <v>86</v>
      </c>
      <c r="C388" s="195">
        <v>801</v>
      </c>
      <c r="D388" s="220">
        <v>-0.11197339246119731</v>
      </c>
      <c r="E388" s="202">
        <v>1800</v>
      </c>
      <c r="F388" s="221">
        <v>9.3560145808019524E-2</v>
      </c>
      <c r="G388" s="195">
        <v>9912</v>
      </c>
      <c r="H388" s="220">
        <v>0.10822898032200357</v>
      </c>
      <c r="I388" s="202">
        <v>18413</v>
      </c>
      <c r="J388" s="221">
        <v>0.19837292547998708</v>
      </c>
      <c r="K388" s="195">
        <v>594</v>
      </c>
      <c r="L388" s="220">
        <v>0.32589285714285721</v>
      </c>
      <c r="M388" s="202">
        <v>31520</v>
      </c>
      <c r="N388" s="221">
        <v>0.15436733199047792</v>
      </c>
      <c r="O388" s="195">
        <v>7223</v>
      </c>
      <c r="P388" s="220">
        <v>9.3234448312395912E-2</v>
      </c>
      <c r="Q388" s="202">
        <v>38743</v>
      </c>
      <c r="R388" s="221">
        <v>0.1424569473932531</v>
      </c>
    </row>
    <row r="389" spans="2:18" ht="15" hidden="1" customHeight="1" outlineLevel="1">
      <c r="B389" s="63" t="s">
        <v>85</v>
      </c>
      <c r="C389" s="195">
        <v>760</v>
      </c>
      <c r="D389" s="220">
        <v>3.4013605442176909E-2</v>
      </c>
      <c r="E389" s="202">
        <v>1899</v>
      </c>
      <c r="F389" s="221">
        <v>9.3264248704663322E-2</v>
      </c>
      <c r="G389" s="195">
        <v>9692</v>
      </c>
      <c r="H389" s="220">
        <v>-1.3838013838013863E-2</v>
      </c>
      <c r="I389" s="202">
        <v>17074</v>
      </c>
      <c r="J389" s="221">
        <v>0.30755092663501293</v>
      </c>
      <c r="K389" s="195">
        <v>453</v>
      </c>
      <c r="L389" s="220">
        <v>0.11851851851851847</v>
      </c>
      <c r="M389" s="202">
        <v>29878</v>
      </c>
      <c r="N389" s="221">
        <v>0.15972518728408969</v>
      </c>
      <c r="O389" s="195">
        <v>8147</v>
      </c>
      <c r="P389" s="220">
        <v>0.26075518415351295</v>
      </c>
      <c r="Q389" s="202">
        <v>38025</v>
      </c>
      <c r="R389" s="221">
        <v>0.1799844840961986</v>
      </c>
    </row>
    <row r="390" spans="2:18" ht="15" hidden="1" customHeight="1" outlineLevel="1">
      <c r="B390" s="63" t="s">
        <v>84</v>
      </c>
      <c r="C390" s="195">
        <v>988</v>
      </c>
      <c r="D390" s="220">
        <v>0.12785388127853881</v>
      </c>
      <c r="E390" s="202">
        <v>1351</v>
      </c>
      <c r="F390" s="221">
        <v>-0.21499128413712953</v>
      </c>
      <c r="G390" s="195">
        <v>7159</v>
      </c>
      <c r="H390" s="220">
        <v>-3.0077225308223765E-2</v>
      </c>
      <c r="I390" s="202">
        <v>16180</v>
      </c>
      <c r="J390" s="221">
        <v>0.31823366465699854</v>
      </c>
      <c r="K390" s="195">
        <v>309</v>
      </c>
      <c r="L390" s="220">
        <v>-0.29452054794520544</v>
      </c>
      <c r="M390" s="202">
        <v>25987</v>
      </c>
      <c r="N390" s="221">
        <v>0.14530630233583075</v>
      </c>
      <c r="O390" s="195">
        <v>5640</v>
      </c>
      <c r="P390" s="220">
        <v>0.45473304101109102</v>
      </c>
      <c r="Q390" s="202">
        <v>31627</v>
      </c>
      <c r="R390" s="221">
        <v>0.19046185116874326</v>
      </c>
    </row>
    <row r="391" spans="2:18" ht="15" hidden="1" customHeight="1" outlineLevel="1">
      <c r="B391" s="63" t="s">
        <v>83</v>
      </c>
      <c r="C391" s="195">
        <v>573</v>
      </c>
      <c r="D391" s="220">
        <v>0.7311178247734138</v>
      </c>
      <c r="E391" s="202">
        <v>1371</v>
      </c>
      <c r="F391" s="221">
        <v>0.4757804090419806</v>
      </c>
      <c r="G391" s="195">
        <v>7109</v>
      </c>
      <c r="H391" s="220">
        <v>7.0955106959927683E-2</v>
      </c>
      <c r="I391" s="202">
        <v>15273</v>
      </c>
      <c r="J391" s="221">
        <v>0.23728127025275447</v>
      </c>
      <c r="K391" s="195">
        <v>288</v>
      </c>
      <c r="L391" s="220">
        <v>6.6666666666666652E-2</v>
      </c>
      <c r="M391" s="202">
        <v>24614</v>
      </c>
      <c r="N391" s="221">
        <v>0.19998049921996874</v>
      </c>
      <c r="O391" s="195">
        <v>5012</v>
      </c>
      <c r="P391" s="220">
        <v>0.42386363636363633</v>
      </c>
      <c r="Q391" s="202">
        <v>29626</v>
      </c>
      <c r="R391" s="221">
        <v>0.2327729693741678</v>
      </c>
    </row>
    <row r="392" spans="2:18" ht="15" hidden="1" customHeight="1" outlineLevel="1">
      <c r="B392" s="63" t="s">
        <v>82</v>
      </c>
      <c r="C392" s="195">
        <v>494</v>
      </c>
      <c r="D392" s="220">
        <v>16.03448275862069</v>
      </c>
      <c r="E392" s="202">
        <v>1074</v>
      </c>
      <c r="F392" s="221">
        <v>0.32592592592592595</v>
      </c>
      <c r="G392" s="195">
        <v>6816</v>
      </c>
      <c r="H392" s="220">
        <v>0.36401841104662802</v>
      </c>
      <c r="I392" s="202">
        <v>15162</v>
      </c>
      <c r="J392" s="221">
        <v>0.37374286490894271</v>
      </c>
      <c r="K392" s="195">
        <v>585</v>
      </c>
      <c r="L392" s="220">
        <v>0.48854961832061061</v>
      </c>
      <c r="M392" s="202">
        <v>24131</v>
      </c>
      <c r="N392" s="221">
        <v>0.39760222402409351</v>
      </c>
      <c r="O392" s="195">
        <v>4191</v>
      </c>
      <c r="P392" s="220">
        <v>-3.6551724137931063E-2</v>
      </c>
      <c r="Q392" s="202">
        <v>28322</v>
      </c>
      <c r="R392" s="221">
        <v>0.31023316062176165</v>
      </c>
    </row>
    <row r="393" spans="2:18" ht="15" hidden="1" customHeight="1" outlineLevel="1">
      <c r="B393" s="63" t="s">
        <v>81</v>
      </c>
      <c r="C393" s="195">
        <v>768</v>
      </c>
      <c r="D393" s="220">
        <v>1.1857707509881354E-2</v>
      </c>
      <c r="E393" s="202">
        <v>949</v>
      </c>
      <c r="F393" s="221">
        <v>-0.19371282922684796</v>
      </c>
      <c r="G393" s="195">
        <v>8409</v>
      </c>
      <c r="H393" s="220">
        <v>0.29488758854327068</v>
      </c>
      <c r="I393" s="202">
        <v>16798</v>
      </c>
      <c r="J393" s="221">
        <v>0.58441803433314465</v>
      </c>
      <c r="K393" s="195">
        <v>912</v>
      </c>
      <c r="L393" s="220">
        <v>1.3088607594936708</v>
      </c>
      <c r="M393" s="202">
        <v>27836</v>
      </c>
      <c r="N393" s="221">
        <v>0.43285118649302512</v>
      </c>
      <c r="O393" s="195">
        <v>4878</v>
      </c>
      <c r="P393" s="220">
        <v>-9.7168239866740724E-2</v>
      </c>
      <c r="Q393" s="202">
        <v>32714</v>
      </c>
      <c r="R393" s="221">
        <v>0.31751913008457522</v>
      </c>
    </row>
    <row r="394" spans="2:18" ht="15" hidden="1" customHeight="1" outlineLevel="1">
      <c r="B394" s="63" t="s">
        <v>80</v>
      </c>
      <c r="C394" s="195">
        <v>618</v>
      </c>
      <c r="D394" s="220">
        <v>-7.623318385650224E-2</v>
      </c>
      <c r="E394" s="202">
        <v>1229</v>
      </c>
      <c r="F394" s="221">
        <v>2.7591973244147194E-2</v>
      </c>
      <c r="G394" s="195">
        <v>7619</v>
      </c>
      <c r="H394" s="220">
        <v>0.268987341772152</v>
      </c>
      <c r="I394" s="202">
        <v>13043</v>
      </c>
      <c r="J394" s="221">
        <v>0.22642219087917259</v>
      </c>
      <c r="K394" s="195">
        <v>506</v>
      </c>
      <c r="L394" s="220">
        <v>-0.1785714285714286</v>
      </c>
      <c r="M394" s="202">
        <v>23015</v>
      </c>
      <c r="N394" s="221">
        <v>0.20371338912133896</v>
      </c>
      <c r="O394" s="195">
        <v>3796</v>
      </c>
      <c r="P394" s="220">
        <v>-0.34596829772570636</v>
      </c>
      <c r="Q394" s="202">
        <v>26811</v>
      </c>
      <c r="R394" s="221">
        <v>7.5710158883004253E-2</v>
      </c>
    </row>
    <row r="395" spans="2:18" ht="15" hidden="1" customHeight="1" outlineLevel="1">
      <c r="B395" s="63" t="s">
        <v>79</v>
      </c>
      <c r="C395" s="195">
        <v>666</v>
      </c>
      <c r="D395" s="220">
        <v>-7.7562326869806131E-2</v>
      </c>
      <c r="E395" s="202">
        <v>1226</v>
      </c>
      <c r="F395" s="221">
        <v>6.239168110918536E-2</v>
      </c>
      <c r="G395" s="195">
        <v>8235</v>
      </c>
      <c r="H395" s="220">
        <v>4.0692531277644273E-2</v>
      </c>
      <c r="I395" s="202">
        <v>16510</v>
      </c>
      <c r="J395" s="221">
        <v>0.80181163374440678</v>
      </c>
      <c r="K395" s="195">
        <v>651</v>
      </c>
      <c r="L395" s="220">
        <v>0.9667673716012084</v>
      </c>
      <c r="M395" s="202">
        <v>27288</v>
      </c>
      <c r="N395" s="221">
        <v>0.41513250012964797</v>
      </c>
      <c r="O395" s="195">
        <v>5262</v>
      </c>
      <c r="P395" s="220">
        <v>5.0299401197604787E-2</v>
      </c>
      <c r="Q395" s="202">
        <v>32550</v>
      </c>
      <c r="R395" s="221">
        <v>0.33989215000205819</v>
      </c>
    </row>
    <row r="396" spans="2:18" collapsed="1">
      <c r="B396" s="227">
        <v>1982</v>
      </c>
      <c r="C396" s="228">
        <v>8302</v>
      </c>
      <c r="D396" s="229">
        <v>-4.6756983575111377E-3</v>
      </c>
      <c r="E396" s="228">
        <v>31948</v>
      </c>
      <c r="F396" s="229">
        <v>1.0717203812982299</v>
      </c>
      <c r="G396" s="228">
        <v>100790</v>
      </c>
      <c r="H396" s="229">
        <v>0.10738771205062836</v>
      </c>
      <c r="I396" s="228">
        <v>194671</v>
      </c>
      <c r="J396" s="229">
        <v>0.21450763625474156</v>
      </c>
      <c r="K396" s="228">
        <v>6726</v>
      </c>
      <c r="L396" s="229">
        <v>0.21914083741163681</v>
      </c>
      <c r="M396" s="228">
        <v>342437</v>
      </c>
      <c r="N396" s="229">
        <v>0.22044813834052679</v>
      </c>
      <c r="O396" s="228">
        <v>69935</v>
      </c>
      <c r="P396" s="229">
        <v>6.7204834353206788E-2</v>
      </c>
      <c r="Q396" s="228">
        <v>412372</v>
      </c>
      <c r="R396" s="229">
        <v>0.19143403618460964</v>
      </c>
    </row>
    <row r="397" spans="2:18" ht="15" hidden="1" customHeight="1" outlineLevel="1">
      <c r="B397" s="63" t="s">
        <v>90</v>
      </c>
      <c r="C397" s="195">
        <v>874</v>
      </c>
      <c r="D397" s="220">
        <v>0.19073569482288821</v>
      </c>
      <c r="E397" s="202">
        <v>1132</v>
      </c>
      <c r="F397" s="221">
        <v>-0.33215339233038343</v>
      </c>
      <c r="G397" s="195">
        <v>8048</v>
      </c>
      <c r="H397" s="220">
        <v>0.36014872401554832</v>
      </c>
      <c r="I397" s="202">
        <v>15026</v>
      </c>
      <c r="J397" s="221">
        <v>0.71041548093340912</v>
      </c>
      <c r="K397" s="195">
        <v>339</v>
      </c>
      <c r="L397" s="220">
        <v>9.3548387096774155E-2</v>
      </c>
      <c r="M397" s="202">
        <v>25419</v>
      </c>
      <c r="N397" s="221">
        <v>0.45742789977638898</v>
      </c>
      <c r="O397" s="195">
        <v>6422</v>
      </c>
      <c r="P397" s="220">
        <v>0.31436758084322558</v>
      </c>
      <c r="Q397" s="202">
        <v>31841</v>
      </c>
      <c r="R397" s="221">
        <v>0.42612084023827657</v>
      </c>
    </row>
    <row r="398" spans="2:18" ht="15" hidden="1" customHeight="1" outlineLevel="1">
      <c r="B398" s="63" t="s">
        <v>89</v>
      </c>
      <c r="C398" s="195">
        <v>916</v>
      </c>
      <c r="D398" s="220">
        <v>0.47504025764895319</v>
      </c>
      <c r="E398" s="202">
        <v>1260</v>
      </c>
      <c r="F398" s="221">
        <v>-0.21446384039900246</v>
      </c>
      <c r="G398" s="195">
        <v>9354</v>
      </c>
      <c r="H398" s="220">
        <v>0.46775458967519223</v>
      </c>
      <c r="I398" s="202">
        <v>16634</v>
      </c>
      <c r="J398" s="221">
        <v>0.90932047750229561</v>
      </c>
      <c r="K398" s="195">
        <v>709</v>
      </c>
      <c r="L398" s="220">
        <v>1.3872053872053871</v>
      </c>
      <c r="M398" s="202">
        <v>28873</v>
      </c>
      <c r="N398" s="221">
        <v>0.63985914693019819</v>
      </c>
      <c r="O398" s="195">
        <v>4947</v>
      </c>
      <c r="P398" s="220">
        <v>-4.0535298681148135E-2</v>
      </c>
      <c r="Q398" s="202">
        <v>33820</v>
      </c>
      <c r="R398" s="221">
        <v>0.48574440978781364</v>
      </c>
    </row>
    <row r="399" spans="2:18" ht="15" hidden="1" customHeight="1" outlineLevel="1">
      <c r="B399" s="63" t="s">
        <v>88</v>
      </c>
      <c r="C399" s="195">
        <v>791</v>
      </c>
      <c r="D399" s="220">
        <v>0.44606946983546614</v>
      </c>
      <c r="E399" s="202">
        <v>1076</v>
      </c>
      <c r="F399" s="221">
        <v>-0.48713060057197333</v>
      </c>
      <c r="G399" s="195">
        <v>9553</v>
      </c>
      <c r="H399" s="220">
        <v>0.15695773283274805</v>
      </c>
      <c r="I399" s="202">
        <v>17423</v>
      </c>
      <c r="J399" s="221">
        <v>0.45082854525772342</v>
      </c>
      <c r="K399" s="195">
        <v>730</v>
      </c>
      <c r="L399" s="220">
        <v>0.75059952038369304</v>
      </c>
      <c r="M399" s="202">
        <v>29573</v>
      </c>
      <c r="N399" s="221">
        <v>0.26770404663923175</v>
      </c>
      <c r="O399" s="195">
        <v>5667</v>
      </c>
      <c r="P399" s="220">
        <v>6.0838637214526425E-2</v>
      </c>
      <c r="Q399" s="202">
        <v>35240</v>
      </c>
      <c r="R399" s="221">
        <v>0.22915940006975943</v>
      </c>
    </row>
    <row r="400" spans="2:18" ht="15" hidden="1" customHeight="1" outlineLevel="1">
      <c r="B400" s="63" t="s">
        <v>87</v>
      </c>
      <c r="C400" s="195">
        <v>737</v>
      </c>
      <c r="D400" s="220">
        <v>0.2929824561403509</v>
      </c>
      <c r="E400" s="202">
        <v>1583</v>
      </c>
      <c r="F400" s="221">
        <v>-0.38951021982259926</v>
      </c>
      <c r="G400" s="195">
        <v>5862</v>
      </c>
      <c r="H400" s="220">
        <v>-0.42365549110215317</v>
      </c>
      <c r="I400" s="202">
        <v>16727</v>
      </c>
      <c r="J400" s="221">
        <v>0.23273638440563049</v>
      </c>
      <c r="K400" s="195">
        <v>443</v>
      </c>
      <c r="L400" s="220">
        <v>0.45245901639344255</v>
      </c>
      <c r="M400" s="202">
        <v>25352</v>
      </c>
      <c r="N400" s="221">
        <v>-6.8215230814466343E-2</v>
      </c>
      <c r="O400" s="195">
        <v>7462</v>
      </c>
      <c r="P400" s="220">
        <v>0.14658881376767052</v>
      </c>
      <c r="Q400" s="202">
        <v>32814</v>
      </c>
      <c r="R400" s="221">
        <v>-2.6752876972357287E-2</v>
      </c>
    </row>
    <row r="401" spans="2:18" ht="15" hidden="1" customHeight="1" outlineLevel="1">
      <c r="B401" s="63" t="s">
        <v>86</v>
      </c>
      <c r="C401" s="195">
        <v>902</v>
      </c>
      <c r="D401" s="220">
        <v>0.28857142857142848</v>
      </c>
      <c r="E401" s="202">
        <v>1646</v>
      </c>
      <c r="F401" s="221">
        <v>-0.48546420756486397</v>
      </c>
      <c r="G401" s="195">
        <v>8944</v>
      </c>
      <c r="H401" s="220">
        <v>-0.14851485148514854</v>
      </c>
      <c r="I401" s="202">
        <v>15365</v>
      </c>
      <c r="J401" s="221">
        <v>0.14493293591654255</v>
      </c>
      <c r="K401" s="195">
        <v>448</v>
      </c>
      <c r="L401" s="220">
        <v>0.72307692307692317</v>
      </c>
      <c r="M401" s="202">
        <v>27305</v>
      </c>
      <c r="N401" s="221">
        <v>-2.7703592920984232E-2</v>
      </c>
      <c r="O401" s="195">
        <v>6607</v>
      </c>
      <c r="P401" s="220">
        <v>0.17416029856051174</v>
      </c>
      <c r="Q401" s="202">
        <v>33912</v>
      </c>
      <c r="R401" s="221">
        <v>5.9922871551467694E-3</v>
      </c>
    </row>
    <row r="402" spans="2:18" ht="15" hidden="1" customHeight="1" outlineLevel="1">
      <c r="B402" s="63" t="s">
        <v>85</v>
      </c>
      <c r="C402" s="195">
        <v>735</v>
      </c>
      <c r="D402" s="220">
        <v>0.26506024096385539</v>
      </c>
      <c r="E402" s="202">
        <v>1737</v>
      </c>
      <c r="F402" s="221">
        <v>-0.35475482912332834</v>
      </c>
      <c r="G402" s="195">
        <v>9828</v>
      </c>
      <c r="H402" s="220">
        <v>8.1069189308107026E-2</v>
      </c>
      <c r="I402" s="202">
        <v>13058</v>
      </c>
      <c r="J402" s="221">
        <v>-7.5999392004864053E-3</v>
      </c>
      <c r="K402" s="195">
        <v>405</v>
      </c>
      <c r="L402" s="220">
        <v>-0.24721189591078063</v>
      </c>
      <c r="M402" s="202">
        <v>25763</v>
      </c>
      <c r="N402" s="221">
        <v>-1.1396776669224895E-2</v>
      </c>
      <c r="O402" s="195">
        <v>6462</v>
      </c>
      <c r="P402" s="220">
        <v>-9.9623798244391826E-2</v>
      </c>
      <c r="Q402" s="202">
        <v>32225</v>
      </c>
      <c r="R402" s="221">
        <v>-3.0447994704696613E-2</v>
      </c>
    </row>
    <row r="403" spans="2:18" ht="15" hidden="1" customHeight="1" outlineLevel="1">
      <c r="B403" s="63" t="s">
        <v>84</v>
      </c>
      <c r="C403" s="195">
        <v>876</v>
      </c>
      <c r="D403" s="220">
        <v>0.29970326409495551</v>
      </c>
      <c r="E403" s="202">
        <v>1721</v>
      </c>
      <c r="F403" s="221">
        <v>-7.4731182795698903E-2</v>
      </c>
      <c r="G403" s="195">
        <v>7381</v>
      </c>
      <c r="H403" s="220">
        <v>2.2724123597062551E-2</v>
      </c>
      <c r="I403" s="202">
        <v>12274</v>
      </c>
      <c r="J403" s="221">
        <v>0.28833840663377774</v>
      </c>
      <c r="K403" s="195">
        <v>438</v>
      </c>
      <c r="L403" s="220">
        <v>0.40836012861736326</v>
      </c>
      <c r="M403" s="202">
        <v>22690</v>
      </c>
      <c r="N403" s="221">
        <v>0.15830312930726431</v>
      </c>
      <c r="O403" s="195">
        <v>3877</v>
      </c>
      <c r="P403" s="220">
        <v>-0.21102971102971102</v>
      </c>
      <c r="Q403" s="202">
        <v>26567</v>
      </c>
      <c r="R403" s="221">
        <v>8.4234583520385264E-2</v>
      </c>
    </row>
    <row r="404" spans="2:18" ht="15" hidden="1" customHeight="1" outlineLevel="1">
      <c r="B404" s="63" t="s">
        <v>83</v>
      </c>
      <c r="C404" s="195">
        <v>331</v>
      </c>
      <c r="D404" s="220">
        <v>-0.73583399840383079</v>
      </c>
      <c r="E404" s="202">
        <v>929</v>
      </c>
      <c r="F404" s="221">
        <v>-0.43110838946723817</v>
      </c>
      <c r="G404" s="195">
        <v>6638</v>
      </c>
      <c r="H404" s="220">
        <v>-0.10430441236000543</v>
      </c>
      <c r="I404" s="202">
        <v>12344</v>
      </c>
      <c r="J404" s="221">
        <v>0.1059940865513842</v>
      </c>
      <c r="K404" s="195">
        <v>270</v>
      </c>
      <c r="L404" s="220">
        <v>-0.1089108910891089</v>
      </c>
      <c r="M404" s="202">
        <v>20512</v>
      </c>
      <c r="N404" s="221">
        <v>-5.7396259363080793E-2</v>
      </c>
      <c r="O404" s="195">
        <v>3520</v>
      </c>
      <c r="P404" s="220">
        <v>0.12640000000000007</v>
      </c>
      <c r="Q404" s="202">
        <v>24032</v>
      </c>
      <c r="R404" s="221">
        <v>-3.4316483163224332E-2</v>
      </c>
    </row>
    <row r="405" spans="2:18" ht="15" hidden="1" customHeight="1" outlineLevel="1">
      <c r="B405" s="63" t="s">
        <v>82</v>
      </c>
      <c r="C405" s="195">
        <v>29</v>
      </c>
      <c r="D405" s="220">
        <v>-0.96128170894526033</v>
      </c>
      <c r="E405" s="202">
        <v>810</v>
      </c>
      <c r="F405" s="221">
        <v>-0.62690004606172267</v>
      </c>
      <c r="G405" s="195">
        <v>4997</v>
      </c>
      <c r="H405" s="220">
        <v>-4.4367947982405842E-2</v>
      </c>
      <c r="I405" s="202">
        <v>11037</v>
      </c>
      <c r="J405" s="221">
        <v>7.2490525702069819E-2</v>
      </c>
      <c r="K405" s="195">
        <v>393</v>
      </c>
      <c r="L405" s="220">
        <v>0.15929203539823011</v>
      </c>
      <c r="M405" s="202">
        <v>17266</v>
      </c>
      <c r="N405" s="221">
        <v>-8.0568720379146974E-2</v>
      </c>
      <c r="O405" s="195">
        <v>4350</v>
      </c>
      <c r="P405" s="220">
        <v>-8.7859089955965586E-2</v>
      </c>
      <c r="Q405" s="202">
        <v>21616</v>
      </c>
      <c r="R405" s="221">
        <v>-8.2045184304399554E-2</v>
      </c>
    </row>
    <row r="406" spans="2:18" ht="15" hidden="1" customHeight="1" outlineLevel="1">
      <c r="B406" s="63" t="s">
        <v>81</v>
      </c>
      <c r="C406" s="195">
        <v>759</v>
      </c>
      <c r="D406" s="220">
        <v>10.328358208955224</v>
      </c>
      <c r="E406" s="202">
        <v>1177</v>
      </c>
      <c r="F406" s="221">
        <v>-0.50896954526491456</v>
      </c>
      <c r="G406" s="195">
        <v>6494</v>
      </c>
      <c r="H406" s="220">
        <v>2.9343629343629996E-3</v>
      </c>
      <c r="I406" s="202">
        <v>10602</v>
      </c>
      <c r="J406" s="221">
        <v>-3.7494325919201099E-2</v>
      </c>
      <c r="K406" s="195">
        <v>395</v>
      </c>
      <c r="L406" s="220">
        <v>-0.49617346938775508</v>
      </c>
      <c r="M406" s="202">
        <v>19427</v>
      </c>
      <c r="N406" s="221">
        <v>-6.3217282283730358E-2</v>
      </c>
      <c r="O406" s="195">
        <v>5403</v>
      </c>
      <c r="P406" s="220">
        <v>0.23187414500684</v>
      </c>
      <c r="Q406" s="202">
        <v>24830</v>
      </c>
      <c r="R406" s="221">
        <v>-1.1701958286897018E-2</v>
      </c>
    </row>
    <row r="407" spans="2:18" ht="15" hidden="1" customHeight="1" outlineLevel="1">
      <c r="B407" s="63" t="s">
        <v>80</v>
      </c>
      <c r="C407" s="195">
        <v>669</v>
      </c>
      <c r="D407" s="220">
        <v>-0.25251396648044688</v>
      </c>
      <c r="E407" s="202">
        <v>1196</v>
      </c>
      <c r="F407" s="221">
        <v>-0.26035868893011749</v>
      </c>
      <c r="G407" s="195">
        <v>6004</v>
      </c>
      <c r="H407" s="220">
        <v>-0.14179531160663239</v>
      </c>
      <c r="I407" s="202">
        <v>10635</v>
      </c>
      <c r="J407" s="221">
        <v>-8.9157245632065729E-2</v>
      </c>
      <c r="K407" s="195">
        <v>616</v>
      </c>
      <c r="L407" s="220">
        <v>-0.2992036405005688</v>
      </c>
      <c r="M407" s="202">
        <v>19120</v>
      </c>
      <c r="N407" s="221">
        <v>-0.1333907446856728</v>
      </c>
      <c r="O407" s="195">
        <v>5804</v>
      </c>
      <c r="P407" s="220">
        <v>0.38026159334126031</v>
      </c>
      <c r="Q407" s="202">
        <v>24924</v>
      </c>
      <c r="R407" s="221">
        <v>-5.1164915486523577E-2</v>
      </c>
    </row>
    <row r="408" spans="2:18" ht="15" hidden="1" customHeight="1" outlineLevel="1">
      <c r="B408" s="63" t="s">
        <v>79</v>
      </c>
      <c r="C408" s="195">
        <v>722</v>
      </c>
      <c r="D408" s="220">
        <v>2.9957203994293913E-2</v>
      </c>
      <c r="E408" s="202">
        <v>1154</v>
      </c>
      <c r="F408" s="221">
        <v>-0.446257197696737</v>
      </c>
      <c r="G408" s="195">
        <v>7913</v>
      </c>
      <c r="H408" s="220">
        <v>0.4966899943257046</v>
      </c>
      <c r="I408" s="202">
        <v>9163</v>
      </c>
      <c r="J408" s="221">
        <v>-8.9888756456098506E-2</v>
      </c>
      <c r="K408" s="195">
        <v>331</v>
      </c>
      <c r="L408" s="220">
        <v>-8.8154269972451793E-2</v>
      </c>
      <c r="M408" s="202">
        <v>19283</v>
      </c>
      <c r="N408" s="221">
        <v>4.2155326163324958E-2</v>
      </c>
      <c r="O408" s="195">
        <v>5010</v>
      </c>
      <c r="P408" s="220">
        <v>0.32820784729586427</v>
      </c>
      <c r="Q408" s="202">
        <v>24293</v>
      </c>
      <c r="R408" s="221">
        <v>9.0594837261503969E-2</v>
      </c>
    </row>
    <row r="409" spans="2:18" collapsed="1">
      <c r="B409" s="227">
        <v>1981</v>
      </c>
      <c r="C409" s="228">
        <v>8341</v>
      </c>
      <c r="D409" s="229">
        <v>3.0771131982204603E-2</v>
      </c>
      <c r="E409" s="228">
        <v>15421</v>
      </c>
      <c r="F409" s="229">
        <v>-0.3986273056974613</v>
      </c>
      <c r="G409" s="228">
        <v>91016</v>
      </c>
      <c r="H409" s="229">
        <v>2.3479668945664001E-2</v>
      </c>
      <c r="I409" s="228">
        <v>160288</v>
      </c>
      <c r="J409" s="229">
        <v>0.20164029057432664</v>
      </c>
      <c r="K409" s="228">
        <v>5517</v>
      </c>
      <c r="L409" s="229">
        <v>8.0493537015276173E-2</v>
      </c>
      <c r="M409" s="228">
        <v>280583</v>
      </c>
      <c r="N409" s="229">
        <v>7.4372032470516158E-2</v>
      </c>
      <c r="O409" s="228">
        <v>65531</v>
      </c>
      <c r="P409" s="229">
        <v>9.4609718208696014E-2</v>
      </c>
      <c r="Q409" s="228">
        <v>346114</v>
      </c>
      <c r="R409" s="229">
        <v>7.8146074940736998E-2</v>
      </c>
    </row>
    <row r="410" spans="2:18" ht="15" hidden="1" customHeight="1" outlineLevel="1">
      <c r="B410" s="63" t="s">
        <v>90</v>
      </c>
      <c r="C410" s="195">
        <v>734</v>
      </c>
      <c r="D410" s="220">
        <v>-0.30492424242424243</v>
      </c>
      <c r="E410" s="202">
        <v>1695</v>
      </c>
      <c r="F410" s="221">
        <v>-5.5710306406685284E-2</v>
      </c>
      <c r="G410" s="195">
        <v>5917</v>
      </c>
      <c r="H410" s="220">
        <v>3.9346565958194191E-2</v>
      </c>
      <c r="I410" s="202">
        <v>8785</v>
      </c>
      <c r="J410" s="221">
        <v>5.9327143373929747E-2</v>
      </c>
      <c r="K410" s="195">
        <v>310</v>
      </c>
      <c r="L410" s="220">
        <v>-0.40952380952380951</v>
      </c>
      <c r="M410" s="202">
        <v>17441</v>
      </c>
      <c r="N410" s="221">
        <v>4.5501670314480602E-3</v>
      </c>
      <c r="O410" s="195">
        <v>4886</v>
      </c>
      <c r="P410" s="220">
        <v>0.2145165299527716</v>
      </c>
      <c r="Q410" s="202">
        <v>22327</v>
      </c>
      <c r="R410" s="221">
        <v>4.4049567453822824E-2</v>
      </c>
    </row>
    <row r="411" spans="2:18" ht="15" hidden="1" customHeight="1" outlineLevel="1">
      <c r="B411" s="63" t="s">
        <v>89</v>
      </c>
      <c r="C411" s="195">
        <v>621</v>
      </c>
      <c r="D411" s="220">
        <v>-0.11789772727272729</v>
      </c>
      <c r="E411" s="202">
        <v>1604</v>
      </c>
      <c r="F411" s="221">
        <v>0.11621433542101611</v>
      </c>
      <c r="G411" s="195">
        <v>6373</v>
      </c>
      <c r="H411" s="220">
        <v>-2.7319902319902334E-2</v>
      </c>
      <c r="I411" s="202">
        <v>8712</v>
      </c>
      <c r="J411" s="221">
        <v>-0.20431089597223495</v>
      </c>
      <c r="K411" s="195">
        <v>297</v>
      </c>
      <c r="L411" s="220">
        <v>-3.5714285714285698E-2</v>
      </c>
      <c r="M411" s="202">
        <v>17607</v>
      </c>
      <c r="N411" s="221">
        <v>-0.11744360902255635</v>
      </c>
      <c r="O411" s="195">
        <v>5156</v>
      </c>
      <c r="P411" s="220">
        <v>0.3760341606618629</v>
      </c>
      <c r="Q411" s="202">
        <v>22763</v>
      </c>
      <c r="R411" s="221">
        <v>-3.9414271848757232E-2</v>
      </c>
    </row>
    <row r="412" spans="2:18" ht="15" hidden="1" customHeight="1" outlineLevel="1">
      <c r="B412" s="63" t="s">
        <v>88</v>
      </c>
      <c r="C412" s="195">
        <v>547</v>
      </c>
      <c r="D412" s="220">
        <v>-0.28309305373525562</v>
      </c>
      <c r="E412" s="202">
        <v>2098</v>
      </c>
      <c r="F412" s="221">
        <v>-9.334485738980125E-2</v>
      </c>
      <c r="G412" s="195">
        <v>8257</v>
      </c>
      <c r="H412" s="220">
        <v>-8.9334950920922029E-2</v>
      </c>
      <c r="I412" s="202">
        <v>12009</v>
      </c>
      <c r="J412" s="221">
        <v>-0.17887179487179483</v>
      </c>
      <c r="K412" s="195">
        <v>417</v>
      </c>
      <c r="L412" s="220">
        <v>-0.34018987341772156</v>
      </c>
      <c r="M412" s="202">
        <v>23328</v>
      </c>
      <c r="N412" s="221">
        <v>-0.14864421006532613</v>
      </c>
      <c r="O412" s="195">
        <v>5342</v>
      </c>
      <c r="P412" s="220">
        <v>8.2472137791286704E-2</v>
      </c>
      <c r="Q412" s="202">
        <v>28670</v>
      </c>
      <c r="R412" s="221">
        <v>-0.11337209302325579</v>
      </c>
    </row>
    <row r="413" spans="2:18" ht="15" hidden="1" customHeight="1" outlineLevel="1">
      <c r="B413" s="63" t="s">
        <v>87</v>
      </c>
      <c r="C413" s="195">
        <v>570</v>
      </c>
      <c r="D413" s="220">
        <v>-0.36026936026936029</v>
      </c>
      <c r="E413" s="202">
        <v>2593</v>
      </c>
      <c r="F413" s="221">
        <v>3.8862179487179516E-2</v>
      </c>
      <c r="G413" s="195">
        <v>10171</v>
      </c>
      <c r="H413" s="220">
        <v>4.8016486347243648E-2</v>
      </c>
      <c r="I413" s="202">
        <v>13569</v>
      </c>
      <c r="J413" s="221">
        <v>-2.7172354459420678E-2</v>
      </c>
      <c r="K413" s="195">
        <v>305</v>
      </c>
      <c r="L413" s="220">
        <v>-0.42776735459662285</v>
      </c>
      <c r="M413" s="202">
        <v>27208</v>
      </c>
      <c r="N413" s="221">
        <v>-1.3237587495013248E-2</v>
      </c>
      <c r="O413" s="195">
        <v>6508</v>
      </c>
      <c r="P413" s="220">
        <v>0.15615562266832472</v>
      </c>
      <c r="Q413" s="202">
        <v>33716</v>
      </c>
      <c r="R413" s="221">
        <v>1.5480995120775942E-2</v>
      </c>
    </row>
    <row r="414" spans="2:18" ht="15" hidden="1" customHeight="1" outlineLevel="1">
      <c r="B414" s="63" t="s">
        <v>86</v>
      </c>
      <c r="C414" s="195">
        <v>700</v>
      </c>
      <c r="D414" s="220">
        <v>-2.2346368715083775E-2</v>
      </c>
      <c r="E414" s="202">
        <v>3199</v>
      </c>
      <c r="F414" s="221">
        <v>0.27399442453205891</v>
      </c>
      <c r="G414" s="195">
        <v>10504</v>
      </c>
      <c r="H414" s="220">
        <v>0.2373660030627871</v>
      </c>
      <c r="I414" s="202">
        <v>13420</v>
      </c>
      <c r="J414" s="221">
        <v>-3.027675410072983E-2</v>
      </c>
      <c r="K414" s="195">
        <v>260</v>
      </c>
      <c r="L414" s="220">
        <v>-0.2168674698795181</v>
      </c>
      <c r="M414" s="202">
        <v>28083</v>
      </c>
      <c r="N414" s="221">
        <v>8.4830223664387638E-2</v>
      </c>
      <c r="O414" s="195">
        <v>5627</v>
      </c>
      <c r="P414" s="220">
        <v>1.5703971119133575E-2</v>
      </c>
      <c r="Q414" s="202">
        <v>33710</v>
      </c>
      <c r="R414" s="221">
        <v>7.2644541317975042E-2</v>
      </c>
    </row>
    <row r="415" spans="2:18" ht="15" hidden="1" customHeight="1" outlineLevel="1">
      <c r="B415" s="63" t="s">
        <v>85</v>
      </c>
      <c r="C415" s="195">
        <v>581</v>
      </c>
      <c r="D415" s="220">
        <v>-0.1816901408450704</v>
      </c>
      <c r="E415" s="202">
        <v>2692</v>
      </c>
      <c r="F415" s="221">
        <v>0.24055299539170516</v>
      </c>
      <c r="G415" s="195">
        <v>9091</v>
      </c>
      <c r="H415" s="220">
        <v>0.101939393939394</v>
      </c>
      <c r="I415" s="202">
        <v>13158</v>
      </c>
      <c r="J415" s="221">
        <v>-3.0646824812140872E-2</v>
      </c>
      <c r="K415" s="195">
        <v>538</v>
      </c>
      <c r="L415" s="220">
        <v>0.70793650793650786</v>
      </c>
      <c r="M415" s="202">
        <v>26060</v>
      </c>
      <c r="N415" s="221">
        <v>4.1608377632998961E-2</v>
      </c>
      <c r="O415" s="195">
        <v>7177</v>
      </c>
      <c r="P415" s="220">
        <v>0.42797453243135686</v>
      </c>
      <c r="Q415" s="202">
        <v>33237</v>
      </c>
      <c r="R415" s="221">
        <v>0.10624063904143788</v>
      </c>
    </row>
    <row r="416" spans="2:18" ht="15" hidden="1" customHeight="1" outlineLevel="1">
      <c r="B416" s="63" t="s">
        <v>84</v>
      </c>
      <c r="C416" s="195">
        <v>674</v>
      </c>
      <c r="D416" s="220">
        <v>0</v>
      </c>
      <c r="E416" s="202">
        <v>1860</v>
      </c>
      <c r="F416" s="221">
        <v>0.27222982216142277</v>
      </c>
      <c r="G416" s="195">
        <v>7217</v>
      </c>
      <c r="H416" s="220">
        <v>0.55874730021598262</v>
      </c>
      <c r="I416" s="202">
        <v>9527</v>
      </c>
      <c r="J416" s="221">
        <v>-0.15119387027797582</v>
      </c>
      <c r="K416" s="195">
        <v>311</v>
      </c>
      <c r="L416" s="220">
        <v>0.33476394849785418</v>
      </c>
      <c r="M416" s="202">
        <v>19589</v>
      </c>
      <c r="N416" s="221">
        <v>7.4960215112769513E-2</v>
      </c>
      <c r="O416" s="195">
        <v>4914</v>
      </c>
      <c r="P416" s="220">
        <v>0.15108924806746304</v>
      </c>
      <c r="Q416" s="202">
        <v>24503</v>
      </c>
      <c r="R416" s="221">
        <v>8.940956784634535E-2</v>
      </c>
    </row>
    <row r="417" spans="2:18" ht="15" hidden="1" customHeight="1" outlineLevel="1">
      <c r="B417" s="63" t="s">
        <v>83</v>
      </c>
      <c r="C417" s="195">
        <v>1253</v>
      </c>
      <c r="D417" s="220">
        <v>0.72115384615384626</v>
      </c>
      <c r="E417" s="202">
        <v>1633</v>
      </c>
      <c r="F417" s="221">
        <v>4.7466324567030149E-2</v>
      </c>
      <c r="G417" s="195">
        <v>7411</v>
      </c>
      <c r="H417" s="220">
        <v>0.25930331350892089</v>
      </c>
      <c r="I417" s="202">
        <v>11161</v>
      </c>
      <c r="J417" s="221">
        <v>-0.10875988181745588</v>
      </c>
      <c r="K417" s="195">
        <v>303</v>
      </c>
      <c r="L417" s="220">
        <v>-0.18548387096774188</v>
      </c>
      <c r="M417" s="202">
        <v>21761</v>
      </c>
      <c r="N417" s="221">
        <v>3.2942516732330285E-2</v>
      </c>
      <c r="O417" s="195">
        <v>3125</v>
      </c>
      <c r="P417" s="220">
        <v>-7.6263671297664759E-2</v>
      </c>
      <c r="Q417" s="202">
        <v>24886</v>
      </c>
      <c r="R417" s="221">
        <v>1.783231083844572E-2</v>
      </c>
    </row>
    <row r="418" spans="2:18" ht="15" hidden="1" customHeight="1" outlineLevel="1">
      <c r="B418" s="63" t="s">
        <v>82</v>
      </c>
      <c r="C418" s="195">
        <v>749</v>
      </c>
      <c r="D418" s="220">
        <v>0.21590909090909083</v>
      </c>
      <c r="E418" s="202">
        <v>2171</v>
      </c>
      <c r="F418" s="221">
        <v>0.30861965039180239</v>
      </c>
      <c r="G418" s="195">
        <v>5229</v>
      </c>
      <c r="H418" s="220">
        <v>-0.23997093023255811</v>
      </c>
      <c r="I418" s="202">
        <v>10291</v>
      </c>
      <c r="J418" s="221">
        <v>-0.21490692706743975</v>
      </c>
      <c r="K418" s="195">
        <v>339</v>
      </c>
      <c r="L418" s="220">
        <v>-0.32199999999999995</v>
      </c>
      <c r="M418" s="202">
        <v>18779</v>
      </c>
      <c r="N418" s="221">
        <v>-0.17502086719676668</v>
      </c>
      <c r="O418" s="195">
        <v>4769</v>
      </c>
      <c r="P418" s="220">
        <v>0.56104746317512277</v>
      </c>
      <c r="Q418" s="202">
        <v>23548</v>
      </c>
      <c r="R418" s="221">
        <v>-8.792315438841114E-2</v>
      </c>
    </row>
    <row r="419" spans="2:18" ht="15" hidden="1" customHeight="1" outlineLevel="1">
      <c r="B419" s="63" t="s">
        <v>81</v>
      </c>
      <c r="C419" s="195">
        <v>67</v>
      </c>
      <c r="D419" s="220">
        <v>-0.90161527165932454</v>
      </c>
      <c r="E419" s="202">
        <v>2397</v>
      </c>
      <c r="F419" s="221">
        <v>0.55246113989637302</v>
      </c>
      <c r="G419" s="195">
        <v>6475</v>
      </c>
      <c r="H419" s="220">
        <v>-9.6049141421192252E-2</v>
      </c>
      <c r="I419" s="202">
        <v>11015</v>
      </c>
      <c r="J419" s="221">
        <v>-0.20024685979815582</v>
      </c>
      <c r="K419" s="195">
        <v>784</v>
      </c>
      <c r="L419" s="220">
        <v>6.2330623306233068E-2</v>
      </c>
      <c r="M419" s="202">
        <v>20738</v>
      </c>
      <c r="N419" s="221">
        <v>-0.13226494832419766</v>
      </c>
      <c r="O419" s="195">
        <v>4386</v>
      </c>
      <c r="P419" s="220">
        <v>-0.2038482483209294</v>
      </c>
      <c r="Q419" s="202">
        <v>25124</v>
      </c>
      <c r="R419" s="221">
        <v>-0.14567464635473337</v>
      </c>
    </row>
    <row r="420" spans="2:18" ht="15" hidden="1" customHeight="1" outlineLevel="1">
      <c r="B420" s="63" t="s">
        <v>80</v>
      </c>
      <c r="C420" s="195">
        <v>895</v>
      </c>
      <c r="D420" s="220">
        <v>0.52730375426621157</v>
      </c>
      <c r="E420" s="202">
        <v>1617</v>
      </c>
      <c r="F420" s="221">
        <v>-9.0551181102362155E-2</v>
      </c>
      <c r="G420" s="195">
        <v>6996</v>
      </c>
      <c r="H420" s="220">
        <v>-5.6507080242751195E-2</v>
      </c>
      <c r="I420" s="202">
        <v>11676</v>
      </c>
      <c r="J420" s="221">
        <v>-0.10501303081404267</v>
      </c>
      <c r="K420" s="195">
        <v>879</v>
      </c>
      <c r="L420" s="220">
        <v>6.2877871825876674E-2</v>
      </c>
      <c r="M420" s="202">
        <v>22063</v>
      </c>
      <c r="N420" s="221">
        <v>-6.7182479282935859E-2</v>
      </c>
      <c r="O420" s="195">
        <v>4205</v>
      </c>
      <c r="P420" s="220">
        <v>-1.3142454822811511E-2</v>
      </c>
      <c r="Q420" s="202">
        <v>26268</v>
      </c>
      <c r="R420" s="221">
        <v>-5.8933113602980702E-2</v>
      </c>
    </row>
    <row r="421" spans="2:18" ht="15" hidden="1" customHeight="1" outlineLevel="1">
      <c r="B421" s="63" t="s">
        <v>79</v>
      </c>
      <c r="C421" s="195">
        <v>701</v>
      </c>
      <c r="D421" s="220">
        <v>0.43647540983606548</v>
      </c>
      <c r="E421" s="202">
        <v>2084</v>
      </c>
      <c r="F421" s="221">
        <v>0.15521064301552112</v>
      </c>
      <c r="G421" s="195">
        <v>5287</v>
      </c>
      <c r="H421" s="220">
        <v>-0.37483741279413507</v>
      </c>
      <c r="I421" s="202">
        <v>10068</v>
      </c>
      <c r="J421" s="221">
        <v>-0.31468245864815192</v>
      </c>
      <c r="K421" s="195">
        <v>363</v>
      </c>
      <c r="L421" s="220">
        <v>-0.68434782608695655</v>
      </c>
      <c r="M421" s="202">
        <v>18503</v>
      </c>
      <c r="N421" s="221">
        <v>-0.30413689356901086</v>
      </c>
      <c r="O421" s="195">
        <v>3772</v>
      </c>
      <c r="P421" s="220">
        <v>-0.13664454108491642</v>
      </c>
      <c r="Q421" s="202">
        <v>22275</v>
      </c>
      <c r="R421" s="221">
        <v>-0.28050001615039244</v>
      </c>
    </row>
    <row r="422" spans="2:18" collapsed="1">
      <c r="B422" s="227">
        <v>1980</v>
      </c>
      <c r="C422" s="228">
        <v>8092</v>
      </c>
      <c r="D422" s="229">
        <v>-6.0489957041681142E-2</v>
      </c>
      <c r="E422" s="228">
        <v>25643</v>
      </c>
      <c r="F422" s="229">
        <v>0.13822184739668875</v>
      </c>
      <c r="G422" s="228">
        <v>88928</v>
      </c>
      <c r="H422" s="229">
        <v>8.4140339736467062E-3</v>
      </c>
      <c r="I422" s="228">
        <v>133391</v>
      </c>
      <c r="J422" s="229">
        <v>-0.13152943167982911</v>
      </c>
      <c r="K422" s="228">
        <v>5106</v>
      </c>
      <c r="L422" s="229">
        <v>-0.21020881670533642</v>
      </c>
      <c r="M422" s="228">
        <v>261160</v>
      </c>
      <c r="N422" s="229">
        <v>-6.5235910174453959E-2</v>
      </c>
      <c r="O422" s="228">
        <v>59867</v>
      </c>
      <c r="P422" s="229">
        <v>0.11388754511963683</v>
      </c>
      <c r="Q422" s="228">
        <v>321027</v>
      </c>
      <c r="R422" s="229">
        <v>-3.63369475162999E-2</v>
      </c>
    </row>
    <row r="423" spans="2:18" ht="15" hidden="1" customHeight="1" outlineLevel="1">
      <c r="B423" s="63" t="s">
        <v>90</v>
      </c>
      <c r="C423" s="195">
        <v>1056</v>
      </c>
      <c r="D423" s="220">
        <v>0.52821997105643992</v>
      </c>
      <c r="E423" s="202">
        <v>1795</v>
      </c>
      <c r="F423" s="221">
        <v>5.9622195985832294E-2</v>
      </c>
      <c r="G423" s="195">
        <v>5693</v>
      </c>
      <c r="H423" s="220">
        <v>-0.14300767725425256</v>
      </c>
      <c r="I423" s="202">
        <v>8293</v>
      </c>
      <c r="J423" s="221">
        <v>-0.33920318725099596</v>
      </c>
      <c r="K423" s="195">
        <v>525</v>
      </c>
      <c r="L423" s="220">
        <v>-8.6956521739130488E-2</v>
      </c>
      <c r="M423" s="202">
        <v>17362</v>
      </c>
      <c r="N423" s="221">
        <v>-0.21626867692863272</v>
      </c>
      <c r="O423" s="195">
        <v>4023</v>
      </c>
      <c r="P423" s="220">
        <v>-0.34553440702781846</v>
      </c>
      <c r="Q423" s="202">
        <v>21385</v>
      </c>
      <c r="R423" s="221">
        <v>-0.24434628975265016</v>
      </c>
    </row>
    <row r="424" spans="2:18" ht="15" hidden="1" customHeight="1" outlineLevel="1">
      <c r="B424" s="63" t="s">
        <v>89</v>
      </c>
      <c r="C424" s="195">
        <v>704</v>
      </c>
      <c r="D424" s="220">
        <v>-9.9744245524296726E-2</v>
      </c>
      <c r="E424" s="202">
        <v>1437</v>
      </c>
      <c r="F424" s="221">
        <v>0.12882953652788687</v>
      </c>
      <c r="G424" s="195">
        <v>6552</v>
      </c>
      <c r="H424" s="220">
        <v>-0.2711902113459399</v>
      </c>
      <c r="I424" s="202">
        <v>10949</v>
      </c>
      <c r="J424" s="221">
        <v>-0.24463608140738191</v>
      </c>
      <c r="K424" s="195">
        <v>308</v>
      </c>
      <c r="L424" s="220">
        <v>-0.3515789473684211</v>
      </c>
      <c r="M424" s="202">
        <v>19950</v>
      </c>
      <c r="N424" s="221">
        <v>-0.23313472996348261</v>
      </c>
      <c r="O424" s="195">
        <v>3747</v>
      </c>
      <c r="P424" s="220">
        <v>-0.36641866756848152</v>
      </c>
      <c r="Q424" s="202">
        <v>23697</v>
      </c>
      <c r="R424" s="221">
        <v>-0.25782204265714559</v>
      </c>
    </row>
    <row r="425" spans="2:18" ht="15" hidden="1" customHeight="1" outlineLevel="1">
      <c r="B425" s="63" t="s">
        <v>88</v>
      </c>
      <c r="C425" s="195">
        <v>763</v>
      </c>
      <c r="D425" s="220">
        <v>0.67692307692307696</v>
      </c>
      <c r="E425" s="202">
        <v>2314</v>
      </c>
      <c r="F425" s="221">
        <v>0.66834895457822641</v>
      </c>
      <c r="G425" s="195">
        <v>9067</v>
      </c>
      <c r="H425" s="220">
        <v>-0.10915700530556105</v>
      </c>
      <c r="I425" s="202">
        <v>14625</v>
      </c>
      <c r="J425" s="221">
        <v>-7.2631007330979935E-3</v>
      </c>
      <c r="K425" s="195">
        <v>632</v>
      </c>
      <c r="L425" s="220">
        <v>0.15963302752293584</v>
      </c>
      <c r="M425" s="202">
        <v>27401</v>
      </c>
      <c r="N425" s="221">
        <v>3.8099424845221552E-3</v>
      </c>
      <c r="O425" s="195">
        <v>4935</v>
      </c>
      <c r="P425" s="220">
        <v>5.3586678052946146E-2</v>
      </c>
      <c r="Q425" s="202">
        <v>32336</v>
      </c>
      <c r="R425" s="221">
        <v>1.1100340827366217E-2</v>
      </c>
    </row>
    <row r="426" spans="2:18" ht="15" hidden="1" customHeight="1" outlineLevel="1">
      <c r="B426" s="63" t="s">
        <v>87</v>
      </c>
      <c r="C426" s="195">
        <v>891</v>
      </c>
      <c r="D426" s="220">
        <v>0.77490039840637448</v>
      </c>
      <c r="E426" s="202">
        <v>2496</v>
      </c>
      <c r="F426" s="221">
        <v>1.1952506596306067</v>
      </c>
      <c r="G426" s="195">
        <v>9705</v>
      </c>
      <c r="H426" s="220">
        <v>0.10334242837653473</v>
      </c>
      <c r="I426" s="202">
        <v>13948</v>
      </c>
      <c r="J426" s="221">
        <v>0.15263201388315006</v>
      </c>
      <c r="K426" s="195">
        <v>533</v>
      </c>
      <c r="L426" s="220">
        <v>0.98141263940520451</v>
      </c>
      <c r="M426" s="202">
        <v>27573</v>
      </c>
      <c r="N426" s="221">
        <v>0.20907695680771754</v>
      </c>
      <c r="O426" s="195">
        <v>5629</v>
      </c>
      <c r="P426" s="220">
        <v>0.16494205298013243</v>
      </c>
      <c r="Q426" s="202">
        <v>33202</v>
      </c>
      <c r="R426" s="221">
        <v>0.20136049498860231</v>
      </c>
    </row>
    <row r="427" spans="2:18" ht="15" hidden="1" customHeight="1" outlineLevel="1">
      <c r="B427" s="63" t="s">
        <v>86</v>
      </c>
      <c r="C427" s="195">
        <v>716</v>
      </c>
      <c r="D427" s="220">
        <v>0.24305555555555558</v>
      </c>
      <c r="E427" s="202">
        <v>2511</v>
      </c>
      <c r="F427" s="221">
        <v>0.29033915724563197</v>
      </c>
      <c r="G427" s="195">
        <v>8489</v>
      </c>
      <c r="H427" s="220">
        <v>-0.14846022670277859</v>
      </c>
      <c r="I427" s="202">
        <v>13839</v>
      </c>
      <c r="J427" s="221">
        <v>-8.1380683703949575E-2</v>
      </c>
      <c r="K427" s="195">
        <v>332</v>
      </c>
      <c r="L427" s="220">
        <v>-0.23148148148148151</v>
      </c>
      <c r="M427" s="202">
        <v>25887</v>
      </c>
      <c r="N427" s="221">
        <v>-7.5067886236958703E-2</v>
      </c>
      <c r="O427" s="195">
        <v>5540</v>
      </c>
      <c r="P427" s="220">
        <v>5.9923733430180537E-3</v>
      </c>
      <c r="Q427" s="202">
        <v>31427</v>
      </c>
      <c r="R427" s="221">
        <v>-6.1740558292282421E-2</v>
      </c>
    </row>
    <row r="428" spans="2:18" ht="15" hidden="1" customHeight="1" outlineLevel="1">
      <c r="B428" s="63" t="s">
        <v>85</v>
      </c>
      <c r="C428" s="195">
        <v>710</v>
      </c>
      <c r="D428" s="220">
        <v>0.45491803278688514</v>
      </c>
      <c r="E428" s="202">
        <v>2170</v>
      </c>
      <c r="F428" s="221">
        <v>7.4257425742574323E-2</v>
      </c>
      <c r="G428" s="195">
        <v>8250</v>
      </c>
      <c r="H428" s="220">
        <v>2.650242627846211E-2</v>
      </c>
      <c r="I428" s="202">
        <v>13574</v>
      </c>
      <c r="J428" s="221">
        <v>1.7312448474855691E-2</v>
      </c>
      <c r="K428" s="195">
        <v>315</v>
      </c>
      <c r="L428" s="220">
        <v>-0.1964285714285714</v>
      </c>
      <c r="M428" s="202">
        <v>25019</v>
      </c>
      <c r="N428" s="221">
        <v>3.0436573311367399E-2</v>
      </c>
      <c r="O428" s="195">
        <v>5026</v>
      </c>
      <c r="P428" s="220">
        <v>-8.3014048531289908E-2</v>
      </c>
      <c r="Q428" s="202">
        <v>30045</v>
      </c>
      <c r="R428" s="221">
        <v>9.5426900977790829E-3</v>
      </c>
    </row>
    <row r="429" spans="2:18" ht="15" hidden="1" customHeight="1" outlineLevel="1">
      <c r="B429" s="63" t="s">
        <v>84</v>
      </c>
      <c r="C429" s="195">
        <v>674</v>
      </c>
      <c r="D429" s="220">
        <v>0.70202020202020199</v>
      </c>
      <c r="E429" s="202">
        <v>1462</v>
      </c>
      <c r="F429" s="221">
        <v>0.3524514338575393</v>
      </c>
      <c r="G429" s="195">
        <v>4630</v>
      </c>
      <c r="H429" s="220">
        <v>-0.36199531486840297</v>
      </c>
      <c r="I429" s="202">
        <v>11224</v>
      </c>
      <c r="J429" s="221">
        <v>-4.8813559322033906E-2</v>
      </c>
      <c r="K429" s="195">
        <v>233</v>
      </c>
      <c r="L429" s="220">
        <v>0.19487179487179485</v>
      </c>
      <c r="M429" s="202">
        <v>18223</v>
      </c>
      <c r="N429" s="221">
        <v>-0.12089343431906985</v>
      </c>
      <c r="O429" s="195">
        <v>4269</v>
      </c>
      <c r="P429" s="220">
        <v>-0.13108080602483207</v>
      </c>
      <c r="Q429" s="202">
        <v>22492</v>
      </c>
      <c r="R429" s="221">
        <v>-0.12284533187738866</v>
      </c>
    </row>
    <row r="430" spans="2:18" ht="15" hidden="1" customHeight="1" outlineLevel="1">
      <c r="B430" s="63" t="s">
        <v>83</v>
      </c>
      <c r="C430" s="195">
        <v>728</v>
      </c>
      <c r="D430" s="220">
        <v>5.7407407407407405</v>
      </c>
      <c r="E430" s="202">
        <v>1559</v>
      </c>
      <c r="F430" s="221">
        <v>0.34280792420327311</v>
      </c>
      <c r="G430" s="195">
        <v>5885</v>
      </c>
      <c r="H430" s="220">
        <v>-0.22860138943505048</v>
      </c>
      <c r="I430" s="202">
        <v>12523</v>
      </c>
      <c r="J430" s="221">
        <v>1.6724851830802967E-2</v>
      </c>
      <c r="K430" s="195">
        <v>372</v>
      </c>
      <c r="L430" s="220">
        <v>8.1300813008129413E-3</v>
      </c>
      <c r="M430" s="202">
        <v>21067</v>
      </c>
      <c r="N430" s="221">
        <v>-2.395292809488514E-2</v>
      </c>
      <c r="O430" s="195">
        <v>3383</v>
      </c>
      <c r="P430" s="220">
        <v>9.7663854639844283E-2</v>
      </c>
      <c r="Q430" s="202">
        <v>24450</v>
      </c>
      <c r="R430" s="221">
        <v>-8.7569934322548892E-3</v>
      </c>
    </row>
    <row r="431" spans="2:18" ht="15" hidden="1" customHeight="1" outlineLevel="1">
      <c r="B431" s="63" t="s">
        <v>82</v>
      </c>
      <c r="C431" s="195">
        <v>616</v>
      </c>
      <c r="D431" s="220">
        <v>1.2158273381294964</v>
      </c>
      <c r="E431" s="202">
        <v>1659</v>
      </c>
      <c r="F431" s="221">
        <v>0.63126843657817111</v>
      </c>
      <c r="G431" s="195">
        <v>6880</v>
      </c>
      <c r="H431" s="220">
        <v>0.18805042307028152</v>
      </c>
      <c r="I431" s="202">
        <v>13108</v>
      </c>
      <c r="J431" s="221">
        <v>0.11928955682691478</v>
      </c>
      <c r="K431" s="195">
        <v>500</v>
      </c>
      <c r="L431" s="220">
        <v>1.4198782961460488E-2</v>
      </c>
      <c r="M431" s="202">
        <v>22763</v>
      </c>
      <c r="N431" s="221">
        <v>0.18004147226542244</v>
      </c>
      <c r="O431" s="195">
        <v>3055</v>
      </c>
      <c r="P431" s="220">
        <v>0.11212231525300331</v>
      </c>
      <c r="Q431" s="202">
        <v>25818</v>
      </c>
      <c r="R431" s="221">
        <v>0.17157507827744256</v>
      </c>
    </row>
    <row r="432" spans="2:18" ht="15" hidden="1" customHeight="1" outlineLevel="1">
      <c r="B432" s="63" t="s">
        <v>81</v>
      </c>
      <c r="C432" s="195">
        <v>681</v>
      </c>
      <c r="D432" s="220">
        <v>5.81</v>
      </c>
      <c r="E432" s="202">
        <v>1544</v>
      </c>
      <c r="F432" s="221">
        <v>9.2710544939844208E-2</v>
      </c>
      <c r="G432" s="195">
        <v>7163</v>
      </c>
      <c r="H432" s="220">
        <v>0.24444058373870736</v>
      </c>
      <c r="I432" s="202">
        <v>13773</v>
      </c>
      <c r="J432" s="221">
        <v>0.19020048392671973</v>
      </c>
      <c r="K432" s="195">
        <v>738</v>
      </c>
      <c r="L432" s="220">
        <v>0.62913907284768222</v>
      </c>
      <c r="M432" s="202">
        <v>23899</v>
      </c>
      <c r="N432" s="221">
        <v>0.2386752358246087</v>
      </c>
      <c r="O432" s="195">
        <v>5509</v>
      </c>
      <c r="P432" s="220">
        <v>2.0932060640089838</v>
      </c>
      <c r="Q432" s="202">
        <v>29408</v>
      </c>
      <c r="R432" s="221">
        <v>0.39539739027283516</v>
      </c>
    </row>
    <row r="433" spans="2:18" ht="15" hidden="1" customHeight="1" outlineLevel="1">
      <c r="B433" s="63" t="s">
        <v>80</v>
      </c>
      <c r="C433" s="195">
        <v>586</v>
      </c>
      <c r="D433" s="220">
        <v>2.2555555555555555</v>
      </c>
      <c r="E433" s="202">
        <v>1778</v>
      </c>
      <c r="F433" s="221">
        <v>0.28934010152284273</v>
      </c>
      <c r="G433" s="195">
        <v>7415</v>
      </c>
      <c r="H433" s="220">
        <v>0.34329710144927539</v>
      </c>
      <c r="I433" s="202">
        <v>13046</v>
      </c>
      <c r="J433" s="221">
        <v>0.25045528611137735</v>
      </c>
      <c r="K433" s="195">
        <v>827</v>
      </c>
      <c r="L433" s="220">
        <v>-7.7008928571428603E-2</v>
      </c>
      <c r="M433" s="202">
        <v>23652</v>
      </c>
      <c r="N433" s="221">
        <v>0.28487614080834422</v>
      </c>
      <c r="O433" s="195">
        <v>4261</v>
      </c>
      <c r="P433" s="220">
        <v>1.500586854460094</v>
      </c>
      <c r="Q433" s="202">
        <v>27913</v>
      </c>
      <c r="R433" s="221">
        <v>0.38787788385043753</v>
      </c>
    </row>
    <row r="434" spans="2:18" ht="15" hidden="1" customHeight="1" outlineLevel="1">
      <c r="B434" s="63" t="s">
        <v>79</v>
      </c>
      <c r="C434" s="195">
        <v>488</v>
      </c>
      <c r="D434" s="220">
        <v>0.74910394265232982</v>
      </c>
      <c r="E434" s="202">
        <v>1804</v>
      </c>
      <c r="F434" s="221">
        <v>0.70671712393566688</v>
      </c>
      <c r="G434" s="195">
        <v>8457</v>
      </c>
      <c r="H434" s="220">
        <v>0.47668936616029334</v>
      </c>
      <c r="I434" s="202">
        <v>14691</v>
      </c>
      <c r="J434" s="221">
        <v>0.44953132708436105</v>
      </c>
      <c r="K434" s="195">
        <v>1150</v>
      </c>
      <c r="L434" s="220">
        <v>0.53333333333333344</v>
      </c>
      <c r="M434" s="202">
        <v>26590</v>
      </c>
      <c r="N434" s="221">
        <v>0.48150211722754621</v>
      </c>
      <c r="O434" s="195">
        <v>4369</v>
      </c>
      <c r="P434" s="220">
        <v>1.2922350472193074</v>
      </c>
      <c r="Q434" s="202">
        <v>30959</v>
      </c>
      <c r="R434" s="221">
        <v>0.55933313186259692</v>
      </c>
    </row>
    <row r="435" spans="2:18" collapsed="1">
      <c r="B435" s="227">
        <v>1979</v>
      </c>
      <c r="C435" s="228">
        <v>8613</v>
      </c>
      <c r="D435" s="229">
        <v>0.78138572905894521</v>
      </c>
      <c r="E435" s="228">
        <v>22529</v>
      </c>
      <c r="F435" s="229">
        <v>0.36003622094778143</v>
      </c>
      <c r="G435" s="228">
        <v>88186</v>
      </c>
      <c r="H435" s="229">
        <v>-2.3335142259089836E-2</v>
      </c>
      <c r="I435" s="228">
        <v>153593</v>
      </c>
      <c r="J435" s="229">
        <v>2.2222370119930224E-2</v>
      </c>
      <c r="K435" s="228">
        <v>6465</v>
      </c>
      <c r="L435" s="229">
        <v>0.10626283367556466</v>
      </c>
      <c r="M435" s="228">
        <v>279386</v>
      </c>
      <c r="N435" s="229">
        <v>4.3298691890317542E-2</v>
      </c>
      <c r="O435" s="228">
        <v>53746</v>
      </c>
      <c r="P435" s="229">
        <v>0.10365928785576406</v>
      </c>
      <c r="Q435" s="228">
        <v>333132</v>
      </c>
      <c r="R435" s="229">
        <v>5.2586345812966728E-2</v>
      </c>
    </row>
    <row r="436" spans="2:18" ht="15" hidden="1" customHeight="1" outlineLevel="1">
      <c r="B436" s="63" t="s">
        <v>90</v>
      </c>
      <c r="C436" s="195">
        <v>691</v>
      </c>
      <c r="D436" s="195"/>
      <c r="E436" s="202">
        <v>1694</v>
      </c>
      <c r="F436" s="202"/>
      <c r="G436" s="195">
        <v>6643</v>
      </c>
      <c r="H436" s="195"/>
      <c r="I436" s="202">
        <v>12550</v>
      </c>
      <c r="J436" s="202"/>
      <c r="K436" s="195">
        <v>575</v>
      </c>
      <c r="L436" s="195"/>
      <c r="M436" s="202">
        <v>22153</v>
      </c>
      <c r="N436" s="202"/>
      <c r="O436" s="195">
        <v>6147</v>
      </c>
      <c r="P436" s="195"/>
      <c r="Q436" s="202">
        <v>28300</v>
      </c>
      <c r="R436" s="202"/>
    </row>
    <row r="437" spans="2:18" ht="15" hidden="1" customHeight="1" outlineLevel="1">
      <c r="B437" s="63" t="s">
        <v>89</v>
      </c>
      <c r="C437" s="195">
        <v>782</v>
      </c>
      <c r="D437" s="195"/>
      <c r="E437" s="202">
        <v>1273</v>
      </c>
      <c r="F437" s="202"/>
      <c r="G437" s="195">
        <v>8990</v>
      </c>
      <c r="H437" s="195"/>
      <c r="I437" s="202">
        <v>14495</v>
      </c>
      <c r="J437" s="202"/>
      <c r="K437" s="195">
        <v>475</v>
      </c>
      <c r="L437" s="195"/>
      <c r="M437" s="202">
        <v>26015</v>
      </c>
      <c r="N437" s="202"/>
      <c r="O437" s="195">
        <v>5914</v>
      </c>
      <c r="P437" s="195"/>
      <c r="Q437" s="202">
        <v>31929</v>
      </c>
      <c r="R437" s="202"/>
    </row>
    <row r="438" spans="2:18" ht="15" hidden="1" customHeight="1" outlineLevel="1">
      <c r="B438" s="63" t="s">
        <v>88</v>
      </c>
      <c r="C438" s="195">
        <v>455</v>
      </c>
      <c r="D438" s="195"/>
      <c r="E438" s="202">
        <v>1387</v>
      </c>
      <c r="F438" s="202"/>
      <c r="G438" s="195">
        <v>10178</v>
      </c>
      <c r="H438" s="195"/>
      <c r="I438" s="202">
        <v>14732</v>
      </c>
      <c r="J438" s="202"/>
      <c r="K438" s="195">
        <v>545</v>
      </c>
      <c r="L438" s="195"/>
      <c r="M438" s="202">
        <v>27297</v>
      </c>
      <c r="N438" s="202"/>
      <c r="O438" s="195">
        <v>4684</v>
      </c>
      <c r="P438" s="195"/>
      <c r="Q438" s="202">
        <v>31981</v>
      </c>
      <c r="R438" s="202"/>
    </row>
    <row r="439" spans="2:18" ht="15" hidden="1" customHeight="1" outlineLevel="1">
      <c r="B439" s="63" t="s">
        <v>87</v>
      </c>
      <c r="C439" s="195">
        <v>502</v>
      </c>
      <c r="D439" s="195"/>
      <c r="E439" s="202">
        <v>1137</v>
      </c>
      <c r="F439" s="202"/>
      <c r="G439" s="195">
        <v>8796</v>
      </c>
      <c r="H439" s="195"/>
      <c r="I439" s="202">
        <v>12101</v>
      </c>
      <c r="J439" s="202"/>
      <c r="K439" s="195">
        <v>269</v>
      </c>
      <c r="L439" s="195"/>
      <c r="M439" s="202">
        <v>22805</v>
      </c>
      <c r="N439" s="202"/>
      <c r="O439" s="195">
        <v>4832</v>
      </c>
      <c r="P439" s="195"/>
      <c r="Q439" s="202">
        <v>27637</v>
      </c>
      <c r="R439" s="202"/>
    </row>
    <row r="440" spans="2:18" ht="15" hidden="1" customHeight="1" outlineLevel="1">
      <c r="B440" s="63" t="s">
        <v>86</v>
      </c>
      <c r="C440" s="195">
        <v>576</v>
      </c>
      <c r="D440" s="195"/>
      <c r="E440" s="202">
        <v>1946</v>
      </c>
      <c r="F440" s="202"/>
      <c r="G440" s="195">
        <v>9969</v>
      </c>
      <c r="H440" s="195"/>
      <c r="I440" s="202">
        <v>15065</v>
      </c>
      <c r="J440" s="202"/>
      <c r="K440" s="195">
        <v>432</v>
      </c>
      <c r="L440" s="195"/>
      <c r="M440" s="202">
        <v>27988</v>
      </c>
      <c r="N440" s="202"/>
      <c r="O440" s="195">
        <v>5507</v>
      </c>
      <c r="P440" s="195"/>
      <c r="Q440" s="202">
        <v>33495</v>
      </c>
      <c r="R440" s="202"/>
    </row>
    <row r="441" spans="2:18" ht="15" hidden="1" customHeight="1" outlineLevel="1">
      <c r="B441" s="63" t="s">
        <v>85</v>
      </c>
      <c r="C441" s="195">
        <v>488</v>
      </c>
      <c r="D441" s="195"/>
      <c r="E441" s="202">
        <v>2020</v>
      </c>
      <c r="F441" s="202"/>
      <c r="G441" s="195">
        <v>8037</v>
      </c>
      <c r="H441" s="195"/>
      <c r="I441" s="202">
        <v>13343</v>
      </c>
      <c r="J441" s="202"/>
      <c r="K441" s="195">
        <v>392</v>
      </c>
      <c r="L441" s="195"/>
      <c r="M441" s="202">
        <v>24280</v>
      </c>
      <c r="N441" s="202"/>
      <c r="O441" s="195">
        <v>5481</v>
      </c>
      <c r="P441" s="195"/>
      <c r="Q441" s="202">
        <v>29761</v>
      </c>
      <c r="R441" s="202"/>
    </row>
    <row r="442" spans="2:18" ht="15" hidden="1" customHeight="1" outlineLevel="1">
      <c r="B442" s="63" t="s">
        <v>84</v>
      </c>
      <c r="C442" s="195">
        <v>396</v>
      </c>
      <c r="D442" s="195"/>
      <c r="E442" s="202">
        <v>1081</v>
      </c>
      <c r="F442" s="202"/>
      <c r="G442" s="195">
        <v>7257</v>
      </c>
      <c r="H442" s="195"/>
      <c r="I442" s="202">
        <v>11800</v>
      </c>
      <c r="J442" s="202"/>
      <c r="K442" s="195">
        <v>195</v>
      </c>
      <c r="L442" s="195"/>
      <c r="M442" s="202">
        <v>20729</v>
      </c>
      <c r="N442" s="202"/>
      <c r="O442" s="195">
        <v>4913</v>
      </c>
      <c r="P442" s="195"/>
      <c r="Q442" s="202">
        <v>25642</v>
      </c>
      <c r="R442" s="202"/>
    </row>
    <row r="443" spans="2:18" ht="15" hidden="1" customHeight="1" outlineLevel="1">
      <c r="B443" s="63" t="s">
        <v>83</v>
      </c>
      <c r="C443" s="195">
        <v>108</v>
      </c>
      <c r="D443" s="195"/>
      <c r="E443" s="202">
        <v>1161</v>
      </c>
      <c r="F443" s="202"/>
      <c r="G443" s="195">
        <v>7629</v>
      </c>
      <c r="H443" s="195"/>
      <c r="I443" s="202">
        <v>12317</v>
      </c>
      <c r="J443" s="202"/>
      <c r="K443" s="195">
        <v>369</v>
      </c>
      <c r="L443" s="195"/>
      <c r="M443" s="202">
        <v>21584</v>
      </c>
      <c r="N443" s="202"/>
      <c r="O443" s="195">
        <v>3082</v>
      </c>
      <c r="P443" s="195"/>
      <c r="Q443" s="202">
        <v>24666</v>
      </c>
      <c r="R443" s="202"/>
    </row>
    <row r="444" spans="2:18" ht="15" hidden="1" customHeight="1" outlineLevel="1">
      <c r="B444" s="63" t="s">
        <v>82</v>
      </c>
      <c r="C444" s="195">
        <v>278</v>
      </c>
      <c r="D444" s="195"/>
      <c r="E444" s="202">
        <v>1017</v>
      </c>
      <c r="F444" s="202"/>
      <c r="G444" s="195">
        <v>5791</v>
      </c>
      <c r="H444" s="195"/>
      <c r="I444" s="202">
        <v>11711</v>
      </c>
      <c r="J444" s="202"/>
      <c r="K444" s="195">
        <v>493</v>
      </c>
      <c r="L444" s="195"/>
      <c r="M444" s="202">
        <v>19290</v>
      </c>
      <c r="N444" s="202"/>
      <c r="O444" s="195">
        <v>2747</v>
      </c>
      <c r="P444" s="195"/>
      <c r="Q444" s="202">
        <v>22037</v>
      </c>
      <c r="R444" s="202"/>
    </row>
    <row r="445" spans="2:18" ht="15" hidden="1" customHeight="1" outlineLevel="1">
      <c r="B445" s="63" t="s">
        <v>81</v>
      </c>
      <c r="C445" s="195">
        <v>100</v>
      </c>
      <c r="D445" s="195"/>
      <c r="E445" s="202">
        <v>1413</v>
      </c>
      <c r="F445" s="202"/>
      <c r="G445" s="195">
        <v>5756</v>
      </c>
      <c r="H445" s="195"/>
      <c r="I445" s="202">
        <v>11572</v>
      </c>
      <c r="J445" s="202"/>
      <c r="K445" s="195">
        <v>453</v>
      </c>
      <c r="L445" s="195"/>
      <c r="M445" s="202">
        <v>19294</v>
      </c>
      <c r="N445" s="202"/>
      <c r="O445" s="195">
        <v>1781</v>
      </c>
      <c r="P445" s="195"/>
      <c r="Q445" s="202">
        <v>21075</v>
      </c>
      <c r="R445" s="202"/>
    </row>
    <row r="446" spans="2:18" ht="15" hidden="1" customHeight="1" outlineLevel="1">
      <c r="B446" s="63" t="s">
        <v>80</v>
      </c>
      <c r="C446" s="195">
        <v>180</v>
      </c>
      <c r="D446" s="195"/>
      <c r="E446" s="202">
        <v>1379</v>
      </c>
      <c r="F446" s="202"/>
      <c r="G446" s="195">
        <v>5520</v>
      </c>
      <c r="H446" s="195"/>
      <c r="I446" s="202">
        <v>10433</v>
      </c>
      <c r="J446" s="202"/>
      <c r="K446" s="195">
        <v>896</v>
      </c>
      <c r="L446" s="195"/>
      <c r="M446" s="202">
        <v>18408</v>
      </c>
      <c r="N446" s="202"/>
      <c r="O446" s="195">
        <v>1704</v>
      </c>
      <c r="P446" s="195"/>
      <c r="Q446" s="202">
        <v>20112</v>
      </c>
      <c r="R446" s="202"/>
    </row>
    <row r="447" spans="2:18" ht="15" hidden="1" customHeight="1" outlineLevel="1">
      <c r="B447" s="63" t="s">
        <v>79</v>
      </c>
      <c r="C447" s="195">
        <v>279</v>
      </c>
      <c r="D447" s="195"/>
      <c r="E447" s="202">
        <v>1057</v>
      </c>
      <c r="F447" s="202"/>
      <c r="G447" s="195">
        <v>5727</v>
      </c>
      <c r="H447" s="195"/>
      <c r="I447" s="202">
        <v>10135</v>
      </c>
      <c r="J447" s="202"/>
      <c r="K447" s="195">
        <v>750</v>
      </c>
      <c r="L447" s="195"/>
      <c r="M447" s="202">
        <v>17948</v>
      </c>
      <c r="N447" s="202"/>
      <c r="O447" s="195">
        <v>1906</v>
      </c>
      <c r="P447" s="195"/>
      <c r="Q447" s="202">
        <v>19854</v>
      </c>
      <c r="R447" s="202"/>
    </row>
    <row r="448" spans="2:18" collapsed="1">
      <c r="B448" s="227">
        <v>1978</v>
      </c>
      <c r="C448" s="228">
        <v>4835</v>
      </c>
      <c r="D448" s="228"/>
      <c r="E448" s="228">
        <v>16565</v>
      </c>
      <c r="F448" s="228"/>
      <c r="G448" s="228">
        <v>90293</v>
      </c>
      <c r="H448" s="228"/>
      <c r="I448" s="228">
        <v>150254</v>
      </c>
      <c r="J448" s="228"/>
      <c r="K448" s="228">
        <v>5844</v>
      </c>
      <c r="L448" s="228"/>
      <c r="M448" s="228">
        <v>267791</v>
      </c>
      <c r="N448" s="228"/>
      <c r="O448" s="228">
        <v>48698</v>
      </c>
      <c r="P448" s="228"/>
      <c r="Q448" s="228">
        <v>316489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0.56624999999999992</v>
      </c>
      <c r="D7" s="220">
        <v>-0.32646420824295008</v>
      </c>
      <c r="E7" s="220">
        <v>0.13066557778685173</v>
      </c>
      <c r="F7" s="220">
        <v>1.4364525866555677E-2</v>
      </c>
      <c r="G7" s="220">
        <v>8.0718393703965274E-2</v>
      </c>
      <c r="H7" s="221">
        <v>4.6510850861219311E-2</v>
      </c>
      <c r="I7" s="220">
        <v>1.879808501200686E-2</v>
      </c>
      <c r="J7" s="221">
        <v>3.2043501868472379E-2</v>
      </c>
    </row>
    <row r="8" spans="2:10">
      <c r="B8" s="63" t="s">
        <v>89</v>
      </c>
      <c r="C8" s="220">
        <v>0.43189964157706084</v>
      </c>
      <c r="D8" s="220">
        <v>0.57804704205274415</v>
      </c>
      <c r="E8" s="220">
        <v>0.21752837326607821</v>
      </c>
      <c r="F8" s="220">
        <v>3.9403647738452507E-2</v>
      </c>
      <c r="G8" s="220">
        <v>0.38467329117735627</v>
      </c>
      <c r="H8" s="221">
        <v>0.12532894736842115</v>
      </c>
      <c r="I8" s="220">
        <v>-1.1762887394698218E-2</v>
      </c>
      <c r="J8" s="221">
        <v>5.2901065697603222E-2</v>
      </c>
    </row>
    <row r="9" spans="2:10">
      <c r="B9" s="63" t="s">
        <v>88</v>
      </c>
      <c r="C9" s="220">
        <v>23.742857142857144</v>
      </c>
      <c r="D9" s="220">
        <v>1.5909909909909912</v>
      </c>
      <c r="E9" s="220">
        <v>0.35556506849315062</v>
      </c>
      <c r="F9" s="220">
        <v>2.9228548638280172E-2</v>
      </c>
      <c r="G9" s="220">
        <v>9.6721943694562329E-2</v>
      </c>
      <c r="H9" s="221">
        <v>0.11118386421702686</v>
      </c>
      <c r="I9" s="220">
        <v>2.7834661588427956E-2</v>
      </c>
      <c r="J9" s="221">
        <v>6.9838763943166127E-2</v>
      </c>
    </row>
    <row r="10" spans="2:10">
      <c r="B10" s="63" t="s">
        <v>87</v>
      </c>
      <c r="C10" s="220">
        <v>0.23832335329341325</v>
      </c>
      <c r="D10" s="220">
        <v>0.5559322033898304</v>
      </c>
      <c r="E10" s="220">
        <v>0.51219006120966903</v>
      </c>
      <c r="F10" s="220">
        <v>0.31843306216162581</v>
      </c>
      <c r="G10" s="220">
        <v>0.36244769874476979</v>
      </c>
      <c r="H10" s="221">
        <v>0.35954261025029788</v>
      </c>
      <c r="I10" s="220">
        <v>0.3377910584239574</v>
      </c>
      <c r="J10" s="221">
        <v>0.34795280934068806</v>
      </c>
    </row>
    <row r="11" spans="2:10">
      <c r="B11" s="63" t="s">
        <v>86</v>
      </c>
      <c r="C11" s="220">
        <v>0.94594594594594605</v>
      </c>
      <c r="D11" s="220">
        <v>1.5872340425531917</v>
      </c>
      <c r="E11" s="220">
        <v>0.52973476999585589</v>
      </c>
      <c r="F11" s="220">
        <v>0.19996618384715092</v>
      </c>
      <c r="G11" s="220">
        <v>0.16822301565503972</v>
      </c>
      <c r="H11" s="221">
        <v>0.2679334827397879</v>
      </c>
      <c r="I11" s="220">
        <v>0.21491197404667672</v>
      </c>
      <c r="J11" s="221">
        <v>0.23750521619105713</v>
      </c>
    </row>
    <row r="12" spans="2:10">
      <c r="B12" s="63" t="s">
        <v>85</v>
      </c>
      <c r="C12" s="220">
        <v>0.27929901423877324</v>
      </c>
      <c r="D12" s="220">
        <v>1.6598984771573604</v>
      </c>
      <c r="E12" s="220">
        <v>0.39871449305411577</v>
      </c>
      <c r="F12" s="220">
        <v>0.14638290985596369</v>
      </c>
      <c r="G12" s="220">
        <v>0.2853815439219165</v>
      </c>
      <c r="H12" s="221">
        <v>0.21862576082749885</v>
      </c>
      <c r="I12" s="220">
        <v>0.11439760249823716</v>
      </c>
      <c r="J12" s="221">
        <v>0.15787967298292993</v>
      </c>
    </row>
    <row r="13" spans="2:10">
      <c r="B13" s="63" t="s">
        <v>84</v>
      </c>
      <c r="C13" s="220">
        <v>0.17374005305039786</v>
      </c>
      <c r="D13" s="220">
        <v>0.23863636363636354</v>
      </c>
      <c r="E13" s="220">
        <v>0.49520860975969327</v>
      </c>
      <c r="F13" s="220">
        <v>8.6739088156030375E-2</v>
      </c>
      <c r="G13" s="220">
        <v>-7.2349834172706018E-2</v>
      </c>
      <c r="H13" s="221">
        <v>0.11718494271685764</v>
      </c>
      <c r="I13" s="220">
        <v>0.11911385732692992</v>
      </c>
      <c r="J13" s="221">
        <v>0.11828064309537467</v>
      </c>
    </row>
    <row r="14" spans="2:10">
      <c r="B14" s="63" t="s">
        <v>83</v>
      </c>
      <c r="C14" s="220">
        <v>3.3084311632870955E-2</v>
      </c>
      <c r="D14" s="220">
        <v>0.65447154471544722</v>
      </c>
      <c r="E14" s="220">
        <v>0.22630450321658335</v>
      </c>
      <c r="F14" s="220">
        <v>0.20212148835667532</v>
      </c>
      <c r="G14" s="220">
        <v>8.126594018084865E-2</v>
      </c>
      <c r="H14" s="221">
        <v>0.18475615507970944</v>
      </c>
      <c r="I14" s="220">
        <v>6.4601816926101119E-2</v>
      </c>
      <c r="J14" s="221">
        <v>0.12277801121727538</v>
      </c>
    </row>
    <row r="15" spans="2:10">
      <c r="B15" s="63" t="s">
        <v>82</v>
      </c>
      <c r="C15" s="220">
        <v>0.56458797327394206</v>
      </c>
      <c r="D15" s="220">
        <v>1.6614906832298137</v>
      </c>
      <c r="E15" s="220">
        <v>0.3620127911186195</v>
      </c>
      <c r="F15" s="220">
        <v>-0.10722282112944692</v>
      </c>
      <c r="G15" s="220">
        <v>0.2808956371324236</v>
      </c>
      <c r="H15" s="221">
        <v>2.6309997211991343E-2</v>
      </c>
      <c r="I15" s="220">
        <v>6.6571537559514615E-2</v>
      </c>
      <c r="J15" s="221">
        <v>4.6822140646368693E-2</v>
      </c>
    </row>
    <row r="16" spans="2:10">
      <c r="B16" s="63" t="s">
        <v>81</v>
      </c>
      <c r="C16" s="220">
        <v>0.7686170212765957</v>
      </c>
      <c r="D16" s="220">
        <v>0.42436149312377203</v>
      </c>
      <c r="E16" s="220">
        <v>0.15770573566084778</v>
      </c>
      <c r="F16" s="220">
        <v>0.14109719917534069</v>
      </c>
      <c r="G16" s="220">
        <v>0.21785246097008693</v>
      </c>
      <c r="H16" s="221">
        <v>0.16509394291096879</v>
      </c>
      <c r="I16" s="220">
        <v>-2.6206373292868013E-2</v>
      </c>
      <c r="J16" s="221">
        <v>6.4522819921659869E-2</v>
      </c>
    </row>
    <row r="17" spans="2:10">
      <c r="B17" s="63" t="s">
        <v>80</v>
      </c>
      <c r="C17" s="220">
        <v>0.17132867132867124</v>
      </c>
      <c r="D17" s="220">
        <v>0.49534450651769091</v>
      </c>
      <c r="E17" s="220">
        <v>-6.025763866709255E-2</v>
      </c>
      <c r="F17" s="220">
        <v>4.8467004501316469E-2</v>
      </c>
      <c r="G17" s="220">
        <v>0.3625996321275291</v>
      </c>
      <c r="H17" s="221">
        <v>8.3219695573655716E-2</v>
      </c>
      <c r="I17" s="220">
        <v>8.1756141165145291E-2</v>
      </c>
      <c r="J17" s="221">
        <v>8.2462490772774677E-2</v>
      </c>
    </row>
    <row r="18" spans="2:10">
      <c r="B18" s="63" t="s">
        <v>79</v>
      </c>
      <c r="C18" s="220">
        <v>0.25353645266594116</v>
      </c>
      <c r="D18" s="220">
        <v>-6.9940476190476164E-2</v>
      </c>
      <c r="E18" s="220">
        <v>-0.2076358045780663</v>
      </c>
      <c r="F18" s="220">
        <v>-3.9607321696322195E-4</v>
      </c>
      <c r="G18" s="220">
        <v>0.56508135168961204</v>
      </c>
      <c r="H18" s="221">
        <v>2.4583015371198114E-2</v>
      </c>
      <c r="I18" s="220">
        <v>-0.10460195051774035</v>
      </c>
      <c r="J18" s="221">
        <v>-4.2676607122638655E-2</v>
      </c>
    </row>
    <row r="19" spans="2:10" ht="30" customHeight="1">
      <c r="B19" s="181" t="s">
        <v>290</v>
      </c>
      <c r="C19" s="223">
        <v>0.46259910375732516</v>
      </c>
      <c r="D19" s="223">
        <v>0.56050024362514206</v>
      </c>
      <c r="E19" s="223">
        <v>0.24686173974540315</v>
      </c>
      <c r="F19" s="223">
        <v>8.5180940532894711E-2</v>
      </c>
      <c r="G19" s="223">
        <v>0.21830557566980446</v>
      </c>
      <c r="H19" s="223">
        <v>0.1398020801978912</v>
      </c>
      <c r="I19" s="223">
        <v>7.6428956169908968E-2</v>
      </c>
      <c r="J19" s="223">
        <v>0.10605875671396214</v>
      </c>
    </row>
    <row r="20" spans="2:10" outlineLevel="1">
      <c r="B20" s="63" t="s">
        <v>90</v>
      </c>
      <c r="C20" s="220">
        <v>5.8201058201058142E-2</v>
      </c>
      <c r="D20" s="220">
        <v>0.12165450121654509</v>
      </c>
      <c r="E20" s="220">
        <v>-3.3639143730886834E-2</v>
      </c>
      <c r="F20" s="220">
        <v>6.7177650031936542E-2</v>
      </c>
      <c r="G20" s="220">
        <v>0.34916961611761499</v>
      </c>
      <c r="H20" s="221">
        <v>8.6925730887960739E-2</v>
      </c>
      <c r="I20" s="220">
        <v>0.12007880760664724</v>
      </c>
      <c r="J20" s="221">
        <v>0.10398448519040904</v>
      </c>
    </row>
    <row r="21" spans="2:10" outlineLevel="1">
      <c r="B21" s="63" t="s">
        <v>89</v>
      </c>
      <c r="C21" s="220">
        <v>-0.20285714285714285</v>
      </c>
      <c r="D21" s="220">
        <v>0.22854640980735552</v>
      </c>
      <c r="E21" s="220">
        <v>-2.8384725342046169E-2</v>
      </c>
      <c r="F21" s="220">
        <v>0.2068010228933268</v>
      </c>
      <c r="G21" s="220">
        <v>-0.11012861736334401</v>
      </c>
      <c r="H21" s="221">
        <v>0.11188111188111183</v>
      </c>
      <c r="I21" s="220">
        <v>9.1567118849969598E-2</v>
      </c>
      <c r="J21" s="221">
        <v>0.10105560351028631</v>
      </c>
    </row>
    <row r="22" spans="2:10" outlineLevel="1">
      <c r="B22" s="63" t="s">
        <v>88</v>
      </c>
      <c r="C22" s="220">
        <v>-0.96195652173913038</v>
      </c>
      <c r="D22" s="220">
        <v>0.13729508196721318</v>
      </c>
      <c r="E22" s="220">
        <v>0.1122750214265309</v>
      </c>
      <c r="F22" s="220">
        <v>0.23534242075874534</v>
      </c>
      <c r="G22" s="220">
        <v>0.60497647932656595</v>
      </c>
      <c r="H22" s="221">
        <v>0.24403449928126508</v>
      </c>
      <c r="I22" s="220">
        <v>-3.5683739182934215E-2</v>
      </c>
      <c r="J22" s="221">
        <v>8.7549432146023509E-2</v>
      </c>
    </row>
    <row r="23" spans="2:10" outlineLevel="1">
      <c r="B23" s="63" t="s">
        <v>87</v>
      </c>
      <c r="C23" s="220">
        <v>0.22613803230543317</v>
      </c>
      <c r="D23" s="220">
        <v>0.46766169154228865</v>
      </c>
      <c r="E23" s="220">
        <v>0.12290307548928237</v>
      </c>
      <c r="F23" s="220">
        <v>5.1378334078378884E-2</v>
      </c>
      <c r="G23" s="220">
        <v>0.17951881554595928</v>
      </c>
      <c r="H23" s="221">
        <v>8.465811534188461E-2</v>
      </c>
      <c r="I23" s="220">
        <v>-7.0047832358970497E-2</v>
      </c>
      <c r="J23" s="221">
        <v>-3.6581137309292799E-3</v>
      </c>
    </row>
    <row r="24" spans="2:10" outlineLevel="1">
      <c r="B24" s="63" t="s">
        <v>86</v>
      </c>
      <c r="C24" s="220">
        <v>-0.29299363057324845</v>
      </c>
      <c r="D24" s="220">
        <v>1.0434782608695654</v>
      </c>
      <c r="E24" s="220">
        <v>8.3642079263500646E-2</v>
      </c>
      <c r="F24" s="220">
        <v>0.28099054219911923</v>
      </c>
      <c r="G24" s="220">
        <v>0.33223563849249915</v>
      </c>
      <c r="H24" s="221">
        <v>0.24010929982717544</v>
      </c>
      <c r="I24" s="220">
        <v>-1.1350125805292155E-2</v>
      </c>
      <c r="J24" s="221">
        <v>8.2152285674586656E-2</v>
      </c>
    </row>
    <row r="25" spans="2:10" outlineLevel="1">
      <c r="B25" s="63" t="s">
        <v>85</v>
      </c>
      <c r="C25" s="220">
        <v>0.12438423645320196</v>
      </c>
      <c r="D25" s="220">
        <v>0.27922077922077926</v>
      </c>
      <c r="E25" s="220">
        <v>3.5978949629470458E-2</v>
      </c>
      <c r="F25" s="220">
        <v>8.9130434782608736E-2</v>
      </c>
      <c r="G25" s="220">
        <v>0.62275017998560123</v>
      </c>
      <c r="H25" s="221">
        <v>0.13981513043129556</v>
      </c>
      <c r="I25" s="220">
        <v>6.8252132038417068E-2</v>
      </c>
      <c r="J25" s="221">
        <v>9.6985066215835358E-2</v>
      </c>
    </row>
    <row r="26" spans="2:10" outlineLevel="1">
      <c r="B26" s="63" t="s">
        <v>84</v>
      </c>
      <c r="C26" s="220">
        <v>-0.29268292682926833</v>
      </c>
      <c r="D26" s="220">
        <v>0.29411764705882359</v>
      </c>
      <c r="E26" s="220">
        <v>-0.21182895654194744</v>
      </c>
      <c r="F26" s="220">
        <v>0.25119060034066809</v>
      </c>
      <c r="G26" s="220">
        <v>0.38570212765957446</v>
      </c>
      <c r="H26" s="221">
        <v>0.1666067658025967</v>
      </c>
      <c r="I26" s="220">
        <v>4.407380795866267E-2</v>
      </c>
      <c r="J26" s="221">
        <v>9.3695136039879667E-2</v>
      </c>
    </row>
    <row r="27" spans="2:10" outlineLevel="1">
      <c r="B27" s="63" t="s">
        <v>83</v>
      </c>
      <c r="C27" s="220">
        <v>-0.20119352088661546</v>
      </c>
      <c r="D27" s="220">
        <v>-0.12142857142857144</v>
      </c>
      <c r="E27" s="220">
        <v>-0.10078416248875177</v>
      </c>
      <c r="F27" s="220">
        <v>3.7248216383484634E-2</v>
      </c>
      <c r="G27" s="220">
        <v>0.21801750917819818</v>
      </c>
      <c r="H27" s="221">
        <v>3.4950698037684358E-2</v>
      </c>
      <c r="I27" s="220">
        <v>-8.5537076322650618E-2</v>
      </c>
      <c r="J27" s="221">
        <v>-3.0911955809712621E-2</v>
      </c>
    </row>
    <row r="28" spans="2:10" outlineLevel="1">
      <c r="B28" s="63" t="s">
        <v>82</v>
      </c>
      <c r="C28" s="220">
        <v>-0.19099099099099104</v>
      </c>
      <c r="D28" s="220">
        <v>-8.7818696883852687E-2</v>
      </c>
      <c r="E28" s="220">
        <v>-0.11765332197614986</v>
      </c>
      <c r="F28" s="220">
        <v>0.28838911295707681</v>
      </c>
      <c r="G28" s="220">
        <v>0.19075409085707751</v>
      </c>
      <c r="H28" s="221">
        <v>0.1949047042940053</v>
      </c>
      <c r="I28" s="220">
        <v>3.5460889155463304E-2</v>
      </c>
      <c r="J28" s="221">
        <v>0.10798309275061801</v>
      </c>
    </row>
    <row r="29" spans="2:10" outlineLevel="1">
      <c r="B29" s="63" t="s">
        <v>81</v>
      </c>
      <c r="C29" s="220">
        <v>-0.32976827094474148</v>
      </c>
      <c r="D29" s="220">
        <v>-0.42420814479638014</v>
      </c>
      <c r="E29" s="220">
        <v>-8.9546816819544128E-2</v>
      </c>
      <c r="F29" s="220">
        <v>6.655582966856155E-2</v>
      </c>
      <c r="G29" s="220">
        <v>0.10889388132681388</v>
      </c>
      <c r="H29" s="221">
        <v>2.7213352685050873E-2</v>
      </c>
      <c r="I29" s="220">
        <v>-3.1665564616853992E-2</v>
      </c>
      <c r="J29" s="221">
        <v>-4.6056967704536378E-3</v>
      </c>
    </row>
    <row r="30" spans="2:10" outlineLevel="1">
      <c r="B30" s="63" t="s">
        <v>80</v>
      </c>
      <c r="C30" s="220">
        <v>-8.7234042553191449E-2</v>
      </c>
      <c r="D30" s="220">
        <v>-0.24684431977559607</v>
      </c>
      <c r="E30" s="220">
        <v>-0.15347873107426102</v>
      </c>
      <c r="F30" s="220">
        <v>1.9864299119387807E-2</v>
      </c>
      <c r="G30" s="220">
        <v>-0.13667160702943049</v>
      </c>
      <c r="H30" s="221">
        <v>-4.5117015660742554E-2</v>
      </c>
      <c r="I30" s="220">
        <v>-7.1682757520146856E-2</v>
      </c>
      <c r="J30" s="221">
        <v>-5.9048495752960339E-2</v>
      </c>
    </row>
    <row r="31" spans="2:10" outlineLevel="1">
      <c r="B31" s="63" t="s">
        <v>79</v>
      </c>
      <c r="C31" s="220">
        <v>-0.21986417657045842</v>
      </c>
      <c r="D31" s="220">
        <v>-3.5868005738880937E-2</v>
      </c>
      <c r="E31" s="220">
        <v>9.4307879241050552E-2</v>
      </c>
      <c r="F31" s="220">
        <v>0.10321473158551808</v>
      </c>
      <c r="G31" s="220">
        <v>3.0801483631672344E-2</v>
      </c>
      <c r="H31" s="221">
        <v>8.3105382269015093E-2</v>
      </c>
      <c r="I31" s="220">
        <v>-7.1581661179101697E-2</v>
      </c>
      <c r="J31" s="221">
        <v>-3.3506071890488931E-3</v>
      </c>
    </row>
    <row r="32" spans="2:10" ht="15" customHeight="1">
      <c r="B32" s="224">
        <v>2010</v>
      </c>
      <c r="C32" s="226">
        <v>-0.21495580010824467</v>
      </c>
      <c r="D32" s="226">
        <v>1.7181562861390942E-2</v>
      </c>
      <c r="E32" s="226">
        <v>-2.3286736834834287E-2</v>
      </c>
      <c r="F32" s="226">
        <v>0.1398199834406133</v>
      </c>
      <c r="G32" s="226">
        <v>0.21418690799962481</v>
      </c>
      <c r="H32" s="226">
        <v>0.11248811717300611</v>
      </c>
      <c r="I32" s="226">
        <v>-2.4890603797066424E-3</v>
      </c>
      <c r="J32" s="226">
        <v>4.8159517565905752E-2</v>
      </c>
    </row>
    <row r="33" spans="2:10" ht="15" hidden="1" customHeight="1" outlineLevel="1">
      <c r="B33" s="63" t="s">
        <v>90</v>
      </c>
      <c r="C33" s="220">
        <v>-0.45533141210374639</v>
      </c>
      <c r="D33" s="220">
        <v>-0.15432098765432101</v>
      </c>
      <c r="E33" s="220">
        <v>-0.16209290791866426</v>
      </c>
      <c r="F33" s="220">
        <v>-9.4249924539692165E-2</v>
      </c>
      <c r="G33" s="220">
        <v>-8.2781870395804757E-2</v>
      </c>
      <c r="H33" s="221">
        <v>-0.11495749160278357</v>
      </c>
      <c r="I33" s="220">
        <v>-0.13782661999084211</v>
      </c>
      <c r="J33" s="221">
        <v>-0.12687417259320832</v>
      </c>
    </row>
    <row r="34" spans="2:10" ht="15" hidden="1" customHeight="1" outlineLevel="1">
      <c r="B34" s="63" t="s">
        <v>89</v>
      </c>
      <c r="C34" s="220">
        <v>-0.51590594744121709</v>
      </c>
      <c r="D34" s="220">
        <v>0.5186170212765957</v>
      </c>
      <c r="E34" s="220">
        <v>-0.13929167765181472</v>
      </c>
      <c r="F34" s="220">
        <v>-0.1261273244832265</v>
      </c>
      <c r="G34" s="220">
        <v>7.9080526239699189E-2</v>
      </c>
      <c r="H34" s="221">
        <v>-0.10562470946748614</v>
      </c>
      <c r="I34" s="220">
        <v>-0.16137704639678518</v>
      </c>
      <c r="J34" s="221">
        <v>-0.13622666128180438</v>
      </c>
    </row>
    <row r="35" spans="2:10" ht="15" hidden="1" customHeight="1" outlineLevel="1">
      <c r="B35" s="63" t="s">
        <v>88</v>
      </c>
      <c r="C35" s="220">
        <v>-0.41955835962145105</v>
      </c>
      <c r="D35" s="220">
        <v>0.26753246753246751</v>
      </c>
      <c r="E35" s="220">
        <v>-0.29532948597503694</v>
      </c>
      <c r="F35" s="220">
        <v>2.341048789857858E-2</v>
      </c>
      <c r="G35" s="220">
        <v>0.11512976256212037</v>
      </c>
      <c r="H35" s="221">
        <v>-4.7959369868012858E-2</v>
      </c>
      <c r="I35" s="220">
        <v>-8.1080456315953731E-2</v>
      </c>
      <c r="J35" s="221">
        <v>-6.6776987582330305E-2</v>
      </c>
    </row>
    <row r="36" spans="2:10" ht="15" hidden="1" customHeight="1" outlineLevel="1">
      <c r="B36" s="63" t="s">
        <v>87</v>
      </c>
      <c r="C36" s="220">
        <v>-0.42580101180438445</v>
      </c>
      <c r="D36" s="220">
        <v>-0.31399317406143346</v>
      </c>
      <c r="E36" s="220">
        <v>-0.28514323784143902</v>
      </c>
      <c r="F36" s="220">
        <v>-6.061030235162379E-2</v>
      </c>
      <c r="G36" s="220">
        <v>-8.5214446952595946E-2</v>
      </c>
      <c r="H36" s="221">
        <v>-0.12061461941557861</v>
      </c>
      <c r="I36" s="220">
        <v>-7.1611638775818109E-3</v>
      </c>
      <c r="J36" s="221">
        <v>-5.9245667686034675E-2</v>
      </c>
    </row>
    <row r="37" spans="2:10" ht="15" hidden="1" customHeight="1" outlineLevel="1">
      <c r="B37" s="63" t="s">
        <v>86</v>
      </c>
      <c r="C37" s="220">
        <v>-0.61018001241464925</v>
      </c>
      <c r="D37" s="220">
        <v>-0.49339207048458145</v>
      </c>
      <c r="E37" s="220">
        <v>-0.31668584579976988</v>
      </c>
      <c r="F37" s="220">
        <v>-0.1626262015597606</v>
      </c>
      <c r="G37" s="220">
        <v>9.8472668810289488E-2</v>
      </c>
      <c r="H37" s="221">
        <v>-0.19106005932251424</v>
      </c>
      <c r="I37" s="220">
        <v>-0.18361680755730614</v>
      </c>
      <c r="J37" s="221">
        <v>-0.18640044088346264</v>
      </c>
    </row>
    <row r="38" spans="2:10" ht="15" hidden="1" customHeight="1" outlineLevel="1">
      <c r="B38" s="63" t="s">
        <v>85</v>
      </c>
      <c r="C38" s="220">
        <v>-0.38109756097560976</v>
      </c>
      <c r="D38" s="220">
        <v>-0.42105263157894735</v>
      </c>
      <c r="E38" s="220">
        <v>-0.29328273244781788</v>
      </c>
      <c r="F38" s="220">
        <v>-3.6976263897926298E-2</v>
      </c>
      <c r="G38" s="220">
        <v>-0.27220330102174484</v>
      </c>
      <c r="H38" s="221">
        <v>-0.13615893580905536</v>
      </c>
      <c r="I38" s="220">
        <v>-8.9202798230890834E-2</v>
      </c>
      <c r="J38" s="221">
        <v>-0.10865618519342413</v>
      </c>
    </row>
    <row r="39" spans="2:10" ht="15" hidden="1" customHeight="1" outlineLevel="1">
      <c r="B39" s="63" t="s">
        <v>84</v>
      </c>
      <c r="C39" s="220">
        <v>-0.11092577147623017</v>
      </c>
      <c r="D39" s="220">
        <v>0.2592592592592593</v>
      </c>
      <c r="E39" s="220">
        <v>-0.38559291782680094</v>
      </c>
      <c r="F39" s="220">
        <v>-0.11111454438710877</v>
      </c>
      <c r="G39" s="220">
        <v>-0.17636338146642372</v>
      </c>
      <c r="H39" s="221">
        <v>-0.18857538641003213</v>
      </c>
      <c r="I39" s="220">
        <v>-9.9503035475833168E-2</v>
      </c>
      <c r="J39" s="221">
        <v>-0.13782988902395987</v>
      </c>
    </row>
    <row r="40" spans="2:10" ht="15" hidden="1" customHeight="1" outlineLevel="1">
      <c r="B40" s="63" t="s">
        <v>83</v>
      </c>
      <c r="C40" s="220">
        <v>-0.38522012578616349</v>
      </c>
      <c r="D40" s="220">
        <v>0.11111111111111116</v>
      </c>
      <c r="E40" s="220">
        <v>-0.46762934574322479</v>
      </c>
      <c r="F40" s="220">
        <v>-6.6967866117735086E-2</v>
      </c>
      <c r="G40" s="220">
        <v>-5.7560016846833761E-3</v>
      </c>
      <c r="H40" s="221">
        <v>-0.16453238935743297</v>
      </c>
      <c r="I40" s="220">
        <v>-0.14628380246640493</v>
      </c>
      <c r="J40" s="221">
        <v>-0.15465491308284629</v>
      </c>
    </row>
    <row r="41" spans="2:10" ht="15" hidden="1" customHeight="1" outlineLevel="1">
      <c r="B41" s="63" t="s">
        <v>82</v>
      </c>
      <c r="C41" s="220">
        <v>-9.0909090909090939E-2</v>
      </c>
      <c r="D41" s="220">
        <v>-0.30374753451676528</v>
      </c>
      <c r="E41" s="220">
        <v>-0.35560891938250427</v>
      </c>
      <c r="F41" s="220">
        <v>-1.935669757451941E-2</v>
      </c>
      <c r="G41" s="220">
        <v>-0.14172068355922218</v>
      </c>
      <c r="H41" s="221">
        <v>-0.1179963812381114</v>
      </c>
      <c r="I41" s="220">
        <v>-0.12004067866429802</v>
      </c>
      <c r="J41" s="221">
        <v>-0.11911201657943726</v>
      </c>
    </row>
    <row r="42" spans="2:10" ht="15" hidden="1" customHeight="1" outlineLevel="1">
      <c r="B42" s="63" t="s">
        <v>81</v>
      </c>
      <c r="C42" s="220">
        <v>-0.24949832775919734</v>
      </c>
      <c r="D42" s="220">
        <v>-0.27481542247744051</v>
      </c>
      <c r="E42" s="220">
        <v>-0.29093953248760385</v>
      </c>
      <c r="F42" s="220">
        <v>-0.1360793216883659</v>
      </c>
      <c r="G42" s="220">
        <v>-0.25580251770259643</v>
      </c>
      <c r="H42" s="221">
        <v>-0.19141623705939059</v>
      </c>
      <c r="I42" s="220">
        <v>-0.18094836923817548</v>
      </c>
      <c r="J42" s="221">
        <v>-0.18579270303296758</v>
      </c>
    </row>
    <row r="43" spans="2:10" ht="15" hidden="1" customHeight="1" outlineLevel="1">
      <c r="B43" s="63" t="s">
        <v>80</v>
      </c>
      <c r="C43" s="220">
        <v>-0.48209366391184572</v>
      </c>
      <c r="D43" s="220">
        <v>-0.33302151543498593</v>
      </c>
      <c r="E43" s="220">
        <v>-0.32962783953600772</v>
      </c>
      <c r="F43" s="220">
        <v>-0.19269497925504642</v>
      </c>
      <c r="G43" s="220">
        <v>-0.11355105105105101</v>
      </c>
      <c r="H43" s="221">
        <v>-0.22144285831712196</v>
      </c>
      <c r="I43" s="220">
        <v>-0.30469564831458185</v>
      </c>
      <c r="J43" s="221">
        <v>-0.26744114762138305</v>
      </c>
    </row>
    <row r="44" spans="2:10" ht="15" hidden="1" customHeight="1" outlineLevel="1">
      <c r="B44" s="63" t="s">
        <v>79</v>
      </c>
      <c r="C44" s="220">
        <v>-9.1750192752505733E-2</v>
      </c>
      <c r="D44" s="220">
        <v>-0.10411311053984573</v>
      </c>
      <c r="E44" s="220">
        <v>-0.30956375838926176</v>
      </c>
      <c r="F44" s="220">
        <v>-0.13585241524395175</v>
      </c>
      <c r="G44" s="220">
        <v>-0.14196762141967623</v>
      </c>
      <c r="H44" s="221">
        <v>-0.17874747474747477</v>
      </c>
      <c r="I44" s="220">
        <v>-0.10206813839653028</v>
      </c>
      <c r="J44" s="221">
        <v>-0.137585902292225</v>
      </c>
    </row>
    <row r="45" spans="2:10" collapsed="1">
      <c r="B45" s="227">
        <v>2009</v>
      </c>
      <c r="C45" s="229">
        <v>-0.36517207810799979</v>
      </c>
      <c r="D45" s="229">
        <v>-0.12045916884626562</v>
      </c>
      <c r="E45" s="229">
        <v>-0.30800989436451409</v>
      </c>
      <c r="F45" s="229">
        <v>-9.3306533636847933E-2</v>
      </c>
      <c r="G45" s="229">
        <v>-9.5944127091789677E-2</v>
      </c>
      <c r="H45" s="229">
        <v>-0.14884831096414441</v>
      </c>
      <c r="I45" s="229">
        <v>-0.13855894392735624</v>
      </c>
      <c r="J45" s="229">
        <v>-0.14312200516254714</v>
      </c>
    </row>
    <row r="46" spans="2:10" ht="15" hidden="1" customHeight="1" outlineLevel="1">
      <c r="B46" s="63" t="s">
        <v>90</v>
      </c>
      <c r="C46" s="220">
        <v>0.13213703099510599</v>
      </c>
      <c r="D46" s="220">
        <v>0</v>
      </c>
      <c r="E46" s="220">
        <v>-0.20948771562990065</v>
      </c>
      <c r="F46" s="220">
        <v>-6.820419069047956E-2</v>
      </c>
      <c r="G46" s="220">
        <v>-0.2148808940299971</v>
      </c>
      <c r="H46" s="221">
        <v>-0.11576120166550607</v>
      </c>
      <c r="I46" s="220">
        <v>-8.5554129803471324E-2</v>
      </c>
      <c r="J46" s="221">
        <v>-0.10027423063073049</v>
      </c>
    </row>
    <row r="47" spans="2:10" ht="15" hidden="1" customHeight="1" outlineLevel="1">
      <c r="B47" s="63" t="s">
        <v>89</v>
      </c>
      <c r="C47" s="220">
        <v>-0.22341568206229856</v>
      </c>
      <c r="D47" s="220">
        <v>-2.8423772609819098E-2</v>
      </c>
      <c r="E47" s="220">
        <v>-0.36621365712376075</v>
      </c>
      <c r="F47" s="220">
        <v>-0.16307082581880528</v>
      </c>
      <c r="G47" s="220">
        <v>-0.35601899264500514</v>
      </c>
      <c r="H47" s="221">
        <v>-0.2381957924557998</v>
      </c>
      <c r="I47" s="220">
        <v>-0.18753592532131602</v>
      </c>
      <c r="J47" s="221">
        <v>-0.21119892176683208</v>
      </c>
    </row>
    <row r="48" spans="2:10" ht="15" hidden="1" customHeight="1" outlineLevel="1">
      <c r="B48" s="63" t="s">
        <v>88</v>
      </c>
      <c r="C48" s="220">
        <v>0.29918032786885251</v>
      </c>
      <c r="D48" s="220">
        <v>6.0606060606060552E-2</v>
      </c>
      <c r="E48" s="220">
        <v>-0.16238547580237195</v>
      </c>
      <c r="F48" s="220">
        <v>-9.5080827394402934E-2</v>
      </c>
      <c r="G48" s="220">
        <v>-0.34270937301515292</v>
      </c>
      <c r="H48" s="221">
        <v>-0.13942867611457888</v>
      </c>
      <c r="I48" s="220">
        <v>-2.6815743000798586E-2</v>
      </c>
      <c r="J48" s="221">
        <v>-7.8870325788461315E-2</v>
      </c>
    </row>
    <row r="49" spans="2:10" ht="15" hidden="1" customHeight="1" outlineLevel="1">
      <c r="B49" s="63" t="s">
        <v>87</v>
      </c>
      <c r="C49" s="220">
        <v>-0.12858192505510657</v>
      </c>
      <c r="D49" s="220">
        <v>0.29646017699115035</v>
      </c>
      <c r="E49" s="220">
        <v>-0.13884107860011474</v>
      </c>
      <c r="F49" s="220">
        <v>6.3158521340555884E-2</v>
      </c>
      <c r="G49" s="220">
        <v>9.9743516671415566E-3</v>
      </c>
      <c r="H49" s="221">
        <v>2.6359378061160399E-3</v>
      </c>
      <c r="I49" s="220">
        <v>-6.9405277999915804E-2</v>
      </c>
      <c r="J49" s="221">
        <v>-3.7661664992466148E-2</v>
      </c>
    </row>
    <row r="50" spans="2:10" ht="15" hidden="1" customHeight="1" outlineLevel="1">
      <c r="B50" s="63" t="s">
        <v>86</v>
      </c>
      <c r="C50" s="220">
        <v>5.1566579634464649E-2</v>
      </c>
      <c r="D50" s="220">
        <v>-0.1098039215686275</v>
      </c>
      <c r="E50" s="220">
        <v>-0.18485398036395473</v>
      </c>
      <c r="F50" s="220">
        <v>9.145496535796771E-2</v>
      </c>
      <c r="G50" s="220">
        <v>-7.9030168424949143E-2</v>
      </c>
      <c r="H50" s="221">
        <v>-1.0469050868370355E-2</v>
      </c>
      <c r="I50" s="220">
        <v>-3.4478625213856806E-2</v>
      </c>
      <c r="J50" s="221">
        <v>-2.5637142188382089E-2</v>
      </c>
    </row>
    <row r="51" spans="2:10" ht="15" hidden="1" customHeight="1" outlineLevel="1">
      <c r="B51" s="63" t="s">
        <v>85</v>
      </c>
      <c r="C51" s="220">
        <v>0.16415261756876665</v>
      </c>
      <c r="D51" s="220">
        <v>3.90625E-2</v>
      </c>
      <c r="E51" s="220">
        <v>-5.4878048780487854E-2</v>
      </c>
      <c r="F51" s="220">
        <v>0.12273290347171484</v>
      </c>
      <c r="G51" s="220">
        <v>0.30028955884857766</v>
      </c>
      <c r="H51" s="221">
        <v>9.6000151868937067E-2</v>
      </c>
      <c r="I51" s="220">
        <v>7.7175849554602438E-2</v>
      </c>
      <c r="J51" s="221">
        <v>8.4895525176719611E-2</v>
      </c>
    </row>
    <row r="52" spans="2:10" ht="15" hidden="1" customHeight="1" outlineLevel="1">
      <c r="B52" s="63" t="s">
        <v>84</v>
      </c>
      <c r="C52" s="220">
        <v>-0.26979293544457983</v>
      </c>
      <c r="D52" s="220">
        <v>5.8823529411764719E-2</v>
      </c>
      <c r="E52" s="220">
        <v>-5.0244100895036614E-2</v>
      </c>
      <c r="F52" s="220">
        <v>-9.3524172315276433E-2</v>
      </c>
      <c r="G52" s="220">
        <v>0.21350799591697855</v>
      </c>
      <c r="H52" s="221">
        <v>-5.6070746520310411E-2</v>
      </c>
      <c r="I52" s="220">
        <v>-6.8955793952910072E-2</v>
      </c>
      <c r="J52" s="221">
        <v>-6.3454871312727645E-2</v>
      </c>
    </row>
    <row r="53" spans="2:10" ht="15" hidden="1" customHeight="1" outlineLevel="1">
      <c r="B53" s="63" t="s">
        <v>83</v>
      </c>
      <c r="C53" s="220">
        <v>0.66783216783216792</v>
      </c>
      <c r="D53" s="220">
        <v>-3.4482758620689613E-2</v>
      </c>
      <c r="E53" s="220">
        <v>0.12124002455494165</v>
      </c>
      <c r="F53" s="220">
        <v>0.11049756560978508</v>
      </c>
      <c r="G53" s="220">
        <v>0.11349069876504614</v>
      </c>
      <c r="H53" s="221">
        <v>0.12441762353718033</v>
      </c>
      <c r="I53" s="220">
        <v>3.2576730906495266E-2</v>
      </c>
      <c r="J53" s="221">
        <v>7.2771498298118242E-2</v>
      </c>
    </row>
    <row r="54" spans="2:10" ht="15" hidden="1" customHeight="1" outlineLevel="1">
      <c r="B54" s="63" t="s">
        <v>82</v>
      </c>
      <c r="C54" s="220">
        <v>-1.6908212560386437E-2</v>
      </c>
      <c r="D54" s="220">
        <v>-0.390625</v>
      </c>
      <c r="E54" s="220">
        <v>0.21427976339248511</v>
      </c>
      <c r="F54" s="220">
        <v>5.8588659365035323E-2</v>
      </c>
      <c r="G54" s="220">
        <v>0.1775182144096219</v>
      </c>
      <c r="H54" s="221">
        <v>9.9916651074180463E-2</v>
      </c>
      <c r="I54" s="220">
        <v>3.8002084502525513E-2</v>
      </c>
      <c r="J54" s="221">
        <v>6.5241306023483325E-2</v>
      </c>
    </row>
    <row r="55" spans="2:10" ht="15" hidden="1" customHeight="1" outlineLevel="1">
      <c r="B55" s="63" t="s">
        <v>81</v>
      </c>
      <c r="C55" s="220">
        <v>-5.0190597204574305E-2</v>
      </c>
      <c r="D55" s="220">
        <v>-2.7910685805422664E-2</v>
      </c>
      <c r="E55" s="220">
        <v>-0.1636686772942697</v>
      </c>
      <c r="F55" s="220">
        <v>-4.079818674725566E-2</v>
      </c>
      <c r="G55" s="220">
        <v>5.04132231404959E-2</v>
      </c>
      <c r="H55" s="221">
        <v>-5.9162964326086365E-2</v>
      </c>
      <c r="I55" s="220">
        <v>-0.17492502929319009</v>
      </c>
      <c r="J55" s="221">
        <v>-0.12510747578966419</v>
      </c>
    </row>
    <row r="56" spans="2:10" ht="15" hidden="1" customHeight="1" outlineLevel="1">
      <c r="B56" s="63" t="s">
        <v>80</v>
      </c>
      <c r="C56" s="220">
        <v>0.25518672199170123</v>
      </c>
      <c r="D56" s="220">
        <v>-0.16025137470542028</v>
      </c>
      <c r="E56" s="220">
        <v>1.1921501497829778E-2</v>
      </c>
      <c r="F56" s="220">
        <v>0.11234411055510907</v>
      </c>
      <c r="G56" s="220">
        <v>4.3682664054848219E-2</v>
      </c>
      <c r="H56" s="221">
        <v>7.5735023211259245E-2</v>
      </c>
      <c r="I56" s="220">
        <v>8.2841729644002937E-2</v>
      </c>
      <c r="J56" s="221">
        <v>7.9650000661874776E-2</v>
      </c>
    </row>
    <row r="57" spans="2:10" ht="15" hidden="1" customHeight="1" outlineLevel="1">
      <c r="B57" s="63" t="s">
        <v>79</v>
      </c>
      <c r="C57" s="220">
        <v>-0.11285909712722297</v>
      </c>
      <c r="D57" s="220">
        <v>-3.2338308457711462E-2</v>
      </c>
      <c r="E57" s="220">
        <v>-1.9054250807115314E-2</v>
      </c>
      <c r="F57" s="220">
        <v>-2.8736836590349424E-2</v>
      </c>
      <c r="G57" s="220">
        <v>-0.18163288415807954</v>
      </c>
      <c r="H57" s="221">
        <v>-4.9071740333189839E-2</v>
      </c>
      <c r="I57" s="220">
        <v>-2.2732538330494045E-2</v>
      </c>
      <c r="J57" s="221">
        <v>-3.5111923318622118E-2</v>
      </c>
    </row>
    <row r="58" spans="2:10" collapsed="1">
      <c r="B58" s="227">
        <v>2008</v>
      </c>
      <c r="C58" s="229">
        <v>3.711842261551257E-2</v>
      </c>
      <c r="D58" s="229">
        <v>-7.2881584265121924E-2</v>
      </c>
      <c r="E58" s="229">
        <v>-9.7401161630597199E-2</v>
      </c>
      <c r="F58" s="229">
        <v>-4.2876871478989553E-3</v>
      </c>
      <c r="G58" s="229">
        <v>-5.5466575907425542E-2</v>
      </c>
      <c r="H58" s="229">
        <v>-3.326551559329205E-2</v>
      </c>
      <c r="I58" s="229">
        <v>-4.1216185534240668E-2</v>
      </c>
      <c r="J58" s="229">
        <v>-3.7706471625175375E-2</v>
      </c>
    </row>
    <row r="59" spans="2:10" ht="15" hidden="1" customHeight="1" outlineLevel="1">
      <c r="B59" s="63" t="s">
        <v>90</v>
      </c>
      <c r="C59" s="220">
        <v>-0.27924750146972366</v>
      </c>
      <c r="D59" s="220">
        <v>0.26397919375812751</v>
      </c>
      <c r="E59" s="220">
        <v>-0.16590364072378461</v>
      </c>
      <c r="F59" s="220">
        <v>-6.8671963677639059E-2</v>
      </c>
      <c r="G59" s="220">
        <v>4.0069331158238075E-2</v>
      </c>
      <c r="H59" s="221">
        <v>-7.9397681781313012E-2</v>
      </c>
      <c r="I59" s="220">
        <v>-0.16930344239486561</v>
      </c>
      <c r="J59" s="221">
        <v>-0.12779502542854038</v>
      </c>
    </row>
    <row r="60" spans="2:10" ht="15" hidden="1" customHeight="1" outlineLevel="1">
      <c r="B60" s="63" t="s">
        <v>89</v>
      </c>
      <c r="C60" s="220">
        <v>0.3271560940841054</v>
      </c>
      <c r="D60" s="220">
        <v>0.32081911262798646</v>
      </c>
      <c r="E60" s="220">
        <v>1.3434183788665566E-2</v>
      </c>
      <c r="F60" s="220">
        <v>8.5825496216425323E-2</v>
      </c>
      <c r="G60" s="220">
        <v>0.34329664832416218</v>
      </c>
      <c r="H60" s="221">
        <v>0.10396154291671489</v>
      </c>
      <c r="I60" s="220">
        <v>4.9187050706807511E-2</v>
      </c>
      <c r="J60" s="221">
        <v>7.4079435685521E-2</v>
      </c>
    </row>
    <row r="61" spans="2:10" ht="15" hidden="1" customHeight="1" outlineLevel="1">
      <c r="B61" s="63" t="s">
        <v>88</v>
      </c>
      <c r="C61" s="220">
        <v>-7.785336356764927E-2</v>
      </c>
      <c r="D61" s="220">
        <v>-0.28823529411764703</v>
      </c>
      <c r="E61" s="220">
        <v>-5.6030137422401483E-2</v>
      </c>
      <c r="F61" s="220">
        <v>-4.9542572744357027E-2</v>
      </c>
      <c r="G61" s="220">
        <v>0.14909811281409646</v>
      </c>
      <c r="H61" s="221">
        <v>-2.8909446717665932E-2</v>
      </c>
      <c r="I61" s="220">
        <v>-0.14934313134502586</v>
      </c>
      <c r="J61" s="221">
        <v>-9.7611964738953616E-2</v>
      </c>
    </row>
    <row r="62" spans="2:10" ht="15" hidden="1" customHeight="1" outlineLevel="1">
      <c r="B62" s="63" t="s">
        <v>87</v>
      </c>
      <c r="C62" s="220">
        <v>-7.8537576167907908E-2</v>
      </c>
      <c r="D62" s="220">
        <v>-0.47319347319347316</v>
      </c>
      <c r="E62" s="220">
        <v>-0.15690186831126429</v>
      </c>
      <c r="F62" s="220">
        <v>-0.19035110971877489</v>
      </c>
      <c r="G62" s="220">
        <v>-0.16002393776181922</v>
      </c>
      <c r="H62" s="221">
        <v>-0.17789946849788429</v>
      </c>
      <c r="I62" s="220">
        <v>-0.28005211963273835</v>
      </c>
      <c r="J62" s="221">
        <v>-0.23835026897788403</v>
      </c>
    </row>
    <row r="63" spans="2:10" ht="15" hidden="1" customHeight="1" outlineLevel="1">
      <c r="B63" s="63" t="s">
        <v>86</v>
      </c>
      <c r="C63" s="220">
        <v>0.62805526036131765</v>
      </c>
      <c r="D63" s="220">
        <v>-0.13851351351351349</v>
      </c>
      <c r="E63" s="220">
        <v>-1.0519151042633457E-2</v>
      </c>
      <c r="F63" s="220">
        <v>-7.9842137219186426E-2</v>
      </c>
      <c r="G63" s="220">
        <v>9.3724696356275228E-2</v>
      </c>
      <c r="H63" s="221">
        <v>-3.2327508231122737E-2</v>
      </c>
      <c r="I63" s="220">
        <v>-0.12174603782252502</v>
      </c>
      <c r="J63" s="221">
        <v>-9.0807806416884684E-2</v>
      </c>
    </row>
    <row r="64" spans="2:10" ht="15" hidden="1" customHeight="1" outlineLevel="1">
      <c r="B64" s="63" t="s">
        <v>85</v>
      </c>
      <c r="C64" s="220">
        <v>0.96</v>
      </c>
      <c r="D64" s="220">
        <v>-0.26224783861671475</v>
      </c>
      <c r="E64" s="220">
        <v>-0.16024096385542164</v>
      </c>
      <c r="F64" s="220">
        <v>-3.0427150380339385E-2</v>
      </c>
      <c r="G64" s="220">
        <v>-4.5210603350138268E-2</v>
      </c>
      <c r="H64" s="221">
        <v>-6.1718499519076597E-2</v>
      </c>
      <c r="I64" s="220">
        <v>-0.19935969907969953</v>
      </c>
      <c r="J64" s="221">
        <v>-0.14811154955731676</v>
      </c>
    </row>
    <row r="65" spans="2:10" ht="15" hidden="1" customHeight="1" outlineLevel="1">
      <c r="B65" s="63" t="s">
        <v>84</v>
      </c>
      <c r="C65" s="220">
        <v>1.2040268456375838</v>
      </c>
      <c r="D65" s="220">
        <v>-0.5473372781065089</v>
      </c>
      <c r="E65" s="220">
        <v>-0.13282765919915329</v>
      </c>
      <c r="F65" s="220">
        <v>-4.6293575530920283E-2</v>
      </c>
      <c r="G65" s="220">
        <v>-0.11047215496368035</v>
      </c>
      <c r="H65" s="221">
        <v>-6.45389728485668E-2</v>
      </c>
      <c r="I65" s="220">
        <v>-0.19146709224120961</v>
      </c>
      <c r="J65" s="221">
        <v>-0.14175124503561742</v>
      </c>
    </row>
    <row r="66" spans="2:10" ht="15" hidden="1" customHeight="1" outlineLevel="1">
      <c r="B66" s="63" t="s">
        <v>83</v>
      </c>
      <c r="C66" s="220">
        <v>0.77089783281733748</v>
      </c>
      <c r="D66" s="220">
        <v>7.8512396694214948E-2</v>
      </c>
      <c r="E66" s="220">
        <v>-0.11856611430503894</v>
      </c>
      <c r="F66" s="220">
        <v>-0.10467279783105632</v>
      </c>
      <c r="G66" s="220">
        <v>-0.25934931110339243</v>
      </c>
      <c r="H66" s="221">
        <v>-0.11971194213007819</v>
      </c>
      <c r="I66" s="220">
        <v>-0.11925567360281641</v>
      </c>
      <c r="J66" s="221">
        <v>-0.1194554206988202</v>
      </c>
    </row>
    <row r="67" spans="2:10" ht="15" hidden="1" customHeight="1" outlineLevel="1">
      <c r="B67" s="63" t="s">
        <v>82</v>
      </c>
      <c r="C67" s="220">
        <v>1.14878892733564</v>
      </c>
      <c r="D67" s="220">
        <v>0.67741935483870974</v>
      </c>
      <c r="E67" s="220">
        <v>-0.1862924547488306</v>
      </c>
      <c r="F67" s="220">
        <v>-6.8015608445099129E-2</v>
      </c>
      <c r="G67" s="220">
        <v>-4.9048718794677204E-2</v>
      </c>
      <c r="H67" s="221">
        <v>-7.5862611019413606E-2</v>
      </c>
      <c r="I67" s="220">
        <v>-0.13991173631223275</v>
      </c>
      <c r="J67" s="221">
        <v>-0.11286157196252999</v>
      </c>
    </row>
    <row r="68" spans="2:10" ht="15" hidden="1" customHeight="1" outlineLevel="1">
      <c r="B68" s="63" t="s">
        <v>81</v>
      </c>
      <c r="C68" s="220">
        <v>0.70162162162162156</v>
      </c>
      <c r="D68" s="220">
        <v>0.6413612565445026</v>
      </c>
      <c r="E68" s="220">
        <v>1.2942191544433879E-3</v>
      </c>
      <c r="F68" s="220">
        <v>6.2771585112412653E-2</v>
      </c>
      <c r="G68" s="220">
        <v>-7.9934412789506304E-3</v>
      </c>
      <c r="H68" s="221">
        <v>5.1745351489596914E-2</v>
      </c>
      <c r="I68" s="220">
        <v>2.4778418862126061E-2</v>
      </c>
      <c r="J68" s="221">
        <v>3.6212091016728509E-2</v>
      </c>
    </row>
    <row r="69" spans="2:10" ht="15" hidden="1" customHeight="1" outlineLevel="1">
      <c r="B69" s="63" t="s">
        <v>80</v>
      </c>
      <c r="C69" s="220">
        <v>0.76772616136919325</v>
      </c>
      <c r="D69" s="220">
        <v>0.61139240506329107</v>
      </c>
      <c r="E69" s="220">
        <v>2.7643400138217089E-2</v>
      </c>
      <c r="F69" s="220">
        <v>1.1407143231761729E-2</v>
      </c>
      <c r="G69" s="220">
        <v>0.18418000463929474</v>
      </c>
      <c r="H69" s="221">
        <v>5.5599632861965453E-2</v>
      </c>
      <c r="I69" s="220">
        <v>1.4443117275674711E-2</v>
      </c>
      <c r="J69" s="221">
        <v>3.2523047694547058E-2</v>
      </c>
    </row>
    <row r="70" spans="2:10" ht="15" hidden="1" customHeight="1" outlineLevel="1">
      <c r="B70" s="63" t="s">
        <v>79</v>
      </c>
      <c r="C70" s="220">
        <v>0.78947368421052633</v>
      </c>
      <c r="D70" s="220">
        <v>0.17888563049853379</v>
      </c>
      <c r="E70" s="220">
        <v>-4.2315853288875438E-2</v>
      </c>
      <c r="F70" s="220">
        <v>-2.6893369700986547E-2</v>
      </c>
      <c r="G70" s="220">
        <v>0.1288508244918829</v>
      </c>
      <c r="H70" s="221">
        <v>3.3822218122558922E-4</v>
      </c>
      <c r="I70" s="220">
        <v>-6.7401306591423293E-2</v>
      </c>
      <c r="J70" s="221">
        <v>-3.6744037182377287E-2</v>
      </c>
    </row>
    <row r="71" spans="2:10" collapsed="1">
      <c r="B71" s="227">
        <v>2007</v>
      </c>
      <c r="C71" s="229">
        <v>0.40915557787262524</v>
      </c>
      <c r="D71" s="229">
        <v>0.18787005920947353</v>
      </c>
      <c r="E71" s="229">
        <v>-8.0714887710078842E-2</v>
      </c>
      <c r="F71" s="229">
        <v>-4.1551199978149711E-2</v>
      </c>
      <c r="G71" s="229">
        <v>2.5857465598685625E-2</v>
      </c>
      <c r="H71" s="229">
        <v>-3.4638294117276258E-2</v>
      </c>
      <c r="I71" s="229">
        <v>-0.11648594531309842</v>
      </c>
      <c r="J71" s="229">
        <v>-8.2133006273641285E-2</v>
      </c>
    </row>
    <row r="72" spans="2:10" ht="15" hidden="1" customHeight="1" outlineLevel="1">
      <c r="B72" s="63" t="s">
        <v>90</v>
      </c>
      <c r="C72" s="220">
        <v>1.4941348973607038</v>
      </c>
      <c r="D72" s="220">
        <v>5.0546448087431584E-2</v>
      </c>
      <c r="E72" s="220">
        <v>-8.8591184096802333E-3</v>
      </c>
      <c r="F72" s="220">
        <v>0.11551573000876592</v>
      </c>
      <c r="G72" s="220">
        <v>0.68754301445285626</v>
      </c>
      <c r="H72" s="221">
        <v>0.14417866658683343</v>
      </c>
      <c r="I72" s="220">
        <v>1.5924401837518642E-2</v>
      </c>
      <c r="J72" s="221">
        <v>7.136986921887245E-2</v>
      </c>
    </row>
    <row r="73" spans="2:10" ht="15" hidden="1" customHeight="1" outlineLevel="1">
      <c r="B73" s="63" t="s">
        <v>89</v>
      </c>
      <c r="C73" s="220">
        <v>1.2483974358974357</v>
      </c>
      <c r="D73" s="220">
        <v>-0.22281167108753319</v>
      </c>
      <c r="E73" s="220">
        <v>5.1020408163265252E-2</v>
      </c>
      <c r="F73" s="220">
        <v>5.3244041556325117E-2</v>
      </c>
      <c r="G73" s="220">
        <v>0.35021952043228644</v>
      </c>
      <c r="H73" s="221">
        <v>8.8856656366273601E-2</v>
      </c>
      <c r="I73" s="220">
        <v>-1.5344418052256503E-2</v>
      </c>
      <c r="J73" s="221">
        <v>2.9425312271384785E-2</v>
      </c>
    </row>
    <row r="74" spans="2:10" ht="15" hidden="1" customHeight="1" outlineLevel="1">
      <c r="B74" s="63" t="s">
        <v>88</v>
      </c>
      <c r="C74" s="220">
        <v>1.022935779816514</v>
      </c>
      <c r="D74" s="220">
        <v>-0.18400000000000005</v>
      </c>
      <c r="E74" s="220">
        <v>-7.0798205393679425E-2</v>
      </c>
      <c r="F74" s="220">
        <v>0.13842717761843182</v>
      </c>
      <c r="G74" s="220">
        <v>0.48375618811881194</v>
      </c>
      <c r="H74" s="221">
        <v>0.11526197191082899</v>
      </c>
      <c r="I74" s="220">
        <v>1.8208920325013089E-2</v>
      </c>
      <c r="J74" s="221">
        <v>5.7747267657026757E-2</v>
      </c>
    </row>
    <row r="75" spans="2:10" ht="15" hidden="1" customHeight="1" outlineLevel="1">
      <c r="B75" s="63" t="s">
        <v>87</v>
      </c>
      <c r="C75" s="220">
        <v>1.2077727952167412</v>
      </c>
      <c r="D75" s="220">
        <v>-0.39321074964639324</v>
      </c>
      <c r="E75" s="220">
        <v>-0.13652500783126242</v>
      </c>
      <c r="F75" s="220">
        <v>6.9289837146979893E-2</v>
      </c>
      <c r="G75" s="220">
        <v>0.50649116480346201</v>
      </c>
      <c r="H75" s="221">
        <v>5.260156587140119E-2</v>
      </c>
      <c r="I75" s="220">
        <v>-3.3636248279631853E-2</v>
      </c>
      <c r="J75" s="221">
        <v>-1.9721154823015841E-4</v>
      </c>
    </row>
    <row r="76" spans="2:10" ht="15" hidden="1" customHeight="1" outlineLevel="1">
      <c r="B76" s="63" t="s">
        <v>86</v>
      </c>
      <c r="C76" s="220">
        <v>1.2141176470588237</v>
      </c>
      <c r="D76" s="220">
        <v>-0.57653791130185983</v>
      </c>
      <c r="E76" s="220">
        <v>6.5396113602391726E-3</v>
      </c>
      <c r="F76" s="220">
        <v>5.6310928681374994E-2</v>
      </c>
      <c r="G76" s="220">
        <v>0.34239130434782616</v>
      </c>
      <c r="H76" s="221">
        <v>6.2139727922527088E-2</v>
      </c>
      <c r="I76" s="220">
        <v>2.7762088474903024E-4</v>
      </c>
      <c r="J76" s="221">
        <v>2.0849440585803514E-2</v>
      </c>
    </row>
    <row r="77" spans="2:10" ht="15" hidden="1" customHeight="1" outlineLevel="1">
      <c r="B77" s="63" t="s">
        <v>85</v>
      </c>
      <c r="C77" s="220">
        <v>-6.3517915309446282E-2</v>
      </c>
      <c r="D77" s="220">
        <v>-0.20956719817767655</v>
      </c>
      <c r="E77" s="220">
        <v>7.6105276805393585E-2</v>
      </c>
      <c r="F77" s="220">
        <v>-4.4436596921809235E-2</v>
      </c>
      <c r="G77" s="220">
        <v>0.26652935118434606</v>
      </c>
      <c r="H77" s="221">
        <v>1.4950736689867128E-2</v>
      </c>
      <c r="I77" s="220">
        <v>-0.16694099939265372</v>
      </c>
      <c r="J77" s="221">
        <v>-0.10737965002012739</v>
      </c>
    </row>
    <row r="78" spans="2:10" ht="15" hidden="1" customHeight="1" outlineLevel="1">
      <c r="B78" s="63" t="s">
        <v>84</v>
      </c>
      <c r="C78" s="220">
        <v>0.60907127429805619</v>
      </c>
      <c r="D78" s="220">
        <v>0.30000000000000004</v>
      </c>
      <c r="E78" s="220">
        <v>0.11360660031430059</v>
      </c>
      <c r="F78" s="220">
        <v>0.27273654506510736</v>
      </c>
      <c r="G78" s="220">
        <v>0.27987604106139852</v>
      </c>
      <c r="H78" s="221">
        <v>0.22862905617844209</v>
      </c>
      <c r="I78" s="220">
        <v>0.1577324535092981</v>
      </c>
      <c r="J78" s="221">
        <v>0.18450429730960782</v>
      </c>
    </row>
    <row r="79" spans="2:10" ht="15" hidden="1" customHeight="1" outlineLevel="1">
      <c r="B79" s="63" t="s">
        <v>83</v>
      </c>
      <c r="C79" s="220">
        <v>0.25680933852140075</v>
      </c>
      <c r="D79" s="220">
        <v>-1.6260162601625994E-2</v>
      </c>
      <c r="E79" s="220">
        <v>-9.5773958779279522E-2</v>
      </c>
      <c r="F79" s="220">
        <v>0.10212092805249595</v>
      </c>
      <c r="G79" s="220">
        <v>0.86745945945945957</v>
      </c>
      <c r="H79" s="221">
        <v>0.10846219931271484</v>
      </c>
      <c r="I79" s="220">
        <v>-3.738623160340826E-2</v>
      </c>
      <c r="J79" s="221">
        <v>2.1451883086876178E-2</v>
      </c>
    </row>
    <row r="80" spans="2:10" ht="15" hidden="1" customHeight="1" outlineLevel="1">
      <c r="B80" s="63" t="s">
        <v>82</v>
      </c>
      <c r="C80" s="220">
        <v>-0.23240371845949537</v>
      </c>
      <c r="D80" s="220">
        <v>0.26530612244897966</v>
      </c>
      <c r="E80" s="220">
        <v>-2.4211153006548969E-2</v>
      </c>
      <c r="F80" s="220">
        <v>1.3806654440660093E-2</v>
      </c>
      <c r="G80" s="220">
        <v>0.16427656850192052</v>
      </c>
      <c r="H80" s="221">
        <v>2.2059059798849701E-2</v>
      </c>
      <c r="I80" s="220">
        <v>-0.11166014966972604</v>
      </c>
      <c r="J80" s="221">
        <v>-5.9703728673895506E-2</v>
      </c>
    </row>
    <row r="81" spans="2:10" ht="15" hidden="1" customHeight="1" outlineLevel="1">
      <c r="B81" s="63" t="s">
        <v>81</v>
      </c>
      <c r="C81" s="220">
        <v>0.47292993630573243</v>
      </c>
      <c r="D81" s="220">
        <v>0.14714714714714705</v>
      </c>
      <c r="E81" s="220">
        <v>0.22386483632523757</v>
      </c>
      <c r="F81" s="220">
        <v>0.10061601642710483</v>
      </c>
      <c r="G81" s="220">
        <v>0.6657562307954934</v>
      </c>
      <c r="H81" s="221">
        <v>0.19017062375569704</v>
      </c>
      <c r="I81" s="220">
        <v>3.2182507588727649E-2</v>
      </c>
      <c r="J81" s="221">
        <v>9.3740383629090207E-2</v>
      </c>
    </row>
    <row r="82" spans="2:10" ht="15" hidden="1" customHeight="1" outlineLevel="1">
      <c r="B82" s="63" t="s">
        <v>80</v>
      </c>
      <c r="C82" s="220">
        <v>0.25846153846153852</v>
      </c>
      <c r="D82" s="220">
        <v>9.1160220994475072E-2</v>
      </c>
      <c r="E82" s="220">
        <v>4.3053735255570214E-2</v>
      </c>
      <c r="F82" s="220">
        <v>1.0065158658685069E-2</v>
      </c>
      <c r="G82" s="220">
        <v>0.47586442998972944</v>
      </c>
      <c r="H82" s="221">
        <v>6.7258841109081757E-2</v>
      </c>
      <c r="I82" s="220">
        <v>-4.6708340111077495E-2</v>
      </c>
      <c r="J82" s="221">
        <v>2.1189916333996806E-4</v>
      </c>
    </row>
    <row r="83" spans="2:10" ht="15" hidden="1" customHeight="1" outlineLevel="1">
      <c r="B83" s="63" t="s">
        <v>79</v>
      </c>
      <c r="C83" s="220">
        <v>9.6644295302013461E-2</v>
      </c>
      <c r="D83" s="220">
        <v>-5.0139275766016733E-2</v>
      </c>
      <c r="E83" s="220">
        <v>0.1130980498009313</v>
      </c>
      <c r="F83" s="220">
        <v>0.15969491826056115</v>
      </c>
      <c r="G83" s="220">
        <v>0.49066310975609762</v>
      </c>
      <c r="H83" s="221">
        <v>0.17502754845818957</v>
      </c>
      <c r="I83" s="220">
        <v>2.9250935349676821E-2</v>
      </c>
      <c r="J83" s="221">
        <v>9.0478683449798591E-2</v>
      </c>
    </row>
    <row r="84" spans="2:10" collapsed="1">
      <c r="B84" s="227">
        <v>2006</v>
      </c>
      <c r="C84" s="229">
        <v>0.61016035574720395</v>
      </c>
      <c r="D84" s="229">
        <v>-0.10241309968399881</v>
      </c>
      <c r="E84" s="229">
        <v>1.7411655519575575E-2</v>
      </c>
      <c r="F84" s="229">
        <v>8.5144122146454393E-2</v>
      </c>
      <c r="G84" s="229">
        <v>0.45723905723905722</v>
      </c>
      <c r="H84" s="229">
        <v>0.10467812395991016</v>
      </c>
      <c r="I84" s="229">
        <v>-1.7916692038498327E-2</v>
      </c>
      <c r="J84" s="229">
        <v>3.0063041915488808E-2</v>
      </c>
    </row>
    <row r="85" spans="2:10" ht="15" hidden="1" customHeight="1" outlineLevel="1">
      <c r="B85" s="63" t="s">
        <v>90</v>
      </c>
      <c r="C85" s="220">
        <v>0.3015267175572518</v>
      </c>
      <c r="D85" s="220">
        <v>7.9646017699114946E-2</v>
      </c>
      <c r="E85" s="220">
        <v>-6.7452521283562494E-2</v>
      </c>
      <c r="F85" s="220">
        <v>1.9385906123563501E-2</v>
      </c>
      <c r="G85" s="220">
        <v>1.5019210618232526E-2</v>
      </c>
      <c r="H85" s="221">
        <v>-3.8767780991858514E-3</v>
      </c>
      <c r="I85" s="220">
        <v>-8.0583969145635925E-2</v>
      </c>
      <c r="J85" s="221">
        <v>-4.8922342167132316E-2</v>
      </c>
    </row>
    <row r="86" spans="2:10" ht="15" hidden="1" customHeight="1" outlineLevel="1">
      <c r="B86" s="63" t="s">
        <v>89</v>
      </c>
      <c r="C86" s="220">
        <v>-0.20408163265306123</v>
      </c>
      <c r="D86" s="220">
        <v>0.52631578947368429</v>
      </c>
      <c r="E86" s="220">
        <v>7.8991166303930438E-2</v>
      </c>
      <c r="F86" s="220">
        <v>0.13306405077899597</v>
      </c>
      <c r="G86" s="220">
        <v>9.6057745696835006E-2</v>
      </c>
      <c r="H86" s="221">
        <v>0.11349472464582266</v>
      </c>
      <c r="I86" s="220">
        <v>1.6416454521661628E-3</v>
      </c>
      <c r="J86" s="221">
        <v>4.6821485552207109E-2</v>
      </c>
    </row>
    <row r="87" spans="2:10" ht="15" hidden="1" customHeight="1" outlineLevel="1">
      <c r="B87" s="63" t="s">
        <v>88</v>
      </c>
      <c r="C87" s="220">
        <v>-0.15830115830115832</v>
      </c>
      <c r="D87" s="220">
        <v>0.40449438202247201</v>
      </c>
      <c r="E87" s="220">
        <v>-8.4908639747349413E-2</v>
      </c>
      <c r="F87" s="220">
        <v>-4.7090978336357781E-2</v>
      </c>
      <c r="G87" s="220">
        <v>6.5611605670952811E-2</v>
      </c>
      <c r="H87" s="221">
        <v>-4.7631259279254934E-2</v>
      </c>
      <c r="I87" s="220">
        <v>-0.10432210267284481</v>
      </c>
      <c r="J87" s="221">
        <v>-8.2061827258899656E-2</v>
      </c>
    </row>
    <row r="88" spans="2:10" ht="15" hidden="1" customHeight="1" outlineLevel="1">
      <c r="B88" s="63" t="s">
        <v>87</v>
      </c>
      <c r="C88" s="220">
        <v>1.8264840182648401E-2</v>
      </c>
      <c r="D88" s="220">
        <v>2.1145374449339207</v>
      </c>
      <c r="E88" s="220">
        <v>0.2498531810766722</v>
      </c>
      <c r="F88" s="220">
        <v>0.3467050699240033</v>
      </c>
      <c r="G88" s="220">
        <v>0.39979808177688025</v>
      </c>
      <c r="H88" s="221">
        <v>0.32448762962358124</v>
      </c>
      <c r="I88" s="220">
        <v>0.15900400479670562</v>
      </c>
      <c r="J88" s="221">
        <v>0.21801254895109978</v>
      </c>
    </row>
    <row r="89" spans="2:10" ht="15" hidden="1" customHeight="1" outlineLevel="1">
      <c r="B89" s="63" t="s">
        <v>86</v>
      </c>
      <c r="C89" s="220">
        <v>-0.33489827856025034</v>
      </c>
      <c r="D89" s="220">
        <v>1.369491525423729</v>
      </c>
      <c r="E89" s="220">
        <v>-6.0666088894391068E-3</v>
      </c>
      <c r="F89" s="220">
        <v>0.13326307373623569</v>
      </c>
      <c r="G89" s="220">
        <v>-1.4725568942436373E-2</v>
      </c>
      <c r="H89" s="221">
        <v>7.6623913942904354E-2</v>
      </c>
      <c r="I89" s="220">
        <v>1.8069294868671149E-2</v>
      </c>
      <c r="J89" s="221">
        <v>3.6821358773063029E-2</v>
      </c>
    </row>
    <row r="90" spans="2:10" ht="15" hidden="1" customHeight="1" outlineLevel="1">
      <c r="B90" s="63" t="s">
        <v>85</v>
      </c>
      <c r="C90" s="220">
        <v>-0.2391573729863693</v>
      </c>
      <c r="D90" s="220">
        <v>0.21270718232044206</v>
      </c>
      <c r="E90" s="220">
        <v>-0.11639363042731121</v>
      </c>
      <c r="F90" s="220">
        <v>0.15735158884234179</v>
      </c>
      <c r="G90" s="220">
        <v>0.11814831874712106</v>
      </c>
      <c r="H90" s="221">
        <v>5.7041849799350341E-2</v>
      </c>
      <c r="I90" s="220">
        <v>1.6017099214795438E-2</v>
      </c>
      <c r="J90" s="221">
        <v>2.9095694129687821E-2</v>
      </c>
    </row>
    <row r="91" spans="2:10" ht="15" hidden="1" customHeight="1" outlineLevel="1">
      <c r="B91" s="63" t="s">
        <v>84</v>
      </c>
      <c r="C91" s="220">
        <v>-0.48612652608213092</v>
      </c>
      <c r="D91" s="220">
        <v>1.0472440944881889</v>
      </c>
      <c r="E91" s="220">
        <v>8.2813386273397516E-2</v>
      </c>
      <c r="F91" s="220">
        <v>-9.492891870268938E-2</v>
      </c>
      <c r="G91" s="220">
        <v>0.26761600785661677</v>
      </c>
      <c r="H91" s="221">
        <v>-2.1894280796085352E-2</v>
      </c>
      <c r="I91" s="220">
        <v>-0.10161891827804004</v>
      </c>
      <c r="J91" s="221">
        <v>-7.3089195119081407E-2</v>
      </c>
    </row>
    <row r="92" spans="2:10" ht="15" hidden="1" customHeight="1" outlineLevel="1">
      <c r="B92" s="63" t="s">
        <v>83</v>
      </c>
      <c r="C92" s="220">
        <v>-0.23625557206537895</v>
      </c>
      <c r="D92" s="220">
        <v>-0.36760925449871462</v>
      </c>
      <c r="E92" s="220">
        <v>0.15603789592760187</v>
      </c>
      <c r="F92" s="220">
        <v>0.1126104103516834</v>
      </c>
      <c r="G92" s="220">
        <v>1.2921594393342062E-2</v>
      </c>
      <c r="H92" s="221">
        <v>0.10740689354448696</v>
      </c>
      <c r="I92" s="220">
        <v>-4.9741802665930646E-2</v>
      </c>
      <c r="J92" s="221">
        <v>7.962038398276583E-3</v>
      </c>
    </row>
    <row r="93" spans="2:10" ht="15" hidden="1" customHeight="1" outlineLevel="1">
      <c r="B93" s="63" t="s">
        <v>82</v>
      </c>
      <c r="C93" s="220">
        <v>-0.21887966804979253</v>
      </c>
      <c r="D93" s="220">
        <v>-0.25475285171102657</v>
      </c>
      <c r="E93" s="220">
        <v>-0.16175002772540759</v>
      </c>
      <c r="F93" s="220">
        <v>7.9834785560710664E-2</v>
      </c>
      <c r="G93" s="220">
        <v>-1.5877016129032251E-2</v>
      </c>
      <c r="H93" s="221">
        <v>-9.0115908801426947E-3</v>
      </c>
      <c r="I93" s="220">
        <v>-0.10749366719515974</v>
      </c>
      <c r="J93" s="221">
        <v>-7.1647136548558699E-2</v>
      </c>
    </row>
    <row r="94" spans="2:10" ht="15" hidden="1" customHeight="1" outlineLevel="1">
      <c r="B94" s="63" t="s">
        <v>81</v>
      </c>
      <c r="C94" s="220">
        <v>-0.20807061790668346</v>
      </c>
      <c r="D94" s="220">
        <v>-0.34833659491193736</v>
      </c>
      <c r="E94" s="220">
        <v>-9.5888776179963053E-2</v>
      </c>
      <c r="F94" s="220">
        <v>-6.5843833918611816E-3</v>
      </c>
      <c r="G94" s="220">
        <v>-0.136497641509434</v>
      </c>
      <c r="H94" s="221">
        <v>-5.1633742158973872E-2</v>
      </c>
      <c r="I94" s="220">
        <v>-1.725864222380491E-2</v>
      </c>
      <c r="J94" s="221">
        <v>-3.0944615289038024E-2</v>
      </c>
    </row>
    <row r="95" spans="2:10" ht="15" hidden="1" customHeight="1" outlineLevel="1">
      <c r="B95" s="63" t="s">
        <v>80</v>
      </c>
      <c r="C95" s="220">
        <v>-0.31216931216931221</v>
      </c>
      <c r="D95" s="220">
        <v>-0.45929798356982821</v>
      </c>
      <c r="E95" s="220">
        <v>-0.13936044216344257</v>
      </c>
      <c r="F95" s="220">
        <v>-3.4029270289632541E-2</v>
      </c>
      <c r="G95" s="220">
        <v>-9.243436383408421E-2</v>
      </c>
      <c r="H95" s="221">
        <v>-8.0963134765625E-2</v>
      </c>
      <c r="I95" s="220">
        <v>-0.13557977200823579</v>
      </c>
      <c r="J95" s="221">
        <v>-0.11389997637809579</v>
      </c>
    </row>
    <row r="96" spans="2:10" ht="15" hidden="1" customHeight="1" outlineLevel="1">
      <c r="B96" s="63" t="s">
        <v>79</v>
      </c>
      <c r="C96" s="220">
        <v>-0.10348977135980741</v>
      </c>
      <c r="D96" s="220">
        <v>-0.37127845884413313</v>
      </c>
      <c r="E96" s="220">
        <v>-0.25382678751258814</v>
      </c>
      <c r="F96" s="220">
        <v>-0.15434614134646629</v>
      </c>
      <c r="G96" s="220">
        <v>2.8664246130327697E-3</v>
      </c>
      <c r="H96" s="221">
        <v>-0.17460151788509992</v>
      </c>
      <c r="I96" s="220">
        <v>-0.21733610459818364</v>
      </c>
      <c r="J96" s="221">
        <v>-0.19993808275058278</v>
      </c>
    </row>
    <row r="97" spans="2:10" collapsed="1">
      <c r="B97" s="227">
        <v>2005</v>
      </c>
      <c r="C97" s="229">
        <v>-0.20161377084454013</v>
      </c>
      <c r="D97" s="229">
        <v>-1.1921657678115261E-2</v>
      </c>
      <c r="E97" s="229">
        <v>-4.3188695362608387E-2</v>
      </c>
      <c r="F97" s="229">
        <v>4.0325507152191964E-2</v>
      </c>
      <c r="G97" s="229">
        <v>3.9867419821670413E-2</v>
      </c>
      <c r="H97" s="229">
        <v>1.2202754323893839E-2</v>
      </c>
      <c r="I97" s="229">
        <v>-5.4006936173312869E-2</v>
      </c>
      <c r="J97" s="229">
        <v>-2.915327095287179E-2</v>
      </c>
    </row>
    <row r="98" spans="2:10" ht="15" hidden="1" customHeight="1" outlineLevel="1">
      <c r="B98" s="63" t="s">
        <v>90</v>
      </c>
      <c r="C98" s="220">
        <v>0.42005420054200537</v>
      </c>
      <c r="D98" s="220">
        <v>0.15699658703071662</v>
      </c>
      <c r="E98" s="220">
        <v>8.2388222464558236E-2</v>
      </c>
      <c r="F98" s="220">
        <v>6.802576813976291E-2</v>
      </c>
      <c r="G98" s="220">
        <v>0.1116288099398175</v>
      </c>
      <c r="H98" s="221">
        <v>7.8803867003394146E-2</v>
      </c>
      <c r="I98" s="220">
        <v>6.5085074737074589E-3</v>
      </c>
      <c r="J98" s="221">
        <v>3.5141368194385958E-2</v>
      </c>
    </row>
    <row r="99" spans="2:10" ht="15" hidden="1" customHeight="1" outlineLevel="1">
      <c r="B99" s="63" t="s">
        <v>89</v>
      </c>
      <c r="C99" s="220">
        <v>0.31764705882352939</v>
      </c>
      <c r="D99" s="220">
        <v>-5.1823416506717845E-2</v>
      </c>
      <c r="E99" s="220">
        <v>-9.2957092260349539E-2</v>
      </c>
      <c r="F99" s="220">
        <v>-3.1654234068113851E-2</v>
      </c>
      <c r="G99" s="220">
        <v>-2.3142288917013198E-2</v>
      </c>
      <c r="H99" s="221">
        <v>-4.525417763102757E-2</v>
      </c>
      <c r="I99" s="220">
        <v>-6.9647501521775235E-2</v>
      </c>
      <c r="J99" s="221">
        <v>-5.9946139796557718E-2</v>
      </c>
    </row>
    <row r="100" spans="2:10" ht="15" hidden="1" customHeight="1" outlineLevel="1">
      <c r="B100" s="63" t="s">
        <v>88</v>
      </c>
      <c r="C100" s="220">
        <v>1.9685039370078705E-2</v>
      </c>
      <c r="D100" s="220">
        <v>-9.1836734693877542E-2</v>
      </c>
      <c r="E100" s="220">
        <v>1.5531934390176749E-2</v>
      </c>
      <c r="F100" s="220">
        <v>2.9000207473662387E-2</v>
      </c>
      <c r="G100" s="220">
        <v>-4.442344045368618E-2</v>
      </c>
      <c r="H100" s="221">
        <v>1.7649886683606786E-2</v>
      </c>
      <c r="I100" s="220">
        <v>-0.10510944345096329</v>
      </c>
      <c r="J100" s="221">
        <v>-6.0613754717169011E-2</v>
      </c>
    </row>
    <row r="101" spans="2:10" ht="15" hidden="1" customHeight="1" outlineLevel="1">
      <c r="B101" s="63" t="s">
        <v>87</v>
      </c>
      <c r="C101" s="220">
        <v>0.16903914590747338</v>
      </c>
      <c r="D101" s="220">
        <v>-0.22789115646258506</v>
      </c>
      <c r="E101" s="220">
        <v>-0.14380691658751887</v>
      </c>
      <c r="F101" s="220">
        <v>-0.10608927629742226</v>
      </c>
      <c r="G101" s="220">
        <v>-0.1501501501501501</v>
      </c>
      <c r="H101" s="221">
        <v>-0.11977575735796164</v>
      </c>
      <c r="I101" s="220">
        <v>-0.18073294159082065</v>
      </c>
      <c r="J101" s="221">
        <v>-0.15998972778633791</v>
      </c>
    </row>
    <row r="102" spans="2:10" ht="15" hidden="1" customHeight="1" outlineLevel="1">
      <c r="B102" s="63" t="s">
        <v>86</v>
      </c>
      <c r="C102" s="220">
        <v>-0.16470588235294115</v>
      </c>
      <c r="D102" s="220">
        <v>0.15234375</v>
      </c>
      <c r="E102" s="220">
        <v>-0.19242113682947559</v>
      </c>
      <c r="F102" s="220">
        <v>-0.14333302201052267</v>
      </c>
      <c r="G102" s="220">
        <v>0.48273124255656996</v>
      </c>
      <c r="H102" s="221">
        <v>-0.13157516527737856</v>
      </c>
      <c r="I102" s="220">
        <v>-0.16477406855682275</v>
      </c>
      <c r="J102" s="221">
        <v>-0.15442185635619099</v>
      </c>
    </row>
    <row r="103" spans="2:10" ht="15" hidden="1" customHeight="1" outlineLevel="1">
      <c r="B103" s="63" t="s">
        <v>85</v>
      </c>
      <c r="C103" s="220">
        <v>5.7667103538663111E-2</v>
      </c>
      <c r="D103" s="220">
        <v>0.47755102040816322</v>
      </c>
      <c r="E103" s="220">
        <v>-4.5698043074231975E-2</v>
      </c>
      <c r="F103" s="220">
        <v>-3.1118004223864792E-2</v>
      </c>
      <c r="G103" s="220">
        <v>-5.341181600174405E-2</v>
      </c>
      <c r="H103" s="221">
        <v>-3.4377133578137431E-2</v>
      </c>
      <c r="I103" s="220">
        <v>-6.6135201801742483E-4</v>
      </c>
      <c r="J103" s="221">
        <v>-1.1662702832886729E-2</v>
      </c>
    </row>
    <row r="104" spans="2:10" ht="15" hidden="1" customHeight="1" outlineLevel="1">
      <c r="B104" s="63" t="s">
        <v>84</v>
      </c>
      <c r="C104" s="220">
        <v>0.26367461430575045</v>
      </c>
      <c r="D104" s="220">
        <v>-0.23030303030303034</v>
      </c>
      <c r="E104" s="220">
        <v>-0.14188366999269897</v>
      </c>
      <c r="F104" s="220">
        <v>1.9161413742277311E-2</v>
      </c>
      <c r="G104" s="220">
        <v>0.12389624724061821</v>
      </c>
      <c r="H104" s="221">
        <v>-2.1239943208708034E-2</v>
      </c>
      <c r="I104" s="220">
        <v>9.5734126984126977E-2</v>
      </c>
      <c r="J104" s="221">
        <v>5.0793835501865559E-2</v>
      </c>
    </row>
    <row r="105" spans="2:10" ht="15" hidden="1" customHeight="1" outlineLevel="1">
      <c r="B105" s="63" t="s">
        <v>83</v>
      </c>
      <c r="C105" s="220">
        <v>-0.25881057268722463</v>
      </c>
      <c r="D105" s="220">
        <v>1.0913978494623655</v>
      </c>
      <c r="E105" s="220">
        <v>-0.17131474103585653</v>
      </c>
      <c r="F105" s="220">
        <v>-9.0744747058649211E-2</v>
      </c>
      <c r="G105" s="220">
        <v>-0.12023121387283242</v>
      </c>
      <c r="H105" s="221">
        <v>-0.11633242840879232</v>
      </c>
      <c r="I105" s="220">
        <v>-0.15540035163725019</v>
      </c>
      <c r="J105" s="221">
        <v>-0.14146286599767566</v>
      </c>
    </row>
    <row r="106" spans="2:10" ht="15" hidden="1" customHeight="1" outlineLevel="1">
      <c r="B106" s="63" t="s">
        <v>82</v>
      </c>
      <c r="C106" s="220">
        <v>6.1674008810572722E-2</v>
      </c>
      <c r="D106" s="220">
        <v>0.46927374301675973</v>
      </c>
      <c r="E106" s="220">
        <v>-1.0805770391092095E-2</v>
      </c>
      <c r="F106" s="220">
        <v>4.2314156813021642E-2</v>
      </c>
      <c r="G106" s="220">
        <v>0.16568742655699187</v>
      </c>
      <c r="H106" s="221">
        <v>4.3010395562788517E-2</v>
      </c>
      <c r="I106" s="220">
        <v>0.16028968652534759</v>
      </c>
      <c r="J106" s="221">
        <v>0.11466832038138786</v>
      </c>
    </row>
    <row r="107" spans="2:10" ht="15" hidden="1" customHeight="1" outlineLevel="1">
      <c r="B107" s="63" t="s">
        <v>81</v>
      </c>
      <c r="C107" s="220">
        <v>-0.15548455804046857</v>
      </c>
      <c r="D107" s="220">
        <v>0.6404494382022472</v>
      </c>
      <c r="E107" s="220">
        <v>2.0334855403348451E-2</v>
      </c>
      <c r="F107" s="220">
        <v>0.17976056295122911</v>
      </c>
      <c r="G107" s="220">
        <v>-9.655080569982688E-2</v>
      </c>
      <c r="H107" s="221">
        <v>9.8811789517000204E-2</v>
      </c>
      <c r="I107" s="220">
        <v>0.19010122352709935</v>
      </c>
      <c r="J107" s="221">
        <v>0.1519963929662842</v>
      </c>
    </row>
    <row r="108" spans="2:10" ht="15" hidden="1" customHeight="1" outlineLevel="1">
      <c r="B108" s="63" t="s">
        <v>80</v>
      </c>
      <c r="C108" s="220">
        <v>-2.0725388601036232E-2</v>
      </c>
      <c r="D108" s="220">
        <v>1.0105105105105103</v>
      </c>
      <c r="E108" s="220">
        <v>0.13369565217391299</v>
      </c>
      <c r="F108" s="220">
        <v>9.2433686446599772E-2</v>
      </c>
      <c r="G108" s="220">
        <v>-2.8230676328502402E-2</v>
      </c>
      <c r="H108" s="221">
        <v>9.8270545649550956E-2</v>
      </c>
      <c r="I108" s="220">
        <v>0.15518041536141092</v>
      </c>
      <c r="J108" s="221">
        <v>0.13189864392370865</v>
      </c>
    </row>
    <row r="109" spans="2:10" ht="15" hidden="1" customHeight="1" outlineLevel="1">
      <c r="B109" s="63" t="s">
        <v>79</v>
      </c>
      <c r="C109" s="220">
        <v>-0.19476744186046513</v>
      </c>
      <c r="D109" s="220">
        <v>1.515418502202643</v>
      </c>
      <c r="E109" s="220">
        <v>0.12336670626166635</v>
      </c>
      <c r="F109" s="220">
        <v>0.14455349223153746</v>
      </c>
      <c r="G109" s="220">
        <v>-4.4375456537618652E-2</v>
      </c>
      <c r="H109" s="221">
        <v>0.12547407283101197</v>
      </c>
      <c r="I109" s="220">
        <v>0.13534280333852555</v>
      </c>
      <c r="J109" s="221">
        <v>0.13130425227996922</v>
      </c>
    </row>
    <row r="110" spans="2:10" collapsed="1">
      <c r="B110" s="227">
        <v>2004</v>
      </c>
      <c r="C110" s="229">
        <v>1.5084581402866615E-3</v>
      </c>
      <c r="D110" s="229">
        <v>0.45458298926507013</v>
      </c>
      <c r="E110" s="229">
        <v>-3.653331101439572E-2</v>
      </c>
      <c r="F110" s="229">
        <v>1.6804493417355904E-2</v>
      </c>
      <c r="G110" s="229">
        <v>3.6545940120882303E-3</v>
      </c>
      <c r="H110" s="229">
        <v>2.2052102860841138E-3</v>
      </c>
      <c r="I110" s="229">
        <v>-9.3901992836931125E-3</v>
      </c>
      <c r="J110" s="229">
        <v>-5.0691300037851716E-3</v>
      </c>
    </row>
    <row r="111" spans="2:10" ht="15" hidden="1" customHeight="1" outlineLevel="1">
      <c r="B111" s="63" t="s">
        <v>90</v>
      </c>
      <c r="C111" s="220">
        <v>-0.30245746691871456</v>
      </c>
      <c r="D111" s="220">
        <v>0.54210526315789465</v>
      </c>
      <c r="E111" s="220">
        <v>9.8203592814371188E-2</v>
      </c>
      <c r="F111" s="220">
        <v>4.9379624993045157E-2</v>
      </c>
      <c r="G111" s="220">
        <v>-0.16731328806983514</v>
      </c>
      <c r="H111" s="221">
        <v>4.0608627240923401E-2</v>
      </c>
      <c r="I111" s="220">
        <v>9.8049435911691907E-2</v>
      </c>
      <c r="J111" s="221">
        <v>7.4557590278966357E-2</v>
      </c>
    </row>
    <row r="112" spans="2:10" ht="15" hidden="1" customHeight="1" outlineLevel="1">
      <c r="B112" s="63" t="s">
        <v>89</v>
      </c>
      <c r="C112" s="220">
        <v>-0.32077625570776258</v>
      </c>
      <c r="D112" s="220">
        <v>-4.4036697247706424E-2</v>
      </c>
      <c r="E112" s="220">
        <v>-2.4413730599297634E-2</v>
      </c>
      <c r="F112" s="220">
        <v>-0.11196844142311313</v>
      </c>
      <c r="G112" s="220">
        <v>0.14727235013482676</v>
      </c>
      <c r="H112" s="221">
        <v>-7.0698732126725061E-2</v>
      </c>
      <c r="I112" s="220">
        <v>-3.6408621186106327E-2</v>
      </c>
      <c r="J112" s="221">
        <v>-5.0344683517860922E-2</v>
      </c>
    </row>
    <row r="113" spans="2:10" ht="15" hidden="1" customHeight="1" outlineLevel="1">
      <c r="B113" s="63" t="s">
        <v>88</v>
      </c>
      <c r="C113" s="220">
        <v>-0.17887931034482762</v>
      </c>
      <c r="D113" s="220">
        <v>0.34246575342465757</v>
      </c>
      <c r="E113" s="220">
        <v>0.18793882327328149</v>
      </c>
      <c r="F113" s="220">
        <v>0.20053690532200474</v>
      </c>
      <c r="G113" s="220">
        <v>-3.6868456986800191E-2</v>
      </c>
      <c r="H113" s="221">
        <v>0.16693380349414966</v>
      </c>
      <c r="I113" s="220">
        <v>0.21279880289426822</v>
      </c>
      <c r="J113" s="221">
        <v>0.19576373096476929</v>
      </c>
    </row>
    <row r="114" spans="2:10" ht="15" hidden="1" customHeight="1" outlineLevel="1">
      <c r="B114" s="63" t="s">
        <v>87</v>
      </c>
      <c r="C114" s="220">
        <v>-0.33804475853945815</v>
      </c>
      <c r="D114" s="220">
        <v>0.20491803278688514</v>
      </c>
      <c r="E114" s="220">
        <v>0.12544014084507049</v>
      </c>
      <c r="F114" s="220">
        <v>0.14808219665942524</v>
      </c>
      <c r="G114" s="220">
        <v>0.17401158398388317</v>
      </c>
      <c r="H114" s="221">
        <v>0.13470752543478715</v>
      </c>
      <c r="I114" s="220">
        <v>7.659302720070249E-2</v>
      </c>
      <c r="J114" s="221">
        <v>9.5688875489900571E-2</v>
      </c>
    </row>
    <row r="115" spans="2:10" ht="15" hidden="1" customHeight="1" outlineLevel="1">
      <c r="B115" s="63" t="s">
        <v>86</v>
      </c>
      <c r="C115" s="220">
        <v>-0.26086956521739135</v>
      </c>
      <c r="D115" s="220">
        <v>0.27363184079601988</v>
      </c>
      <c r="E115" s="220">
        <v>0.12093023255813962</v>
      </c>
      <c r="F115" s="220">
        <v>0.27819339434938328</v>
      </c>
      <c r="G115" s="220">
        <v>-0.38320274240940255</v>
      </c>
      <c r="H115" s="221">
        <v>0.15258308313489999</v>
      </c>
      <c r="I115" s="220">
        <v>5.3061539384691825E-2</v>
      </c>
      <c r="J115" s="221">
        <v>8.2199670207090625E-2</v>
      </c>
    </row>
    <row r="116" spans="2:10" ht="15" hidden="1" customHeight="1" outlineLevel="1">
      <c r="B116" s="63" t="s">
        <v>85</v>
      </c>
      <c r="C116" s="220">
        <v>0.14909638554216875</v>
      </c>
      <c r="D116" s="220">
        <v>0.30319148936170204</v>
      </c>
      <c r="E116" s="220">
        <v>1.9107570608879687E-2</v>
      </c>
      <c r="F116" s="220">
        <v>9.7811911317200462E-2</v>
      </c>
      <c r="G116" s="220">
        <v>0.39549741405536953</v>
      </c>
      <c r="H116" s="221">
        <v>9.0534068499215303E-2</v>
      </c>
      <c r="I116" s="220">
        <v>6.4117926771279032E-2</v>
      </c>
      <c r="J116" s="221">
        <v>7.2595644648807856E-2</v>
      </c>
    </row>
    <row r="117" spans="2:10" ht="15" hidden="1" customHeight="1" outlineLevel="1">
      <c r="B117" s="63" t="s">
        <v>84</v>
      </c>
      <c r="C117" s="220">
        <v>-0.18421052631578949</v>
      </c>
      <c r="D117" s="220">
        <v>-0.32377049180327866</v>
      </c>
      <c r="E117" s="220">
        <v>-4.6027047420047595E-2</v>
      </c>
      <c r="F117" s="220">
        <v>0.10772597790592653</v>
      </c>
      <c r="G117" s="220">
        <v>0.30219187926697799</v>
      </c>
      <c r="H117" s="221">
        <v>5.8277906883564379E-2</v>
      </c>
      <c r="I117" s="220">
        <v>-8.770417618411408E-2</v>
      </c>
      <c r="J117" s="221">
        <v>-3.6650131719074053E-2</v>
      </c>
    </row>
    <row r="118" spans="2:10" ht="15" hidden="1" customHeight="1" outlineLevel="1">
      <c r="B118" s="63" t="s">
        <v>83</v>
      </c>
      <c r="C118" s="220">
        <v>-6.1013443640124065E-2</v>
      </c>
      <c r="D118" s="220">
        <v>-0.23456790123456794</v>
      </c>
      <c r="E118" s="220">
        <v>-6.4406581181564171E-4</v>
      </c>
      <c r="F118" s="220">
        <v>3.4997852892460601E-2</v>
      </c>
      <c r="G118" s="220">
        <v>0.58958652373660025</v>
      </c>
      <c r="H118" s="221">
        <v>5.4269148386143717E-2</v>
      </c>
      <c r="I118" s="220">
        <v>7.7042988816002911E-2</v>
      </c>
      <c r="J118" s="221">
        <v>6.8806389784892286E-2</v>
      </c>
    </row>
    <row r="119" spans="2:10" ht="15" hidden="1" customHeight="1" outlineLevel="1">
      <c r="B119" s="63" t="s">
        <v>82</v>
      </c>
      <c r="C119" s="220">
        <v>0.13216957605985047</v>
      </c>
      <c r="D119" s="220">
        <v>0.65740740740740744</v>
      </c>
      <c r="E119" s="220">
        <v>0.12599592366129331</v>
      </c>
      <c r="F119" s="220">
        <v>4.6051819864281418E-2</v>
      </c>
      <c r="G119" s="220">
        <v>0.22490104354084206</v>
      </c>
      <c r="H119" s="221">
        <v>9.1162773841665601E-2</v>
      </c>
      <c r="I119" s="220">
        <v>0.13403112485912283</v>
      </c>
      <c r="J119" s="221">
        <v>0.11696117408527118</v>
      </c>
    </row>
    <row r="120" spans="2:10" ht="15" hidden="1" customHeight="1" outlineLevel="1">
      <c r="B120" s="63" t="s">
        <v>81</v>
      </c>
      <c r="C120" s="220">
        <v>-0.11415094339622645</v>
      </c>
      <c r="D120" s="220">
        <v>0.87087087087087078</v>
      </c>
      <c r="E120" s="220">
        <v>-0.24060289426233294</v>
      </c>
      <c r="F120" s="220">
        <v>-0.29811845199914477</v>
      </c>
      <c r="G120" s="220">
        <v>0.24444812727875376</v>
      </c>
      <c r="H120" s="221">
        <v>-0.23083111333843276</v>
      </c>
      <c r="I120" s="220">
        <v>-0.26167520747358397</v>
      </c>
      <c r="J120" s="221">
        <v>-0.24910657186923979</v>
      </c>
    </row>
    <row r="121" spans="2:10" ht="15" hidden="1" customHeight="1" outlineLevel="1">
      <c r="B121" s="63" t="s">
        <v>80</v>
      </c>
      <c r="C121" s="220">
        <v>0.15568862275449091</v>
      </c>
      <c r="D121" s="220">
        <v>0.54524361948955913</v>
      </c>
      <c r="E121" s="220">
        <v>-0.10161410764547074</v>
      </c>
      <c r="F121" s="220">
        <v>-0.11480317688101538</v>
      </c>
      <c r="G121" s="220">
        <v>0.40577249575551777</v>
      </c>
      <c r="H121" s="221">
        <v>-6.4760830042003614E-2</v>
      </c>
      <c r="I121" s="220">
        <v>3.6564348595649054E-3</v>
      </c>
      <c r="J121" s="221">
        <v>-2.5507749866381602E-2</v>
      </c>
    </row>
    <row r="122" spans="2:10" ht="15" hidden="1" customHeight="1" outlineLevel="1">
      <c r="B122" s="63" t="s">
        <v>79</v>
      </c>
      <c r="C122" s="220">
        <v>0.65650080256821819</v>
      </c>
      <c r="D122" s="220">
        <v>4.1284403669724856E-2</v>
      </c>
      <c r="E122" s="220">
        <v>-7.0162520380792071E-2</v>
      </c>
      <c r="F122" s="220">
        <v>-8.1811733179202872E-2</v>
      </c>
      <c r="G122" s="220">
        <v>0.68803945745992601</v>
      </c>
      <c r="H122" s="221">
        <v>-2.9146776584825451E-2</v>
      </c>
      <c r="I122" s="220">
        <v>4.3890837165843521E-2</v>
      </c>
      <c r="J122" s="221">
        <v>1.2713161042646082E-2</v>
      </c>
    </row>
    <row r="123" spans="2:10" collapsed="1">
      <c r="B123" s="227">
        <v>2003</v>
      </c>
      <c r="C123" s="229">
        <v>-7.5781716789484199E-2</v>
      </c>
      <c r="D123" s="229">
        <v>0.26607422895974908</v>
      </c>
      <c r="E123" s="229">
        <v>9.7991801931665012E-3</v>
      </c>
      <c r="F123" s="229">
        <v>5.8094970115656341E-3</v>
      </c>
      <c r="G123" s="229">
        <v>0.17406850520756922</v>
      </c>
      <c r="H123" s="229">
        <v>2.0517936615261245E-2</v>
      </c>
      <c r="I123" s="229">
        <v>2.9023614554378518E-2</v>
      </c>
      <c r="J123" s="229">
        <v>2.5837422381883801E-2</v>
      </c>
    </row>
    <row r="124" spans="2:10" ht="15" hidden="1" customHeight="1" outlineLevel="1">
      <c r="B124" s="63" t="s">
        <v>90</v>
      </c>
      <c r="C124" s="220">
        <v>0.35989717223650386</v>
      </c>
      <c r="D124" s="220">
        <v>-7.3170731707317027E-2</v>
      </c>
      <c r="E124" s="220">
        <v>-7.5816270060874325E-2</v>
      </c>
      <c r="F124" s="220">
        <v>-3.4202960853327635E-2</v>
      </c>
      <c r="G124" s="220">
        <v>0.91457753017641608</v>
      </c>
      <c r="H124" s="221">
        <v>7.1140781199952041E-3</v>
      </c>
      <c r="I124" s="220">
        <v>0.10606623534687087</v>
      </c>
      <c r="J124" s="221">
        <v>6.333804067727522E-2</v>
      </c>
    </row>
    <row r="125" spans="2:10" ht="15" hidden="1" customHeight="1" outlineLevel="1">
      <c r="B125" s="63" t="s">
        <v>89</v>
      </c>
      <c r="C125" s="220">
        <v>-0.33535660091047037</v>
      </c>
      <c r="D125" s="220">
        <v>0.35910224438902749</v>
      </c>
      <c r="E125" s="220">
        <v>-5.2642876308022557E-2</v>
      </c>
      <c r="F125" s="220">
        <v>1.4651092538515709E-2</v>
      </c>
      <c r="G125" s="220">
        <v>-0.24648327602375741</v>
      </c>
      <c r="H125" s="221">
        <v>-3.4207834406402293E-2</v>
      </c>
      <c r="I125" s="220">
        <v>-3.0661084405851025E-2</v>
      </c>
      <c r="J125" s="221">
        <v>-3.2105679151527733E-2</v>
      </c>
    </row>
    <row r="126" spans="2:10" ht="15" hidden="1" customHeight="1" outlineLevel="1">
      <c r="B126" s="63" t="s">
        <v>88</v>
      </c>
      <c r="C126" s="220">
        <v>1.0350877192982457</v>
      </c>
      <c r="D126" s="220">
        <v>0.33211678832116798</v>
      </c>
      <c r="E126" s="220">
        <v>-0.17409871437561808</v>
      </c>
      <c r="F126" s="220">
        <v>-3.9450248557832857E-2</v>
      </c>
      <c r="G126" s="220">
        <v>0.97512735990410548</v>
      </c>
      <c r="H126" s="221">
        <v>-2.4088847176599426E-2</v>
      </c>
      <c r="I126" s="220">
        <v>-2.2921389904224321E-2</v>
      </c>
      <c r="J126" s="221">
        <v>-2.3355330096805127E-2</v>
      </c>
    </row>
    <row r="127" spans="2:10" ht="15" hidden="1" customHeight="1" outlineLevel="1">
      <c r="B127" s="63" t="s">
        <v>87</v>
      </c>
      <c r="C127" s="220">
        <v>0.9035874439461884</v>
      </c>
      <c r="D127" s="220">
        <v>0.19607843137254899</v>
      </c>
      <c r="E127" s="220">
        <v>-0.20272709043513137</v>
      </c>
      <c r="F127" s="220">
        <v>-0.14627546366676802</v>
      </c>
      <c r="G127" s="220">
        <v>0.88020833333333326</v>
      </c>
      <c r="H127" s="221">
        <v>-0.11785971223021585</v>
      </c>
      <c r="I127" s="220">
        <v>-2.8273896096340678E-2</v>
      </c>
      <c r="J127" s="221">
        <v>-5.9653256391195342E-2</v>
      </c>
    </row>
    <row r="128" spans="2:10" ht="15" hidden="1" customHeight="1" outlineLevel="1">
      <c r="B128" s="63" t="s">
        <v>86</v>
      </c>
      <c r="C128" s="220">
        <v>0.83185840707964598</v>
      </c>
      <c r="D128" s="220">
        <v>0.27215189873417711</v>
      </c>
      <c r="E128" s="220">
        <v>-0.21182809946557135</v>
      </c>
      <c r="F128" s="220">
        <v>-0.21185510428100984</v>
      </c>
      <c r="G128" s="220">
        <v>0.58725223474543342</v>
      </c>
      <c r="H128" s="221">
        <v>-0.16476427657293069</v>
      </c>
      <c r="I128" s="220">
        <v>-1.7956056907147078E-2</v>
      </c>
      <c r="J128" s="221">
        <v>-6.6020428962924371E-2</v>
      </c>
    </row>
    <row r="129" spans="2:10" ht="15" hidden="1" customHeight="1" outlineLevel="1">
      <c r="B129" s="63" t="s">
        <v>85</v>
      </c>
      <c r="C129" s="220">
        <v>0.54060324825986084</v>
      </c>
      <c r="D129" s="220">
        <v>0.19745222929936301</v>
      </c>
      <c r="E129" s="220">
        <v>-0.21253728724337606</v>
      </c>
      <c r="F129" s="220">
        <v>-9.2212575637990013E-2</v>
      </c>
      <c r="G129" s="220">
        <v>0.5879227053140097</v>
      </c>
      <c r="H129" s="221">
        <v>-0.11041495112956934</v>
      </c>
      <c r="I129" s="220">
        <v>-7.4448982466023494E-2</v>
      </c>
      <c r="J129" s="221">
        <v>-8.6304360653802981E-2</v>
      </c>
    </row>
    <row r="130" spans="2:10" ht="15" hidden="1" customHeight="1" outlineLevel="1">
      <c r="B130" s="63" t="s">
        <v>84</v>
      </c>
      <c r="C130" s="220">
        <v>-3.9560439560439531E-2</v>
      </c>
      <c r="D130" s="220">
        <v>1.0504201680672267</v>
      </c>
      <c r="E130" s="220">
        <v>-0.29749235474006119</v>
      </c>
      <c r="F130" s="220">
        <v>-5.3527980535279851E-2</v>
      </c>
      <c r="G130" s="220">
        <v>0.2621315192743765</v>
      </c>
      <c r="H130" s="221">
        <v>-0.14193870008423148</v>
      </c>
      <c r="I130" s="220">
        <v>-0.23615294717956314</v>
      </c>
      <c r="J130" s="221">
        <v>-0.20565007596881102</v>
      </c>
    </row>
    <row r="131" spans="2:10" ht="15" hidden="1" customHeight="1" outlineLevel="1">
      <c r="B131" s="63" t="s">
        <v>83</v>
      </c>
      <c r="C131" s="220">
        <v>0.53492063492063502</v>
      </c>
      <c r="D131" s="220">
        <v>0.60927152317880795</v>
      </c>
      <c r="E131" s="220">
        <v>-0.27022176644020002</v>
      </c>
      <c r="F131" s="220">
        <v>7.7395902181097265E-2</v>
      </c>
      <c r="G131" s="220">
        <v>0.70052083333333326</v>
      </c>
      <c r="H131" s="221">
        <v>-3.9173940813285069E-2</v>
      </c>
      <c r="I131" s="220">
        <v>-8.2796401780433904E-3</v>
      </c>
      <c r="J131" s="221">
        <v>-1.9679858587842491E-2</v>
      </c>
    </row>
    <row r="132" spans="2:10" ht="15" hidden="1" customHeight="1" outlineLevel="1">
      <c r="B132" s="63" t="s">
        <v>82</v>
      </c>
      <c r="C132" s="220">
        <v>7.0761014686248291E-2</v>
      </c>
      <c r="D132" s="220">
        <v>-0.33126934984520129</v>
      </c>
      <c r="E132" s="220">
        <v>7.7804058259678399E-3</v>
      </c>
      <c r="F132" s="220">
        <v>8.7518030257287549E-2</v>
      </c>
      <c r="G132" s="220">
        <v>0.37268461348481097</v>
      </c>
      <c r="H132" s="221">
        <v>8.2140476097101844E-2</v>
      </c>
      <c r="I132" s="220">
        <v>-8.4758037967738398E-2</v>
      </c>
      <c r="J132" s="221">
        <v>-2.4871946414499635E-2</v>
      </c>
    </row>
    <row r="133" spans="2:10" ht="15" hidden="1" customHeight="1" outlineLevel="1">
      <c r="B133" s="63" t="s">
        <v>81</v>
      </c>
      <c r="C133" s="220">
        <v>0.17908787541713012</v>
      </c>
      <c r="D133" s="220">
        <v>-0.29746835443037978</v>
      </c>
      <c r="E133" s="220">
        <v>0.20670609239009141</v>
      </c>
      <c r="F133" s="220">
        <v>0.25631245299237126</v>
      </c>
      <c r="G133" s="220">
        <v>0.49467426306663365</v>
      </c>
      <c r="H133" s="221">
        <v>0.25203923252204352</v>
      </c>
      <c r="I133" s="220">
        <v>8.9907077896401733E-2</v>
      </c>
      <c r="J133" s="221">
        <v>0.15062267347670688</v>
      </c>
    </row>
    <row r="134" spans="2:10" ht="15" hidden="1" customHeight="1" outlineLevel="1">
      <c r="B134" s="63" t="s">
        <v>80</v>
      </c>
      <c r="C134" s="220">
        <v>1.168831168831169</v>
      </c>
      <c r="D134" s="220">
        <v>-7.5107296137339019E-2</v>
      </c>
      <c r="E134" s="220">
        <v>0.19921471378383959</v>
      </c>
      <c r="F134" s="220">
        <v>0.3114312599370519</v>
      </c>
      <c r="G134" s="220">
        <v>-7.1639275179098405E-3</v>
      </c>
      <c r="H134" s="221">
        <v>0.25270453340663224</v>
      </c>
      <c r="I134" s="220">
        <v>-3.2594524119944346E-4</v>
      </c>
      <c r="J134" s="221">
        <v>9.3856193865694326E-2</v>
      </c>
    </row>
    <row r="135" spans="2:10" ht="15" hidden="1" customHeight="1" outlineLevel="1">
      <c r="B135" s="63" t="s">
        <v>79</v>
      </c>
      <c r="C135" s="220">
        <v>1.3333333333333335</v>
      </c>
      <c r="D135" s="220">
        <v>0.28994082840236679</v>
      </c>
      <c r="E135" s="220">
        <v>0.24937573925614398</v>
      </c>
      <c r="F135" s="220">
        <v>0.13991794196040841</v>
      </c>
      <c r="G135" s="220">
        <v>-2.6702670267026662E-2</v>
      </c>
      <c r="H135" s="221">
        <v>0.16807810150912506</v>
      </c>
      <c r="I135" s="220">
        <v>9.3575846653193295E-3</v>
      </c>
      <c r="J135" s="221">
        <v>7.1509478955526395E-2</v>
      </c>
    </row>
    <row r="136" spans="2:10" collapsed="1">
      <c r="B136" s="227">
        <v>2002</v>
      </c>
      <c r="C136" s="229">
        <v>0.34882471457353925</v>
      </c>
      <c r="D136" s="229">
        <v>0.10100719424460425</v>
      </c>
      <c r="E136" s="229">
        <v>-9.7513019674645873E-2</v>
      </c>
      <c r="F136" s="229">
        <v>2.6365188987865551E-2</v>
      </c>
      <c r="G136" s="229">
        <v>0.36302516807877838</v>
      </c>
      <c r="H136" s="229">
        <v>7.3353219496183897E-3</v>
      </c>
      <c r="I136" s="229">
        <v>-3.1816391929525012E-2</v>
      </c>
      <c r="J136" s="229">
        <v>-1.7512080178320288E-2</v>
      </c>
    </row>
    <row r="137" spans="2:10" ht="15" hidden="1" customHeight="1" outlineLevel="1">
      <c r="B137" s="63" t="s">
        <v>90</v>
      </c>
      <c r="C137" s="220">
        <v>0.88834951456310685</v>
      </c>
      <c r="D137" s="220">
        <v>0.18497109826589586</v>
      </c>
      <c r="E137" s="220">
        <v>0.12958679752453595</v>
      </c>
      <c r="F137" s="220">
        <v>6.8068987287284388E-2</v>
      </c>
      <c r="G137" s="220">
        <v>0.1913716814159292</v>
      </c>
      <c r="H137" s="221">
        <v>9.6307385229540854E-2</v>
      </c>
      <c r="I137" s="220">
        <v>-0.14213962280740322</v>
      </c>
      <c r="J137" s="221">
        <v>-5.3219937145062568E-2</v>
      </c>
    </row>
    <row r="138" spans="2:10" ht="15" hidden="1" customHeight="1" outlineLevel="1">
      <c r="B138" s="63" t="s">
        <v>89</v>
      </c>
      <c r="C138" s="220">
        <v>9.2170542635658919</v>
      </c>
      <c r="D138" s="220">
        <v>0.10164835164835173</v>
      </c>
      <c r="E138" s="220">
        <v>0.2083387368694074</v>
      </c>
      <c r="F138" s="220">
        <v>0.19766039556198756</v>
      </c>
      <c r="G138" s="220">
        <v>1.4808065141527722</v>
      </c>
      <c r="H138" s="221">
        <v>0.28674848050791679</v>
      </c>
      <c r="I138" s="220">
        <v>0.21636404788250685</v>
      </c>
      <c r="J138" s="221">
        <v>0.24408110374266334</v>
      </c>
    </row>
    <row r="139" spans="2:10" ht="15" hidden="1" customHeight="1" outlineLevel="1">
      <c r="B139" s="63" t="s">
        <v>88</v>
      </c>
      <c r="C139" s="220">
        <v>1.4</v>
      </c>
      <c r="D139" s="220">
        <v>-0.16717325227963531</v>
      </c>
      <c r="E139" s="220">
        <v>0.26462395543175488</v>
      </c>
      <c r="F139" s="220">
        <v>0.18322219426270769</v>
      </c>
      <c r="G139" s="220">
        <v>0.60278578290105678</v>
      </c>
      <c r="H139" s="221">
        <v>0.22980147737765466</v>
      </c>
      <c r="I139" s="220">
        <v>2.9376744363265761E-2</v>
      </c>
      <c r="J139" s="221">
        <v>9.5753830471761114E-2</v>
      </c>
    </row>
    <row r="140" spans="2:10" ht="15" hidden="1" customHeight="1" outlineLevel="1">
      <c r="B140" s="63" t="s">
        <v>87</v>
      </c>
      <c r="C140" s="220">
        <v>7.5769230769230766</v>
      </c>
      <c r="D140" s="220">
        <v>-0.36050156739811912</v>
      </c>
      <c r="E140" s="220">
        <v>5.6462996571888802E-3</v>
      </c>
      <c r="F140" s="220">
        <v>2.1023125437982237E-3</v>
      </c>
      <c r="G140" s="220">
        <v>2.2760290556900653E-2</v>
      </c>
      <c r="H140" s="221">
        <v>9.2026210226343608E-3</v>
      </c>
      <c r="I140" s="220">
        <v>-0.10487944591990839</v>
      </c>
      <c r="J140" s="221">
        <v>-6.7975644556135584E-2</v>
      </c>
    </row>
    <row r="141" spans="2:10" ht="15" hidden="1" customHeight="1" outlineLevel="1">
      <c r="B141" s="63" t="s">
        <v>86</v>
      </c>
      <c r="C141" s="220">
        <v>1.6157407407407409</v>
      </c>
      <c r="D141" s="220">
        <v>-0.32765957446808514</v>
      </c>
      <c r="E141" s="220">
        <v>0.25650702036739004</v>
      </c>
      <c r="F141" s="220">
        <v>0.13264182444673378</v>
      </c>
      <c r="G141" s="220">
        <v>1.7967391304347826</v>
      </c>
      <c r="H141" s="221">
        <v>0.21625544267053698</v>
      </c>
      <c r="I141" s="220">
        <v>0.13243341150450916</v>
      </c>
      <c r="J141" s="221">
        <v>0.15857490537198493</v>
      </c>
    </row>
    <row r="142" spans="2:10" ht="15" hidden="1" customHeight="1" outlineLevel="1">
      <c r="B142" s="63" t="s">
        <v>85</v>
      </c>
      <c r="C142" s="220">
        <v>2.4206349206349205</v>
      </c>
      <c r="D142" s="220">
        <v>-0.24880382775119614</v>
      </c>
      <c r="E142" s="220">
        <v>0.25046626439934183</v>
      </c>
      <c r="F142" s="220">
        <v>0.19995264590979045</v>
      </c>
      <c r="G142" s="220">
        <v>0.9676806083650189</v>
      </c>
      <c r="H142" s="221">
        <v>0.24253747942524129</v>
      </c>
      <c r="I142" s="220">
        <v>0.15180209864652516</v>
      </c>
      <c r="J142" s="221">
        <v>0.18021073450655667</v>
      </c>
    </row>
    <row r="143" spans="2:10" ht="15" hidden="1" customHeight="1" outlineLevel="1">
      <c r="B143" s="63" t="s">
        <v>84</v>
      </c>
      <c r="C143" s="220">
        <v>16.5</v>
      </c>
      <c r="D143" s="220">
        <v>-0.49789029535864981</v>
      </c>
      <c r="E143" s="220">
        <v>0.20806856805083496</v>
      </c>
      <c r="F143" s="220">
        <v>0.19914836572960604</v>
      </c>
      <c r="G143" s="220">
        <v>1.0155393053016453</v>
      </c>
      <c r="H143" s="221">
        <v>0.23648691733798111</v>
      </c>
      <c r="I143" s="220">
        <v>0.16222524056396237</v>
      </c>
      <c r="J143" s="221">
        <v>0.18527240703726422</v>
      </c>
    </row>
    <row r="144" spans="2:10" ht="15" hidden="1" customHeight="1" outlineLevel="1">
      <c r="B144" s="63" t="s">
        <v>83</v>
      </c>
      <c r="C144" s="220">
        <v>2.4806629834254146</v>
      </c>
      <c r="D144" s="220">
        <v>-0.16574585635359118</v>
      </c>
      <c r="E144" s="220">
        <v>0.20933236874741623</v>
      </c>
      <c r="F144" s="220">
        <v>0.18037135278514582</v>
      </c>
      <c r="G144" s="220">
        <v>2.8938906752411508E-2</v>
      </c>
      <c r="H144" s="221">
        <v>0.19374788207387317</v>
      </c>
      <c r="I144" s="220">
        <v>0.1232824027131918</v>
      </c>
      <c r="J144" s="221">
        <v>0.14829460453017984</v>
      </c>
    </row>
    <row r="145" spans="2:10" ht="15" hidden="1" customHeight="1" outlineLevel="1">
      <c r="B145" s="63" t="s">
        <v>82</v>
      </c>
      <c r="C145" s="220">
        <v>3.6521739130434785</v>
      </c>
      <c r="D145" s="220">
        <v>-0.16752577319587625</v>
      </c>
      <c r="E145" s="220">
        <v>5.3508196721311574E-2</v>
      </c>
      <c r="F145" s="220">
        <v>0.22628547922665576</v>
      </c>
      <c r="G145" s="220">
        <v>0.602929532858274</v>
      </c>
      <c r="H145" s="221">
        <v>0.19615339509792418</v>
      </c>
      <c r="I145" s="220">
        <v>0.16743530617473734</v>
      </c>
      <c r="J145" s="221">
        <v>0.17757985003521282</v>
      </c>
    </row>
    <row r="146" spans="2:10" ht="15" hidden="1" customHeight="1" outlineLevel="1">
      <c r="B146" s="63" t="s">
        <v>81</v>
      </c>
      <c r="C146" s="220">
        <v>5.330985915492958</v>
      </c>
      <c r="D146" s="220">
        <v>0.63448275862068959</v>
      </c>
      <c r="E146" s="220">
        <v>0.18357105124141571</v>
      </c>
      <c r="F146" s="220">
        <v>0.17397748415376357</v>
      </c>
      <c r="G146" s="220">
        <v>0.63640048642075397</v>
      </c>
      <c r="H146" s="221">
        <v>0.21722876552638981</v>
      </c>
      <c r="I146" s="220">
        <v>9.5718293383014075E-2</v>
      </c>
      <c r="J146" s="221">
        <v>0.13827009297775139</v>
      </c>
    </row>
    <row r="147" spans="2:10" ht="15" hidden="1" customHeight="1" outlineLevel="1">
      <c r="B147" s="63" t="s">
        <v>80</v>
      </c>
      <c r="C147" s="220">
        <v>0.66666666666666674</v>
      </c>
      <c r="D147" s="220">
        <v>0.44272445820433437</v>
      </c>
      <c r="E147" s="220">
        <v>-9.80428704566636E-2</v>
      </c>
      <c r="F147" s="220">
        <v>-0.11754094605428933</v>
      </c>
      <c r="G147" s="220">
        <v>0.46210720887245849</v>
      </c>
      <c r="H147" s="221">
        <v>-7.0887830861562584E-2</v>
      </c>
      <c r="I147" s="220">
        <v>0.11544804123979069</v>
      </c>
      <c r="J147" s="221">
        <v>3.7964985739425972E-2</v>
      </c>
    </row>
    <row r="148" spans="2:10" ht="15" hidden="1" customHeight="1" outlineLevel="1">
      <c r="B148" s="63" t="s">
        <v>79</v>
      </c>
      <c r="C148" s="220">
        <v>1.2250000000000001</v>
      </c>
      <c r="D148" s="220">
        <v>-1.744186046511631E-2</v>
      </c>
      <c r="E148" s="220">
        <v>1.6294911179377536E-2</v>
      </c>
      <c r="F148" s="220">
        <v>0.25525356189616932</v>
      </c>
      <c r="G148" s="220">
        <v>1.1365384615384615</v>
      </c>
      <c r="H148" s="221">
        <v>0.20523406500149077</v>
      </c>
      <c r="I148" s="220">
        <v>0.14180826515628286</v>
      </c>
      <c r="J148" s="221">
        <v>0.16583263830970263</v>
      </c>
    </row>
    <row r="149" spans="2:10" collapsed="1">
      <c r="B149" s="227">
        <v>2001</v>
      </c>
      <c r="C149" s="229">
        <v>3.1223698781838314</v>
      </c>
      <c r="D149" s="229">
        <v>-2.5245441795231471E-2</v>
      </c>
      <c r="E149" s="229">
        <v>0.14440548758310667</v>
      </c>
      <c r="F149" s="229">
        <v>0.1325222392962373</v>
      </c>
      <c r="G149" s="229">
        <v>0.65546774794157803</v>
      </c>
      <c r="H149" s="229">
        <v>0.16627259423863849</v>
      </c>
      <c r="I149" s="229">
        <v>8.3928561719187611E-2</v>
      </c>
      <c r="J149" s="229">
        <v>0.11262968486003411</v>
      </c>
    </row>
    <row r="150" spans="2:10" ht="15" hidden="1" customHeight="1" outlineLevel="1">
      <c r="B150" s="63" t="s">
        <v>90</v>
      </c>
      <c r="C150" s="220">
        <v>1.3953488372093021</v>
      </c>
      <c r="D150" s="220">
        <v>9.4936708860759556E-2</v>
      </c>
      <c r="E150" s="220">
        <v>-2.1889330479975544E-2</v>
      </c>
      <c r="F150" s="220">
        <v>0.40472447293102753</v>
      </c>
      <c r="G150" s="220">
        <v>0.68342644320297952</v>
      </c>
      <c r="H150" s="221">
        <v>0.25322524609148811</v>
      </c>
      <c r="I150" s="220">
        <v>0.2028449050816985</v>
      </c>
      <c r="J150" s="221">
        <v>0.22115149933933131</v>
      </c>
    </row>
    <row r="151" spans="2:10" ht="15" hidden="1" customHeight="1" outlineLevel="1">
      <c r="B151" s="63" t="s">
        <v>89</v>
      </c>
      <c r="C151" s="220">
        <v>0.11206896551724133</v>
      </c>
      <c r="D151" s="220">
        <v>0.13395638629283479</v>
      </c>
      <c r="E151" s="220">
        <v>-7.5585925792723163E-2</v>
      </c>
      <c r="F151" s="220">
        <v>-1.7797388137048786E-2</v>
      </c>
      <c r="G151" s="220">
        <v>-8.707964601769913E-2</v>
      </c>
      <c r="H151" s="221">
        <v>-3.8202330863462031E-2</v>
      </c>
      <c r="I151" s="220">
        <v>-2.5835904382069952E-3</v>
      </c>
      <c r="J151" s="221">
        <v>-1.6920448414363687E-2</v>
      </c>
    </row>
    <row r="152" spans="2:10" ht="15" hidden="1" customHeight="1" outlineLevel="1">
      <c r="B152" s="63" t="s">
        <v>88</v>
      </c>
      <c r="C152" s="220">
        <v>0.93877551020408156</v>
      </c>
      <c r="D152" s="220">
        <v>0.25572519083969469</v>
      </c>
      <c r="E152" s="220">
        <v>-0.11598572792602646</v>
      </c>
      <c r="F152" s="220">
        <v>-2.1874903855028771E-2</v>
      </c>
      <c r="G152" s="220">
        <v>-0.1967592592592593</v>
      </c>
      <c r="H152" s="221">
        <v>-6.0880875817465818E-2</v>
      </c>
      <c r="I152" s="220">
        <v>9.8793697212229414E-3</v>
      </c>
      <c r="J152" s="221">
        <v>-1.4707359329098391E-2</v>
      </c>
    </row>
    <row r="153" spans="2:10" ht="15" hidden="1" customHeight="1" outlineLevel="1">
      <c r="B153" s="63" t="s">
        <v>87</v>
      </c>
      <c r="C153" s="220">
        <v>-0.1333333333333333</v>
      </c>
      <c r="D153" s="220">
        <v>0.34033613445378141</v>
      </c>
      <c r="E153" s="220">
        <v>2.1263450548318907E-2</v>
      </c>
      <c r="F153" s="220">
        <v>0.28442844284428448</v>
      </c>
      <c r="G153" s="220">
        <v>6.498194945848379E-2</v>
      </c>
      <c r="H153" s="221">
        <v>0.16690318344523747</v>
      </c>
      <c r="I153" s="220">
        <v>0.22071069862055803</v>
      </c>
      <c r="J153" s="221">
        <v>0.20276979357198854</v>
      </c>
    </row>
    <row r="154" spans="2:10" ht="15" hidden="1" customHeight="1" outlineLevel="1">
      <c r="B154" s="63" t="s">
        <v>86</v>
      </c>
      <c r="C154" s="220">
        <v>3.0754716981132075</v>
      </c>
      <c r="D154" s="220">
        <v>0.42424242424242431</v>
      </c>
      <c r="E154" s="220">
        <v>-9.3885145328371666E-2</v>
      </c>
      <c r="F154" s="220">
        <v>0.33549978651738699</v>
      </c>
      <c r="G154" s="220">
        <v>-8.7301587301587324E-2</v>
      </c>
      <c r="H154" s="221">
        <v>0.12680429475480559</v>
      </c>
      <c r="I154" s="220">
        <v>7.7778234423804049E-2</v>
      </c>
      <c r="J154" s="221">
        <v>9.2603874741074677E-2</v>
      </c>
    </row>
    <row r="155" spans="2:10" ht="15" hidden="1" customHeight="1" outlineLevel="1">
      <c r="B155" s="63" t="s">
        <v>85</v>
      </c>
      <c r="C155" s="220">
        <v>0.21153846153846145</v>
      </c>
      <c r="D155" s="220">
        <v>0.46153846153846145</v>
      </c>
      <c r="E155" s="220">
        <v>-0.18619704477478682</v>
      </c>
      <c r="F155" s="220">
        <v>0.19555576523872431</v>
      </c>
      <c r="G155" s="220">
        <v>-0.32041343669250644</v>
      </c>
      <c r="H155" s="221">
        <v>-9.5611561508636145E-3</v>
      </c>
      <c r="I155" s="220">
        <v>-4.8778606077555908E-2</v>
      </c>
      <c r="J155" s="221">
        <v>-3.6838045410336417E-2</v>
      </c>
    </row>
    <row r="156" spans="2:10" ht="15" hidden="1" customHeight="1" outlineLevel="1">
      <c r="B156" s="63" t="s">
        <v>84</v>
      </c>
      <c r="C156" s="220">
        <v>-0.35802469135802473</v>
      </c>
      <c r="D156" s="220">
        <v>1.0084745762711864</v>
      </c>
      <c r="E156" s="220">
        <v>-2.9496127736877376E-2</v>
      </c>
      <c r="F156" s="220">
        <v>0.29073791348600508</v>
      </c>
      <c r="G156" s="220">
        <v>0.10282258064516125</v>
      </c>
      <c r="H156" s="221">
        <v>0.12663138485116976</v>
      </c>
      <c r="I156" s="220">
        <v>0.15447729054628567</v>
      </c>
      <c r="J156" s="221">
        <v>0.1456891078932252</v>
      </c>
    </row>
    <row r="157" spans="2:10" ht="15" hidden="1" customHeight="1" outlineLevel="1">
      <c r="B157" s="63" t="s">
        <v>83</v>
      </c>
      <c r="C157" s="220">
        <v>2.1206896551724137</v>
      </c>
      <c r="D157" s="220">
        <v>0.17532467532467533</v>
      </c>
      <c r="E157" s="220">
        <v>1.0231781165170206E-2</v>
      </c>
      <c r="F157" s="220">
        <v>0.21198940998487137</v>
      </c>
      <c r="G157" s="220">
        <v>-1.8927444794952675E-2</v>
      </c>
      <c r="H157" s="221">
        <v>0.11300740181981039</v>
      </c>
      <c r="I157" s="220">
        <v>3.4768451519537003E-2</v>
      </c>
      <c r="J157" s="221">
        <v>6.1248424311084904E-2</v>
      </c>
    </row>
    <row r="158" spans="2:10" ht="15" hidden="1" customHeight="1" outlineLevel="1">
      <c r="B158" s="63" t="s">
        <v>82</v>
      </c>
      <c r="C158" s="220">
        <v>0.47706422018348627</v>
      </c>
      <c r="D158" s="220">
        <v>0.72444444444444445</v>
      </c>
      <c r="E158" s="220">
        <v>-0.10808281670370801</v>
      </c>
      <c r="F158" s="220">
        <v>4.4243986254295598E-2</v>
      </c>
      <c r="G158" s="220">
        <v>0.18926553672316393</v>
      </c>
      <c r="H158" s="221">
        <v>-4.6923148753384991E-3</v>
      </c>
      <c r="I158" s="220">
        <v>-4.8617289668368868E-2</v>
      </c>
      <c r="J158" s="221">
        <v>-3.3550866797453671E-2</v>
      </c>
    </row>
    <row r="159" spans="2:10" ht="15" hidden="1" customHeight="1" outlineLevel="1">
      <c r="B159" s="63" t="s">
        <v>81</v>
      </c>
      <c r="C159" s="220">
        <v>0.2456140350877194</v>
      </c>
      <c r="D159" s="220">
        <v>0.17886178861788626</v>
      </c>
      <c r="E159" s="220">
        <v>-0.13448019660513233</v>
      </c>
      <c r="F159" s="220">
        <v>7.944990979337585E-2</v>
      </c>
      <c r="G159" s="220">
        <v>-4.5278637770897801E-2</v>
      </c>
      <c r="H159" s="221">
        <v>-1.2846762214460128E-3</v>
      </c>
      <c r="I159" s="220">
        <v>0.2317123607497833</v>
      </c>
      <c r="J159" s="221">
        <v>0.1386838498713665</v>
      </c>
    </row>
    <row r="160" spans="2:10" ht="15" hidden="1" customHeight="1" outlineLevel="1">
      <c r="B160" s="63" t="s">
        <v>80</v>
      </c>
      <c r="C160" s="220">
        <v>0.84800000000000009</v>
      </c>
      <c r="D160" s="220">
        <v>0.7</v>
      </c>
      <c r="E160" s="220">
        <v>4.669311309098001E-2</v>
      </c>
      <c r="F160" s="220">
        <v>0.24697397079301608</v>
      </c>
      <c r="G160" s="220">
        <v>0.11931034482758629</v>
      </c>
      <c r="H160" s="221">
        <v>0.17639863516384469</v>
      </c>
      <c r="I160" s="220">
        <v>2.8513047891236321E-2</v>
      </c>
      <c r="J160" s="221">
        <v>8.5242473883945014E-2</v>
      </c>
    </row>
    <row r="161" spans="2:10" ht="15" hidden="1" customHeight="1" outlineLevel="1">
      <c r="B161" s="63" t="s">
        <v>79</v>
      </c>
      <c r="C161" s="220">
        <v>0.15384615384615374</v>
      </c>
      <c r="D161" s="220">
        <v>8.5173501577286981E-2</v>
      </c>
      <c r="E161" s="220">
        <v>-9.4351034232490583E-2</v>
      </c>
      <c r="F161" s="220">
        <v>-0.100071044351974</v>
      </c>
      <c r="G161" s="220">
        <v>-0.43580470162748641</v>
      </c>
      <c r="H161" s="221">
        <v>-0.11526207918180154</v>
      </c>
      <c r="I161" s="220">
        <v>-4.4893543130392954E-2</v>
      </c>
      <c r="J161" s="221">
        <v>-7.2826130734222061E-2</v>
      </c>
    </row>
    <row r="162" spans="2:10" collapsed="1">
      <c r="B162" s="227">
        <v>2000</v>
      </c>
      <c r="C162" s="229">
        <v>0.62996389891696758</v>
      </c>
      <c r="D162" s="229">
        <v>0.32282003710575147</v>
      </c>
      <c r="E162" s="229">
        <v>-6.7875982588020412E-2</v>
      </c>
      <c r="F162" s="229">
        <v>0.1443316598479667</v>
      </c>
      <c r="G162" s="229">
        <v>-2.5050423557886226E-2</v>
      </c>
      <c r="H162" s="229">
        <v>5.4781403192842637E-2</v>
      </c>
      <c r="I162" s="229">
        <v>6.6218728380890601E-2</v>
      </c>
      <c r="J162" s="229">
        <v>6.2204179302145279E-2</v>
      </c>
    </row>
    <row r="163" spans="2:10" ht="15" hidden="1" customHeight="1" outlineLevel="1">
      <c r="B163" s="63" t="s">
        <v>90</v>
      </c>
      <c r="C163" s="220">
        <v>-0.53005464480874309</v>
      </c>
      <c r="D163" s="220">
        <v>0.5879396984924623</v>
      </c>
      <c r="E163" s="220">
        <v>8.6339808818993724E-3</v>
      </c>
      <c r="F163" s="220">
        <v>5.4002379333786488E-2</v>
      </c>
      <c r="G163" s="220">
        <v>-0.23685457129322596</v>
      </c>
      <c r="H163" s="221">
        <v>2.2038632705236205E-2</v>
      </c>
      <c r="I163" s="220">
        <v>0.17423160509158642</v>
      </c>
      <c r="J163" s="221">
        <v>0.11395597389934742</v>
      </c>
    </row>
    <row r="164" spans="2:10" ht="15" hidden="1" customHeight="1" outlineLevel="1">
      <c r="B164" s="63" t="s">
        <v>89</v>
      </c>
      <c r="C164" s="220">
        <v>0.48717948717948723</v>
      </c>
      <c r="D164" s="220">
        <v>0.82386363636363646</v>
      </c>
      <c r="E164" s="220">
        <v>-6.7050665473660676E-2</v>
      </c>
      <c r="F164" s="220">
        <v>0.25428072651636158</v>
      </c>
      <c r="G164" s="220">
        <v>0.13819500402900897</v>
      </c>
      <c r="H164" s="221">
        <v>0.12984581729454581</v>
      </c>
      <c r="I164" s="220">
        <v>0.12189219231472759</v>
      </c>
      <c r="J164" s="221">
        <v>0.12508009307658585</v>
      </c>
    </row>
    <row r="165" spans="2:10" ht="15" hidden="1" customHeight="1" outlineLevel="1">
      <c r="B165" s="63" t="s">
        <v>88</v>
      </c>
      <c r="C165" s="220">
        <v>0.42028985507246386</v>
      </c>
      <c r="D165" s="220">
        <v>0.21296296296296302</v>
      </c>
      <c r="E165" s="220">
        <v>4.6654744371975587E-2</v>
      </c>
      <c r="F165" s="220">
        <v>0.32649063379994292</v>
      </c>
      <c r="G165" s="220">
        <v>0.5419393218322428</v>
      </c>
      <c r="H165" s="221">
        <v>0.21707965963809062</v>
      </c>
      <c r="I165" s="220">
        <v>0.12174119475138112</v>
      </c>
      <c r="J165" s="221">
        <v>0.15312732984444777</v>
      </c>
    </row>
    <row r="166" spans="2:10" ht="15" hidden="1" customHeight="1" outlineLevel="1">
      <c r="B166" s="63" t="s">
        <v>87</v>
      </c>
      <c r="C166" s="220">
        <v>6.5</v>
      </c>
      <c r="D166" s="220">
        <v>0.23958333333333326</v>
      </c>
      <c r="E166" s="220">
        <v>9.3021947101856961E-2</v>
      </c>
      <c r="F166" s="220">
        <v>0.11780402449693783</v>
      </c>
      <c r="G166" s="220">
        <v>1.0760171306209849</v>
      </c>
      <c r="H166" s="221">
        <v>0.13047121923187444</v>
      </c>
      <c r="I166" s="220">
        <v>0.10990122295390403</v>
      </c>
      <c r="J166" s="221">
        <v>0.11667613009053346</v>
      </c>
    </row>
    <row r="167" spans="2:10" ht="15" hidden="1" customHeight="1" outlineLevel="1">
      <c r="B167" s="63" t="s">
        <v>86</v>
      </c>
      <c r="C167" s="220">
        <v>6.5714285714285712</v>
      </c>
      <c r="D167" s="220">
        <v>-0.3125</v>
      </c>
      <c r="E167" s="220">
        <v>2.6109391124871095E-2</v>
      </c>
      <c r="F167" s="220">
        <v>0.31104615001865898</v>
      </c>
      <c r="G167" s="220">
        <v>-5.9171597633136397E-3</v>
      </c>
      <c r="H167" s="221">
        <v>0.14902366622184693</v>
      </c>
      <c r="I167" s="220">
        <v>0.16204212235541338</v>
      </c>
      <c r="J167" s="221">
        <v>0.15807428927163314</v>
      </c>
    </row>
    <row r="168" spans="2:10" ht="15" hidden="1" customHeight="1" outlineLevel="1">
      <c r="B168" s="63" t="s">
        <v>85</v>
      </c>
      <c r="C168" s="220">
        <v>10.555555555555555</v>
      </c>
      <c r="D168" s="220">
        <v>-0.16374269005847952</v>
      </c>
      <c r="E168" s="220">
        <v>0.14518685138796594</v>
      </c>
      <c r="F168" s="220">
        <v>4.9047265528334494E-2</v>
      </c>
      <c r="G168" s="220">
        <v>0.84066587395957204</v>
      </c>
      <c r="H168" s="221">
        <v>0.11290362125186948</v>
      </c>
      <c r="I168" s="220">
        <v>0.13226687049574148</v>
      </c>
      <c r="J168" s="221">
        <v>0.12630036187267213</v>
      </c>
    </row>
    <row r="169" spans="2:10" ht="15" hidden="1" customHeight="1" outlineLevel="1">
      <c r="B169" s="63" t="s">
        <v>84</v>
      </c>
      <c r="C169" s="220">
        <v>2.8571428571428572</v>
      </c>
      <c r="D169" s="220">
        <v>-0.23870967741935489</v>
      </c>
      <c r="E169" s="220">
        <v>0.19476810600868166</v>
      </c>
      <c r="F169" s="220">
        <v>3.7925206000422484E-2</v>
      </c>
      <c r="G169" s="220">
        <v>-0.43604320636725413</v>
      </c>
      <c r="H169" s="221">
        <v>8.8182410423452762E-2</v>
      </c>
      <c r="I169" s="220">
        <v>9.9940482697469912E-2</v>
      </c>
      <c r="J169" s="221">
        <v>9.6202279957582126E-2</v>
      </c>
    </row>
    <row r="170" spans="2:10" ht="15" hidden="1" customHeight="1" outlineLevel="1">
      <c r="B170" s="63" t="s">
        <v>83</v>
      </c>
      <c r="C170" s="220">
        <v>4.2727272727272725</v>
      </c>
      <c r="D170" s="220">
        <v>-0.33620689655172409</v>
      </c>
      <c r="E170" s="220">
        <v>2.0836664002131577E-2</v>
      </c>
      <c r="F170" s="220">
        <v>-0.15144221125687007</v>
      </c>
      <c r="G170" s="220">
        <v>0.39238653001464119</v>
      </c>
      <c r="H170" s="221">
        <v>-6.3552680956270313E-2</v>
      </c>
      <c r="I170" s="220">
        <v>4.6811089228904645E-2</v>
      </c>
      <c r="J170" s="221">
        <v>6.6579393316361646E-3</v>
      </c>
    </row>
    <row r="171" spans="2:10" ht="15" hidden="1" customHeight="1" outlineLevel="1">
      <c r="B171" s="63" t="s">
        <v>82</v>
      </c>
      <c r="C171" s="220">
        <v>2.1142857142857143</v>
      </c>
      <c r="D171" s="220">
        <v>-0.22413793103448276</v>
      </c>
      <c r="E171" s="220">
        <v>-7.3730043541364587E-3</v>
      </c>
      <c r="F171" s="220">
        <v>-1.3517521928895326E-2</v>
      </c>
      <c r="G171" s="220">
        <v>0.40569159497021845</v>
      </c>
      <c r="H171" s="221">
        <v>4.125644631973735E-3</v>
      </c>
      <c r="I171" s="220">
        <v>0.2253251892892878</v>
      </c>
      <c r="J171" s="221">
        <v>0.13924339314547396</v>
      </c>
    </row>
    <row r="172" spans="2:10" ht="15" hidden="1" customHeight="1" outlineLevel="1">
      <c r="B172" s="63" t="s">
        <v>81</v>
      </c>
      <c r="C172" s="220">
        <v>-0.11627906976744184</v>
      </c>
      <c r="D172" s="220">
        <v>-0.13074204946996471</v>
      </c>
      <c r="E172" s="220">
        <v>4.3625509442626331E-3</v>
      </c>
      <c r="F172" s="220">
        <v>8.0553205576194609E-2</v>
      </c>
      <c r="G172" s="220">
        <v>1.7322834645669305E-2</v>
      </c>
      <c r="H172" s="221">
        <v>4.747687132043743E-2</v>
      </c>
      <c r="I172" s="220">
        <v>2.2466852185300423E-2</v>
      </c>
      <c r="J172" s="221">
        <v>3.2307972333454726E-2</v>
      </c>
    </row>
    <row r="173" spans="2:10" ht="15" hidden="1" customHeight="1" outlineLevel="1">
      <c r="B173" s="63" t="s">
        <v>80</v>
      </c>
      <c r="C173" s="220">
        <v>1.1551724137931036</v>
      </c>
      <c r="D173" s="220">
        <v>-0.49197860962566842</v>
      </c>
      <c r="E173" s="220">
        <v>-1.5871999999999997E-2</v>
      </c>
      <c r="F173" s="220">
        <v>0.1202351905923762</v>
      </c>
      <c r="G173" s="220">
        <v>0.56926406926406936</v>
      </c>
      <c r="H173" s="221">
        <v>8.6071878059012619E-2</v>
      </c>
      <c r="I173" s="220">
        <v>8.498398852390121E-2</v>
      </c>
      <c r="J173" s="221">
        <v>8.5401048972918003E-2</v>
      </c>
    </row>
    <row r="174" spans="2:10" ht="15" hidden="1" customHeight="1" outlineLevel="1">
      <c r="B174" s="63" t="s">
        <v>79</v>
      </c>
      <c r="C174" s="220">
        <v>0.70491803278688514</v>
      </c>
      <c r="D174" s="220">
        <v>-0.34368530020703936</v>
      </c>
      <c r="E174" s="220">
        <v>-8.2107366901682077E-2</v>
      </c>
      <c r="F174" s="220">
        <v>6.1631289731709948E-2</v>
      </c>
      <c r="G174" s="220">
        <v>0.43636363636363629</v>
      </c>
      <c r="H174" s="221">
        <v>1.9741334712881642E-2</v>
      </c>
      <c r="I174" s="220">
        <v>-8.8830639289354529E-3</v>
      </c>
      <c r="J174" s="221">
        <v>2.2848008267264408E-3</v>
      </c>
    </row>
    <row r="175" spans="2:10" collapsed="1">
      <c r="B175" s="227">
        <v>1999</v>
      </c>
      <c r="C175" s="229">
        <v>0.65620328849028398</v>
      </c>
      <c r="D175" s="229">
        <v>-0.10494852208568584</v>
      </c>
      <c r="E175" s="229">
        <v>3.1953054665379232E-2</v>
      </c>
      <c r="F175" s="229">
        <v>0.10063424646831964</v>
      </c>
      <c r="G175" s="229">
        <v>0.23875674595242846</v>
      </c>
      <c r="H175" s="229">
        <v>7.7144226161955043E-2</v>
      </c>
      <c r="I175" s="229">
        <v>0.10703295222264653</v>
      </c>
      <c r="J175" s="229">
        <v>9.6354778964389265E-2</v>
      </c>
    </row>
    <row r="176" spans="2:10" ht="15" hidden="1" customHeight="1" outlineLevel="1">
      <c r="B176" s="63" t="s">
        <v>90</v>
      </c>
      <c r="C176" s="220">
        <v>2.2105263157894739</v>
      </c>
      <c r="D176" s="220">
        <v>2.051282051282044E-2</v>
      </c>
      <c r="E176" s="220">
        <v>-0.12094763092269323</v>
      </c>
      <c r="F176" s="220">
        <v>-8.1163380831544063E-2</v>
      </c>
      <c r="G176" s="220">
        <v>2.1286889211417526E-2</v>
      </c>
      <c r="H176" s="221">
        <v>-8.9176369124622679E-2</v>
      </c>
      <c r="I176" s="220">
        <v>-4.7281009213659297E-2</v>
      </c>
      <c r="J176" s="221">
        <v>-6.4326254199671973E-2</v>
      </c>
    </row>
    <row r="177" spans="2:10" ht="15" hidden="1" customHeight="1" outlineLevel="1">
      <c r="B177" s="63" t="s">
        <v>89</v>
      </c>
      <c r="C177" s="220">
        <v>0.77272727272727271</v>
      </c>
      <c r="D177" s="220">
        <v>0.76</v>
      </c>
      <c r="E177" s="220">
        <v>-5.6717081850533591E-3</v>
      </c>
      <c r="F177" s="220">
        <v>-5.7053796581675531E-2</v>
      </c>
      <c r="G177" s="220">
        <v>-1.1155378486055745E-2</v>
      </c>
      <c r="H177" s="221">
        <v>-3.3523073795486913E-2</v>
      </c>
      <c r="I177" s="220">
        <v>8.7311058074781123E-2</v>
      </c>
      <c r="J177" s="221">
        <v>3.5424341358660572E-2</v>
      </c>
    </row>
    <row r="178" spans="2:10" ht="15" hidden="1" customHeight="1" outlineLevel="1">
      <c r="B178" s="63" t="s">
        <v>88</v>
      </c>
      <c r="C178" s="220">
        <v>4.75</v>
      </c>
      <c r="D178" s="220">
        <v>0.36708860759493667</v>
      </c>
      <c r="E178" s="220">
        <v>7.9859138929910367E-2</v>
      </c>
      <c r="F178" s="220">
        <v>-4.9903063202791809E-2</v>
      </c>
      <c r="G178" s="220">
        <v>-0.36613876319758676</v>
      </c>
      <c r="H178" s="221">
        <v>-1.5946168159591489E-2</v>
      </c>
      <c r="I178" s="220">
        <v>7.8999150045990563E-2</v>
      </c>
      <c r="J178" s="221">
        <v>4.5781764505506972E-2</v>
      </c>
    </row>
    <row r="179" spans="2:10" ht="15" hidden="1" customHeight="1" outlineLevel="1">
      <c r="B179" s="63" t="s">
        <v>87</v>
      </c>
      <c r="C179" s="220">
        <v>-0.46666666666666667</v>
      </c>
      <c r="D179" s="220">
        <v>0.19999999999999996</v>
      </c>
      <c r="E179" s="220">
        <v>-5.7794273594909851E-2</v>
      </c>
      <c r="F179" s="220">
        <v>3.0844155844155896E-2</v>
      </c>
      <c r="G179" s="220">
        <v>-0.4690164866401364</v>
      </c>
      <c r="H179" s="221">
        <v>-2.8066092622760053E-2</v>
      </c>
      <c r="I179" s="220">
        <v>9.3508898261495776E-2</v>
      </c>
      <c r="J179" s="221">
        <v>5.0241017740893401E-2</v>
      </c>
    </row>
    <row r="180" spans="2:10" ht="15" hidden="1" customHeight="1" outlineLevel="1">
      <c r="B180" s="63" t="s">
        <v>86</v>
      </c>
      <c r="C180" s="220">
        <v>-0.30000000000000004</v>
      </c>
      <c r="D180" s="220">
        <v>1.6373626373626373</v>
      </c>
      <c r="E180" s="220">
        <v>-7.0815553531188624E-2</v>
      </c>
      <c r="F180" s="220">
        <v>-0.1595839213841409</v>
      </c>
      <c r="G180" s="220">
        <v>-0.21698841698841698</v>
      </c>
      <c r="H180" s="221">
        <v>-0.11272472453121984</v>
      </c>
      <c r="I180" s="220">
        <v>-7.0833472004970033E-2</v>
      </c>
      <c r="J180" s="221">
        <v>-8.4014445922828362E-2</v>
      </c>
    </row>
    <row r="181" spans="2:10" ht="15" hidden="1" customHeight="1" outlineLevel="1">
      <c r="B181" s="63" t="s">
        <v>85</v>
      </c>
      <c r="C181" s="220">
        <v>-0.625</v>
      </c>
      <c r="D181" s="220">
        <v>0.41322314049586772</v>
      </c>
      <c r="E181" s="220">
        <v>-7.7267795650738269E-2</v>
      </c>
      <c r="F181" s="220">
        <v>0.14514849240535033</v>
      </c>
      <c r="G181" s="220">
        <v>-0.23545454545454547</v>
      </c>
      <c r="H181" s="221">
        <v>1.743663939333473E-2</v>
      </c>
      <c r="I181" s="220">
        <v>0.10797894864194535</v>
      </c>
      <c r="J181" s="221">
        <v>7.8407729972381324E-2</v>
      </c>
    </row>
    <row r="182" spans="2:10" ht="15" hidden="1" customHeight="1" outlineLevel="1">
      <c r="B182" s="63" t="s">
        <v>84</v>
      </c>
      <c r="C182" s="220">
        <v>-0.80909090909090908</v>
      </c>
      <c r="D182" s="220">
        <v>-0.23645320197044339</v>
      </c>
      <c r="E182" s="220">
        <v>-5.6375983615392866E-2</v>
      </c>
      <c r="F182" s="220">
        <v>8.3562271062270987E-2</v>
      </c>
      <c r="G182" s="220">
        <v>0.36780715396578545</v>
      </c>
      <c r="H182" s="221">
        <v>1.9933554817275656E-2</v>
      </c>
      <c r="I182" s="220">
        <v>0.13383647105810415</v>
      </c>
      <c r="J182" s="221">
        <v>9.4959904205522694E-2</v>
      </c>
    </row>
    <row r="183" spans="2:10" ht="15" hidden="1" customHeight="1" outlineLevel="1">
      <c r="B183" s="63" t="s">
        <v>83</v>
      </c>
      <c r="C183" s="220">
        <v>-0.71052631578947367</v>
      </c>
      <c r="D183" s="220">
        <v>0.62237762237762229</v>
      </c>
      <c r="E183" s="220">
        <v>-5.9445641822465034E-2</v>
      </c>
      <c r="F183" s="220">
        <v>0.13093779774057435</v>
      </c>
      <c r="G183" s="220">
        <v>1.8223140495867769</v>
      </c>
      <c r="H183" s="221">
        <v>6.1982792976533752E-2</v>
      </c>
      <c r="I183" s="220">
        <v>-1.0270634980133475E-2</v>
      </c>
      <c r="J183" s="221">
        <v>1.4850315019031557E-2</v>
      </c>
    </row>
    <row r="184" spans="2:10" ht="15" hidden="1" customHeight="1" outlineLevel="1">
      <c r="B184" s="63" t="s">
        <v>82</v>
      </c>
      <c r="C184" s="220">
        <v>0.75</v>
      </c>
      <c r="D184" s="220">
        <v>0.26086956521739135</v>
      </c>
      <c r="E184" s="220">
        <v>0.10353001473508883</v>
      </c>
      <c r="F184" s="220">
        <v>-5.6379703306809525E-2</v>
      </c>
      <c r="G184" s="220">
        <v>-0.12253193960511033</v>
      </c>
      <c r="H184" s="221">
        <v>1.6435783047663577E-3</v>
      </c>
      <c r="I184" s="220">
        <v>3.8992676266137005E-2</v>
      </c>
      <c r="J184" s="221">
        <v>2.4131616808983791E-2</v>
      </c>
    </row>
    <row r="185" spans="2:10" ht="15" hidden="1" customHeight="1" outlineLevel="1">
      <c r="B185" s="63" t="s">
        <v>81</v>
      </c>
      <c r="C185" s="220">
        <v>1.9318181818181817</v>
      </c>
      <c r="D185" s="220">
        <v>1.2283464566929134</v>
      </c>
      <c r="E185" s="220">
        <v>0.19880264244426105</v>
      </c>
      <c r="F185" s="220">
        <v>0.24368709972552605</v>
      </c>
      <c r="G185" s="220">
        <v>0.71621621621621623</v>
      </c>
      <c r="H185" s="221">
        <v>0.25016428777961774</v>
      </c>
      <c r="I185" s="220">
        <v>0.10019209989194389</v>
      </c>
      <c r="J185" s="221">
        <v>0.15469787437305937</v>
      </c>
    </row>
    <row r="186" spans="2:10" ht="15" hidden="1" customHeight="1" outlineLevel="1">
      <c r="B186" s="63" t="s">
        <v>80</v>
      </c>
      <c r="C186" s="220">
        <v>0.8125</v>
      </c>
      <c r="D186" s="220">
        <v>1.6714285714285713</v>
      </c>
      <c r="E186" s="220">
        <v>2.0974908520648095E-2</v>
      </c>
      <c r="F186" s="220">
        <v>1.5186583830754774E-2</v>
      </c>
      <c r="G186" s="220">
        <v>0.34107402031930323</v>
      </c>
      <c r="H186" s="221">
        <v>3.4353077312504476E-2</v>
      </c>
      <c r="I186" s="220">
        <v>-0.11079472246559807</v>
      </c>
      <c r="J186" s="221">
        <v>-6.0238637031563513E-2</v>
      </c>
    </row>
    <row r="187" spans="2:10" ht="15" hidden="1" customHeight="1" outlineLevel="1">
      <c r="B187" s="63" t="s">
        <v>79</v>
      </c>
      <c r="C187" s="220">
        <v>0.12962962962962954</v>
      </c>
      <c r="D187" s="220">
        <v>2.3541666666666665</v>
      </c>
      <c r="E187" s="220">
        <v>0.11625457024230035</v>
      </c>
      <c r="F187" s="220">
        <v>3.9965637022373324E-2</v>
      </c>
      <c r="G187" s="220">
        <v>1.0157068062827226</v>
      </c>
      <c r="H187" s="221">
        <v>9.6725143544470482E-2</v>
      </c>
      <c r="I187" s="220">
        <v>0.11358945630380934</v>
      </c>
      <c r="J187" s="221">
        <v>0.10694847848429334</v>
      </c>
    </row>
    <row r="188" spans="2:10" collapsed="1">
      <c r="B188" s="227">
        <v>1998</v>
      </c>
      <c r="C188" s="229">
        <v>0.45434782608695645</v>
      </c>
      <c r="D188" s="229">
        <v>0.66169977924944812</v>
      </c>
      <c r="E188" s="229">
        <v>-3.0785113398035246E-3</v>
      </c>
      <c r="F188" s="229">
        <v>1.7723806425964161E-2</v>
      </c>
      <c r="G188" s="229">
        <v>7.0847602739726012E-2</v>
      </c>
      <c r="H188" s="229">
        <v>1.3602788435094215E-2</v>
      </c>
      <c r="I188" s="229">
        <v>4.039390118639985E-2</v>
      </c>
      <c r="J188" s="229">
        <v>3.0661309865442243E-2</v>
      </c>
    </row>
    <row r="189" spans="2:10" ht="15" hidden="1" customHeight="1" outlineLevel="1">
      <c r="B189" s="63" t="s">
        <v>90</v>
      </c>
      <c r="C189" s="220">
        <v>-0.52892561983471076</v>
      </c>
      <c r="D189" s="220">
        <v>-0.25572519083969469</v>
      </c>
      <c r="E189" s="220">
        <v>0.33001658374792697</v>
      </c>
      <c r="F189" s="220">
        <v>0.10552438498057826</v>
      </c>
      <c r="G189" s="220">
        <v>0.16911764705882359</v>
      </c>
      <c r="H189" s="221">
        <v>0.18346516968614446</v>
      </c>
      <c r="I189" s="220">
        <v>4.5585984010886316E-2</v>
      </c>
      <c r="J189" s="221">
        <v>9.7613110081937959E-2</v>
      </c>
    </row>
    <row r="190" spans="2:10" ht="15" hidden="1" customHeight="1" outlineLevel="1">
      <c r="B190" s="63" t="s">
        <v>89</v>
      </c>
      <c r="C190" s="220">
        <v>0.375</v>
      </c>
      <c r="D190" s="220">
        <v>-0.43502824858757061</v>
      </c>
      <c r="E190" s="220">
        <v>0.16521964493974339</v>
      </c>
      <c r="F190" s="220">
        <v>-1.3100134803498031E-2</v>
      </c>
      <c r="G190" s="220">
        <v>2.9652448657187995</v>
      </c>
      <c r="H190" s="221">
        <v>8.8105824319242521E-2</v>
      </c>
      <c r="I190" s="220">
        <v>-8.6431486554480963E-2</v>
      </c>
      <c r="J190" s="221">
        <v>-1.8851441051775053E-2</v>
      </c>
    </row>
    <row r="191" spans="2:10" ht="15" hidden="1" customHeight="1" outlineLevel="1">
      <c r="B191" s="63" t="s">
        <v>88</v>
      </c>
      <c r="C191" s="220">
        <v>-0.5</v>
      </c>
      <c r="D191" s="220">
        <v>-0.1270718232044199</v>
      </c>
      <c r="E191" s="220">
        <v>0.11614048434132118</v>
      </c>
      <c r="F191" s="220">
        <v>0.30377635104393108</v>
      </c>
      <c r="G191" s="220">
        <v>3.9477611940298507</v>
      </c>
      <c r="H191" s="221">
        <v>0.27336345602821255</v>
      </c>
      <c r="I191" s="220">
        <v>0.12942336774278385</v>
      </c>
      <c r="J191" s="221">
        <v>0.17592864581942469</v>
      </c>
    </row>
    <row r="192" spans="2:10" ht="15" hidden="1" customHeight="1" outlineLevel="1">
      <c r="B192" s="63" t="s">
        <v>87</v>
      </c>
      <c r="C192" s="220">
        <v>0.15384615384615374</v>
      </c>
      <c r="D192" s="220">
        <v>6.6666666666666652E-2</v>
      </c>
      <c r="E192" s="220">
        <v>0.230668841761827</v>
      </c>
      <c r="F192" s="220">
        <v>0.37979094076655051</v>
      </c>
      <c r="G192" s="220">
        <v>1.3390957446808511</v>
      </c>
      <c r="H192" s="221">
        <v>0.32984649665758847</v>
      </c>
      <c r="I192" s="220">
        <v>0.12607694646761569</v>
      </c>
      <c r="J192" s="221">
        <v>0.19102719659080813</v>
      </c>
    </row>
    <row r="193" spans="2:10" ht="15" hidden="1" customHeight="1" outlineLevel="1">
      <c r="B193" s="63" t="s">
        <v>86</v>
      </c>
      <c r="C193" s="220">
        <v>2.3333333333333335</v>
      </c>
      <c r="D193" s="220">
        <v>-0.33576642335766427</v>
      </c>
      <c r="E193" s="220">
        <v>0.20833091941370729</v>
      </c>
      <c r="F193" s="220">
        <v>0.29710488846701466</v>
      </c>
      <c r="G193" s="220">
        <v>1.9431818181818183</v>
      </c>
      <c r="H193" s="221">
        <v>0.26983737342743175</v>
      </c>
      <c r="I193" s="220">
        <v>0.10590241568415748</v>
      </c>
      <c r="J193" s="221">
        <v>0.15272701776527398</v>
      </c>
    </row>
    <row r="194" spans="2:10" ht="15" hidden="1" customHeight="1" outlineLevel="1">
      <c r="B194" s="63" t="s">
        <v>85</v>
      </c>
      <c r="C194" s="220">
        <v>0.19999999999999996</v>
      </c>
      <c r="D194" s="220">
        <v>0.17475728155339798</v>
      </c>
      <c r="E194" s="220">
        <v>0.40446535047038568</v>
      </c>
      <c r="F194" s="220">
        <v>0.23281162660704302</v>
      </c>
      <c r="G194" s="220">
        <v>1.7363184079601992</v>
      </c>
      <c r="H194" s="221">
        <v>0.33934716514650365</v>
      </c>
      <c r="I194" s="220">
        <v>0.14857635173630901</v>
      </c>
      <c r="J194" s="221">
        <v>0.20461459948574001</v>
      </c>
    </row>
    <row r="195" spans="2:10" ht="15" hidden="1" customHeight="1" outlineLevel="1">
      <c r="B195" s="63" t="s">
        <v>84</v>
      </c>
      <c r="C195" s="220">
        <v>2.7931034482758621</v>
      </c>
      <c r="D195" s="220">
        <v>0.8288288288288288</v>
      </c>
      <c r="E195" s="220">
        <v>0.14066150252059506</v>
      </c>
      <c r="F195" s="220">
        <v>0.18470301057770544</v>
      </c>
      <c r="G195" s="220">
        <v>2.7935103244837758</v>
      </c>
      <c r="H195" s="221">
        <v>0.19470993554123139</v>
      </c>
      <c r="I195" s="220">
        <v>0.13360810578739479</v>
      </c>
      <c r="J195" s="221">
        <v>0.15374793293282818</v>
      </c>
    </row>
    <row r="196" spans="2:10" ht="15" hidden="1" customHeight="1" outlineLevel="1">
      <c r="B196" s="63" t="s">
        <v>83</v>
      </c>
      <c r="C196" s="220">
        <v>1.2352941176470589</v>
      </c>
      <c r="D196" s="220">
        <v>0.13492063492063489</v>
      </c>
      <c r="E196" s="220">
        <v>0.11252997267607201</v>
      </c>
      <c r="F196" s="220">
        <v>0.22606664070757088</v>
      </c>
      <c r="G196" s="220">
        <v>0.25064599483204142</v>
      </c>
      <c r="H196" s="221">
        <v>0.17060922063666295</v>
      </c>
      <c r="I196" s="220">
        <v>0.16281164642296742</v>
      </c>
      <c r="J196" s="221">
        <v>0.16551088649922097</v>
      </c>
    </row>
    <row r="197" spans="2:10" ht="15" hidden="1" customHeight="1" outlineLevel="1">
      <c r="B197" s="63" t="s">
        <v>82</v>
      </c>
      <c r="C197" s="220">
        <v>-0.6</v>
      </c>
      <c r="D197" s="220">
        <v>0.11650485436893199</v>
      </c>
      <c r="E197" s="220">
        <v>-1.1650731336668163E-2</v>
      </c>
      <c r="F197" s="220">
        <v>0.12400000000000011</v>
      </c>
      <c r="G197" s="220">
        <v>1.2598425196850394</v>
      </c>
      <c r="H197" s="221">
        <v>9.0345869281380331E-2</v>
      </c>
      <c r="I197" s="220">
        <v>-1.7396209730290102E-2</v>
      </c>
      <c r="J197" s="221">
        <v>2.2818920210224469E-2</v>
      </c>
    </row>
    <row r="198" spans="2:10" ht="15" hidden="1" customHeight="1" outlineLevel="1">
      <c r="B198" s="63" t="s">
        <v>81</v>
      </c>
      <c r="C198" s="220">
        <v>0.83333333333333326</v>
      </c>
      <c r="D198" s="220">
        <v>-0.50775193798449614</v>
      </c>
      <c r="E198" s="220">
        <v>-0.29174383468174281</v>
      </c>
      <c r="F198" s="220">
        <v>-0.11701740921759507</v>
      </c>
      <c r="G198" s="220">
        <v>0.83395291201982658</v>
      </c>
      <c r="H198" s="221">
        <v>-0.17947114140281251</v>
      </c>
      <c r="I198" s="220">
        <v>-0.14356957404693971</v>
      </c>
      <c r="J198" s="221">
        <v>-0.15697533946490982</v>
      </c>
    </row>
    <row r="199" spans="2:10" ht="15" hidden="1" customHeight="1" outlineLevel="1">
      <c r="B199" s="63" t="s">
        <v>80</v>
      </c>
      <c r="C199" s="220">
        <v>-0.90419161676646709</v>
      </c>
      <c r="D199" s="220">
        <v>-0.29292929292929293</v>
      </c>
      <c r="E199" s="220">
        <v>-0.1422966989855966</v>
      </c>
      <c r="F199" s="220">
        <v>0.18627167630057806</v>
      </c>
      <c r="G199" s="220">
        <v>0.96857142857142864</v>
      </c>
      <c r="H199" s="221">
        <v>4.132044684322822E-2</v>
      </c>
      <c r="I199" s="220">
        <v>0.15336146941686968</v>
      </c>
      <c r="J199" s="221">
        <v>0.11169919814799267</v>
      </c>
    </row>
    <row r="200" spans="2:10" ht="15" hidden="1" customHeight="1" outlineLevel="1">
      <c r="B200" s="63" t="s">
        <v>79</v>
      </c>
      <c r="C200" s="220">
        <v>0.2558139534883721</v>
      </c>
      <c r="D200" s="220">
        <v>-0.20441988950276246</v>
      </c>
      <c r="E200" s="220">
        <v>-4.8133073792249181E-2</v>
      </c>
      <c r="F200" s="220">
        <v>0.23966291614576107</v>
      </c>
      <c r="G200" s="220">
        <v>-0.18861512319456242</v>
      </c>
      <c r="H200" s="221">
        <v>0.10292608445345541</v>
      </c>
      <c r="I200" s="220">
        <v>-0.1089158335851188</v>
      </c>
      <c r="J200" s="221">
        <v>-3.6002894705101873E-2</v>
      </c>
    </row>
    <row r="201" spans="2:10" collapsed="1">
      <c r="B201" s="227">
        <v>1997</v>
      </c>
      <c r="C201" s="229">
        <v>-0.352112676056338</v>
      </c>
      <c r="D201" s="229">
        <v>-0.1330143540669857</v>
      </c>
      <c r="E201" s="229">
        <v>8.5710102341174377E-2</v>
      </c>
      <c r="F201" s="229">
        <v>0.15719519539614568</v>
      </c>
      <c r="G201" s="229">
        <v>1.1473055268298289</v>
      </c>
      <c r="H201" s="229">
        <v>0.14268616132123824</v>
      </c>
      <c r="I201" s="229">
        <v>5.1632451005404478E-2</v>
      </c>
      <c r="J201" s="229">
        <v>8.298187778555377E-2</v>
      </c>
    </row>
    <row r="202" spans="2:10" ht="15" hidden="1" customHeight="1" outlineLevel="1">
      <c r="B202" s="63" t="s">
        <v>90</v>
      </c>
      <c r="C202" s="220">
        <v>1.2407407407407409</v>
      </c>
      <c r="D202" s="220">
        <v>0.10548523206751059</v>
      </c>
      <c r="E202" s="220">
        <v>-0.23662483487450459</v>
      </c>
      <c r="F202" s="220">
        <v>-4.3036510821080509E-2</v>
      </c>
      <c r="G202" s="220">
        <v>9.4615384615384617</v>
      </c>
      <c r="H202" s="221">
        <v>-8.4046183330996116E-2</v>
      </c>
      <c r="I202" s="220">
        <v>-4.0832369256325829E-2</v>
      </c>
      <c r="J202" s="221">
        <v>-5.7609247967479682E-2</v>
      </c>
    </row>
    <row r="203" spans="2:10" ht="15" hidden="1" customHeight="1" outlineLevel="1">
      <c r="B203" s="63" t="s">
        <v>89</v>
      </c>
      <c r="C203" s="220">
        <v>-0.82417582417582413</v>
      </c>
      <c r="D203" s="220">
        <v>0.19594594594594605</v>
      </c>
      <c r="E203" s="220">
        <v>1.9351429892345395E-2</v>
      </c>
      <c r="F203" s="220">
        <v>0.23089686861810765</v>
      </c>
      <c r="G203" s="220">
        <v>2.1809045226130652</v>
      </c>
      <c r="H203" s="221">
        <v>0.15400520753561042</v>
      </c>
      <c r="I203" s="220">
        <v>0.24537431898487405</v>
      </c>
      <c r="J203" s="221">
        <v>0.20833117723156525</v>
      </c>
    </row>
    <row r="204" spans="2:10" ht="15" hidden="1" customHeight="1" outlineLevel="1">
      <c r="B204" s="63" t="s">
        <v>88</v>
      </c>
      <c r="C204" s="220">
        <v>-0.52</v>
      </c>
      <c r="D204" s="220">
        <v>-0.15023474178403751</v>
      </c>
      <c r="E204" s="220">
        <v>4.7410358565737054E-2</v>
      </c>
      <c r="F204" s="220">
        <v>-0.15400735608587801</v>
      </c>
      <c r="G204" s="220">
        <v>0.96336996336996328</v>
      </c>
      <c r="H204" s="221">
        <v>-6.8808045564164422E-2</v>
      </c>
      <c r="I204" s="220">
        <v>8.701534706654801E-3</v>
      </c>
      <c r="J204" s="221">
        <v>-1.7714900277177814E-2</v>
      </c>
    </row>
    <row r="205" spans="2:10" ht="15" hidden="1" customHeight="1" outlineLevel="1">
      <c r="B205" s="63" t="s">
        <v>87</v>
      </c>
      <c r="C205" s="220">
        <v>-0.31578947368421051</v>
      </c>
      <c r="D205" s="220">
        <v>-0.63592233009708732</v>
      </c>
      <c r="E205" s="220">
        <v>-0.14471481192097335</v>
      </c>
      <c r="F205" s="220">
        <v>-0.13451803984921917</v>
      </c>
      <c r="G205" s="220">
        <v>2.3274336283185839</v>
      </c>
      <c r="H205" s="221">
        <v>-0.13011172432359674</v>
      </c>
      <c r="I205" s="220">
        <v>-0.18304844147394572</v>
      </c>
      <c r="J205" s="221">
        <v>-0.16688856015779097</v>
      </c>
    </row>
    <row r="206" spans="2:10" ht="15" hidden="1" customHeight="1" outlineLevel="1">
      <c r="B206" s="63" t="s">
        <v>86</v>
      </c>
      <c r="C206" s="220">
        <v>-0.86956521739130432</v>
      </c>
      <c r="D206" s="220">
        <v>-0.55228758169934644</v>
      </c>
      <c r="E206" s="220">
        <v>-8.8503986903944676E-2</v>
      </c>
      <c r="F206" s="220">
        <v>-1.2916610895462477E-2</v>
      </c>
      <c r="G206" s="220">
        <v>2.2116788321167884</v>
      </c>
      <c r="H206" s="221">
        <v>-5.1099141068568943E-2</v>
      </c>
      <c r="I206" s="220">
        <v>1.8455117952818956E-2</v>
      </c>
      <c r="J206" s="221">
        <v>-2.4305585913251271E-3</v>
      </c>
    </row>
    <row r="207" spans="2:10" ht="15" hidden="1" customHeight="1" outlineLevel="1">
      <c r="B207" s="63" t="s">
        <v>85</v>
      </c>
      <c r="C207" s="220">
        <v>0.81818181818181812</v>
      </c>
      <c r="D207" s="220">
        <v>-0.74630541871921174</v>
      </c>
      <c r="E207" s="220">
        <v>-4.4381133270022133E-2</v>
      </c>
      <c r="F207" s="220">
        <v>-0.19995527978087091</v>
      </c>
      <c r="G207" s="220">
        <v>0.65432098765432101</v>
      </c>
      <c r="H207" s="221">
        <v>-0.12849406009783371</v>
      </c>
      <c r="I207" s="220">
        <v>-4.8611845584346947E-2</v>
      </c>
      <c r="J207" s="221">
        <v>-7.3556153622345022E-2</v>
      </c>
    </row>
    <row r="208" spans="2:10" ht="15" hidden="1" customHeight="1" outlineLevel="1">
      <c r="B208" s="63" t="s">
        <v>84</v>
      </c>
      <c r="C208" s="220">
        <v>-0.61333333333333329</v>
      </c>
      <c r="D208" s="220">
        <v>-0.78897338403041828</v>
      </c>
      <c r="E208" s="220">
        <v>-6.4744686049352795E-3</v>
      </c>
      <c r="F208" s="220">
        <v>-0.1900263620386643</v>
      </c>
      <c r="G208" s="220">
        <v>0.38934426229508201</v>
      </c>
      <c r="H208" s="221">
        <v>-0.11099505998588566</v>
      </c>
      <c r="I208" s="220">
        <v>-0.12792549932606301</v>
      </c>
      <c r="J208" s="221">
        <v>-0.12241673861528002</v>
      </c>
    </row>
    <row r="209" spans="2:10" ht="15" hidden="1" customHeight="1" outlineLevel="1">
      <c r="B209" s="63" t="s">
        <v>83</v>
      </c>
      <c r="C209" s="220">
        <v>-0.31999999999999995</v>
      </c>
      <c r="D209" s="220">
        <v>-0.80880121396054627</v>
      </c>
      <c r="E209" s="220">
        <v>1.1506571154605405E-2</v>
      </c>
      <c r="F209" s="220">
        <v>-7.0187234922933661E-2</v>
      </c>
      <c r="G209" s="220">
        <v>0.77522935779816504</v>
      </c>
      <c r="H209" s="221">
        <v>-4.0168576320295024E-2</v>
      </c>
      <c r="I209" s="220">
        <v>-4.1419459067992492E-2</v>
      </c>
      <c r="J209" s="221">
        <v>-4.0986817531680764E-2</v>
      </c>
    </row>
    <row r="210" spans="2:10" ht="15" hidden="1" customHeight="1" outlineLevel="1">
      <c r="B210" s="63" t="s">
        <v>82</v>
      </c>
      <c r="C210" s="220">
        <v>-0.4382022471910112</v>
      </c>
      <c r="D210" s="220">
        <v>-0.65436241610738255</v>
      </c>
      <c r="E210" s="220">
        <v>-2.7883786778283848E-2</v>
      </c>
      <c r="F210" s="220">
        <v>1.2600126001260925E-3</v>
      </c>
      <c r="G210" s="220">
        <v>3.7037037037037033</v>
      </c>
      <c r="H210" s="221">
        <v>-6.46063843316802E-3</v>
      </c>
      <c r="I210" s="220">
        <v>5.6898385381417338E-2</v>
      </c>
      <c r="J210" s="221">
        <v>3.2326161798506448E-2</v>
      </c>
    </row>
    <row r="211" spans="2:10" ht="15" hidden="1" customHeight="1" outlineLevel="1">
      <c r="B211" s="63" t="s">
        <v>81</v>
      </c>
      <c r="C211" s="220">
        <v>-0.70731707317073167</v>
      </c>
      <c r="D211" s="220">
        <v>-0.61492537313432838</v>
      </c>
      <c r="E211" s="220">
        <v>0.1171730371338342</v>
      </c>
      <c r="F211" s="220">
        <v>-7.1171306370526044E-2</v>
      </c>
      <c r="G211" s="220">
        <v>1.5457413249211358</v>
      </c>
      <c r="H211" s="221">
        <v>5.9667165701142721E-3</v>
      </c>
      <c r="I211" s="220">
        <v>6.1100351872562131E-2</v>
      </c>
      <c r="J211" s="221">
        <v>3.9820452052155897E-2</v>
      </c>
    </row>
    <row r="212" spans="2:10" ht="15" hidden="1" customHeight="1" outlineLevel="1">
      <c r="B212" s="63" t="s">
        <v>80</v>
      </c>
      <c r="C212" s="220">
        <v>4.4754098360655741</v>
      </c>
      <c r="D212" s="220">
        <v>-0.5308056872037914</v>
      </c>
      <c r="E212" s="220">
        <v>0.16286496350364965</v>
      </c>
      <c r="F212" s="220">
        <v>-8.5140137493389778E-2</v>
      </c>
      <c r="G212" s="220">
        <v>0.51843817787418645</v>
      </c>
      <c r="H212" s="221">
        <v>2.1934325295023038E-2</v>
      </c>
      <c r="I212" s="220">
        <v>0.125980958117899</v>
      </c>
      <c r="J212" s="221">
        <v>8.4907284567007357E-2</v>
      </c>
    </row>
    <row r="213" spans="2:10" ht="15" hidden="1" customHeight="1" outlineLevel="1">
      <c r="B213" s="63" t="s">
        <v>79</v>
      </c>
      <c r="C213" s="220">
        <v>-0.24561403508771928</v>
      </c>
      <c r="D213" s="220">
        <v>-0.5394402035623409</v>
      </c>
      <c r="E213" s="220">
        <v>6.6494715651736369E-2</v>
      </c>
      <c r="F213" s="220">
        <v>6.4468431169599327E-2</v>
      </c>
      <c r="G213" s="220">
        <v>4.5518867924528301</v>
      </c>
      <c r="H213" s="221">
        <v>8.424023665427316E-2</v>
      </c>
      <c r="I213" s="220">
        <v>0.4196490181085768</v>
      </c>
      <c r="J213" s="221">
        <v>0.28303930671618693</v>
      </c>
    </row>
    <row r="214" spans="2:10" collapsed="1">
      <c r="B214" s="227">
        <v>1996</v>
      </c>
      <c r="C214" s="229">
        <v>-2.4725274725274748E-2</v>
      </c>
      <c r="D214" s="229">
        <v>-0.58099438652766633</v>
      </c>
      <c r="E214" s="229">
        <v>-1.4474653185518327E-2</v>
      </c>
      <c r="F214" s="229">
        <v>-5.0790399288600963E-2</v>
      </c>
      <c r="G214" s="229">
        <v>2.0419433764418033</v>
      </c>
      <c r="H214" s="229">
        <v>-2.7575190780961156E-2</v>
      </c>
      <c r="I214" s="229">
        <v>2.3964509804861533E-2</v>
      </c>
      <c r="J214" s="229">
        <v>5.6139587321943907E-3</v>
      </c>
    </row>
    <row r="215" spans="2:10" ht="15" hidden="1" customHeight="1" outlineLevel="1">
      <c r="B215" s="63" t="s">
        <v>90</v>
      </c>
      <c r="C215" s="220">
        <v>0</v>
      </c>
      <c r="D215" s="220">
        <v>-0.60761589403973515</v>
      </c>
      <c r="E215" s="220">
        <v>0.15993104769201305</v>
      </c>
      <c r="F215" s="220">
        <v>0.18263078200556837</v>
      </c>
      <c r="G215" s="220">
        <v>-0.12886597938144329</v>
      </c>
      <c r="H215" s="221">
        <v>0.15675354168919653</v>
      </c>
      <c r="I215" s="220">
        <v>3.049199871612629E-2</v>
      </c>
      <c r="J215" s="221">
        <v>7.6092369281843375E-2</v>
      </c>
    </row>
    <row r="216" spans="2:10" ht="15" hidden="1" customHeight="1" outlineLevel="1">
      <c r="B216" s="63" t="s">
        <v>89</v>
      </c>
      <c r="C216" s="220">
        <v>1.6</v>
      </c>
      <c r="D216" s="220">
        <v>-0.6775599128540305</v>
      </c>
      <c r="E216" s="220">
        <v>-0.16665749353294068</v>
      </c>
      <c r="F216" s="220">
        <v>-6.4293960746845014E-2</v>
      </c>
      <c r="G216" s="220">
        <v>0.1987951807228916</v>
      </c>
      <c r="H216" s="221">
        <v>-0.10933769865629905</v>
      </c>
      <c r="I216" s="220">
        <v>-7.8956649993587313E-2</v>
      </c>
      <c r="J216" s="221">
        <v>-9.1520228659539904E-2</v>
      </c>
    </row>
    <row r="217" spans="2:10" ht="15" hidden="1" customHeight="1" outlineLevel="1">
      <c r="B217" s="63" t="s">
        <v>88</v>
      </c>
      <c r="C217" s="220">
        <v>2.0408163265306145E-2</v>
      </c>
      <c r="D217" s="220">
        <v>-0.71370967741935476</v>
      </c>
      <c r="E217" s="220">
        <v>-0.18682505399568039</v>
      </c>
      <c r="F217" s="220">
        <v>5.2450558899397315E-3</v>
      </c>
      <c r="G217" s="220">
        <v>-1.4440433212996373E-2</v>
      </c>
      <c r="H217" s="221">
        <v>-9.0361726954492405E-2</v>
      </c>
      <c r="I217" s="220">
        <v>0.15756905738019555</v>
      </c>
      <c r="J217" s="221">
        <v>5.9179269659279221E-2</v>
      </c>
    </row>
    <row r="218" spans="2:10" ht="15" hidden="1" customHeight="1" outlineLevel="1">
      <c r="B218" s="63" t="s">
        <v>87</v>
      </c>
      <c r="C218" s="220">
        <v>0.58333333333333326</v>
      </c>
      <c r="D218" s="220">
        <v>-0.4097421203438395</v>
      </c>
      <c r="E218" s="220">
        <v>6.0362173038229328E-2</v>
      </c>
      <c r="F218" s="220">
        <v>-0.17744507441530832</v>
      </c>
      <c r="G218" s="220">
        <v>-0.33333333333333337</v>
      </c>
      <c r="H218" s="221">
        <v>-8.3360067122374981E-2</v>
      </c>
      <c r="I218" s="220">
        <v>1.6143379171074113E-2</v>
      </c>
      <c r="J218" s="221">
        <v>-1.6449096714222233E-2</v>
      </c>
    </row>
    <row r="219" spans="2:10" ht="15" hidden="1" customHeight="1" outlineLevel="1">
      <c r="B219" s="63" t="s">
        <v>86</v>
      </c>
      <c r="C219" s="220">
        <v>-0.3783783783783784</v>
      </c>
      <c r="D219" s="220">
        <v>-0.69792694965449154</v>
      </c>
      <c r="E219" s="220">
        <v>-0.28888471648516711</v>
      </c>
      <c r="F219" s="220">
        <v>-0.17094823281362703</v>
      </c>
      <c r="G219" s="220">
        <v>-0.4291666666666667</v>
      </c>
      <c r="H219" s="221">
        <v>-0.2524432448904077</v>
      </c>
      <c r="I219" s="220">
        <v>2.576196457409452E-2</v>
      </c>
      <c r="J219" s="221">
        <v>-7.7344411729117102E-2</v>
      </c>
    </row>
    <row r="220" spans="2:10" ht="15" hidden="1" customHeight="1" outlineLevel="1">
      <c r="B220" s="63" t="s">
        <v>85</v>
      </c>
      <c r="C220" s="220">
        <v>0.83333333333333326</v>
      </c>
      <c r="D220" s="220">
        <v>-0.6636288318144159</v>
      </c>
      <c r="E220" s="220">
        <v>-0.20041510580135669</v>
      </c>
      <c r="F220" s="220">
        <v>-0.3167443281643878</v>
      </c>
      <c r="G220" s="220">
        <v>1.189189189189189</v>
      </c>
      <c r="H220" s="221">
        <v>-0.27329665679221327</v>
      </c>
      <c r="I220" s="220">
        <v>-0.12251598009303832</v>
      </c>
      <c r="J220" s="221">
        <v>-0.17590906706828213</v>
      </c>
    </row>
    <row r="221" spans="2:10" ht="15" hidden="1" customHeight="1" outlineLevel="1">
      <c r="B221" s="63" t="s">
        <v>84</v>
      </c>
      <c r="C221" s="220">
        <v>-0.69135802469135799</v>
      </c>
      <c r="D221" s="220">
        <v>-2.7726432532347522E-2</v>
      </c>
      <c r="E221" s="220">
        <v>-3.8411840714201784E-2</v>
      </c>
      <c r="F221" s="220">
        <v>-0.12225221750867721</v>
      </c>
      <c r="G221" s="220">
        <v>6.0869565217391397E-2</v>
      </c>
      <c r="H221" s="221">
        <v>-8.6607879537953791E-2</v>
      </c>
      <c r="I221" s="220">
        <v>0.11458617863971599</v>
      </c>
      <c r="J221" s="221">
        <v>4.0045088936015771E-2</v>
      </c>
    </row>
    <row r="222" spans="2:10" ht="15" hidden="1" customHeight="1" outlineLevel="1">
      <c r="B222" s="63" t="s">
        <v>83</v>
      </c>
      <c r="C222" s="220">
        <v>-0.56896551724137934</v>
      </c>
      <c r="D222" s="220">
        <v>-0.42695652173913046</v>
      </c>
      <c r="E222" s="220">
        <v>-0.10082669777349496</v>
      </c>
      <c r="F222" s="220">
        <v>-0.1889080001678064</v>
      </c>
      <c r="G222" s="220">
        <v>-0.32298136645962738</v>
      </c>
      <c r="H222" s="221">
        <v>-0.15790524354538193</v>
      </c>
      <c r="I222" s="220">
        <v>0.13924412147367748</v>
      </c>
      <c r="J222" s="221">
        <v>1.5326981777818993E-2</v>
      </c>
    </row>
    <row r="223" spans="2:10" ht="15" hidden="1" customHeight="1" outlineLevel="1">
      <c r="B223" s="63" t="s">
        <v>82</v>
      </c>
      <c r="C223" s="220">
        <v>0.56140350877192979</v>
      </c>
      <c r="D223" s="220">
        <v>-7.0202808112324488E-2</v>
      </c>
      <c r="E223" s="220">
        <v>-9.3668061366806166E-2</v>
      </c>
      <c r="F223" s="220">
        <v>-0.13506149774248788</v>
      </c>
      <c r="G223" s="220">
        <v>-0.53448275862068972</v>
      </c>
      <c r="H223" s="221">
        <v>-0.11974117278284035</v>
      </c>
      <c r="I223" s="220">
        <v>-1.0933316333035847E-2</v>
      </c>
      <c r="J223" s="221">
        <v>-5.6178833781783344E-2</v>
      </c>
    </row>
    <row r="224" spans="2:10" ht="15" hidden="1" customHeight="1" outlineLevel="1">
      <c r="B224" s="63" t="s">
        <v>81</v>
      </c>
      <c r="C224" s="220">
        <v>-2.3809523809523836E-2</v>
      </c>
      <c r="D224" s="220">
        <v>-0.26373626373626369</v>
      </c>
      <c r="E224" s="220">
        <v>5.3095407520937776E-3</v>
      </c>
      <c r="F224" s="220">
        <v>8.5658425318724252E-2</v>
      </c>
      <c r="G224" s="220">
        <v>-0.23798076923076927</v>
      </c>
      <c r="H224" s="221">
        <v>4.2030296179063953E-2</v>
      </c>
      <c r="I224" s="220">
        <v>0.14861752956841867</v>
      </c>
      <c r="J224" s="221">
        <v>0.10499236570582515</v>
      </c>
    </row>
    <row r="225" spans="2:10" ht="15" hidden="1" customHeight="1" outlineLevel="1">
      <c r="B225" s="63" t="s">
        <v>80</v>
      </c>
      <c r="C225" s="220">
        <v>-0.14084507042253525</v>
      </c>
      <c r="D225" s="220">
        <v>-0.5910852713178294</v>
      </c>
      <c r="E225" s="220">
        <v>5.7113331036858339E-2</v>
      </c>
      <c r="F225" s="220">
        <v>1.0329474621549428E-2</v>
      </c>
      <c r="G225" s="220">
        <v>-0.2885802469135802</v>
      </c>
      <c r="H225" s="221">
        <v>6.5589009967463863E-3</v>
      </c>
      <c r="I225" s="220">
        <v>9.8988598749540246E-2</v>
      </c>
      <c r="J225" s="221">
        <v>6.054389620432632E-2</v>
      </c>
    </row>
    <row r="226" spans="2:10" ht="15" hidden="1" customHeight="1" outlineLevel="1">
      <c r="B226" s="63" t="s">
        <v>79</v>
      </c>
      <c r="C226" s="220">
        <v>-0.27848101265822789</v>
      </c>
      <c r="D226" s="220">
        <v>-0.57605177993527512</v>
      </c>
      <c r="E226" s="220">
        <v>-8.5448761928522687E-3</v>
      </c>
      <c r="F226" s="220">
        <v>-0.1259638995390514</v>
      </c>
      <c r="G226" s="220">
        <v>-0.56910569105691056</v>
      </c>
      <c r="H226" s="221">
        <v>-9.5645984684861629E-2</v>
      </c>
      <c r="I226" s="220">
        <v>5.3519853822425745E-2</v>
      </c>
      <c r="J226" s="221">
        <v>-1.2799947621697672E-2</v>
      </c>
    </row>
    <row r="227" spans="2:10" collapsed="1">
      <c r="B227" s="227">
        <v>1995</v>
      </c>
      <c r="C227" s="229">
        <v>-0.1121951219512195</v>
      </c>
      <c r="D227" s="229">
        <v>-0.49748136207938742</v>
      </c>
      <c r="E227" s="229">
        <v>-8.2818012130394858E-2</v>
      </c>
      <c r="F227" s="229">
        <v>-8.7755767211096236E-2</v>
      </c>
      <c r="G227" s="229">
        <v>-0.24372191382500663</v>
      </c>
      <c r="H227" s="229">
        <v>-9.4913864466493303E-2</v>
      </c>
      <c r="I227" s="229">
        <v>4.1640193477921583E-2</v>
      </c>
      <c r="J227" s="229">
        <v>-1.1462327876280654E-2</v>
      </c>
    </row>
    <row r="228" spans="2:10" ht="15" hidden="1" customHeight="1" outlineLevel="1">
      <c r="B228" s="63" t="s">
        <v>90</v>
      </c>
      <c r="C228" s="220">
        <v>-0.31645569620253167</v>
      </c>
      <c r="D228" s="220">
        <v>-0.82421420256111755</v>
      </c>
      <c r="E228" s="220">
        <v>-7.7941955613115899E-2</v>
      </c>
      <c r="F228" s="220">
        <v>-0.11187749436057604</v>
      </c>
      <c r="G228" s="220">
        <v>-0.60649087221095332</v>
      </c>
      <c r="H228" s="221">
        <v>-0.16026063068994478</v>
      </c>
      <c r="I228" s="220">
        <v>0.18934394939193977</v>
      </c>
      <c r="J228" s="221">
        <v>3.3889236608855455E-2</v>
      </c>
    </row>
    <row r="229" spans="2:10" ht="15" hidden="1" customHeight="1" outlineLevel="1">
      <c r="B229" s="63" t="s">
        <v>89</v>
      </c>
      <c r="C229" s="220">
        <v>-0.36936936936936937</v>
      </c>
      <c r="D229" s="220">
        <v>-0.82866741321388582</v>
      </c>
      <c r="E229" s="220">
        <v>7.911148066757745E-2</v>
      </c>
      <c r="F229" s="220">
        <v>2.4637976748929313E-2</v>
      </c>
      <c r="G229" s="220">
        <v>-0.62013729977116705</v>
      </c>
      <c r="H229" s="221">
        <v>-1.336952376679601E-2</v>
      </c>
      <c r="I229" s="220">
        <v>0.23661307269879672</v>
      </c>
      <c r="J229" s="221">
        <v>0.11933277204798998</v>
      </c>
    </row>
    <row r="230" spans="2:10" ht="15" hidden="1" customHeight="1" outlineLevel="1">
      <c r="B230" s="63" t="s">
        <v>88</v>
      </c>
      <c r="C230" s="220">
        <v>-0.72777777777777786</v>
      </c>
      <c r="D230" s="220">
        <v>-0.77890044576523032</v>
      </c>
      <c r="E230" s="220">
        <v>4.6107946840250325E-3</v>
      </c>
      <c r="F230" s="220">
        <v>-2.4001342732460573E-2</v>
      </c>
      <c r="G230" s="220">
        <v>-0.22625698324022347</v>
      </c>
      <c r="H230" s="221">
        <v>-7.1908165475416896E-2</v>
      </c>
      <c r="I230" s="220">
        <v>-8.0594612908690522E-2</v>
      </c>
      <c r="J230" s="221">
        <v>-7.7166982889766311E-2</v>
      </c>
    </row>
    <row r="231" spans="2:10" ht="15" hidden="1" customHeight="1" outlineLevel="1">
      <c r="B231" s="63" t="s">
        <v>87</v>
      </c>
      <c r="C231" s="220">
        <v>-0.97560975609756095</v>
      </c>
      <c r="D231" s="220">
        <v>-0.76592890677397718</v>
      </c>
      <c r="E231" s="220">
        <v>4.8913718187461264E-2</v>
      </c>
      <c r="F231" s="220">
        <v>0.27945593652592793</v>
      </c>
      <c r="G231" s="220">
        <v>3.039513677811545E-2</v>
      </c>
      <c r="H231" s="221">
        <v>7.8944565738324757E-2</v>
      </c>
      <c r="I231" s="220">
        <v>0.25081942565027826</v>
      </c>
      <c r="J231" s="221">
        <v>0.18879002190875194</v>
      </c>
    </row>
    <row r="232" spans="2:10" ht="15" hidden="1" customHeight="1" outlineLevel="1">
      <c r="B232" s="63" t="s">
        <v>86</v>
      </c>
      <c r="C232" s="220">
        <v>-0.95244215938303345</v>
      </c>
      <c r="D232" s="220">
        <v>-0.69432709716354857</v>
      </c>
      <c r="E232" s="220">
        <v>0.68619008421452543</v>
      </c>
      <c r="F232" s="220">
        <v>0.19278623428193242</v>
      </c>
      <c r="G232" s="220">
        <v>-0.29411764705882348</v>
      </c>
      <c r="H232" s="221">
        <v>0.3002122541389558</v>
      </c>
      <c r="I232" s="220">
        <v>0.25732426596190416</v>
      </c>
      <c r="J232" s="221">
        <v>0.27288502808325377</v>
      </c>
    </row>
    <row r="233" spans="2:10" ht="15" hidden="1" customHeight="1" outlineLevel="1">
      <c r="B233" s="63" t="s">
        <v>85</v>
      </c>
      <c r="C233" s="220">
        <v>-0.99131693198263382</v>
      </c>
      <c r="D233" s="220">
        <v>-0.58307426597582035</v>
      </c>
      <c r="E233" s="220">
        <v>0.28272727272727272</v>
      </c>
      <c r="F233" s="220">
        <v>0.73586156600145869</v>
      </c>
      <c r="G233" s="220">
        <v>-0.12598425196850394</v>
      </c>
      <c r="H233" s="221">
        <v>0.38203298631418869</v>
      </c>
      <c r="I233" s="220">
        <v>0.27841549504656826</v>
      </c>
      <c r="J233" s="221">
        <v>0.31328229552074305</v>
      </c>
    </row>
    <row r="234" spans="2:10" ht="15" hidden="1" customHeight="1" outlineLevel="1">
      <c r="B234" s="63" t="s">
        <v>84</v>
      </c>
      <c r="C234" s="220">
        <v>-0.69625000000000004</v>
      </c>
      <c r="D234" s="220">
        <v>-0.80546565983459184</v>
      </c>
      <c r="E234" s="220">
        <v>9.0990644623862638E-2</v>
      </c>
      <c r="F234" s="220">
        <v>0.51826099685281424</v>
      </c>
      <c r="G234" s="220">
        <v>0.14999999999999991</v>
      </c>
      <c r="H234" s="221">
        <v>0.1734947049924358</v>
      </c>
      <c r="I234" s="220">
        <v>0.29971204291743914</v>
      </c>
      <c r="J234" s="221">
        <v>0.24990447989301745</v>
      </c>
    </row>
    <row r="235" spans="2:10" ht="15" hidden="1" customHeight="1" outlineLevel="1">
      <c r="B235" s="63" t="s">
        <v>83</v>
      </c>
      <c r="C235" s="220">
        <v>-0.85051546391752575</v>
      </c>
      <c r="D235" s="220">
        <v>-0.52003338898163598</v>
      </c>
      <c r="E235" s="220">
        <v>0.49359896977501694</v>
      </c>
      <c r="F235" s="220">
        <v>0.32053625837903721</v>
      </c>
      <c r="G235" s="220">
        <v>0.33609958506224058</v>
      </c>
      <c r="H235" s="221">
        <v>0.31528430142661268</v>
      </c>
      <c r="I235" s="220">
        <v>0.26097395062222395</v>
      </c>
      <c r="J235" s="221">
        <v>0.28306768416430295</v>
      </c>
    </row>
    <row r="236" spans="2:10" ht="15" hidden="1" customHeight="1" outlineLevel="1">
      <c r="B236" s="63" t="s">
        <v>82</v>
      </c>
      <c r="C236" s="220">
        <v>-0.13636363636363635</v>
      </c>
      <c r="D236" s="220">
        <v>-0.3216931216931217</v>
      </c>
      <c r="E236" s="220">
        <v>2.2532800912721029E-2</v>
      </c>
      <c r="F236" s="220">
        <v>0.19419912615041368</v>
      </c>
      <c r="G236" s="220">
        <v>0.66507177033492826</v>
      </c>
      <c r="H236" s="221">
        <v>0.10925392410093382</v>
      </c>
      <c r="I236" s="220">
        <v>9.9807186678352311E-2</v>
      </c>
      <c r="J236" s="221">
        <v>0.10371580656431756</v>
      </c>
    </row>
    <row r="237" spans="2:10" ht="15" hidden="1" customHeight="1" outlineLevel="1">
      <c r="B237" s="63" t="s">
        <v>81</v>
      </c>
      <c r="C237" s="220">
        <v>-5.6179775280898903E-2</v>
      </c>
      <c r="D237" s="220">
        <v>-0.34248554913294793</v>
      </c>
      <c r="E237" s="220">
        <v>0.12535419489959354</v>
      </c>
      <c r="F237" s="220">
        <v>0.24554817107199023</v>
      </c>
      <c r="G237" s="220">
        <v>0.54646840148698894</v>
      </c>
      <c r="H237" s="221">
        <v>0.17361424363838984</v>
      </c>
      <c r="I237" s="220">
        <v>0.19610635387584563</v>
      </c>
      <c r="J237" s="221">
        <v>0.18679713582850122</v>
      </c>
    </row>
    <row r="238" spans="2:10" ht="15" hidden="1" customHeight="1" outlineLevel="1">
      <c r="B238" s="63" t="s">
        <v>80</v>
      </c>
      <c r="C238" s="220">
        <v>7.575757575757569E-2</v>
      </c>
      <c r="D238" s="220">
        <v>-0.35216572504708099</v>
      </c>
      <c r="E238" s="220">
        <v>-6.6319310433551992E-2</v>
      </c>
      <c r="F238" s="220">
        <v>4.1743970315398782E-2</v>
      </c>
      <c r="G238" s="220">
        <v>0.46275395033860045</v>
      </c>
      <c r="H238" s="221">
        <v>-1.2293409508263631E-2</v>
      </c>
      <c r="I238" s="220">
        <v>0.12699991710188185</v>
      </c>
      <c r="J238" s="221">
        <v>6.4555225245826575E-2</v>
      </c>
    </row>
    <row r="239" spans="2:10" ht="15" hidden="1" customHeight="1" outlineLevel="1">
      <c r="B239" s="63" t="s">
        <v>79</v>
      </c>
      <c r="C239" s="220">
        <v>0.16176470588235303</v>
      </c>
      <c r="D239" s="220">
        <v>-0.47892074198988199</v>
      </c>
      <c r="E239" s="220">
        <v>3.693501940653654E-3</v>
      </c>
      <c r="F239" s="220">
        <v>0.11051045304501739</v>
      </c>
      <c r="G239" s="220">
        <v>0.71428571428571419</v>
      </c>
      <c r="H239" s="221">
        <v>4.4423367768065436E-2</v>
      </c>
      <c r="I239" s="220">
        <v>0.13594161496228185</v>
      </c>
      <c r="J239" s="221">
        <v>9.3346218547549986E-2</v>
      </c>
    </row>
    <row r="240" spans="2:10" collapsed="1">
      <c r="B240" s="227">
        <v>1994</v>
      </c>
      <c r="C240" s="229">
        <v>-0.78466386554621848</v>
      </c>
      <c r="D240" s="229">
        <v>-0.66408338691664692</v>
      </c>
      <c r="E240" s="229">
        <v>0.13150325582356071</v>
      </c>
      <c r="F240" s="229">
        <v>0.17682908638376404</v>
      </c>
      <c r="G240" s="229">
        <v>1.3394053040449938E-2</v>
      </c>
      <c r="H240" s="229">
        <v>9.5396899751172048E-2</v>
      </c>
      <c r="I240" s="229">
        <v>0.18432354041224586</v>
      </c>
      <c r="J240" s="229">
        <v>0.14807899297877158</v>
      </c>
    </row>
    <row r="241" spans="2:10" ht="15" hidden="1" customHeight="1" outlineLevel="1">
      <c r="B241" s="63" t="s">
        <v>90</v>
      </c>
      <c r="C241" s="220">
        <v>-8.1395348837209336E-2</v>
      </c>
      <c r="D241" s="220">
        <v>1.5584512285927028</v>
      </c>
      <c r="E241" s="220">
        <v>0.30508604794099581</v>
      </c>
      <c r="F241" s="220">
        <v>0.35935841490741827</v>
      </c>
      <c r="G241" s="220">
        <v>1.210762331838565</v>
      </c>
      <c r="H241" s="221">
        <v>0.39274647441978128</v>
      </c>
      <c r="I241" s="220">
        <v>0.41934568347179946</v>
      </c>
      <c r="J241" s="221">
        <v>0.40739372584678346</v>
      </c>
    </row>
    <row r="242" spans="2:10" ht="15" hidden="1" customHeight="1" outlineLevel="1">
      <c r="B242" s="63" t="s">
        <v>89</v>
      </c>
      <c r="C242" s="220">
        <v>1.5227272727272729</v>
      </c>
      <c r="D242" s="220">
        <v>0.81258457374830861</v>
      </c>
      <c r="E242" s="220">
        <v>0.51099344880193853</v>
      </c>
      <c r="F242" s="220">
        <v>-0.11491804462416055</v>
      </c>
      <c r="G242" s="220">
        <v>0.50689655172413794</v>
      </c>
      <c r="H242" s="221">
        <v>9.6573438614616425E-2</v>
      </c>
      <c r="I242" s="220">
        <v>0.25406493958530163</v>
      </c>
      <c r="J242" s="221">
        <v>0.17489953632148381</v>
      </c>
    </row>
    <row r="243" spans="2:10" ht="15" hidden="1" customHeight="1" outlineLevel="1">
      <c r="B243" s="63" t="s">
        <v>88</v>
      </c>
      <c r="C243" s="220">
        <v>1.903225806451613</v>
      </c>
      <c r="D243" s="220">
        <v>0.68334167083541764</v>
      </c>
      <c r="E243" s="220">
        <v>0.28475851975747446</v>
      </c>
      <c r="F243" s="220">
        <v>6.0790273556230456E-3</v>
      </c>
      <c r="G243" s="220">
        <v>-0.14558472553699287</v>
      </c>
      <c r="H243" s="221">
        <v>0.13952168225683037</v>
      </c>
      <c r="I243" s="220">
        <v>0.21908236670911774</v>
      </c>
      <c r="J243" s="221">
        <v>0.18639668231548412</v>
      </c>
    </row>
    <row r="244" spans="2:10" ht="15" hidden="1" customHeight="1" outlineLevel="1">
      <c r="B244" s="63" t="s">
        <v>87</v>
      </c>
      <c r="C244" s="220">
        <v>6.1304347826086953</v>
      </c>
      <c r="D244" s="220">
        <v>0.61363636363636354</v>
      </c>
      <c r="E244" s="220">
        <v>0.14077326157768022</v>
      </c>
      <c r="F244" s="220">
        <v>-3.7790380630384979E-2</v>
      </c>
      <c r="G244" s="220">
        <v>0.31600000000000006</v>
      </c>
      <c r="H244" s="221">
        <v>8.4644930256736028E-2</v>
      </c>
      <c r="I244" s="220">
        <v>0.21015283842794763</v>
      </c>
      <c r="J244" s="221">
        <v>0.16164175605835673</v>
      </c>
    </row>
    <row r="245" spans="2:10" ht="15" hidden="1" customHeight="1" outlineLevel="1">
      <c r="B245" s="63" t="s">
        <v>86</v>
      </c>
      <c r="C245" s="220">
        <v>15.913043478260871</v>
      </c>
      <c r="D245" s="220">
        <v>0.89588100686498851</v>
      </c>
      <c r="E245" s="220">
        <v>8.6176066024759246E-2</v>
      </c>
      <c r="F245" s="220">
        <v>-0.10289140889390247</v>
      </c>
      <c r="G245" s="220">
        <v>1.0606060606060606</v>
      </c>
      <c r="H245" s="221">
        <v>5.977445864075337E-2</v>
      </c>
      <c r="I245" s="220">
        <v>-6.5592531245294405E-2</v>
      </c>
      <c r="J245" s="221">
        <v>-2.3688748095276324E-2</v>
      </c>
    </row>
    <row r="246" spans="2:10" ht="15" hidden="1" customHeight="1" outlineLevel="1">
      <c r="B246" s="63" t="s">
        <v>85</v>
      </c>
      <c r="C246" s="220">
        <v>7.2261904761904763</v>
      </c>
      <c r="D246" s="220">
        <v>0.60565723793677195</v>
      </c>
      <c r="E246" s="220">
        <v>4.096255238610258E-2</v>
      </c>
      <c r="F246" s="220">
        <v>-0.16349620098718876</v>
      </c>
      <c r="G246" s="220">
        <v>-0.24852071005917165</v>
      </c>
      <c r="H246" s="221">
        <v>-1.963819844614545E-2</v>
      </c>
      <c r="I246" s="220">
        <v>0.13174104969871925</v>
      </c>
      <c r="J246" s="221">
        <v>7.5841626085115355E-2</v>
      </c>
    </row>
    <row r="247" spans="2:10" ht="15" hidden="1" customHeight="1" outlineLevel="1">
      <c r="B247" s="63" t="s">
        <v>84</v>
      </c>
      <c r="C247" s="220">
        <v>13.814814814814815</v>
      </c>
      <c r="D247" s="220">
        <v>0.30318650421743198</v>
      </c>
      <c r="E247" s="220">
        <v>0.47073791348600502</v>
      </c>
      <c r="F247" s="220">
        <v>-0.19496818288946505</v>
      </c>
      <c r="G247" s="220">
        <v>-0.15611814345991559</v>
      </c>
      <c r="H247" s="221">
        <v>0.10137296720874422</v>
      </c>
      <c r="I247" s="220">
        <v>0.20535374667173834</v>
      </c>
      <c r="J247" s="221">
        <v>0.16206016206016205</v>
      </c>
    </row>
    <row r="248" spans="2:10" ht="15" hidden="1" customHeight="1" outlineLevel="1">
      <c r="B248" s="63" t="s">
        <v>83</v>
      </c>
      <c r="C248" s="220">
        <v>21.823529411764707</v>
      </c>
      <c r="D248" s="220">
        <v>0.32889628397115911</v>
      </c>
      <c r="E248" s="220">
        <v>0.10616725322607667</v>
      </c>
      <c r="F248" s="220">
        <v>-0.17273143904674615</v>
      </c>
      <c r="G248" s="220">
        <v>-0.58803418803418805</v>
      </c>
      <c r="H248" s="221">
        <v>-5.2047899554744315E-2</v>
      </c>
      <c r="I248" s="220">
        <v>7.7895190856156926E-2</v>
      </c>
      <c r="J248" s="221">
        <v>2.0962328393655527E-2</v>
      </c>
    </row>
    <row r="249" spans="2:10" ht="15" hidden="1" customHeight="1" outlineLevel="1">
      <c r="B249" s="63" t="s">
        <v>82</v>
      </c>
      <c r="C249" s="220">
        <v>0.4042553191489362</v>
      </c>
      <c r="D249" s="220">
        <v>-0.12093023255813951</v>
      </c>
      <c r="E249" s="220">
        <v>0.72352767672795193</v>
      </c>
      <c r="F249" s="220">
        <v>2.9369260174350043E-3</v>
      </c>
      <c r="G249" s="220">
        <v>8.8541666666666741E-2</v>
      </c>
      <c r="H249" s="221">
        <v>0.22249210590235613</v>
      </c>
      <c r="I249" s="220">
        <v>0.2942671113228521</v>
      </c>
      <c r="J249" s="221">
        <v>0.26357203142245011</v>
      </c>
    </row>
    <row r="250" spans="2:10" ht="15" hidden="1" customHeight="1" outlineLevel="1">
      <c r="B250" s="63" t="s">
        <v>81</v>
      </c>
      <c r="C250" s="220">
        <v>0.97777777777777786</v>
      </c>
      <c r="D250" s="220">
        <v>0.3359073359073359</v>
      </c>
      <c r="E250" s="220">
        <v>0.30634907861913585</v>
      </c>
      <c r="F250" s="220">
        <v>-5.2082331441761998E-2</v>
      </c>
      <c r="G250" s="220">
        <v>0.20089285714285721</v>
      </c>
      <c r="H250" s="221">
        <v>9.1554191044430189E-2</v>
      </c>
      <c r="I250" s="220">
        <v>0.1286188593059403</v>
      </c>
      <c r="J250" s="221">
        <v>0.11297715521983065</v>
      </c>
    </row>
    <row r="251" spans="2:10" ht="15" hidden="1" customHeight="1" outlineLevel="1">
      <c r="B251" s="63" t="s">
        <v>80</v>
      </c>
      <c r="C251" s="220">
        <v>0.4042553191489362</v>
      </c>
      <c r="D251" s="220">
        <v>8.1466395112016254E-2</v>
      </c>
      <c r="E251" s="220">
        <v>0.35915369819898579</v>
      </c>
      <c r="F251" s="220">
        <v>1.1446800525426903E-2</v>
      </c>
      <c r="G251" s="220">
        <v>0.22714681440443218</v>
      </c>
      <c r="H251" s="221">
        <v>0.13203406958279196</v>
      </c>
      <c r="I251" s="220">
        <v>7.4176313446126407E-2</v>
      </c>
      <c r="J251" s="221">
        <v>9.9365219030859153E-2</v>
      </c>
    </row>
    <row r="252" spans="2:10" ht="15" hidden="1" customHeight="1" outlineLevel="1">
      <c r="B252" s="63" t="s">
        <v>79</v>
      </c>
      <c r="C252" s="220">
        <v>-0.19047619047619047</v>
      </c>
      <c r="D252" s="220">
        <v>-0.31365740740740744</v>
      </c>
      <c r="E252" s="220">
        <v>0.35041000929917998</v>
      </c>
      <c r="F252" s="220">
        <v>-0.20223647049843518</v>
      </c>
      <c r="G252" s="220">
        <v>-0.37061403508771928</v>
      </c>
      <c r="H252" s="221">
        <v>-5.2279960158394645E-2</v>
      </c>
      <c r="I252" s="220">
        <v>1.2564971751412468E-2</v>
      </c>
      <c r="J252" s="221">
        <v>-1.8685680165782759E-2</v>
      </c>
    </row>
    <row r="253" spans="2:10" collapsed="1">
      <c r="B253" s="227">
        <v>1993</v>
      </c>
      <c r="C253" s="229">
        <v>4.5591240875912407</v>
      </c>
      <c r="D253" s="229">
        <v>0.45332480818414322</v>
      </c>
      <c r="E253" s="229">
        <v>0.2878090627369092</v>
      </c>
      <c r="F253" s="229">
        <v>-6.1860533922938221E-2</v>
      </c>
      <c r="G253" s="229">
        <v>4.5365443853262466E-2</v>
      </c>
      <c r="H253" s="229">
        <v>9.4828417707076174E-2</v>
      </c>
      <c r="I253" s="229">
        <v>0.15235986064854634</v>
      </c>
      <c r="J253" s="229">
        <v>0.1281966409703601</v>
      </c>
    </row>
    <row r="254" spans="2:10" ht="15" hidden="1" customHeight="1" outlineLevel="1">
      <c r="B254" s="63" t="s">
        <v>90</v>
      </c>
      <c r="C254" s="220">
        <v>1.2051282051282053</v>
      </c>
      <c r="D254" s="220">
        <v>7.0972886762360465E-2</v>
      </c>
      <c r="E254" s="220">
        <v>5.7265859800178731E-2</v>
      </c>
      <c r="F254" s="220">
        <v>-0.3614970443164276</v>
      </c>
      <c r="G254" s="220">
        <v>-0.24915824915824913</v>
      </c>
      <c r="H254" s="221">
        <v>-0.21833910034602078</v>
      </c>
      <c r="I254" s="220">
        <v>-1.7466474003092758E-2</v>
      </c>
      <c r="J254" s="221">
        <v>-0.11917604214899824</v>
      </c>
    </row>
    <row r="255" spans="2:10" ht="15" hidden="1" customHeight="1" outlineLevel="1">
      <c r="B255" s="63" t="s">
        <v>89</v>
      </c>
      <c r="C255" s="220">
        <v>-0.25423728813559321</v>
      </c>
      <c r="D255" s="220">
        <v>-0.17337807606263977</v>
      </c>
      <c r="E255" s="220">
        <v>-0.11012617792684876</v>
      </c>
      <c r="F255" s="220">
        <v>-1.1138878971795774E-2</v>
      </c>
      <c r="G255" s="220">
        <v>-0.19444444444444442</v>
      </c>
      <c r="H255" s="221">
        <v>-4.8807880390275837E-2</v>
      </c>
      <c r="I255" s="220">
        <v>-0.12255671902268761</v>
      </c>
      <c r="J255" s="221">
        <v>-8.6973210354598707E-2</v>
      </c>
    </row>
    <row r="256" spans="2:10" ht="15" hidden="1" customHeight="1" outlineLevel="1">
      <c r="B256" s="63" t="s">
        <v>88</v>
      </c>
      <c r="C256" s="220">
        <v>2.1</v>
      </c>
      <c r="D256" s="220">
        <v>0.74280732345248479</v>
      </c>
      <c r="E256" s="220">
        <v>0.21211353269133304</v>
      </c>
      <c r="F256" s="220">
        <v>-0.11618535930154461</v>
      </c>
      <c r="G256" s="220">
        <v>-0.27383015597920279</v>
      </c>
      <c r="H256" s="221">
        <v>3.293383518224946E-3</v>
      </c>
      <c r="I256" s="220">
        <v>0.24052092228864219</v>
      </c>
      <c r="J256" s="221">
        <v>0.1306865083004678</v>
      </c>
    </row>
    <row r="257" spans="2:10" ht="15" hidden="1" customHeight="1" outlineLevel="1">
      <c r="B257" s="63" t="s">
        <v>87</v>
      </c>
      <c r="C257" s="220">
        <v>0.40816326530612246</v>
      </c>
      <c r="D257" s="220">
        <v>5.9633027522935755E-2</v>
      </c>
      <c r="E257" s="220">
        <v>-5.5131807841562908E-2</v>
      </c>
      <c r="F257" s="220">
        <v>-0.23291223960512009</v>
      </c>
      <c r="G257" s="220">
        <v>-0.5421245421245422</v>
      </c>
      <c r="H257" s="221">
        <v>-0.15935519895122718</v>
      </c>
      <c r="I257" s="220">
        <v>8.0613448682658184E-2</v>
      </c>
      <c r="J257" s="221">
        <v>-2.6767770040521E-2</v>
      </c>
    </row>
    <row r="258" spans="2:10" ht="15" hidden="1" customHeight="1" outlineLevel="1">
      <c r="B258" s="63" t="s">
        <v>86</v>
      </c>
      <c r="C258" s="220">
        <v>-0.36986301369863017</v>
      </c>
      <c r="D258" s="220">
        <v>2.2820362785254567E-2</v>
      </c>
      <c r="E258" s="220">
        <v>0.26544821583986078</v>
      </c>
      <c r="F258" s="220">
        <v>-0.16779485152428475</v>
      </c>
      <c r="G258" s="220">
        <v>-0.1624365482233503</v>
      </c>
      <c r="H258" s="221">
        <v>-1.0857956568173677E-2</v>
      </c>
      <c r="I258" s="220">
        <v>0.1277148533682011</v>
      </c>
      <c r="J258" s="221">
        <v>7.7270321932676023E-2</v>
      </c>
    </row>
    <row r="259" spans="2:10" ht="15" hidden="1" customHeight="1" outlineLevel="1">
      <c r="B259" s="63" t="s">
        <v>85</v>
      </c>
      <c r="C259" s="220">
        <v>5</v>
      </c>
      <c r="D259" s="220">
        <v>-0.21574597651152672</v>
      </c>
      <c r="E259" s="220">
        <v>5.7091818506609604E-2</v>
      </c>
      <c r="F259" s="220">
        <v>1.5552963394989128E-3</v>
      </c>
      <c r="G259" s="220">
        <v>-0.17560975609756102</v>
      </c>
      <c r="H259" s="221">
        <v>1.0574805887124894E-2</v>
      </c>
      <c r="I259" s="220">
        <v>6.9084318756841068E-2</v>
      </c>
      <c r="J259" s="221">
        <v>4.6706188708515617E-2</v>
      </c>
    </row>
    <row r="260" spans="2:10" ht="15" hidden="1" customHeight="1" outlineLevel="1">
      <c r="B260" s="63" t="s">
        <v>84</v>
      </c>
      <c r="C260" s="220">
        <v>2.6</v>
      </c>
      <c r="D260" s="220">
        <v>0.9277326106594399</v>
      </c>
      <c r="E260" s="220">
        <v>-8.6883408071748436E-3</v>
      </c>
      <c r="F260" s="220">
        <v>-8.5166019836136253E-2</v>
      </c>
      <c r="G260" s="220">
        <v>7.2398190045248834E-2</v>
      </c>
      <c r="H260" s="221">
        <v>-1.9314356678322819E-2</v>
      </c>
      <c r="I260" s="220">
        <v>0.22257745742021751</v>
      </c>
      <c r="J260" s="221">
        <v>0.10871471425274981</v>
      </c>
    </row>
    <row r="261" spans="2:10" ht="15" hidden="1" customHeight="1" outlineLevel="1">
      <c r="B261" s="63" t="s">
        <v>83</v>
      </c>
      <c r="C261" s="220">
        <v>4.666666666666667</v>
      </c>
      <c r="D261" s="220">
        <v>0.58019281332164763</v>
      </c>
      <c r="E261" s="220">
        <v>0.12542436816295743</v>
      </c>
      <c r="F261" s="220">
        <v>0.18774154918077413</v>
      </c>
      <c r="G261" s="220">
        <v>0.25267665952890783</v>
      </c>
      <c r="H261" s="221">
        <v>0.18220754593604926</v>
      </c>
      <c r="I261" s="220">
        <v>0.39896216738067936</v>
      </c>
      <c r="J261" s="221">
        <v>0.29493817862298366</v>
      </c>
    </row>
    <row r="262" spans="2:10" ht="15" hidden="1" customHeight="1" outlineLevel="1">
      <c r="B262" s="63" t="s">
        <v>82</v>
      </c>
      <c r="C262" s="220">
        <v>4.2222222222222223</v>
      </c>
      <c r="D262" s="220">
        <v>0.75367047308319735</v>
      </c>
      <c r="E262" s="220">
        <v>0.12610717449069964</v>
      </c>
      <c r="F262" s="220">
        <v>4.5676123622891751E-2</v>
      </c>
      <c r="G262" s="220">
        <v>-0.189873417721519</v>
      </c>
      <c r="H262" s="221">
        <v>8.3242887682946964E-2</v>
      </c>
      <c r="I262" s="220">
        <v>0.46446725804844013</v>
      </c>
      <c r="J262" s="221">
        <v>0.27289104852571722</v>
      </c>
    </row>
    <row r="263" spans="2:10" ht="15" hidden="1" customHeight="1" outlineLevel="1">
      <c r="B263" s="63" t="s">
        <v>81</v>
      </c>
      <c r="C263" s="220">
        <v>2</v>
      </c>
      <c r="D263" s="220">
        <v>-5.6466302367941701E-2</v>
      </c>
      <c r="E263" s="220">
        <v>0.28457721728344021</v>
      </c>
      <c r="F263" s="220">
        <v>-2.2332972871315082E-2</v>
      </c>
      <c r="G263" s="220">
        <v>-0.40740740740740744</v>
      </c>
      <c r="H263" s="221">
        <v>6.4500215822901996E-2</v>
      </c>
      <c r="I263" s="220">
        <v>0.67619013859841903</v>
      </c>
      <c r="J263" s="221">
        <v>0.34904773682908741</v>
      </c>
    </row>
    <row r="264" spans="2:10" ht="15" hidden="1" customHeight="1" outlineLevel="1">
      <c r="B264" s="63" t="s">
        <v>80</v>
      </c>
      <c r="C264" s="220">
        <v>0.56666666666666665</v>
      </c>
      <c r="D264" s="220">
        <v>-3.4731323722149376E-2</v>
      </c>
      <c r="E264" s="220">
        <v>0.22698991632696841</v>
      </c>
      <c r="F264" s="220">
        <v>-7.0340522662691862E-3</v>
      </c>
      <c r="G264" s="220">
        <v>0.1073619631901841</v>
      </c>
      <c r="H264" s="221">
        <v>6.0114474610510893E-2</v>
      </c>
      <c r="I264" s="220">
        <v>0.55545552131306475</v>
      </c>
      <c r="J264" s="221">
        <v>0.29252640129975638</v>
      </c>
    </row>
    <row r="265" spans="2:10" ht="15" hidden="1" customHeight="1" outlineLevel="1">
      <c r="B265" s="63" t="s">
        <v>79</v>
      </c>
      <c r="C265" s="220">
        <v>3.666666666666667</v>
      </c>
      <c r="D265" s="220">
        <v>0.33333333333333326</v>
      </c>
      <c r="E265" s="220">
        <v>0.32716257152473904</v>
      </c>
      <c r="F265" s="220">
        <v>0.21036585365853666</v>
      </c>
      <c r="G265" s="220">
        <v>0.34513274336283195</v>
      </c>
      <c r="H265" s="221">
        <v>0.25260178930071198</v>
      </c>
      <c r="I265" s="220">
        <v>0.61632026883880631</v>
      </c>
      <c r="J265" s="221">
        <v>0.41790202360596962</v>
      </c>
    </row>
    <row r="266" spans="2:10" collapsed="1">
      <c r="B266" s="227">
        <v>1992</v>
      </c>
      <c r="C266" s="229">
        <v>0.99127906976744184</v>
      </c>
      <c r="D266" s="229">
        <v>0.170523891767415</v>
      </c>
      <c r="E266" s="229">
        <v>0.11099289994163319</v>
      </c>
      <c r="F266" s="229">
        <v>-5.7394286575714215E-2</v>
      </c>
      <c r="G266" s="229">
        <v>-0.13951807228915658</v>
      </c>
      <c r="H266" s="229">
        <v>5.9589875874146436E-3</v>
      </c>
      <c r="I266" s="229">
        <v>0.22363322167167299</v>
      </c>
      <c r="J266" s="229">
        <v>0.12169198406699477</v>
      </c>
    </row>
    <row r="267" spans="2:10" ht="15" hidden="1" customHeight="1" outlineLevel="1">
      <c r="B267" s="63" t="s">
        <v>90</v>
      </c>
      <c r="C267" s="220">
        <v>-7.1428571428571397E-2</v>
      </c>
      <c r="D267" s="220">
        <v>0.24652087475149109</v>
      </c>
      <c r="E267" s="220">
        <v>0.37753161016000902</v>
      </c>
      <c r="F267" s="220">
        <v>0.29316389132340048</v>
      </c>
      <c r="G267" s="220">
        <v>6.7796610169490457E-3</v>
      </c>
      <c r="H267" s="221">
        <v>0.31286910247258093</v>
      </c>
      <c r="I267" s="220">
        <v>0.47957691009339487</v>
      </c>
      <c r="J267" s="221">
        <v>0.39019467979609934</v>
      </c>
    </row>
    <row r="268" spans="2:10" ht="15" hidden="1" customHeight="1" outlineLevel="1">
      <c r="B268" s="63" t="s">
        <v>89</v>
      </c>
      <c r="C268" s="220">
        <v>0.37209302325581395</v>
      </c>
      <c r="D268" s="220">
        <v>1.5183098591549298</v>
      </c>
      <c r="E268" s="220">
        <v>0.22993812002750214</v>
      </c>
      <c r="F268" s="220">
        <v>9.5167344385361341E-2</v>
      </c>
      <c r="G268" s="220">
        <v>-0.12832929782082325</v>
      </c>
      <c r="H268" s="221">
        <v>0.15751699482707249</v>
      </c>
      <c r="I268" s="220">
        <v>0.6811530421388492</v>
      </c>
      <c r="J268" s="221">
        <v>0.37995014799813065</v>
      </c>
    </row>
    <row r="269" spans="2:10" ht="15" hidden="1" customHeight="1" outlineLevel="1">
      <c r="B269" s="63" t="s">
        <v>88</v>
      </c>
      <c r="C269" s="220">
        <v>-0.2592592592592593</v>
      </c>
      <c r="D269" s="220">
        <v>-0.39979068550497121</v>
      </c>
      <c r="E269" s="220">
        <v>2.9570360062619594E-2</v>
      </c>
      <c r="F269" s="220">
        <v>-2.0752648885641212E-2</v>
      </c>
      <c r="G269" s="220">
        <v>0.70206489675516215</v>
      </c>
      <c r="H269" s="221">
        <v>-1.8495564467128411E-2</v>
      </c>
      <c r="I269" s="220">
        <v>0.56839109325297166</v>
      </c>
      <c r="J269" s="221">
        <v>0.22833403745951264</v>
      </c>
    </row>
    <row r="270" spans="2:10" ht="15" hidden="1" customHeight="1" outlineLevel="1">
      <c r="B270" s="63" t="s">
        <v>87</v>
      </c>
      <c r="C270" s="220">
        <v>-0.3098591549295775</v>
      </c>
      <c r="D270" s="220">
        <v>9.4789704959196586E-2</v>
      </c>
      <c r="E270" s="220">
        <v>7.3321364452423765E-2</v>
      </c>
      <c r="F270" s="220">
        <v>2.8525883043879485E-3</v>
      </c>
      <c r="G270" s="220">
        <v>4.1984732824427384E-2</v>
      </c>
      <c r="H270" s="221">
        <v>3.1038021576431207E-2</v>
      </c>
      <c r="I270" s="220">
        <v>0.16726338015239151</v>
      </c>
      <c r="J270" s="221">
        <v>0.10210361217868136</v>
      </c>
    </row>
    <row r="271" spans="2:10" ht="15" hidden="1" customHeight="1" outlineLevel="1">
      <c r="B271" s="63" t="s">
        <v>86</v>
      </c>
      <c r="C271" s="220">
        <v>2.65</v>
      </c>
      <c r="D271" s="220">
        <v>-0.25240594925634297</v>
      </c>
      <c r="E271" s="220">
        <v>-0.24048122686409312</v>
      </c>
      <c r="F271" s="220">
        <v>-1.186407577385018E-2</v>
      </c>
      <c r="G271" s="220">
        <v>0.60162601626016254</v>
      </c>
      <c r="H271" s="221">
        <v>-0.11385683114698075</v>
      </c>
      <c r="I271" s="220">
        <v>0.13043728644373642</v>
      </c>
      <c r="J271" s="221">
        <v>2.7337379206284096E-2</v>
      </c>
    </row>
    <row r="272" spans="2:10" ht="15" hidden="1" customHeight="1" outlineLevel="1">
      <c r="B272" s="63" t="s">
        <v>85</v>
      </c>
      <c r="C272" s="220">
        <v>6</v>
      </c>
      <c r="D272" s="220">
        <v>0.65753424657534243</v>
      </c>
      <c r="E272" s="220">
        <v>7.9694491590803995E-2</v>
      </c>
      <c r="F272" s="220">
        <v>-0.20393544107892991</v>
      </c>
      <c r="G272" s="220">
        <v>0.57692307692307687</v>
      </c>
      <c r="H272" s="221">
        <v>-6.9549277550140176E-2</v>
      </c>
      <c r="I272" s="220">
        <v>6.8649446777502954E-2</v>
      </c>
      <c r="J272" s="221">
        <v>1.1205109529945689E-2</v>
      </c>
    </row>
    <row r="273" spans="2:10" ht="15" hidden="1" customHeight="1" outlineLevel="1">
      <c r="B273" s="63" t="s">
        <v>84</v>
      </c>
      <c r="C273" s="220">
        <v>2</v>
      </c>
      <c r="D273" s="220">
        <v>0.19546436285097202</v>
      </c>
      <c r="E273" s="220">
        <v>3.7509377344335793E-3</v>
      </c>
      <c r="F273" s="220">
        <v>-3.4504293520686957E-2</v>
      </c>
      <c r="G273" s="220">
        <v>-0.59597806215722127</v>
      </c>
      <c r="H273" s="221">
        <v>-2.4173230857543748E-2</v>
      </c>
      <c r="I273" s="220">
        <v>-0.12446242715728939</v>
      </c>
      <c r="J273" s="221">
        <v>-7.995301044526848E-2</v>
      </c>
    </row>
    <row r="274" spans="2:10" ht="15" hidden="1" customHeight="1" outlineLevel="1">
      <c r="B274" s="63" t="s">
        <v>83</v>
      </c>
      <c r="C274" s="220">
        <v>-0.4</v>
      </c>
      <c r="D274" s="220">
        <v>8.7719298245603206E-4</v>
      </c>
      <c r="E274" s="220">
        <v>8.1599347205222328E-2</v>
      </c>
      <c r="F274" s="220">
        <v>-0.15636480529022778</v>
      </c>
      <c r="G274" s="220">
        <v>-0.20170940170940166</v>
      </c>
      <c r="H274" s="221">
        <v>-8.1777244070849631E-2</v>
      </c>
      <c r="I274" s="220">
        <v>5.6614599936244847E-2</v>
      </c>
      <c r="J274" s="221">
        <v>-1.4656771799628987E-2</v>
      </c>
    </row>
    <row r="275" spans="2:10" ht="15" hidden="1" customHeight="1" outlineLevel="1">
      <c r="B275" s="63" t="s">
        <v>82</v>
      </c>
      <c r="C275" s="220">
        <v>-0.60869565217391308</v>
      </c>
      <c r="D275" s="220">
        <v>-0.33801295896328298</v>
      </c>
      <c r="E275" s="220">
        <v>4.079280940308827E-2</v>
      </c>
      <c r="F275" s="220">
        <v>-1.8891386484289008E-2</v>
      </c>
      <c r="G275" s="220">
        <v>-0.48590021691973972</v>
      </c>
      <c r="H275" s="221">
        <v>-1.9098622447333624E-2</v>
      </c>
      <c r="I275" s="220">
        <v>6.8401249467556546E-2</v>
      </c>
      <c r="J275" s="221">
        <v>2.2562490493332588E-2</v>
      </c>
    </row>
    <row r="276" spans="2:10" ht="15" hidden="1" customHeight="1" outlineLevel="1">
      <c r="B276" s="63" t="s">
        <v>81</v>
      </c>
      <c r="C276" s="220">
        <v>-0.48275862068965514</v>
      </c>
      <c r="D276" s="220">
        <v>-0.11807228915662649</v>
      </c>
      <c r="E276" s="220">
        <v>1.3196480938416411E-2</v>
      </c>
      <c r="F276" s="220">
        <v>-7.2518751090179689E-2</v>
      </c>
      <c r="G276" s="220">
        <v>-0.21250000000000002</v>
      </c>
      <c r="H276" s="221">
        <v>-5.2579307121574992E-2</v>
      </c>
      <c r="I276" s="220">
        <v>-0.11444894371723635</v>
      </c>
      <c r="J276" s="221">
        <v>-8.2401537274364167E-2</v>
      </c>
    </row>
    <row r="277" spans="2:10" ht="15" hidden="1" customHeight="1" outlineLevel="1">
      <c r="B277" s="63" t="s">
        <v>80</v>
      </c>
      <c r="C277" s="220">
        <v>3.4482758620689724E-2</v>
      </c>
      <c r="D277" s="220">
        <v>0.5879292403746097</v>
      </c>
      <c r="E277" s="220">
        <v>2.0805957074025327E-2</v>
      </c>
      <c r="F277" s="220">
        <v>8.4575354923457802E-2</v>
      </c>
      <c r="G277" s="220">
        <v>-0.15544041450777202</v>
      </c>
      <c r="H277" s="221">
        <v>7.8215240421108279E-2</v>
      </c>
      <c r="I277" s="220">
        <v>0.12177594779366063</v>
      </c>
      <c r="J277" s="221">
        <v>9.8224640913551653E-2</v>
      </c>
    </row>
    <row r="278" spans="2:10" ht="15" hidden="1" customHeight="1" outlineLevel="1">
      <c r="B278" s="63" t="s">
        <v>79</v>
      </c>
      <c r="C278" s="220">
        <v>-0.66037735849056611</v>
      </c>
      <c r="D278" s="220">
        <v>0.17462235649546831</v>
      </c>
      <c r="E278" s="220">
        <v>-0.14642788737789691</v>
      </c>
      <c r="F278" s="220">
        <v>-0.10412183413342158</v>
      </c>
      <c r="G278" s="220">
        <v>-0.13520408163265307</v>
      </c>
      <c r="H278" s="221">
        <v>-0.10472402332043806</v>
      </c>
      <c r="I278" s="220">
        <v>0.29921222475322695</v>
      </c>
      <c r="J278" s="221">
        <v>4.2594066945896403E-2</v>
      </c>
    </row>
    <row r="279" spans="2:10" collapsed="1">
      <c r="B279" s="227">
        <v>1991</v>
      </c>
      <c r="C279" s="229">
        <v>-1.4326647564469885E-2</v>
      </c>
      <c r="D279" s="229">
        <v>0.10313730471230786</v>
      </c>
      <c r="E279" s="229">
        <v>3.4010955011115396E-2</v>
      </c>
      <c r="F279" s="229">
        <v>-1.4368072271254917E-2</v>
      </c>
      <c r="G279" s="229">
        <v>-0.11229946524064172</v>
      </c>
      <c r="H279" s="229">
        <v>3.9869130411023246E-3</v>
      </c>
      <c r="I279" s="229">
        <v>0.17257283926476341</v>
      </c>
      <c r="J279" s="229">
        <v>8.708585693683224E-2</v>
      </c>
    </row>
    <row r="280" spans="2:10" ht="15" hidden="1" customHeight="1" outlineLevel="1">
      <c r="B280" s="63" t="s">
        <v>90</v>
      </c>
      <c r="C280" s="220">
        <v>0.82608695652173902</v>
      </c>
      <c r="D280" s="220">
        <v>-0.20158730158730154</v>
      </c>
      <c r="E280" s="220">
        <v>-0.14934323243860648</v>
      </c>
      <c r="F280" s="220">
        <v>8.4428956122287291E-2</v>
      </c>
      <c r="G280" s="220">
        <v>-0.31554524361948955</v>
      </c>
      <c r="H280" s="221">
        <v>-1.0943868545203683E-2</v>
      </c>
      <c r="I280" s="220">
        <v>-0.15383394693411201</v>
      </c>
      <c r="J280" s="221">
        <v>-8.2786793687267601E-2</v>
      </c>
    </row>
    <row r="281" spans="2:10" ht="15" hidden="1" customHeight="1" outlineLevel="1">
      <c r="B281" s="63" t="s">
        <v>89</v>
      </c>
      <c r="C281" s="220">
        <v>0.26470588235294112</v>
      </c>
      <c r="D281" s="220">
        <v>-0.43695479777954005</v>
      </c>
      <c r="E281" s="220">
        <v>0.10566898349261522</v>
      </c>
      <c r="F281" s="220">
        <v>0.14485228290062668</v>
      </c>
      <c r="G281" s="220">
        <v>-0.31622516556291391</v>
      </c>
      <c r="H281" s="221">
        <v>0.10392561365742825</v>
      </c>
      <c r="I281" s="220">
        <v>0.2944220270591027</v>
      </c>
      <c r="J281" s="221">
        <v>0.17753889051951854</v>
      </c>
    </row>
    <row r="282" spans="2:10" ht="15" hidden="1" customHeight="1" outlineLevel="1">
      <c r="B282" s="63" t="s">
        <v>88</v>
      </c>
      <c r="C282" s="220">
        <v>0.28571428571428581</v>
      </c>
      <c r="D282" s="220">
        <v>7.7226606538895126E-2</v>
      </c>
      <c r="E282" s="220">
        <v>-0.16030088366318562</v>
      </c>
      <c r="F282" s="220">
        <v>7.4597565763643514E-2</v>
      </c>
      <c r="G282" s="220">
        <v>-0.26464208242950105</v>
      </c>
      <c r="H282" s="221">
        <v>-6.615321470822555E-3</v>
      </c>
      <c r="I282" s="220">
        <v>-7.7899221934049634E-2</v>
      </c>
      <c r="J282" s="221">
        <v>-3.7896134512986568E-2</v>
      </c>
    </row>
    <row r="283" spans="2:10" ht="15" hidden="1" customHeight="1" outlineLevel="1">
      <c r="B283" s="63" t="s">
        <v>87</v>
      </c>
      <c r="C283" s="220">
        <v>5.4545454545454541</v>
      </c>
      <c r="D283" s="220">
        <v>-0.23228915662650607</v>
      </c>
      <c r="E283" s="220">
        <v>-0.17535236290418099</v>
      </c>
      <c r="F283" s="220">
        <v>-3.987433542774288E-2</v>
      </c>
      <c r="G283" s="220">
        <v>5.6451612903225756E-2</v>
      </c>
      <c r="H283" s="221">
        <v>-9.8090121004153819E-2</v>
      </c>
      <c r="I283" s="220">
        <v>-8.9575628408449792E-2</v>
      </c>
      <c r="J283" s="221">
        <v>-9.366827627366936E-2</v>
      </c>
    </row>
    <row r="284" spans="2:10" ht="15" hidden="1" customHeight="1" outlineLevel="1">
      <c r="B284" s="63" t="s">
        <v>86</v>
      </c>
      <c r="C284" s="220">
        <v>-0.57446808510638303</v>
      </c>
      <c r="D284" s="220">
        <v>-0.21090783569209526</v>
      </c>
      <c r="E284" s="220">
        <v>-0.13991699357553011</v>
      </c>
      <c r="F284" s="220">
        <v>-0.22721098702082709</v>
      </c>
      <c r="G284" s="220">
        <v>-0.4508928571428571</v>
      </c>
      <c r="H284" s="221">
        <v>-0.19512917627642246</v>
      </c>
      <c r="I284" s="220">
        <v>0.11231156851859758</v>
      </c>
      <c r="J284" s="221">
        <v>-4.2106381848132202E-2</v>
      </c>
    </row>
    <row r="285" spans="2:10" ht="15" hidden="1" customHeight="1" outlineLevel="1">
      <c r="B285" s="63" t="s">
        <v>85</v>
      </c>
      <c r="C285" s="220">
        <v>-0.88235294117647056</v>
      </c>
      <c r="D285" s="220">
        <v>-0.42472003318125262</v>
      </c>
      <c r="E285" s="220">
        <v>-8.0056777856635897E-2</v>
      </c>
      <c r="F285" s="220">
        <v>-7.6222376536906222E-2</v>
      </c>
      <c r="G285" s="220">
        <v>-0.49612403100775193</v>
      </c>
      <c r="H285" s="221">
        <v>-0.10085561238092933</v>
      </c>
      <c r="I285" s="220">
        <v>-8.2347571412270115E-3</v>
      </c>
      <c r="J285" s="221">
        <v>-4.895619092275072E-2</v>
      </c>
    </row>
    <row r="286" spans="2:10" ht="15" hidden="1" customHeight="1" outlineLevel="1">
      <c r="B286" s="63" t="s">
        <v>84</v>
      </c>
      <c r="C286" s="220">
        <v>-0.70588235294117641</v>
      </c>
      <c r="D286" s="220">
        <v>-0.40219496449322145</v>
      </c>
      <c r="E286" s="220">
        <v>-0.27218127218127219</v>
      </c>
      <c r="F286" s="220">
        <v>-0.13340549316736572</v>
      </c>
      <c r="G286" s="220">
        <v>0.45478723404255317</v>
      </c>
      <c r="H286" s="221">
        <v>-0.19114195062811157</v>
      </c>
      <c r="I286" s="220">
        <v>-7.1717100134646716E-2</v>
      </c>
      <c r="J286" s="221">
        <v>-0.12880394574599263</v>
      </c>
    </row>
    <row r="287" spans="2:10" ht="15" hidden="1" customHeight="1" outlineLevel="1">
      <c r="B287" s="63" t="s">
        <v>83</v>
      </c>
      <c r="C287" s="220">
        <v>-0.72222222222222221</v>
      </c>
      <c r="D287" s="220">
        <v>-0.45662535748331745</v>
      </c>
      <c r="E287" s="220">
        <v>-0.23876077335196833</v>
      </c>
      <c r="F287" s="220">
        <v>-0.13559860273102575</v>
      </c>
      <c r="G287" s="220">
        <v>0.36682242990654212</v>
      </c>
      <c r="H287" s="221">
        <v>-0.1798596577619106</v>
      </c>
      <c r="I287" s="220">
        <v>-4.1698487857033784E-2</v>
      </c>
      <c r="J287" s="221">
        <v>-0.11820040899795503</v>
      </c>
    </row>
    <row r="288" spans="2:10" ht="15" hidden="1" customHeight="1" outlineLevel="1">
      <c r="B288" s="63" t="s">
        <v>82</v>
      </c>
      <c r="C288" s="220">
        <v>0.14999999999999991</v>
      </c>
      <c r="D288" s="220">
        <v>-0.42052565707133915</v>
      </c>
      <c r="E288" s="220">
        <v>-0.36818347287950492</v>
      </c>
      <c r="F288" s="220">
        <v>-0.16680613668061361</v>
      </c>
      <c r="G288" s="220">
        <v>-0.10485436893203881</v>
      </c>
      <c r="H288" s="221">
        <v>-0.2432927275834289</v>
      </c>
      <c r="I288" s="220">
        <v>0.18758957929348274</v>
      </c>
      <c r="J288" s="221">
        <v>-8.5274793228723778E-2</v>
      </c>
    </row>
    <row r="289" spans="2:10" ht="15" hidden="1" customHeight="1" outlineLevel="1">
      <c r="B289" s="63" t="s">
        <v>81</v>
      </c>
      <c r="C289" s="220">
        <v>2.2222222222222223</v>
      </c>
      <c r="D289" s="220">
        <v>-0.56438068579426171</v>
      </c>
      <c r="E289" s="220">
        <v>-0.20340397129984977</v>
      </c>
      <c r="F289" s="220">
        <v>-8.0476362324070738E-2</v>
      </c>
      <c r="G289" s="220">
        <v>-0.45330296127562641</v>
      </c>
      <c r="H289" s="221">
        <v>-0.15824932382591594</v>
      </c>
      <c r="I289" s="220">
        <v>7.0493772523234632E-3</v>
      </c>
      <c r="J289" s="221">
        <v>-8.5928855941579951E-2</v>
      </c>
    </row>
    <row r="290" spans="2:10" ht="15" hidden="1" customHeight="1" outlineLevel="1">
      <c r="B290" s="63" t="s">
        <v>80</v>
      </c>
      <c r="C290" s="220">
        <v>2.2222222222222223</v>
      </c>
      <c r="D290" s="220">
        <v>-0.57961504811898512</v>
      </c>
      <c r="E290" s="220">
        <v>-0.11836261826607453</v>
      </c>
      <c r="F290" s="220">
        <v>-0.20634347808653108</v>
      </c>
      <c r="G290" s="220">
        <v>-0.58449946178686762</v>
      </c>
      <c r="H290" s="221">
        <v>-0.2133900989070896</v>
      </c>
      <c r="I290" s="220">
        <v>1.5903081962037824E-2</v>
      </c>
      <c r="J290" s="221">
        <v>-0.12240455983213805</v>
      </c>
    </row>
    <row r="291" spans="2:10" ht="15" hidden="1" customHeight="1" outlineLevel="1">
      <c r="B291" s="63" t="s">
        <v>79</v>
      </c>
      <c r="C291" s="220">
        <v>0.96296296296296302</v>
      </c>
      <c r="D291" s="220">
        <v>-0.46178861788617886</v>
      </c>
      <c r="E291" s="220">
        <v>-0.17487159225602533</v>
      </c>
      <c r="F291" s="220">
        <v>-0.10523587350959052</v>
      </c>
      <c r="G291" s="220">
        <v>-0.17124735729386897</v>
      </c>
      <c r="H291" s="221">
        <v>-0.15103154778425387</v>
      </c>
      <c r="I291" s="220">
        <v>-9.7017483716146713E-2</v>
      </c>
      <c r="J291" s="221">
        <v>-0.13209757856155746</v>
      </c>
    </row>
    <row r="292" spans="2:10" collapsed="1">
      <c r="B292" s="227">
        <v>1990</v>
      </c>
      <c r="C292" s="229">
        <v>0.37944664031620556</v>
      </c>
      <c r="D292" s="229">
        <v>-0.37371728581656194</v>
      </c>
      <c r="E292" s="229">
        <v>-0.17276616720488891</v>
      </c>
      <c r="F292" s="229">
        <v>-7.7757908367762196E-2</v>
      </c>
      <c r="G292" s="229">
        <v>-0.23019924254898727</v>
      </c>
      <c r="H292" s="229">
        <v>-0.12610592366038154</v>
      </c>
      <c r="I292" s="229">
        <v>-5.3897412583842064E-3</v>
      </c>
      <c r="J292" s="229">
        <v>-7.0497946129001954E-2</v>
      </c>
    </row>
    <row r="293" spans="2:10" ht="15" hidden="1" customHeight="1" outlineLevel="1">
      <c r="B293" s="63" t="s">
        <v>90</v>
      </c>
      <c r="C293" s="220">
        <v>-4.166666666666663E-2</v>
      </c>
      <c r="D293" s="220">
        <v>-0.57273652085452698</v>
      </c>
      <c r="E293" s="220">
        <v>-0.27927557110516565</v>
      </c>
      <c r="F293" s="220">
        <v>-0.25381190654426544</v>
      </c>
      <c r="G293" s="220">
        <v>0.22096317280453248</v>
      </c>
      <c r="H293" s="221">
        <v>-0.28012660567415215</v>
      </c>
      <c r="I293" s="220">
        <v>0.25340122523669351</v>
      </c>
      <c r="J293" s="221">
        <v>-8.4110373856361997E-2</v>
      </c>
    </row>
    <row r="294" spans="2:10" ht="15" hidden="1" customHeight="1" outlineLevel="1">
      <c r="B294" s="63" t="s">
        <v>89</v>
      </c>
      <c r="C294" s="220">
        <v>1.2666666666666666</v>
      </c>
      <c r="D294" s="220">
        <v>-0.60959752321981431</v>
      </c>
      <c r="E294" s="220">
        <v>-0.37339231030962916</v>
      </c>
      <c r="F294" s="220">
        <v>-0.11556276970584745</v>
      </c>
      <c r="G294" s="220">
        <v>1.3422818791946289E-2</v>
      </c>
      <c r="H294" s="221">
        <v>-0.23628268067130953</v>
      </c>
      <c r="I294" s="220">
        <v>-8.9277993947254664E-2</v>
      </c>
      <c r="J294" s="221">
        <v>-0.18547627941725808</v>
      </c>
    </row>
    <row r="295" spans="2:10" ht="15" hidden="1" customHeight="1" outlineLevel="1">
      <c r="B295" s="63" t="s">
        <v>88</v>
      </c>
      <c r="C295" s="220">
        <v>2.5</v>
      </c>
      <c r="D295" s="220">
        <v>-0.46822541966426856</v>
      </c>
      <c r="E295" s="220">
        <v>-7.1786876355748319E-2</v>
      </c>
      <c r="F295" s="220">
        <v>-0.10844301316157934</v>
      </c>
      <c r="G295" s="220">
        <v>-0.29832572298325721</v>
      </c>
      <c r="H295" s="221">
        <v>-0.12468564424438389</v>
      </c>
      <c r="I295" s="220">
        <v>4.6867929407201414E-2</v>
      </c>
      <c r="J295" s="221">
        <v>-5.6863922716178794E-2</v>
      </c>
    </row>
    <row r="296" spans="2:10" ht="15" hidden="1" customHeight="1" outlineLevel="1">
      <c r="B296" s="63" t="s">
        <v>87</v>
      </c>
      <c r="C296" s="220">
        <v>-0.2142857142857143</v>
      </c>
      <c r="D296" s="220">
        <v>-0.44369973190348522</v>
      </c>
      <c r="E296" s="220">
        <v>-7.5702008867480464E-2</v>
      </c>
      <c r="F296" s="220">
        <v>-0.1449235431877669</v>
      </c>
      <c r="G296" s="220">
        <v>-9.4890510948905105E-2</v>
      </c>
      <c r="H296" s="221">
        <v>-0.14150047483380812</v>
      </c>
      <c r="I296" s="220">
        <v>0.23513471663053576</v>
      </c>
      <c r="J296" s="221">
        <v>2.0034312911616503E-2</v>
      </c>
    </row>
    <row r="297" spans="2:10" ht="15" hidden="1" customHeight="1" outlineLevel="1">
      <c r="B297" s="63" t="s">
        <v>86</v>
      </c>
      <c r="C297" s="220" t="s">
        <v>143</v>
      </c>
      <c r="D297" s="220">
        <v>-0.24340558892661268</v>
      </c>
      <c r="E297" s="220">
        <v>0.10754990239909334</v>
      </c>
      <c r="F297" s="220">
        <v>-6.5740773379392992E-2</v>
      </c>
      <c r="G297" s="220">
        <v>-0.40897097625329815</v>
      </c>
      <c r="H297" s="221">
        <v>-2.4701803623756624E-2</v>
      </c>
      <c r="I297" s="220">
        <v>0.31092201757823434</v>
      </c>
      <c r="J297" s="221">
        <v>0.11773021001615502</v>
      </c>
    </row>
    <row r="298" spans="2:10" ht="15" hidden="1" customHeight="1" outlineLevel="1">
      <c r="B298" s="63" t="s">
        <v>85</v>
      </c>
      <c r="C298" s="220">
        <v>-0.34615384615384615</v>
      </c>
      <c r="D298" s="220">
        <v>-0.47655232305688233</v>
      </c>
      <c r="E298" s="220">
        <v>-8.9616850810880666E-2</v>
      </c>
      <c r="F298" s="220">
        <v>-5.5188915904442082E-2</v>
      </c>
      <c r="G298" s="220">
        <v>-0.13131313131313127</v>
      </c>
      <c r="H298" s="221">
        <v>-0.10924714467690044</v>
      </c>
      <c r="I298" s="220">
        <v>0.27502424830261885</v>
      </c>
      <c r="J298" s="221">
        <v>7.1747547312036808E-2</v>
      </c>
    </row>
    <row r="299" spans="2:10" ht="15" hidden="1" customHeight="1" outlineLevel="1">
      <c r="B299" s="63" t="s">
        <v>84</v>
      </c>
      <c r="C299" s="220">
        <v>4.666666666666667</v>
      </c>
      <c r="D299" s="220">
        <v>-0.54158034921574427</v>
      </c>
      <c r="E299" s="220">
        <v>9.2299214767874727E-3</v>
      </c>
      <c r="F299" s="220">
        <v>-0.21143040045522443</v>
      </c>
      <c r="G299" s="220">
        <v>-5.5276381909547756E-2</v>
      </c>
      <c r="H299" s="221">
        <v>-0.16479231299551877</v>
      </c>
      <c r="I299" s="220">
        <v>0.52578843034781042</v>
      </c>
      <c r="J299" s="221">
        <v>9.3566699478162318E-2</v>
      </c>
    </row>
    <row r="300" spans="2:10" ht="15" hidden="1" customHeight="1" outlineLevel="1">
      <c r="B300" s="63" t="s">
        <v>83</v>
      </c>
      <c r="C300" s="220">
        <v>0.63636363636363646</v>
      </c>
      <c r="D300" s="220">
        <v>-0.33205985354982492</v>
      </c>
      <c r="E300" s="220">
        <v>-8.4687042882438668E-3</v>
      </c>
      <c r="F300" s="220">
        <v>-0.12649098474341192</v>
      </c>
      <c r="G300" s="220">
        <v>-0.20887245841035118</v>
      </c>
      <c r="H300" s="221">
        <v>-0.10779403365405738</v>
      </c>
      <c r="I300" s="220">
        <v>0.42897677667190504</v>
      </c>
      <c r="J300" s="221">
        <v>7.189829022358607E-2</v>
      </c>
    </row>
    <row r="301" spans="2:10" ht="15" hidden="1" customHeight="1" outlineLevel="1">
      <c r="B301" s="63" t="s">
        <v>82</v>
      </c>
      <c r="C301" s="220">
        <v>-0.16666666666666663</v>
      </c>
      <c r="D301" s="220">
        <v>-0.3347210657785179</v>
      </c>
      <c r="E301" s="220">
        <v>0.24716244438391</v>
      </c>
      <c r="F301" s="220">
        <v>0.12196539544865193</v>
      </c>
      <c r="G301" s="220">
        <v>-0.24041297935103245</v>
      </c>
      <c r="H301" s="221">
        <v>0.12276614406315089</v>
      </c>
      <c r="I301" s="220">
        <v>0.1196488412705905</v>
      </c>
      <c r="J301" s="221">
        <v>0.12162091865929159</v>
      </c>
    </row>
    <row r="302" spans="2:10" ht="15" hidden="1" customHeight="1" outlineLevel="1">
      <c r="B302" s="63" t="s">
        <v>81</v>
      </c>
      <c r="C302" s="220">
        <v>-0.47058823529411764</v>
      </c>
      <c r="D302" s="220">
        <v>0.50026246719160095</v>
      </c>
      <c r="E302" s="220">
        <v>-3.1356069177307266E-2</v>
      </c>
      <c r="F302" s="220">
        <v>-6.3429472735466397E-2</v>
      </c>
      <c r="G302" s="220">
        <v>0.14025974025974031</v>
      </c>
      <c r="H302" s="221">
        <v>-2.4559888713004296E-2</v>
      </c>
      <c r="I302" s="220">
        <v>0.48760874676698807</v>
      </c>
      <c r="J302" s="221">
        <v>0.14842993058974896</v>
      </c>
    </row>
    <row r="303" spans="2:10" ht="15" hidden="1" customHeight="1" outlineLevel="1">
      <c r="B303" s="63" t="s">
        <v>80</v>
      </c>
      <c r="C303" s="220">
        <v>-0.71875</v>
      </c>
      <c r="D303" s="220">
        <v>0.12666338097585017</v>
      </c>
      <c r="E303" s="220">
        <v>-5.1465201465201504E-2</v>
      </c>
      <c r="F303" s="220">
        <v>-2.5820312500000053E-2</v>
      </c>
      <c r="G303" s="220">
        <v>0.27609890109890101</v>
      </c>
      <c r="H303" s="221">
        <v>-2.0046299829555525E-2</v>
      </c>
      <c r="I303" s="220">
        <v>0.25531282508545106</v>
      </c>
      <c r="J303" s="221">
        <v>7.3383084577114399E-2</v>
      </c>
    </row>
    <row r="304" spans="2:10" ht="15" hidden="1" customHeight="1" outlineLevel="1">
      <c r="B304" s="63" t="s">
        <v>79</v>
      </c>
      <c r="C304" s="220">
        <v>1.7000000000000002</v>
      </c>
      <c r="D304" s="220">
        <v>6.7708333333333259E-2</v>
      </c>
      <c r="E304" s="220">
        <v>2.262626262626255E-2</v>
      </c>
      <c r="F304" s="220">
        <v>6.4097786390400202E-3</v>
      </c>
      <c r="G304" s="220">
        <v>-0.3252496433666191</v>
      </c>
      <c r="H304" s="221">
        <v>1.0186915887850478E-2</v>
      </c>
      <c r="I304" s="220">
        <v>5.3496456141934878E-2</v>
      </c>
      <c r="J304" s="221">
        <v>2.4957275484596142E-2</v>
      </c>
    </row>
    <row r="305" spans="2:10" collapsed="1">
      <c r="B305" s="227">
        <v>1989</v>
      </c>
      <c r="C305" s="229">
        <v>0.39010989010989006</v>
      </c>
      <c r="D305" s="229">
        <v>-0.328041479580928</v>
      </c>
      <c r="E305" s="229">
        <v>-5.7215204957101973E-2</v>
      </c>
      <c r="F305" s="229">
        <v>-9.0383315000109099E-2</v>
      </c>
      <c r="G305" s="229">
        <v>-8.6217273547998796E-2</v>
      </c>
      <c r="H305" s="229">
        <v>-9.6406157656263147E-2</v>
      </c>
      <c r="I305" s="229">
        <v>0.24510614082085458</v>
      </c>
      <c r="J305" s="229">
        <v>3.4273152041215837E-2</v>
      </c>
    </row>
    <row r="306" spans="2:10" ht="15" hidden="1" customHeight="1" outlineLevel="1">
      <c r="B306" s="63" t="s">
        <v>90</v>
      </c>
      <c r="C306" s="220">
        <v>1.1818181818181817</v>
      </c>
      <c r="D306" s="220">
        <v>0.37868162692847118</v>
      </c>
      <c r="E306" s="220">
        <v>0.11359816653934307</v>
      </c>
      <c r="F306" s="220">
        <v>0.12914850075629514</v>
      </c>
      <c r="G306" s="220">
        <v>-0.60067873303167418</v>
      </c>
      <c r="H306" s="221">
        <v>0.12128905238070575</v>
      </c>
      <c r="I306" s="220">
        <v>0.25226661352993918</v>
      </c>
      <c r="J306" s="221">
        <v>0.16609857522666838</v>
      </c>
    </row>
    <row r="307" spans="2:10" ht="15" hidden="1" customHeight="1" outlineLevel="1">
      <c r="B307" s="63" t="s">
        <v>89</v>
      </c>
      <c r="C307" s="220">
        <v>7.1428571428571397E-2</v>
      </c>
      <c r="D307" s="220">
        <v>0.5958498023715415</v>
      </c>
      <c r="E307" s="220">
        <v>0.14795719084446524</v>
      </c>
      <c r="F307" s="220">
        <v>-2.1348314606741581E-2</v>
      </c>
      <c r="G307" s="220">
        <v>0.34841628959276028</v>
      </c>
      <c r="H307" s="221">
        <v>6.5805164147866968E-2</v>
      </c>
      <c r="I307" s="220">
        <v>0.65509838998211101</v>
      </c>
      <c r="J307" s="221">
        <v>0.21535975011804021</v>
      </c>
    </row>
    <row r="308" spans="2:10" ht="15" hidden="1" customHeight="1" outlineLevel="1">
      <c r="B308" s="63" t="s">
        <v>88</v>
      </c>
      <c r="C308" s="220">
        <v>-0.75</v>
      </c>
      <c r="D308" s="220">
        <v>0.31183641368462456</v>
      </c>
      <c r="E308" s="220">
        <v>0.35650574712643679</v>
      </c>
      <c r="F308" s="220">
        <v>-0.10115470534562498</v>
      </c>
      <c r="G308" s="220">
        <v>0.17112299465240643</v>
      </c>
      <c r="H308" s="221">
        <v>3.3481850347267805E-2</v>
      </c>
      <c r="I308" s="220">
        <v>0.28448061114340284</v>
      </c>
      <c r="J308" s="221">
        <v>0.12000515227845199</v>
      </c>
    </row>
    <row r="309" spans="2:10" ht="15" hidden="1" customHeight="1" outlineLevel="1">
      <c r="B309" s="63" t="s">
        <v>87</v>
      </c>
      <c r="C309" s="220">
        <v>0.27272727272727271</v>
      </c>
      <c r="D309" s="220">
        <v>0.52307064107799106</v>
      </c>
      <c r="E309" s="220">
        <v>0.19491137419059457</v>
      </c>
      <c r="F309" s="220">
        <v>-1.6595542911332362E-2</v>
      </c>
      <c r="G309" s="220">
        <v>-0.13153724247226628</v>
      </c>
      <c r="H309" s="221">
        <v>7.704671648645256E-2</v>
      </c>
      <c r="I309" s="220">
        <v>0.33296639031270425</v>
      </c>
      <c r="J309" s="221">
        <v>0.17369275738876255</v>
      </c>
    </row>
    <row r="310" spans="2:10" ht="15" hidden="1" customHeight="1" outlineLevel="1">
      <c r="B310" s="63" t="s">
        <v>86</v>
      </c>
      <c r="C310" s="220">
        <v>-1</v>
      </c>
      <c r="D310" s="220">
        <v>0.46761211192027607</v>
      </c>
      <c r="E310" s="220">
        <v>0.19603856002409992</v>
      </c>
      <c r="F310" s="220">
        <v>4.037699867977107E-2</v>
      </c>
      <c r="G310" s="220">
        <v>-1.558441558441559E-2</v>
      </c>
      <c r="H310" s="221">
        <v>0.11154948962036926</v>
      </c>
      <c r="I310" s="220">
        <v>0.31737895940115779</v>
      </c>
      <c r="J310" s="221">
        <v>0.19048561812370957</v>
      </c>
    </row>
    <row r="311" spans="2:10" ht="15" hidden="1" customHeight="1" outlineLevel="1">
      <c r="B311" s="63" t="s">
        <v>85</v>
      </c>
      <c r="C311" s="220">
        <v>-0.44680851063829785</v>
      </c>
      <c r="D311" s="220">
        <v>0.39491217443973348</v>
      </c>
      <c r="E311" s="220">
        <v>-0.44554703732893886</v>
      </c>
      <c r="F311" s="220">
        <v>-2.9245391926732145E-3</v>
      </c>
      <c r="G311" s="220">
        <v>0.448780487804878</v>
      </c>
      <c r="H311" s="221">
        <v>-0.19385606126533805</v>
      </c>
      <c r="I311" s="220">
        <v>7.6256589592358592E-2</v>
      </c>
      <c r="J311" s="221">
        <v>-8.5786181909306425E-2</v>
      </c>
    </row>
    <row r="312" spans="2:10" ht="15" hidden="1" customHeight="1" outlineLevel="1">
      <c r="B312" s="63" t="s">
        <v>84</v>
      </c>
      <c r="C312" s="220">
        <v>-0.95081967213114749</v>
      </c>
      <c r="D312" s="220">
        <v>0.27077848815344119</v>
      </c>
      <c r="E312" s="220">
        <v>0.19686727122835945</v>
      </c>
      <c r="F312" s="220">
        <v>-1.4648163723016583E-2</v>
      </c>
      <c r="G312" s="220">
        <v>-0.31849315068493156</v>
      </c>
      <c r="H312" s="221">
        <v>5.5628837843984424E-2</v>
      </c>
      <c r="I312" s="220">
        <v>0.10274244833068358</v>
      </c>
      <c r="J312" s="221">
        <v>7.2775929408360973E-2</v>
      </c>
    </row>
    <row r="313" spans="2:10" ht="15" hidden="1" customHeight="1" outlineLevel="1">
      <c r="B313" s="63" t="s">
        <v>83</v>
      </c>
      <c r="C313" s="220">
        <v>-0.81034482758620685</v>
      </c>
      <c r="D313" s="220">
        <v>5.7575757575757613E-2</v>
      </c>
      <c r="E313" s="220">
        <v>0.10629418277829816</v>
      </c>
      <c r="F313" s="220">
        <v>-0.15084062067544091</v>
      </c>
      <c r="G313" s="220">
        <v>-0.14803149606299215</v>
      </c>
      <c r="H313" s="221">
        <v>-7.7886037231348904E-2</v>
      </c>
      <c r="I313" s="220">
        <v>-8.2762762762762732E-2</v>
      </c>
      <c r="J313" s="221">
        <v>-7.952436038847488E-2</v>
      </c>
    </row>
    <row r="314" spans="2:10" ht="15" hidden="1" customHeight="1" outlineLevel="1">
      <c r="B314" s="63" t="s">
        <v>82</v>
      </c>
      <c r="C314" s="220">
        <v>-0.25</v>
      </c>
      <c r="D314" s="220">
        <v>0.51641414141414144</v>
      </c>
      <c r="E314" s="220">
        <v>5.996150144369583E-2</v>
      </c>
      <c r="F314" s="220">
        <v>-6.0328530017224713E-2</v>
      </c>
      <c r="G314" s="220">
        <v>0.10423452768729646</v>
      </c>
      <c r="H314" s="221">
        <v>1.6747659445954799E-3</v>
      </c>
      <c r="I314" s="220">
        <v>0.27195773548658231</v>
      </c>
      <c r="J314" s="221">
        <v>8.6492087415222407E-2</v>
      </c>
    </row>
    <row r="315" spans="2:10" ht="15" hidden="1" customHeight="1" outlineLevel="1">
      <c r="B315" s="63" t="s">
        <v>81</v>
      </c>
      <c r="C315" s="220">
        <v>-0.7068965517241379</v>
      </c>
      <c r="D315" s="220">
        <v>-0.17532467532467533</v>
      </c>
      <c r="E315" s="220">
        <v>0.11688780575864244</v>
      </c>
      <c r="F315" s="220">
        <v>0.13833789329685353</v>
      </c>
      <c r="G315" s="220">
        <v>2.2576361221779528E-2</v>
      </c>
      <c r="H315" s="221">
        <v>0.10911896148116629</v>
      </c>
      <c r="I315" s="220">
        <v>0.48157179683689821</v>
      </c>
      <c r="J315" s="221">
        <v>0.21203195687746645</v>
      </c>
    </row>
    <row r="316" spans="2:10" ht="15" hidden="1" customHeight="1" outlineLevel="1">
      <c r="B316" s="63" t="s">
        <v>80</v>
      </c>
      <c r="C316" s="220">
        <v>-0.30434782608695654</v>
      </c>
      <c r="D316" s="220">
        <v>-9.0134529147982034E-2</v>
      </c>
      <c r="E316" s="220">
        <v>2.564102564102555E-2</v>
      </c>
      <c r="F316" s="220">
        <v>-1.9795535474978032E-2</v>
      </c>
      <c r="G316" s="220">
        <v>0.21333333333333337</v>
      </c>
      <c r="H316" s="221">
        <v>-8.3501513622603607E-3</v>
      </c>
      <c r="I316" s="220">
        <v>0.21469402491124612</v>
      </c>
      <c r="J316" s="221">
        <v>5.7537460672959062E-2</v>
      </c>
    </row>
    <row r="317" spans="2:10" ht="15" hidden="1" customHeight="1" outlineLevel="1">
      <c r="B317" s="63" t="s">
        <v>79</v>
      </c>
      <c r="C317" s="220">
        <v>-0.87654320987654322</v>
      </c>
      <c r="D317" s="220">
        <v>0.30198915009041594</v>
      </c>
      <c r="E317" s="220">
        <v>-6.0007595898214916E-2</v>
      </c>
      <c r="F317" s="220">
        <v>0.14211534369014678</v>
      </c>
      <c r="G317" s="220">
        <v>-1.406469760900142E-2</v>
      </c>
      <c r="H317" s="221">
        <v>7.9064138765631231E-2</v>
      </c>
      <c r="I317" s="220">
        <v>0.32680443246480984</v>
      </c>
      <c r="J317" s="221">
        <v>0.1524512500221793</v>
      </c>
    </row>
    <row r="318" spans="2:10" collapsed="1">
      <c r="B318" s="227">
        <v>1988</v>
      </c>
      <c r="C318" s="229">
        <v>-0.63453815261044177</v>
      </c>
      <c r="D318" s="229">
        <v>0.28882918259791257</v>
      </c>
      <c r="E318" s="229">
        <v>3.3503900886089122E-2</v>
      </c>
      <c r="F318" s="229">
        <v>-3.8707714847994179E-3</v>
      </c>
      <c r="G318" s="229">
        <v>-5.1249107780157011E-2</v>
      </c>
      <c r="H318" s="229">
        <v>2.2844378429103473E-2</v>
      </c>
      <c r="I318" s="229">
        <v>0.23685136652938965</v>
      </c>
      <c r="J318" s="229">
        <v>9.5366478429720791E-2</v>
      </c>
    </row>
    <row r="319" spans="2:10" ht="15" hidden="1" customHeight="1" outlineLevel="1">
      <c r="B319" s="63" t="s">
        <v>90</v>
      </c>
      <c r="C319" s="220">
        <v>-0.86419753086419759</v>
      </c>
      <c r="D319" s="220">
        <v>8.2489878542510109E-2</v>
      </c>
      <c r="E319" s="220">
        <v>0.20246187764100676</v>
      </c>
      <c r="F319" s="220">
        <v>0.19908247092713105</v>
      </c>
      <c r="G319" s="220">
        <v>0.64007421150278287</v>
      </c>
      <c r="H319" s="221">
        <v>0.19777832940300355</v>
      </c>
      <c r="I319" s="220">
        <v>0.30409926590008451</v>
      </c>
      <c r="J319" s="221">
        <v>0.23214548203523666</v>
      </c>
    </row>
    <row r="320" spans="2:10" ht="15" hidden="1" customHeight="1" outlineLevel="1">
      <c r="B320" s="63" t="s">
        <v>89</v>
      </c>
      <c r="C320" s="220">
        <v>-0.48148148148148151</v>
      </c>
      <c r="D320" s="220">
        <v>7.3740053050397769E-2</v>
      </c>
      <c r="E320" s="220">
        <v>9.8044261451363912E-2</v>
      </c>
      <c r="F320" s="220">
        <v>0.11044185346125723</v>
      </c>
      <c r="G320" s="220">
        <v>-0.42146596858638741</v>
      </c>
      <c r="H320" s="221">
        <v>9.3514649918833292E-2</v>
      </c>
      <c r="I320" s="220">
        <v>7.7156042688202309E-3</v>
      </c>
      <c r="J320" s="221">
        <v>7.0385848964914066E-2</v>
      </c>
    </row>
    <row r="321" spans="2:10" ht="15" hidden="1" customHeight="1" outlineLevel="1">
      <c r="B321" s="63" t="s">
        <v>88</v>
      </c>
      <c r="C321" s="220">
        <v>-0.19999999999999996</v>
      </c>
      <c r="D321" s="220">
        <v>0.19783325482807346</v>
      </c>
      <c r="E321" s="220">
        <v>-0.1162847391516334</v>
      </c>
      <c r="F321" s="220">
        <v>6.3332218133154816E-2</v>
      </c>
      <c r="G321" s="220">
        <v>-0.48907103825136611</v>
      </c>
      <c r="H321" s="221">
        <v>7.4592382335467722E-3</v>
      </c>
      <c r="I321" s="220">
        <v>0.25939869281045747</v>
      </c>
      <c r="J321" s="221">
        <v>8.2078919655578231E-2</v>
      </c>
    </row>
    <row r="322" spans="2:10" ht="15" hidden="1" customHeight="1" outlineLevel="1">
      <c r="B322" s="63" t="s">
        <v>87</v>
      </c>
      <c r="C322" s="220">
        <v>0.10000000000000009</v>
      </c>
      <c r="D322" s="220">
        <v>0.28759200841219767</v>
      </c>
      <c r="E322" s="220">
        <v>6.0852067721343328E-2</v>
      </c>
      <c r="F322" s="220">
        <v>-7.4999999999999956E-2</v>
      </c>
      <c r="G322" s="220">
        <v>3.2733224222585955E-2</v>
      </c>
      <c r="H322" s="221">
        <v>-1.9424828574352682E-2</v>
      </c>
      <c r="I322" s="220">
        <v>0.20263952670555629</v>
      </c>
      <c r="J322" s="221">
        <v>5.4076630241283841E-2</v>
      </c>
    </row>
    <row r="323" spans="2:10" ht="15" hidden="1" customHeight="1" outlineLevel="1">
      <c r="B323" s="63" t="s">
        <v>86</v>
      </c>
      <c r="C323" s="220">
        <v>0.22222222222222232</v>
      </c>
      <c r="D323" s="220">
        <v>0.43905129619415328</v>
      </c>
      <c r="E323" s="220">
        <v>1.9815668202765035E-2</v>
      </c>
      <c r="F323" s="220">
        <v>-7.5347575449304816E-2</v>
      </c>
      <c r="G323" s="220">
        <v>-0.33848797250859108</v>
      </c>
      <c r="H323" s="221">
        <v>-3.0144605116796397E-2</v>
      </c>
      <c r="I323" s="220">
        <v>6.4324960753532112E-2</v>
      </c>
      <c r="J323" s="221">
        <v>4.0323725685076361E-3</v>
      </c>
    </row>
    <row r="324" spans="2:10" ht="15" hidden="1" customHeight="1" outlineLevel="1">
      <c r="B324" s="63" t="s">
        <v>85</v>
      </c>
      <c r="C324" s="220">
        <v>0.95833333333333326</v>
      </c>
      <c r="D324" s="220">
        <v>0.96430696014277206</v>
      </c>
      <c r="E324" s="220">
        <v>1.2361611792037173</v>
      </c>
      <c r="F324" s="220">
        <v>-0.13627147937647488</v>
      </c>
      <c r="G324" s="220">
        <v>-0.7699214365881033</v>
      </c>
      <c r="H324" s="221">
        <v>0.27208519682947352</v>
      </c>
      <c r="I324" s="220">
        <v>0.40906082224020013</v>
      </c>
      <c r="J324" s="221">
        <v>0.32356274184632383</v>
      </c>
    </row>
    <row r="325" spans="2:10" ht="15" hidden="1" customHeight="1" outlineLevel="1">
      <c r="B325" s="63" t="s">
        <v>84</v>
      </c>
      <c r="C325" s="220">
        <v>1.7727272727272729</v>
      </c>
      <c r="D325" s="220">
        <v>1.0067924528301888</v>
      </c>
      <c r="E325" s="220">
        <v>7.6424655258349183E-3</v>
      </c>
      <c r="F325" s="220">
        <v>-2.7767367381009156E-2</v>
      </c>
      <c r="G325" s="220">
        <v>-0.35824175824175819</v>
      </c>
      <c r="H325" s="221">
        <v>7.4233606745177649E-3</v>
      </c>
      <c r="I325" s="220">
        <v>0.23152227116984836</v>
      </c>
      <c r="J325" s="221">
        <v>7.8875085835570236E-2</v>
      </c>
    </row>
    <row r="326" spans="2:10" ht="15" hidden="1" customHeight="1" outlineLevel="1">
      <c r="B326" s="63" t="s">
        <v>83</v>
      </c>
      <c r="C326" s="220">
        <v>2.2222222222222223</v>
      </c>
      <c r="D326" s="220">
        <v>0.51607963246554367</v>
      </c>
      <c r="E326" s="220">
        <v>0.17023821389414939</v>
      </c>
      <c r="F326" s="220">
        <v>0.1385136267641045</v>
      </c>
      <c r="G326" s="220">
        <v>-0.40487347703842547</v>
      </c>
      <c r="H326" s="221">
        <v>0.15053136944159595</v>
      </c>
      <c r="I326" s="220">
        <v>0.45533477070100803</v>
      </c>
      <c r="J326" s="221">
        <v>0.23761008173933318</v>
      </c>
    </row>
    <row r="327" spans="2:10" ht="15" hidden="1" customHeight="1" outlineLevel="1">
      <c r="B327" s="63" t="s">
        <v>82</v>
      </c>
      <c r="C327" s="220">
        <v>-0.92743764172335597</v>
      </c>
      <c r="D327" s="220">
        <v>0.50713606089438623</v>
      </c>
      <c r="E327" s="220">
        <v>9.0470193115029351E-2</v>
      </c>
      <c r="F327" s="220">
        <v>9.5095693779904344E-2</v>
      </c>
      <c r="G327" s="220">
        <v>3.5413153456998359E-2</v>
      </c>
      <c r="H327" s="221">
        <v>9.2176676961827964E-2</v>
      </c>
      <c r="I327" s="220">
        <v>0.41328695061937903</v>
      </c>
      <c r="J327" s="221">
        <v>0.17602747313614708</v>
      </c>
    </row>
    <row r="328" spans="2:10" ht="15" hidden="1" customHeight="1" outlineLevel="1">
      <c r="B328" s="63" t="s">
        <v>81</v>
      </c>
      <c r="C328" s="220">
        <v>-0.87082405345211578</v>
      </c>
      <c r="D328" s="220">
        <v>1.2383720930232558</v>
      </c>
      <c r="E328" s="220">
        <v>0.15022840531561465</v>
      </c>
      <c r="F328" s="220">
        <v>0.16135438387449108</v>
      </c>
      <c r="G328" s="220">
        <v>2.8688524590164022E-2</v>
      </c>
      <c r="H328" s="221">
        <v>0.17522743614593428</v>
      </c>
      <c r="I328" s="220">
        <v>0.13921739820620682</v>
      </c>
      <c r="J328" s="221">
        <v>0.1650518099851972</v>
      </c>
    </row>
    <row r="329" spans="2:10" ht="15" hidden="1" customHeight="1" outlineLevel="1">
      <c r="B329" s="63" t="s">
        <v>80</v>
      </c>
      <c r="C329" s="220">
        <v>-0.84459459459459463</v>
      </c>
      <c r="D329" s="220">
        <v>1.2144985104270107</v>
      </c>
      <c r="E329" s="220">
        <v>0.10744747243603081</v>
      </c>
      <c r="F329" s="220">
        <v>0.42536702505048307</v>
      </c>
      <c r="G329" s="220">
        <v>-7.1207430340557321E-2</v>
      </c>
      <c r="H329" s="221">
        <v>0.32637355283410296</v>
      </c>
      <c r="I329" s="220">
        <v>0.50985736349595712</v>
      </c>
      <c r="J329" s="221">
        <v>0.37576113271220013</v>
      </c>
    </row>
    <row r="330" spans="2:10" ht="15" hidden="1" customHeight="1" outlineLevel="1">
      <c r="B330" s="63" t="s">
        <v>79</v>
      </c>
      <c r="C330" s="220">
        <v>-0.66528925619834711</v>
      </c>
      <c r="D330" s="220">
        <v>0.62647058823529411</v>
      </c>
      <c r="E330" s="220">
        <v>0.38215223097112871</v>
      </c>
      <c r="F330" s="220">
        <v>0.11801094456340699</v>
      </c>
      <c r="G330" s="220">
        <v>-1.9310344827586201E-2</v>
      </c>
      <c r="H330" s="221">
        <v>0.20680317643837287</v>
      </c>
      <c r="I330" s="220">
        <v>0.55998878714259015</v>
      </c>
      <c r="J330" s="221">
        <v>0.29355734581927506</v>
      </c>
    </row>
    <row r="331" spans="2:10" collapsed="1">
      <c r="B331" s="227">
        <v>1987</v>
      </c>
      <c r="C331" s="229">
        <v>-0.70445103857566771</v>
      </c>
      <c r="D331" s="229">
        <v>0.51883436224756729</v>
      </c>
      <c r="E331" s="229">
        <v>0.20175380175380186</v>
      </c>
      <c r="F331" s="229">
        <v>6.0518675067648964E-2</v>
      </c>
      <c r="G331" s="229">
        <v>-0.23509499890805852</v>
      </c>
      <c r="H331" s="229">
        <v>0.11138576906834796</v>
      </c>
      <c r="I331" s="229">
        <v>0.2785042792318444</v>
      </c>
      <c r="J331" s="229">
        <v>0.16289750981879125</v>
      </c>
    </row>
    <row r="332" spans="2:10" ht="15" hidden="1" customHeight="1" outlineLevel="1">
      <c r="B332" s="63" t="s">
        <v>90</v>
      </c>
      <c r="C332" s="220">
        <v>-0.9136460554371002</v>
      </c>
      <c r="D332" s="220">
        <v>8.1632653061225469E-3</v>
      </c>
      <c r="E332" s="220">
        <v>9.2712775820507076E-3</v>
      </c>
      <c r="F332" s="220">
        <v>5.137408861469428E-2</v>
      </c>
      <c r="G332" s="220">
        <v>5.0682261208577106E-2</v>
      </c>
      <c r="H332" s="221">
        <v>6.2759546632529251E-3</v>
      </c>
      <c r="I332" s="220">
        <v>0.30581947743467941</v>
      </c>
      <c r="J332" s="221">
        <v>8.6865228802921468E-2</v>
      </c>
    </row>
    <row r="333" spans="2:10" ht="15" hidden="1" customHeight="1" outlineLevel="1">
      <c r="B333" s="63" t="s">
        <v>89</v>
      </c>
      <c r="C333" s="220">
        <v>-0.97106109324758838</v>
      </c>
      <c r="D333" s="220">
        <v>-0.20464135021097052</v>
      </c>
      <c r="E333" s="220">
        <v>0.33539518900343634</v>
      </c>
      <c r="F333" s="220">
        <v>0.14559613583715314</v>
      </c>
      <c r="G333" s="220">
        <v>0.67177242888402633</v>
      </c>
      <c r="H333" s="221">
        <v>0.1463742029958206</v>
      </c>
      <c r="I333" s="220">
        <v>0.45382115525736455</v>
      </c>
      <c r="J333" s="221">
        <v>0.21567654426012561</v>
      </c>
    </row>
    <row r="334" spans="2:10" ht="15" hidden="1" customHeight="1" outlineLevel="1">
      <c r="B334" s="63" t="s">
        <v>88</v>
      </c>
      <c r="C334" s="220">
        <v>-0.96932515337423308</v>
      </c>
      <c r="D334" s="220">
        <v>-0.20097854723372222</v>
      </c>
      <c r="E334" s="220">
        <v>0.46849642004773262</v>
      </c>
      <c r="F334" s="220">
        <v>0.12199699699699695</v>
      </c>
      <c r="G334" s="220">
        <v>0.14137214137214138</v>
      </c>
      <c r="H334" s="221">
        <v>0.14715904788348433</v>
      </c>
      <c r="I334" s="220">
        <v>0.69909381663113002</v>
      </c>
      <c r="J334" s="221">
        <v>0.26927839915082652</v>
      </c>
    </row>
    <row r="335" spans="2:10" ht="15" hidden="1" customHeight="1" outlineLevel="1">
      <c r="B335" s="63" t="s">
        <v>87</v>
      </c>
      <c r="C335" s="220">
        <v>-0.99100719424460437</v>
      </c>
      <c r="D335" s="220">
        <v>-0.27404580152671754</v>
      </c>
      <c r="E335" s="220">
        <v>0.80964339527875429</v>
      </c>
      <c r="F335" s="220">
        <v>0.57474099654662059</v>
      </c>
      <c r="G335" s="220">
        <v>-0.16415868673050615</v>
      </c>
      <c r="H335" s="221">
        <v>0.49417377741077173</v>
      </c>
      <c r="I335" s="220">
        <v>0.58363362379610817</v>
      </c>
      <c r="J335" s="221">
        <v>0.5226438698915763</v>
      </c>
    </row>
    <row r="336" spans="2:10" ht="15" hidden="1" customHeight="1" outlineLevel="1">
      <c r="B336" s="63" t="s">
        <v>86</v>
      </c>
      <c r="C336" s="220">
        <v>-0.95544554455445541</v>
      </c>
      <c r="D336" s="220">
        <v>-4.9790356394129986E-2</v>
      </c>
      <c r="E336" s="220">
        <v>0.62790697674418605</v>
      </c>
      <c r="F336" s="220">
        <v>0.55275905644481882</v>
      </c>
      <c r="G336" s="220">
        <v>0.38242280285035624</v>
      </c>
      <c r="H336" s="221">
        <v>0.48207985756206928</v>
      </c>
      <c r="I336" s="220">
        <v>0.54153306310121607</v>
      </c>
      <c r="J336" s="221">
        <v>0.50305177344316876</v>
      </c>
    </row>
    <row r="337" spans="2:10" ht="15" hidden="1" customHeight="1" outlineLevel="1">
      <c r="B337" s="63" t="s">
        <v>85</v>
      </c>
      <c r="C337" s="220">
        <v>-0.97891036906854134</v>
      </c>
      <c r="D337" s="220">
        <v>-0.20331753554502374</v>
      </c>
      <c r="E337" s="220">
        <v>0.3927256498940086</v>
      </c>
      <c r="F337" s="220">
        <v>0.70175339366515832</v>
      </c>
      <c r="G337" s="220">
        <v>1.5826086956521741</v>
      </c>
      <c r="H337" s="221">
        <v>0.49378224632887946</v>
      </c>
      <c r="I337" s="220">
        <v>0.84817180916134305</v>
      </c>
      <c r="J337" s="221">
        <v>0.60978865406006677</v>
      </c>
    </row>
    <row r="338" spans="2:10" ht="15" hidden="1" customHeight="1" outlineLevel="1">
      <c r="B338" s="63" t="s">
        <v>84</v>
      </c>
      <c r="C338" s="220">
        <v>-0.98037466547725249</v>
      </c>
      <c r="D338" s="220">
        <v>-0.10230352303523038</v>
      </c>
      <c r="E338" s="220">
        <v>0.77813884785819787</v>
      </c>
      <c r="F338" s="220">
        <v>1.0375564040263798</v>
      </c>
      <c r="G338" s="220">
        <v>1.4137931034482758</v>
      </c>
      <c r="H338" s="221">
        <v>0.80736262371112666</v>
      </c>
      <c r="I338" s="220">
        <v>1.0287984111221449</v>
      </c>
      <c r="J338" s="221">
        <v>0.87252695870715091</v>
      </c>
    </row>
    <row r="339" spans="2:10" ht="15" hidden="1" customHeight="1" outlineLevel="1">
      <c r="B339" s="63" t="s">
        <v>83</v>
      </c>
      <c r="C339" s="220">
        <v>-0.98247322297955209</v>
      </c>
      <c r="D339" s="220">
        <v>-2.8755577590480863E-2</v>
      </c>
      <c r="E339" s="220">
        <v>0.30129701686121924</v>
      </c>
      <c r="F339" s="220">
        <v>0.56873159444678167</v>
      </c>
      <c r="G339" s="220">
        <v>0.36619718309859151</v>
      </c>
      <c r="H339" s="221">
        <v>0.40447121207161785</v>
      </c>
      <c r="I339" s="220">
        <v>0.72333801968266731</v>
      </c>
      <c r="J339" s="221">
        <v>0.48285566170480632</v>
      </c>
    </row>
    <row r="340" spans="2:10" ht="15" hidden="1" customHeight="1" outlineLevel="1">
      <c r="B340" s="63" t="s">
        <v>82</v>
      </c>
      <c r="C340" s="220">
        <v>-0.5420560747663552</v>
      </c>
      <c r="D340" s="220">
        <v>-0.37477691850089234</v>
      </c>
      <c r="E340" s="220">
        <v>0.20653412688362671</v>
      </c>
      <c r="F340" s="220">
        <v>8.5931254996003181E-2</v>
      </c>
      <c r="G340" s="220">
        <v>-4.6623794212218628E-2</v>
      </c>
      <c r="H340" s="221">
        <v>6.9598126944417693E-2</v>
      </c>
      <c r="I340" s="220">
        <v>1.380048465266559</v>
      </c>
      <c r="J340" s="221">
        <v>0.24920428440950992</v>
      </c>
    </row>
    <row r="341" spans="2:10" ht="15" hidden="1" customHeight="1" outlineLevel="1">
      <c r="B341" s="63" t="s">
        <v>81</v>
      </c>
      <c r="C341" s="220">
        <v>-9.4758064516129004E-2</v>
      </c>
      <c r="D341" s="220">
        <v>-0.51640112464854737</v>
      </c>
      <c r="E341" s="220">
        <v>-6.3490520175012111E-2</v>
      </c>
      <c r="F341" s="220">
        <v>0.10969092611977294</v>
      </c>
      <c r="G341" s="220">
        <v>-0.31588785046728973</v>
      </c>
      <c r="H341" s="221">
        <v>-4.6365446850883396E-3</v>
      </c>
      <c r="I341" s="220">
        <v>0.75840893230983952</v>
      </c>
      <c r="J341" s="221">
        <v>0.13447494974682583</v>
      </c>
    </row>
    <row r="342" spans="2:10" ht="15" hidden="1" customHeight="1" outlineLevel="1">
      <c r="B342" s="63" t="s">
        <v>80</v>
      </c>
      <c r="C342" s="220">
        <v>-0.4285714285714286</v>
      </c>
      <c r="D342" s="220">
        <v>-0.45831091984938144</v>
      </c>
      <c r="E342" s="220">
        <v>9.2996816734879584E-2</v>
      </c>
      <c r="F342" s="220">
        <v>4.7148245513773057E-2</v>
      </c>
      <c r="G342" s="220">
        <v>-0.26255707762557079</v>
      </c>
      <c r="H342" s="221">
        <v>1.1473246014823912E-2</v>
      </c>
      <c r="I342" s="220">
        <v>0.5457098722089595</v>
      </c>
      <c r="J342" s="221">
        <v>0.11522308279698912</v>
      </c>
    </row>
    <row r="343" spans="2:10" ht="15" hidden="1" customHeight="1" outlineLevel="1">
      <c r="B343" s="63" t="s">
        <v>79</v>
      </c>
      <c r="C343" s="220">
        <v>-0.61341853035143767</v>
      </c>
      <c r="D343" s="220">
        <v>-0.30399181166837252</v>
      </c>
      <c r="E343" s="220">
        <v>-0.10327621916776497</v>
      </c>
      <c r="F343" s="220">
        <v>8.5934270359652842E-2</v>
      </c>
      <c r="G343" s="220">
        <v>-5.9662775616083019E-2</v>
      </c>
      <c r="H343" s="221">
        <v>-1.3743435858964759E-2</v>
      </c>
      <c r="I343" s="220">
        <v>0.46322121957888984</v>
      </c>
      <c r="J343" s="221">
        <v>7.2098230763552262E-2</v>
      </c>
    </row>
    <row r="344" spans="2:10" collapsed="1">
      <c r="B344" s="227">
        <v>1986</v>
      </c>
      <c r="C344" s="229">
        <v>-0.8448434622467772</v>
      </c>
      <c r="D344" s="229">
        <v>-0.22759233815566149</v>
      </c>
      <c r="E344" s="229">
        <v>0.28821460233934859</v>
      </c>
      <c r="F344" s="229">
        <v>0.31995880750329153</v>
      </c>
      <c r="G344" s="229">
        <v>0.15543779964673221</v>
      </c>
      <c r="H344" s="229">
        <v>0.23851209281193531</v>
      </c>
      <c r="I344" s="229">
        <v>0.66243067104854814</v>
      </c>
      <c r="J344" s="229">
        <v>0.34416281103678603</v>
      </c>
    </row>
    <row r="345" spans="2:10" ht="15" hidden="1" customHeight="1" outlineLevel="1">
      <c r="B345" s="63" t="s">
        <v>90</v>
      </c>
      <c r="C345" s="220">
        <v>-0.28342245989304815</v>
      </c>
      <c r="D345" s="220">
        <v>-3.114186851211076E-2</v>
      </c>
      <c r="E345" s="220">
        <v>0.10944250154289237</v>
      </c>
      <c r="F345" s="220">
        <v>0.19592192635320949</v>
      </c>
      <c r="G345" s="220">
        <v>7.547169811320753E-2</v>
      </c>
      <c r="H345" s="221">
        <v>0.12612517580872007</v>
      </c>
      <c r="I345" s="220">
        <v>0.6431558405352662</v>
      </c>
      <c r="J345" s="221">
        <v>0.23027461110799119</v>
      </c>
    </row>
    <row r="346" spans="2:10" ht="15" hidden="1" customHeight="1" outlineLevel="1">
      <c r="B346" s="63" t="s">
        <v>89</v>
      </c>
      <c r="C346" s="220">
        <v>-3.9134912461380011E-2</v>
      </c>
      <c r="D346" s="220">
        <v>0.16005873715124808</v>
      </c>
      <c r="E346" s="220">
        <v>-0.19345898004434592</v>
      </c>
      <c r="F346" s="220">
        <v>0.10003253090435904</v>
      </c>
      <c r="G346" s="220">
        <v>-0.34244604316546767</v>
      </c>
      <c r="H346" s="221">
        <v>-6.0041847348151212E-3</v>
      </c>
      <c r="I346" s="220">
        <v>7.9316587463226895E-2</v>
      </c>
      <c r="J346" s="221">
        <v>1.2029176132966724E-2</v>
      </c>
    </row>
    <row r="347" spans="2:10" ht="15" hidden="1" customHeight="1" outlineLevel="1">
      <c r="B347" s="63" t="s">
        <v>88</v>
      </c>
      <c r="C347" s="220">
        <v>0.10259301014656153</v>
      </c>
      <c r="D347" s="220">
        <v>2.0353302611367141E-2</v>
      </c>
      <c r="E347" s="220">
        <v>-0.36558407146642435</v>
      </c>
      <c r="F347" s="220">
        <v>0.13467927421415804</v>
      </c>
      <c r="G347" s="220">
        <v>-2.9263370332996974E-2</v>
      </c>
      <c r="H347" s="221">
        <v>-3.7698268114357836E-2</v>
      </c>
      <c r="I347" s="220">
        <v>-9.8438125750901051E-2</v>
      </c>
      <c r="J347" s="221">
        <v>-5.1832109441980134E-2</v>
      </c>
    </row>
    <row r="348" spans="2:10" ht="15" hidden="1" customHeight="1" outlineLevel="1">
      <c r="B348" s="63" t="s">
        <v>87</v>
      </c>
      <c r="C348" s="220">
        <v>2.8677150786309058E-2</v>
      </c>
      <c r="D348" s="220">
        <v>-4.169714703730798E-2</v>
      </c>
      <c r="E348" s="220">
        <v>-0.35722356739305894</v>
      </c>
      <c r="F348" s="220">
        <v>3.2129945516574221E-2</v>
      </c>
      <c r="G348" s="220">
        <v>-0.21650589496248662</v>
      </c>
      <c r="H348" s="221">
        <v>-0.11093890203116075</v>
      </c>
      <c r="I348" s="220">
        <v>8.9980718417481897E-2</v>
      </c>
      <c r="J348" s="221">
        <v>-5.5533674675068978E-2</v>
      </c>
    </row>
    <row r="349" spans="2:10" ht="15" hidden="1" customHeight="1" outlineLevel="1">
      <c r="B349" s="63" t="s">
        <v>86</v>
      </c>
      <c r="C349" s="220">
        <v>-1.3671875E-2</v>
      </c>
      <c r="D349" s="220">
        <v>-0.29202226345083493</v>
      </c>
      <c r="E349" s="220">
        <v>-0.42584350323043796</v>
      </c>
      <c r="F349" s="220">
        <v>-0.12475229273238397</v>
      </c>
      <c r="G349" s="220">
        <v>-0.38088235294117645</v>
      </c>
      <c r="H349" s="221">
        <v>-0.24230538622963926</v>
      </c>
      <c r="I349" s="220">
        <v>0.18106466595212578</v>
      </c>
      <c r="J349" s="221">
        <v>-0.132628695185384</v>
      </c>
    </row>
    <row r="350" spans="2:10" ht="15" hidden="1" customHeight="1" outlineLevel="1">
      <c r="B350" s="63" t="s">
        <v>85</v>
      </c>
      <c r="C350" s="220">
        <v>9.6339113680154131E-2</v>
      </c>
      <c r="D350" s="220">
        <v>-0.167981072555205</v>
      </c>
      <c r="E350" s="220">
        <v>-0.19837223861908593</v>
      </c>
      <c r="F350" s="220">
        <v>-0.1779038407886171</v>
      </c>
      <c r="G350" s="220">
        <v>-0.36229205175600743</v>
      </c>
      <c r="H350" s="221">
        <v>-0.17841421661866208</v>
      </c>
      <c r="I350" s="220">
        <v>-6.8844492440605087E-3</v>
      </c>
      <c r="J350" s="221">
        <v>-0.12917974350032935</v>
      </c>
    </row>
    <row r="351" spans="2:10" ht="15" hidden="1" customHeight="1" outlineLevel="1">
      <c r="B351" s="63" t="s">
        <v>84</v>
      </c>
      <c r="C351" s="220">
        <v>9.1528724440116838E-2</v>
      </c>
      <c r="D351" s="220">
        <v>-0.37957124842370749</v>
      </c>
      <c r="E351" s="220">
        <v>-0.39069390693906936</v>
      </c>
      <c r="F351" s="220">
        <v>-0.22910200149844806</v>
      </c>
      <c r="G351" s="220">
        <v>8.9595375722543391E-2</v>
      </c>
      <c r="H351" s="221">
        <v>-0.28018718888789529</v>
      </c>
      <c r="I351" s="220">
        <v>-0.16229930954163552</v>
      </c>
      <c r="J351" s="221">
        <v>-0.24908931314461269</v>
      </c>
    </row>
    <row r="352" spans="2:10" ht="15" hidden="1" customHeight="1" outlineLevel="1">
      <c r="B352" s="63" t="s">
        <v>83</v>
      </c>
      <c r="C352" s="220">
        <v>0.20398593200468929</v>
      </c>
      <c r="D352" s="220">
        <v>-0.19896743447180298</v>
      </c>
      <c r="E352" s="220">
        <v>-0.33235192241080702</v>
      </c>
      <c r="F352" s="220">
        <v>-0.23442972744474411</v>
      </c>
      <c r="G352" s="220">
        <v>-0.27818853974121993</v>
      </c>
      <c r="H352" s="221">
        <v>-0.25193437806072483</v>
      </c>
      <c r="I352" s="220">
        <v>-0.11231948653949009</v>
      </c>
      <c r="J352" s="221">
        <v>-0.22184870721118755</v>
      </c>
    </row>
    <row r="353" spans="2:10" ht="15" hidden="1" customHeight="1" outlineLevel="1">
      <c r="B353" s="63" t="s">
        <v>82</v>
      </c>
      <c r="C353" s="220">
        <v>-0.13399280575539574</v>
      </c>
      <c r="D353" s="220">
        <v>-0.15781563126252507</v>
      </c>
      <c r="E353" s="220">
        <v>-9.489971346704873E-2</v>
      </c>
      <c r="F353" s="220">
        <v>0.24161032194032628</v>
      </c>
      <c r="G353" s="220">
        <v>0.36403508771929816</v>
      </c>
      <c r="H353" s="221">
        <v>9.7465681098204859E-2</v>
      </c>
      <c r="I353" s="220">
        <v>-0.39246718194086616</v>
      </c>
      <c r="J353" s="221">
        <v>-1.1761166270069179E-2</v>
      </c>
    </row>
    <row r="354" spans="2:10" ht="15" hidden="1" customHeight="1" outlineLevel="1">
      <c r="B354" s="63" t="s">
        <v>81</v>
      </c>
      <c r="C354" s="220">
        <v>-0.57314974182444067</v>
      </c>
      <c r="D354" s="220">
        <v>3.2414126753749439E-2</v>
      </c>
      <c r="E354" s="220">
        <v>0.22923389506394165</v>
      </c>
      <c r="F354" s="220">
        <v>6.4387497800973525E-2</v>
      </c>
      <c r="G354" s="220">
        <v>8.8504577822990926E-2</v>
      </c>
      <c r="H354" s="221">
        <v>8.4503239740820746E-2</v>
      </c>
      <c r="I354" s="220">
        <v>-9.4756790903348098E-2</v>
      </c>
      <c r="J354" s="221">
        <v>4.6714784137214638E-2</v>
      </c>
    </row>
    <row r="355" spans="2:10" ht="15" hidden="1" customHeight="1" outlineLevel="1">
      <c r="B355" s="63" t="s">
        <v>80</v>
      </c>
      <c r="C355" s="220">
        <v>-0.56507136859781704</v>
      </c>
      <c r="D355" s="220">
        <v>-0.1648697214734951</v>
      </c>
      <c r="E355" s="220">
        <v>4.5152091254752946E-2</v>
      </c>
      <c r="F355" s="220">
        <v>0.1623488773747841</v>
      </c>
      <c r="G355" s="220">
        <v>-3.4178610804851184E-2</v>
      </c>
      <c r="H355" s="221">
        <v>6.3071166438799731E-2</v>
      </c>
      <c r="I355" s="220">
        <v>-0.23454799527034287</v>
      </c>
      <c r="J355" s="221">
        <v>-1.1564277434833015E-2</v>
      </c>
    </row>
    <row r="356" spans="2:10" ht="15" hidden="1" customHeight="1" outlineLevel="1">
      <c r="B356" s="63" t="s">
        <v>79</v>
      </c>
      <c r="C356" s="220">
        <v>-0.37835153922542208</v>
      </c>
      <c r="D356" s="220">
        <v>-0.23850350740452064</v>
      </c>
      <c r="E356" s="220">
        <v>0.23267958686317747</v>
      </c>
      <c r="F356" s="220">
        <v>0.13721572545101957</v>
      </c>
      <c r="G356" s="220">
        <v>0.17889908256880727</v>
      </c>
      <c r="H356" s="221">
        <v>0.11600415257359087</v>
      </c>
      <c r="I356" s="220">
        <v>-0.14305799648506146</v>
      </c>
      <c r="J356" s="221">
        <v>5.8417543494113877E-2</v>
      </c>
    </row>
    <row r="357" spans="2:10" collapsed="1">
      <c r="B357" s="227">
        <v>1985</v>
      </c>
      <c r="C357" s="229">
        <v>-0.14231558995419369</v>
      </c>
      <c r="D357" s="229">
        <v>-0.12826293726001337</v>
      </c>
      <c r="E357" s="229">
        <v>-0.18071696344892219</v>
      </c>
      <c r="F357" s="229">
        <v>7.4153516163628641E-3</v>
      </c>
      <c r="G357" s="229">
        <v>-9.3653516295025718E-2</v>
      </c>
      <c r="H357" s="229">
        <v>-6.8196977938805636E-2</v>
      </c>
      <c r="I357" s="229">
        <v>-2.1680913011661751E-2</v>
      </c>
      <c r="J357" s="229">
        <v>-5.7022850656308854E-2</v>
      </c>
    </row>
    <row r="358" spans="2:10" ht="15" hidden="1" customHeight="1" outlineLevel="1">
      <c r="B358" s="63" t="s">
        <v>90</v>
      </c>
      <c r="C358" s="220">
        <v>0.23374175306314804</v>
      </c>
      <c r="D358" s="220">
        <v>-0.30457201787555865</v>
      </c>
      <c r="E358" s="220">
        <v>-1.1791014433828018E-2</v>
      </c>
      <c r="F358" s="220">
        <v>-2.7525927858587207E-2</v>
      </c>
      <c r="G358" s="220">
        <v>-0.18739352640545148</v>
      </c>
      <c r="H358" s="221">
        <v>-4.3261791024692187E-2</v>
      </c>
      <c r="I358" s="220">
        <v>-1.0755653612796512E-2</v>
      </c>
      <c r="J358" s="221">
        <v>-3.6886797555303108E-2</v>
      </c>
    </row>
    <row r="359" spans="2:10" ht="15" hidden="1" customHeight="1" outlineLevel="1">
      <c r="B359" s="63" t="s">
        <v>89</v>
      </c>
      <c r="C359" s="220">
        <v>-9.6744186046511582E-2</v>
      </c>
      <c r="D359" s="220">
        <v>1.8952618453865311E-2</v>
      </c>
      <c r="E359" s="220">
        <v>-0.10656211308295505</v>
      </c>
      <c r="F359" s="220">
        <v>-2.0447182537575048E-2</v>
      </c>
      <c r="G359" s="220">
        <v>-5.6987788331071876E-2</v>
      </c>
      <c r="H359" s="221">
        <v>-5.1321883720261252E-2</v>
      </c>
      <c r="I359" s="220">
        <v>5.2393427006430127E-2</v>
      </c>
      <c r="J359" s="221">
        <v>-3.1140665909775489E-2</v>
      </c>
    </row>
    <row r="360" spans="2:10" ht="15" hidden="1" customHeight="1" outlineLevel="1">
      <c r="B360" s="63" t="s">
        <v>88</v>
      </c>
      <c r="C360" s="220">
        <v>-0.10494450050454085</v>
      </c>
      <c r="D360" s="220">
        <v>9.3658126837463218E-2</v>
      </c>
      <c r="E360" s="220">
        <v>0.34429065743944642</v>
      </c>
      <c r="F360" s="220">
        <v>0.36858058874963562</v>
      </c>
      <c r="G360" s="220">
        <v>0.34646739130434789</v>
      </c>
      <c r="H360" s="221">
        <v>0.32423043520216144</v>
      </c>
      <c r="I360" s="220">
        <v>0.54958421248603706</v>
      </c>
      <c r="J360" s="221">
        <v>0.37061257855208707</v>
      </c>
    </row>
    <row r="361" spans="2:10" ht="15" hidden="1" customHeight="1" outlineLevel="1">
      <c r="B361" s="63" t="s">
        <v>87</v>
      </c>
      <c r="C361" s="220">
        <v>-7.6857386848847131E-2</v>
      </c>
      <c r="D361" s="220">
        <v>0.21836007130124768</v>
      </c>
      <c r="E361" s="220">
        <v>0.3211772232885477</v>
      </c>
      <c r="F361" s="220">
        <v>-1.7789976618888259E-3</v>
      </c>
      <c r="G361" s="220">
        <v>1.2980295566502464</v>
      </c>
      <c r="H361" s="221">
        <v>0.11876007665865607</v>
      </c>
      <c r="I361" s="220">
        <v>0.365080912458569</v>
      </c>
      <c r="J361" s="221">
        <v>0.17734344207182762</v>
      </c>
    </row>
    <row r="362" spans="2:10" ht="15" hidden="1" customHeight="1" outlineLevel="1">
      <c r="B362" s="63" t="s">
        <v>86</v>
      </c>
      <c r="C362" s="220">
        <v>-0.1821086261980831</v>
      </c>
      <c r="D362" s="220">
        <v>0.10905349794238672</v>
      </c>
      <c r="E362" s="220">
        <v>0.44113387130146897</v>
      </c>
      <c r="F362" s="220">
        <v>0.14888547678297237</v>
      </c>
      <c r="G362" s="220">
        <v>0.32038834951456319</v>
      </c>
      <c r="H362" s="221">
        <v>0.22222900763358777</v>
      </c>
      <c r="I362" s="220">
        <v>0.2304378406892913</v>
      </c>
      <c r="J362" s="221">
        <v>0.22434502764935194</v>
      </c>
    </row>
    <row r="363" spans="2:10" ht="15" hidden="1" customHeight="1" outlineLevel="1">
      <c r="B363" s="63" t="s">
        <v>85</v>
      </c>
      <c r="C363" s="220">
        <v>-4.2435424354243523E-2</v>
      </c>
      <c r="D363" s="220">
        <v>-0.12702237521514625</v>
      </c>
      <c r="E363" s="220">
        <v>0.39797449362340576</v>
      </c>
      <c r="F363" s="220">
        <v>0.15103832155855268</v>
      </c>
      <c r="G363" s="220">
        <v>0.49447513812154686</v>
      </c>
      <c r="H363" s="221">
        <v>0.18589888183546543</v>
      </c>
      <c r="I363" s="220">
        <v>0.2892446919596241</v>
      </c>
      <c r="J363" s="221">
        <v>0.21382716049382711</v>
      </c>
    </row>
    <row r="364" spans="2:10" ht="15" hidden="1" customHeight="1" outlineLevel="1">
      <c r="B364" s="63" t="s">
        <v>84</v>
      </c>
      <c r="C364" s="220">
        <v>0.21394799054373514</v>
      </c>
      <c r="D364" s="220">
        <v>0.16162109375</v>
      </c>
      <c r="E364" s="220">
        <v>0.41343340541915796</v>
      </c>
      <c r="F364" s="220">
        <v>0.16641697877652928</v>
      </c>
      <c r="G364" s="220">
        <v>-0.18203309692671399</v>
      </c>
      <c r="H364" s="221">
        <v>0.23350981689830141</v>
      </c>
      <c r="I364" s="220">
        <v>0.4735229222848738</v>
      </c>
      <c r="J364" s="221">
        <v>0.28889014594411133</v>
      </c>
    </row>
    <row r="365" spans="2:10" ht="15" hidden="1" customHeight="1" outlineLevel="1">
      <c r="B365" s="63" t="s">
        <v>83</v>
      </c>
      <c r="C365" s="220">
        <v>-0.12691914022517914</v>
      </c>
      <c r="D365" s="220">
        <v>0.71642808452624407</v>
      </c>
      <c r="E365" s="220">
        <v>0.50266753415744958</v>
      </c>
      <c r="F365" s="220">
        <v>0.376732069615342</v>
      </c>
      <c r="G365" s="220">
        <v>0.87847222222222232</v>
      </c>
      <c r="H365" s="221">
        <v>0.42066998295474312</v>
      </c>
      <c r="I365" s="220">
        <v>0.80527840360476333</v>
      </c>
      <c r="J365" s="221">
        <v>0.48903063413517911</v>
      </c>
    </row>
    <row r="366" spans="2:10" ht="15" hidden="1" customHeight="1" outlineLevel="1">
      <c r="B366" s="63" t="s">
        <v>82</v>
      </c>
      <c r="C366" s="220">
        <v>0.46508563899868238</v>
      </c>
      <c r="D366" s="220">
        <v>0.21116504854368934</v>
      </c>
      <c r="E366" s="220">
        <v>0.37901058953690536</v>
      </c>
      <c r="F366" s="220">
        <v>6.5287781669199685E-2</v>
      </c>
      <c r="G366" s="220">
        <v>-4.366812227074246E-3</v>
      </c>
      <c r="H366" s="221">
        <v>0.167934224049332</v>
      </c>
      <c r="I366" s="220">
        <v>0.38246268656716409</v>
      </c>
      <c r="J366" s="221">
        <v>0.20978789583402269</v>
      </c>
    </row>
    <row r="367" spans="2:10" ht="15" hidden="1" customHeight="1" outlineLevel="1">
      <c r="B367" s="63" t="s">
        <v>81</v>
      </c>
      <c r="C367" s="220">
        <v>5.384615384615385</v>
      </c>
      <c r="D367" s="220">
        <v>0.39567859554355156</v>
      </c>
      <c r="E367" s="220">
        <v>0.17662775980874712</v>
      </c>
      <c r="F367" s="220">
        <v>-6.956569183762551E-2</v>
      </c>
      <c r="G367" s="220">
        <v>0.5652866242038217</v>
      </c>
      <c r="H367" s="221">
        <v>6.858997475658124E-2</v>
      </c>
      <c r="I367" s="220">
        <v>8.5138469975322151E-2</v>
      </c>
      <c r="J367" s="221">
        <v>7.2036317953403373E-2</v>
      </c>
    </row>
    <row r="368" spans="2:10" ht="15" hidden="1" customHeight="1" outlineLevel="1">
      <c r="B368" s="63" t="s">
        <v>80</v>
      </c>
      <c r="C368" s="220">
        <v>0.4061393152302244</v>
      </c>
      <c r="D368" s="220">
        <v>0.2597623089983021</v>
      </c>
      <c r="E368" s="220">
        <v>0.18870056497175147</v>
      </c>
      <c r="F368" s="220">
        <v>9.308510638297296E-4</v>
      </c>
      <c r="G368" s="220">
        <v>-9.8409542743538747E-2</v>
      </c>
      <c r="H368" s="221">
        <v>7.9797979797979757E-2</v>
      </c>
      <c r="I368" s="220">
        <v>0.5260826771653544</v>
      </c>
      <c r="J368" s="221">
        <v>0.16525317250910909</v>
      </c>
    </row>
    <row r="369" spans="2:10" ht="15" hidden="1" customHeight="1" outlineLevel="1">
      <c r="B369" s="63" t="s">
        <v>79</v>
      </c>
      <c r="C369" s="220">
        <v>0.2432098765432098</v>
      </c>
      <c r="D369" s="220">
        <v>0.63752393107849392</v>
      </c>
      <c r="E369" s="220">
        <v>-5.7427258805513026E-2</v>
      </c>
      <c r="F369" s="220">
        <v>1.0630716237082893E-2</v>
      </c>
      <c r="G369" s="220">
        <v>-0.13947368421052631</v>
      </c>
      <c r="H369" s="221">
        <v>2.5552082975581314E-2</v>
      </c>
      <c r="I369" s="220">
        <v>0.2125301889472937</v>
      </c>
      <c r="J369" s="221">
        <v>6.1953755946454248E-2</v>
      </c>
    </row>
    <row r="370" spans="2:10" collapsed="1">
      <c r="B370" s="227">
        <v>1984</v>
      </c>
      <c r="C370" s="229">
        <v>0.14536408864767081</v>
      </c>
      <c r="D370" s="229">
        <v>0.14224207307258974</v>
      </c>
      <c r="E370" s="229">
        <v>0.23083430263297022</v>
      </c>
      <c r="F370" s="229">
        <v>9.849923783786374E-2</v>
      </c>
      <c r="G370" s="229">
        <v>0.21559633027522929</v>
      </c>
      <c r="H370" s="229">
        <v>0.14416104131640228</v>
      </c>
      <c r="I370" s="229">
        <v>0.31709867935362146</v>
      </c>
      <c r="J370" s="229">
        <v>0.18142491333732491</v>
      </c>
    </row>
    <row r="371" spans="2:10" ht="15" hidden="1" customHeight="1" outlineLevel="1">
      <c r="B371" s="63" t="s">
        <v>90</v>
      </c>
      <c r="C371" s="220">
        <v>0.24823529411764711</v>
      </c>
      <c r="D371" s="220">
        <v>0.46327967806841053</v>
      </c>
      <c r="E371" s="220">
        <v>0.19683698296836982</v>
      </c>
      <c r="F371" s="220">
        <v>-4.0278048463587846E-3</v>
      </c>
      <c r="G371" s="220">
        <v>-1.8394648829431426E-2</v>
      </c>
      <c r="H371" s="221">
        <v>9.8968538578136034E-2</v>
      </c>
      <c r="I371" s="220">
        <v>2.5887678596689723E-2</v>
      </c>
      <c r="J371" s="221">
        <v>8.3826719033941011E-2</v>
      </c>
    </row>
    <row r="372" spans="2:10" ht="15" hidden="1" customHeight="1" outlineLevel="1">
      <c r="B372" s="63" t="s">
        <v>89</v>
      </c>
      <c r="C372" s="220">
        <v>0.96886446886446898</v>
      </c>
      <c r="D372" s="220">
        <v>0.41796322489391802</v>
      </c>
      <c r="E372" s="220">
        <v>0.26237365843492766</v>
      </c>
      <c r="F372" s="220">
        <v>0.10667685435523677</v>
      </c>
      <c r="G372" s="220">
        <v>0.14618973561430804</v>
      </c>
      <c r="H372" s="221">
        <v>0.18987471760115016</v>
      </c>
      <c r="I372" s="220">
        <v>0.47436797752808979</v>
      </c>
      <c r="J372" s="221">
        <v>0.23629332569464334</v>
      </c>
    </row>
    <row r="373" spans="2:10" ht="15" hidden="1" customHeight="1" outlineLevel="1">
      <c r="B373" s="63" t="s">
        <v>88</v>
      </c>
      <c r="C373" s="220">
        <v>0.77280858676207509</v>
      </c>
      <c r="D373" s="220">
        <v>0.55519268451992154</v>
      </c>
      <c r="E373" s="220">
        <v>8.0611459364346105E-2</v>
      </c>
      <c r="F373" s="220">
        <v>1.1557285217288715E-2</v>
      </c>
      <c r="G373" s="220">
        <v>0.24534686971235198</v>
      </c>
      <c r="H373" s="221">
        <v>8.1996310862074928E-2</v>
      </c>
      <c r="I373" s="220">
        <v>0.31908971840209555</v>
      </c>
      <c r="J373" s="221">
        <v>0.12356132143164666</v>
      </c>
    </row>
    <row r="374" spans="2:10" ht="15" hidden="1" customHeight="1" outlineLevel="1">
      <c r="B374" s="63" t="s">
        <v>87</v>
      </c>
      <c r="C374" s="220">
        <v>0.72459499263622984</v>
      </c>
      <c r="D374" s="220">
        <v>-0.86075949367088611</v>
      </c>
      <c r="E374" s="220">
        <v>5.0285586291858086E-2</v>
      </c>
      <c r="F374" s="220">
        <v>0.16745786850225497</v>
      </c>
      <c r="G374" s="220">
        <v>-0.31879194630872487</v>
      </c>
      <c r="H374" s="221">
        <v>-0.2385573983137218</v>
      </c>
      <c r="I374" s="220">
        <v>0.4838709677419355</v>
      </c>
      <c r="J374" s="221">
        <v>-0.13884396525905962</v>
      </c>
    </row>
    <row r="375" spans="2:10" ht="15" hidden="1" customHeight="1" outlineLevel="1">
      <c r="B375" s="63" t="s">
        <v>86</v>
      </c>
      <c r="C375" s="220">
        <v>0.56304619225967545</v>
      </c>
      <c r="D375" s="220">
        <v>0.35000000000000009</v>
      </c>
      <c r="E375" s="220">
        <v>-2.4818401937045986E-2</v>
      </c>
      <c r="F375" s="220">
        <v>2.5742681800901446E-2</v>
      </c>
      <c r="G375" s="220">
        <v>-0.132996632996633</v>
      </c>
      <c r="H375" s="221">
        <v>3.9022842639593991E-2</v>
      </c>
      <c r="I375" s="220">
        <v>0.57469195625086522</v>
      </c>
      <c r="J375" s="221">
        <v>0.13888960586428523</v>
      </c>
    </row>
    <row r="376" spans="2:10" ht="15" hidden="1" customHeight="1" outlineLevel="1">
      <c r="B376" s="63" t="s">
        <v>85</v>
      </c>
      <c r="C376" s="220">
        <v>0.4263157894736842</v>
      </c>
      <c r="D376" s="220">
        <v>0.52975250131648233</v>
      </c>
      <c r="E376" s="220">
        <v>-0.1747833264548081</v>
      </c>
      <c r="F376" s="220">
        <v>9.4295419936745839E-2</v>
      </c>
      <c r="G376" s="220">
        <v>-0.20088300220750555</v>
      </c>
      <c r="H376" s="221">
        <v>3.8657205970948461E-2</v>
      </c>
      <c r="I376" s="220">
        <v>0.41058058180925494</v>
      </c>
      <c r="J376" s="221">
        <v>0.11834319526627213</v>
      </c>
    </row>
    <row r="377" spans="2:10" ht="15" hidden="1" customHeight="1" outlineLevel="1">
      <c r="B377" s="63" t="s">
        <v>84</v>
      </c>
      <c r="C377" s="220">
        <v>-0.14372469635627527</v>
      </c>
      <c r="D377" s="220">
        <v>0.51591413767579564</v>
      </c>
      <c r="E377" s="220">
        <v>9.8058388043022804E-2</v>
      </c>
      <c r="F377" s="220">
        <v>-9.8887515451174801E-3</v>
      </c>
      <c r="G377" s="220">
        <v>0.36893203883495151</v>
      </c>
      <c r="H377" s="221">
        <v>4.660022318851742E-2</v>
      </c>
      <c r="I377" s="220">
        <v>0.44645390070921986</v>
      </c>
      <c r="J377" s="221">
        <v>0.11790558699845066</v>
      </c>
    </row>
    <row r="378" spans="2:10" ht="15" hidden="1" customHeight="1" outlineLevel="1">
      <c r="B378" s="63" t="s">
        <v>83</v>
      </c>
      <c r="C378" s="220">
        <v>0.70506108202443274</v>
      </c>
      <c r="D378" s="220">
        <v>7.0021881838074451E-2</v>
      </c>
      <c r="E378" s="220">
        <v>8.1024054016036073E-2</v>
      </c>
      <c r="F378" s="220">
        <v>0.18130033392260847</v>
      </c>
      <c r="G378" s="220">
        <v>1</v>
      </c>
      <c r="H378" s="221">
        <v>0.16791257008206717</v>
      </c>
      <c r="I378" s="220">
        <v>0.23982442138866711</v>
      </c>
      <c r="J378" s="221">
        <v>0.18007830959292503</v>
      </c>
    </row>
    <row r="379" spans="2:10" ht="15" hidden="1" customHeight="1" outlineLevel="1">
      <c r="B379" s="63" t="s">
        <v>82</v>
      </c>
      <c r="C379" s="220">
        <v>0.53643724696356276</v>
      </c>
      <c r="D379" s="220">
        <v>0.53445065176908746</v>
      </c>
      <c r="E379" s="220">
        <v>-7.1742957746478875E-2</v>
      </c>
      <c r="F379" s="220">
        <v>-1.9126764279119302E-3</v>
      </c>
      <c r="G379" s="220">
        <v>-0.2170940170940171</v>
      </c>
      <c r="H379" s="221">
        <v>8.0394513281671909E-3</v>
      </c>
      <c r="I379" s="220">
        <v>0.40682414698162739</v>
      </c>
      <c r="J379" s="221">
        <v>6.7050349551585287E-2</v>
      </c>
    </row>
    <row r="380" spans="2:10" ht="15" hidden="1" customHeight="1" outlineLevel="1">
      <c r="B380" s="63" t="s">
        <v>81</v>
      </c>
      <c r="C380" s="220">
        <v>-0.76302083333333337</v>
      </c>
      <c r="D380" s="220">
        <v>0.56059009483667022</v>
      </c>
      <c r="E380" s="220">
        <v>-0.15435842549649181</v>
      </c>
      <c r="F380" s="220">
        <v>9.1082271699011841E-2</v>
      </c>
      <c r="G380" s="220">
        <v>-0.31140350877192979</v>
      </c>
      <c r="H380" s="221">
        <v>-3.8080183934473544E-3</v>
      </c>
      <c r="I380" s="220">
        <v>0.49528495284952845</v>
      </c>
      <c r="J380" s="221">
        <v>7.0611970410221936E-2</v>
      </c>
    </row>
    <row r="381" spans="2:10" ht="15" hidden="1" customHeight="1" outlineLevel="1">
      <c r="B381" s="63" t="s">
        <v>80</v>
      </c>
      <c r="C381" s="220">
        <v>0.37055016181229772</v>
      </c>
      <c r="D381" s="220">
        <v>0.43775427176566306</v>
      </c>
      <c r="E381" s="220">
        <v>-7.074419215120098E-2</v>
      </c>
      <c r="F381" s="220">
        <v>0.15310894732806868</v>
      </c>
      <c r="G381" s="220">
        <v>0.98814229249011865</v>
      </c>
      <c r="H381" s="221">
        <v>0.1184010427981752</v>
      </c>
      <c r="I381" s="220">
        <v>0.60590094836670172</v>
      </c>
      <c r="J381" s="221">
        <v>0.18742307261944724</v>
      </c>
    </row>
    <row r="382" spans="2:10" ht="15" hidden="1" customHeight="1" outlineLevel="1">
      <c r="B382" s="63" t="s">
        <v>79</v>
      </c>
      <c r="C382" s="220">
        <v>0.21621621621621623</v>
      </c>
      <c r="D382" s="220">
        <v>0.27814029363784676</v>
      </c>
      <c r="E382" s="220">
        <v>0.11013964784456598</v>
      </c>
      <c r="F382" s="220">
        <v>1.9866747425802522E-2</v>
      </c>
      <c r="G382" s="220">
        <v>0.16743471582181257</v>
      </c>
      <c r="H382" s="221">
        <v>6.7025798885957277E-2</v>
      </c>
      <c r="I382" s="220">
        <v>0.33770429494488785</v>
      </c>
      <c r="J382" s="221">
        <v>0.11078341013824877</v>
      </c>
    </row>
    <row r="383" spans="2:10" collapsed="1">
      <c r="B383" s="227">
        <v>1983</v>
      </c>
      <c r="C383" s="229">
        <v>0.33160684172488564</v>
      </c>
      <c r="D383" s="229">
        <v>-0.22211093026167528</v>
      </c>
      <c r="E383" s="229">
        <v>3.2116281377120748E-2</v>
      </c>
      <c r="F383" s="229">
        <v>6.8269028257932574E-2</v>
      </c>
      <c r="G383" s="229">
        <v>6.9580731489741199E-2</v>
      </c>
      <c r="H383" s="229">
        <v>3.6946942065255728E-2</v>
      </c>
      <c r="I383" s="229">
        <v>0.39455208407807252</v>
      </c>
      <c r="J383" s="229">
        <v>9.7593920052767791E-2</v>
      </c>
    </row>
    <row r="384" spans="2:10" ht="15" hidden="1" customHeight="1" outlineLevel="1">
      <c r="B384" s="63" t="s">
        <v>90</v>
      </c>
      <c r="C384" s="220">
        <v>-2.7459954233409634E-2</v>
      </c>
      <c r="D384" s="220">
        <v>0.75618374558303891</v>
      </c>
      <c r="E384" s="220">
        <v>2.1371769383697892E-2</v>
      </c>
      <c r="F384" s="220">
        <v>2.4424331159323742E-2</v>
      </c>
      <c r="G384" s="220">
        <v>0.7640117994100295</v>
      </c>
      <c r="H384" s="221">
        <v>6.4125260631810788E-2</v>
      </c>
      <c r="I384" s="220">
        <v>0.10074743070694492</v>
      </c>
      <c r="J384" s="221">
        <v>7.1511573128984596E-2</v>
      </c>
    </row>
    <row r="385" spans="2:10" ht="15" hidden="1" customHeight="1" outlineLevel="1">
      <c r="B385" s="63" t="s">
        <v>89</v>
      </c>
      <c r="C385" s="220">
        <v>-0.40393013100436681</v>
      </c>
      <c r="D385" s="220">
        <v>0.12222222222222223</v>
      </c>
      <c r="E385" s="220">
        <v>2.5978191148172014E-2</v>
      </c>
      <c r="F385" s="220">
        <v>2.2844775760490599E-2</v>
      </c>
      <c r="G385" s="220">
        <v>-9.3088857545839176E-2</v>
      </c>
      <c r="H385" s="221">
        <v>1.181034184185914E-2</v>
      </c>
      <c r="I385" s="220">
        <v>0.15140489185364858</v>
      </c>
      <c r="J385" s="221">
        <v>3.2229450029568341E-2</v>
      </c>
    </row>
    <row r="386" spans="2:10" ht="15" hidden="1" customHeight="1" outlineLevel="1">
      <c r="B386" s="63" t="s">
        <v>88</v>
      </c>
      <c r="C386" s="220">
        <v>-0.293299620733249</v>
      </c>
      <c r="D386" s="220">
        <v>0.42286245353159857</v>
      </c>
      <c r="E386" s="220">
        <v>-4.8152412854600701E-2</v>
      </c>
      <c r="F386" s="220">
        <v>-2.6631464156574691E-2</v>
      </c>
      <c r="G386" s="220">
        <v>-0.19041095890410964</v>
      </c>
      <c r="H386" s="221">
        <v>-2.8404287694856811E-2</v>
      </c>
      <c r="I386" s="220">
        <v>7.7818951826363225E-2</v>
      </c>
      <c r="J386" s="221">
        <v>-1.1322360953461952E-2</v>
      </c>
    </row>
    <row r="387" spans="2:10" ht="15" hidden="1" customHeight="1" outlineLevel="1">
      <c r="B387" s="63" t="s">
        <v>87</v>
      </c>
      <c r="C387" s="220">
        <v>-7.8697421981004045E-2</v>
      </c>
      <c r="D387" s="220">
        <v>9.1806696146557165</v>
      </c>
      <c r="E387" s="220">
        <v>0.52320027294438765</v>
      </c>
      <c r="F387" s="220">
        <v>7.4729479284987299E-3</v>
      </c>
      <c r="G387" s="220">
        <v>0.34537246049661396</v>
      </c>
      <c r="H387" s="221">
        <v>0.70290312401388455</v>
      </c>
      <c r="I387" s="220">
        <v>-7.3572768694719959E-2</v>
      </c>
      <c r="J387" s="221">
        <v>0.5263302249040045</v>
      </c>
    </row>
    <row r="388" spans="2:10" ht="15" hidden="1" customHeight="1" outlineLevel="1">
      <c r="B388" s="63" t="s">
        <v>86</v>
      </c>
      <c r="C388" s="220">
        <v>-0.11197339246119731</v>
      </c>
      <c r="D388" s="220">
        <v>9.3560145808019524E-2</v>
      </c>
      <c r="E388" s="220">
        <v>0.10822898032200357</v>
      </c>
      <c r="F388" s="220">
        <v>0.19837292547998708</v>
      </c>
      <c r="G388" s="220">
        <v>0.32589285714285721</v>
      </c>
      <c r="H388" s="221">
        <v>0.15436733199047792</v>
      </c>
      <c r="I388" s="220">
        <v>9.3234448312395912E-2</v>
      </c>
      <c r="J388" s="221">
        <v>0.1424569473932531</v>
      </c>
    </row>
    <row r="389" spans="2:10" ht="15" hidden="1" customHeight="1" outlineLevel="1">
      <c r="B389" s="63" t="s">
        <v>85</v>
      </c>
      <c r="C389" s="220">
        <v>3.4013605442176909E-2</v>
      </c>
      <c r="D389" s="220">
        <v>9.3264248704663322E-2</v>
      </c>
      <c r="E389" s="220">
        <v>-1.3838013838013863E-2</v>
      </c>
      <c r="F389" s="220">
        <v>0.30755092663501293</v>
      </c>
      <c r="G389" s="220">
        <v>0.11851851851851847</v>
      </c>
      <c r="H389" s="221">
        <v>0.15972518728408969</v>
      </c>
      <c r="I389" s="220">
        <v>0.26075518415351295</v>
      </c>
      <c r="J389" s="221">
        <v>0.1799844840961986</v>
      </c>
    </row>
    <row r="390" spans="2:10" ht="15" hidden="1" customHeight="1" outlineLevel="1">
      <c r="B390" s="63" t="s">
        <v>84</v>
      </c>
      <c r="C390" s="220">
        <v>0.12785388127853881</v>
      </c>
      <c r="D390" s="220">
        <v>-0.21499128413712953</v>
      </c>
      <c r="E390" s="220">
        <v>-3.0077225308223765E-2</v>
      </c>
      <c r="F390" s="220">
        <v>0.31823366465699854</v>
      </c>
      <c r="G390" s="220">
        <v>-0.29452054794520544</v>
      </c>
      <c r="H390" s="221">
        <v>0.14530630233583075</v>
      </c>
      <c r="I390" s="220">
        <v>0.45473304101109102</v>
      </c>
      <c r="J390" s="221">
        <v>0.19046185116874326</v>
      </c>
    </row>
    <row r="391" spans="2:10" ht="15" hidden="1" customHeight="1" outlineLevel="1">
      <c r="B391" s="63" t="s">
        <v>83</v>
      </c>
      <c r="C391" s="220">
        <v>0.7311178247734138</v>
      </c>
      <c r="D391" s="220">
        <v>0.4757804090419806</v>
      </c>
      <c r="E391" s="220">
        <v>7.0955106959927683E-2</v>
      </c>
      <c r="F391" s="220">
        <v>0.23728127025275447</v>
      </c>
      <c r="G391" s="220">
        <v>6.6666666666666652E-2</v>
      </c>
      <c r="H391" s="221">
        <v>0.19998049921996874</v>
      </c>
      <c r="I391" s="220">
        <v>0.42386363636363633</v>
      </c>
      <c r="J391" s="221">
        <v>0.2327729693741678</v>
      </c>
    </row>
    <row r="392" spans="2:10" ht="15" hidden="1" customHeight="1" outlineLevel="1">
      <c r="B392" s="63" t="s">
        <v>82</v>
      </c>
      <c r="C392" s="220">
        <v>16.03448275862069</v>
      </c>
      <c r="D392" s="220">
        <v>0.32592592592592595</v>
      </c>
      <c r="E392" s="220">
        <v>0.36401841104662802</v>
      </c>
      <c r="F392" s="220">
        <v>0.37374286490894271</v>
      </c>
      <c r="G392" s="220">
        <v>0.48854961832061061</v>
      </c>
      <c r="H392" s="221">
        <v>0.39760222402409351</v>
      </c>
      <c r="I392" s="220">
        <v>-3.6551724137931063E-2</v>
      </c>
      <c r="J392" s="221">
        <v>0.31023316062176165</v>
      </c>
    </row>
    <row r="393" spans="2:10" ht="15" hidden="1" customHeight="1" outlineLevel="1">
      <c r="B393" s="63" t="s">
        <v>81</v>
      </c>
      <c r="C393" s="220">
        <v>1.1857707509881354E-2</v>
      </c>
      <c r="D393" s="220">
        <v>-0.19371282922684796</v>
      </c>
      <c r="E393" s="220">
        <v>0.29488758854327068</v>
      </c>
      <c r="F393" s="220">
        <v>0.58441803433314465</v>
      </c>
      <c r="G393" s="220">
        <v>1.3088607594936708</v>
      </c>
      <c r="H393" s="221">
        <v>0.43285118649302512</v>
      </c>
      <c r="I393" s="220">
        <v>-9.7168239866740724E-2</v>
      </c>
      <c r="J393" s="221">
        <v>0.31751913008457522</v>
      </c>
    </row>
    <row r="394" spans="2:10" ht="15" hidden="1" customHeight="1" outlineLevel="1">
      <c r="B394" s="63" t="s">
        <v>80</v>
      </c>
      <c r="C394" s="220">
        <v>-7.623318385650224E-2</v>
      </c>
      <c r="D394" s="220">
        <v>2.7591973244147194E-2</v>
      </c>
      <c r="E394" s="220">
        <v>0.268987341772152</v>
      </c>
      <c r="F394" s="220">
        <v>0.22642219087917259</v>
      </c>
      <c r="G394" s="220">
        <v>-0.1785714285714286</v>
      </c>
      <c r="H394" s="221">
        <v>0.20371338912133896</v>
      </c>
      <c r="I394" s="220">
        <v>-0.34596829772570636</v>
      </c>
      <c r="J394" s="221">
        <v>7.5710158883004253E-2</v>
      </c>
    </row>
    <row r="395" spans="2:10" ht="15" hidden="1" customHeight="1" outlineLevel="1">
      <c r="B395" s="63" t="s">
        <v>79</v>
      </c>
      <c r="C395" s="220">
        <v>-7.7562326869806131E-2</v>
      </c>
      <c r="D395" s="220">
        <v>6.239168110918536E-2</v>
      </c>
      <c r="E395" s="220">
        <v>4.0692531277644273E-2</v>
      </c>
      <c r="F395" s="220">
        <v>0.80181163374440678</v>
      </c>
      <c r="G395" s="220">
        <v>0.9667673716012084</v>
      </c>
      <c r="H395" s="221">
        <v>0.41513250012964797</v>
      </c>
      <c r="I395" s="220">
        <v>5.0299401197604787E-2</v>
      </c>
      <c r="J395" s="221">
        <v>0.33989215000205819</v>
      </c>
    </row>
    <row r="396" spans="2:10" collapsed="1">
      <c r="B396" s="227">
        <v>1982</v>
      </c>
      <c r="C396" s="229">
        <v>-4.6756983575111377E-3</v>
      </c>
      <c r="D396" s="229">
        <v>1.0717203812982299</v>
      </c>
      <c r="E396" s="229">
        <v>0.10738771205062836</v>
      </c>
      <c r="F396" s="229">
        <v>0.21450763625474156</v>
      </c>
      <c r="G396" s="229">
        <v>0.21914083741163681</v>
      </c>
      <c r="H396" s="229">
        <v>0.22044813834052679</v>
      </c>
      <c r="I396" s="229">
        <v>6.7204834353206788E-2</v>
      </c>
      <c r="J396" s="229">
        <v>0.19143403618460964</v>
      </c>
    </row>
    <row r="397" spans="2:10" ht="15" hidden="1" customHeight="1" outlineLevel="1">
      <c r="B397" s="63" t="s">
        <v>90</v>
      </c>
      <c r="C397" s="220">
        <v>0.19073569482288821</v>
      </c>
      <c r="D397" s="220">
        <v>-0.33215339233038343</v>
      </c>
      <c r="E397" s="220">
        <v>0.36014872401554832</v>
      </c>
      <c r="F397" s="220">
        <v>0.71041548093340912</v>
      </c>
      <c r="G397" s="220">
        <v>9.3548387096774155E-2</v>
      </c>
      <c r="H397" s="221">
        <v>0.45742789977638898</v>
      </c>
      <c r="I397" s="220">
        <v>0.31436758084322558</v>
      </c>
      <c r="J397" s="221">
        <v>0.42612084023827657</v>
      </c>
    </row>
    <row r="398" spans="2:10" ht="15" hidden="1" customHeight="1" outlineLevel="1">
      <c r="B398" s="63" t="s">
        <v>89</v>
      </c>
      <c r="C398" s="220">
        <v>0.47504025764895319</v>
      </c>
      <c r="D398" s="220">
        <v>-0.21446384039900246</v>
      </c>
      <c r="E398" s="220">
        <v>0.46775458967519223</v>
      </c>
      <c r="F398" s="220">
        <v>0.90932047750229561</v>
      </c>
      <c r="G398" s="220">
        <v>1.3872053872053871</v>
      </c>
      <c r="H398" s="221">
        <v>0.63985914693019819</v>
      </c>
      <c r="I398" s="220">
        <v>-4.0535298681148135E-2</v>
      </c>
      <c r="J398" s="221">
        <v>0.48574440978781364</v>
      </c>
    </row>
    <row r="399" spans="2:10" ht="15" hidden="1" customHeight="1" outlineLevel="1">
      <c r="B399" s="63" t="s">
        <v>88</v>
      </c>
      <c r="C399" s="220">
        <v>0.44606946983546614</v>
      </c>
      <c r="D399" s="220">
        <v>-0.48713060057197333</v>
      </c>
      <c r="E399" s="220">
        <v>0.15695773283274805</v>
      </c>
      <c r="F399" s="220">
        <v>0.45082854525772342</v>
      </c>
      <c r="G399" s="220">
        <v>0.75059952038369304</v>
      </c>
      <c r="H399" s="221">
        <v>0.26770404663923175</v>
      </c>
      <c r="I399" s="220">
        <v>6.0838637214526425E-2</v>
      </c>
      <c r="J399" s="221">
        <v>0.22915940006975943</v>
      </c>
    </row>
    <row r="400" spans="2:10" ht="15" hidden="1" customHeight="1" outlineLevel="1">
      <c r="B400" s="63" t="s">
        <v>87</v>
      </c>
      <c r="C400" s="220">
        <v>0.2929824561403509</v>
      </c>
      <c r="D400" s="220">
        <v>-0.38951021982259926</v>
      </c>
      <c r="E400" s="220">
        <v>-0.42365549110215317</v>
      </c>
      <c r="F400" s="220">
        <v>0.23273638440563049</v>
      </c>
      <c r="G400" s="220">
        <v>0.45245901639344255</v>
      </c>
      <c r="H400" s="221">
        <v>-6.8215230814466343E-2</v>
      </c>
      <c r="I400" s="220">
        <v>0.14658881376767052</v>
      </c>
      <c r="J400" s="221">
        <v>-2.6752876972357287E-2</v>
      </c>
    </row>
    <row r="401" spans="2:10" ht="15" hidden="1" customHeight="1" outlineLevel="1">
      <c r="B401" s="63" t="s">
        <v>86</v>
      </c>
      <c r="C401" s="220">
        <v>0.28857142857142848</v>
      </c>
      <c r="D401" s="220">
        <v>-0.48546420756486397</v>
      </c>
      <c r="E401" s="220">
        <v>-0.14851485148514854</v>
      </c>
      <c r="F401" s="220">
        <v>0.14493293591654255</v>
      </c>
      <c r="G401" s="220">
        <v>0.72307692307692317</v>
      </c>
      <c r="H401" s="221">
        <v>-2.7703592920984232E-2</v>
      </c>
      <c r="I401" s="220">
        <v>0.17416029856051174</v>
      </c>
      <c r="J401" s="221">
        <v>5.9922871551467694E-3</v>
      </c>
    </row>
    <row r="402" spans="2:10" ht="15" hidden="1" customHeight="1" outlineLevel="1">
      <c r="B402" s="63" t="s">
        <v>85</v>
      </c>
      <c r="C402" s="220">
        <v>0.26506024096385539</v>
      </c>
      <c r="D402" s="220">
        <v>-0.35475482912332834</v>
      </c>
      <c r="E402" s="220">
        <v>8.1069189308107026E-2</v>
      </c>
      <c r="F402" s="220">
        <v>-7.5999392004864053E-3</v>
      </c>
      <c r="G402" s="220">
        <v>-0.24721189591078063</v>
      </c>
      <c r="H402" s="221">
        <v>-1.1396776669224895E-2</v>
      </c>
      <c r="I402" s="220">
        <v>-9.9623798244391826E-2</v>
      </c>
      <c r="J402" s="221">
        <v>-3.0447994704696613E-2</v>
      </c>
    </row>
    <row r="403" spans="2:10" ht="15" hidden="1" customHeight="1" outlineLevel="1">
      <c r="B403" s="63" t="s">
        <v>84</v>
      </c>
      <c r="C403" s="220">
        <v>0.29970326409495551</v>
      </c>
      <c r="D403" s="220">
        <v>-7.4731182795698903E-2</v>
      </c>
      <c r="E403" s="220">
        <v>2.2724123597062551E-2</v>
      </c>
      <c r="F403" s="220">
        <v>0.28833840663377774</v>
      </c>
      <c r="G403" s="220">
        <v>0.40836012861736326</v>
      </c>
      <c r="H403" s="221">
        <v>0.15830312930726431</v>
      </c>
      <c r="I403" s="220">
        <v>-0.21102971102971102</v>
      </c>
      <c r="J403" s="221">
        <v>8.4234583520385264E-2</v>
      </c>
    </row>
    <row r="404" spans="2:10" ht="15" hidden="1" customHeight="1" outlineLevel="1">
      <c r="B404" s="63" t="s">
        <v>83</v>
      </c>
      <c r="C404" s="220">
        <v>-0.73583399840383079</v>
      </c>
      <c r="D404" s="220">
        <v>-0.43110838946723817</v>
      </c>
      <c r="E404" s="220">
        <v>-0.10430441236000543</v>
      </c>
      <c r="F404" s="220">
        <v>0.1059940865513842</v>
      </c>
      <c r="G404" s="220">
        <v>-0.1089108910891089</v>
      </c>
      <c r="H404" s="221">
        <v>-5.7396259363080793E-2</v>
      </c>
      <c r="I404" s="220">
        <v>0.12640000000000007</v>
      </c>
      <c r="J404" s="221">
        <v>-3.4316483163224332E-2</v>
      </c>
    </row>
    <row r="405" spans="2:10" ht="15" hidden="1" customHeight="1" outlineLevel="1">
      <c r="B405" s="63" t="s">
        <v>82</v>
      </c>
      <c r="C405" s="220">
        <v>-0.96128170894526033</v>
      </c>
      <c r="D405" s="220">
        <v>-0.62690004606172267</v>
      </c>
      <c r="E405" s="220">
        <v>-4.4367947982405842E-2</v>
      </c>
      <c r="F405" s="220">
        <v>7.2490525702069819E-2</v>
      </c>
      <c r="G405" s="220">
        <v>0.15929203539823011</v>
      </c>
      <c r="H405" s="221">
        <v>-8.0568720379146974E-2</v>
      </c>
      <c r="I405" s="220">
        <v>-8.7859089955965586E-2</v>
      </c>
      <c r="J405" s="221">
        <v>-8.2045184304399554E-2</v>
      </c>
    </row>
    <row r="406" spans="2:10" ht="15" hidden="1" customHeight="1" outlineLevel="1">
      <c r="B406" s="63" t="s">
        <v>81</v>
      </c>
      <c r="C406" s="220">
        <v>10.328358208955224</v>
      </c>
      <c r="D406" s="220">
        <v>-0.50896954526491456</v>
      </c>
      <c r="E406" s="220">
        <v>2.9343629343629996E-3</v>
      </c>
      <c r="F406" s="220">
        <v>-3.7494325919201099E-2</v>
      </c>
      <c r="G406" s="220">
        <v>-0.49617346938775508</v>
      </c>
      <c r="H406" s="221">
        <v>-6.3217282283730358E-2</v>
      </c>
      <c r="I406" s="220">
        <v>0.23187414500684</v>
      </c>
      <c r="J406" s="221">
        <v>-1.1701958286897018E-2</v>
      </c>
    </row>
    <row r="407" spans="2:10" ht="15" hidden="1" customHeight="1" outlineLevel="1">
      <c r="B407" s="63" t="s">
        <v>80</v>
      </c>
      <c r="C407" s="220">
        <v>-0.25251396648044688</v>
      </c>
      <c r="D407" s="220">
        <v>-0.26035868893011749</v>
      </c>
      <c r="E407" s="220">
        <v>-0.14179531160663239</v>
      </c>
      <c r="F407" s="220">
        <v>-8.9157245632065729E-2</v>
      </c>
      <c r="G407" s="220">
        <v>-0.2992036405005688</v>
      </c>
      <c r="H407" s="221">
        <v>-0.1333907446856728</v>
      </c>
      <c r="I407" s="220">
        <v>0.38026159334126031</v>
      </c>
      <c r="J407" s="221">
        <v>-5.1164915486523577E-2</v>
      </c>
    </row>
    <row r="408" spans="2:10" ht="15" hidden="1" customHeight="1" outlineLevel="1">
      <c r="B408" s="63" t="s">
        <v>79</v>
      </c>
      <c r="C408" s="220">
        <v>2.9957203994293913E-2</v>
      </c>
      <c r="D408" s="220">
        <v>-0.446257197696737</v>
      </c>
      <c r="E408" s="220">
        <v>0.4966899943257046</v>
      </c>
      <c r="F408" s="220">
        <v>-8.9888756456098506E-2</v>
      </c>
      <c r="G408" s="220">
        <v>-8.8154269972451793E-2</v>
      </c>
      <c r="H408" s="221">
        <v>4.2155326163324958E-2</v>
      </c>
      <c r="I408" s="220">
        <v>0.32820784729586427</v>
      </c>
      <c r="J408" s="221">
        <v>9.0594837261503969E-2</v>
      </c>
    </row>
    <row r="409" spans="2:10" collapsed="1">
      <c r="B409" s="227">
        <v>1981</v>
      </c>
      <c r="C409" s="229">
        <v>3.0771131982204603E-2</v>
      </c>
      <c r="D409" s="229">
        <v>-0.3986273056974613</v>
      </c>
      <c r="E409" s="229">
        <v>2.3479668945664001E-2</v>
      </c>
      <c r="F409" s="229">
        <v>0.20164029057432664</v>
      </c>
      <c r="G409" s="229">
        <v>8.0493537015276173E-2</v>
      </c>
      <c r="H409" s="229">
        <v>7.4372032470516158E-2</v>
      </c>
      <c r="I409" s="229">
        <v>9.4609718208696014E-2</v>
      </c>
      <c r="J409" s="229">
        <v>7.8146074940736998E-2</v>
      </c>
    </row>
    <row r="410" spans="2:10" ht="15" hidden="1" customHeight="1" outlineLevel="1">
      <c r="B410" s="63" t="s">
        <v>90</v>
      </c>
      <c r="C410" s="220">
        <v>-0.30492424242424243</v>
      </c>
      <c r="D410" s="220">
        <v>-5.5710306406685284E-2</v>
      </c>
      <c r="E410" s="220">
        <v>3.9346565958194191E-2</v>
      </c>
      <c r="F410" s="220">
        <v>5.9327143373929747E-2</v>
      </c>
      <c r="G410" s="220">
        <v>-0.40952380952380951</v>
      </c>
      <c r="H410" s="221">
        <v>4.5501670314480602E-3</v>
      </c>
      <c r="I410" s="220">
        <v>0.2145165299527716</v>
      </c>
      <c r="J410" s="221">
        <v>4.4049567453822824E-2</v>
      </c>
    </row>
    <row r="411" spans="2:10" ht="15" hidden="1" customHeight="1" outlineLevel="1">
      <c r="B411" s="63" t="s">
        <v>89</v>
      </c>
      <c r="C411" s="220">
        <v>-0.11789772727272729</v>
      </c>
      <c r="D411" s="220">
        <v>0.11621433542101611</v>
      </c>
      <c r="E411" s="220">
        <v>-2.7319902319902334E-2</v>
      </c>
      <c r="F411" s="220">
        <v>-0.20431089597223495</v>
      </c>
      <c r="G411" s="220">
        <v>-3.5714285714285698E-2</v>
      </c>
      <c r="H411" s="221">
        <v>-0.11744360902255635</v>
      </c>
      <c r="I411" s="220">
        <v>0.3760341606618629</v>
      </c>
      <c r="J411" s="221">
        <v>-3.9414271848757232E-2</v>
      </c>
    </row>
    <row r="412" spans="2:10" ht="15" hidden="1" customHeight="1" outlineLevel="1">
      <c r="B412" s="63" t="s">
        <v>88</v>
      </c>
      <c r="C412" s="220">
        <v>-0.28309305373525562</v>
      </c>
      <c r="D412" s="220">
        <v>-9.334485738980125E-2</v>
      </c>
      <c r="E412" s="220">
        <v>-8.9334950920922029E-2</v>
      </c>
      <c r="F412" s="220">
        <v>-0.17887179487179483</v>
      </c>
      <c r="G412" s="220">
        <v>-0.34018987341772156</v>
      </c>
      <c r="H412" s="221">
        <v>-0.14864421006532613</v>
      </c>
      <c r="I412" s="220">
        <v>8.2472137791286704E-2</v>
      </c>
      <c r="J412" s="221">
        <v>-0.11337209302325579</v>
      </c>
    </row>
    <row r="413" spans="2:10" ht="15" hidden="1" customHeight="1" outlineLevel="1">
      <c r="B413" s="63" t="s">
        <v>87</v>
      </c>
      <c r="C413" s="220">
        <v>-0.36026936026936029</v>
      </c>
      <c r="D413" s="220">
        <v>3.8862179487179516E-2</v>
      </c>
      <c r="E413" s="220">
        <v>4.8016486347243648E-2</v>
      </c>
      <c r="F413" s="220">
        <v>-2.7172354459420678E-2</v>
      </c>
      <c r="G413" s="220">
        <v>-0.42776735459662285</v>
      </c>
      <c r="H413" s="221">
        <v>-1.3237587495013248E-2</v>
      </c>
      <c r="I413" s="220">
        <v>0.15615562266832472</v>
      </c>
      <c r="J413" s="221">
        <v>1.5480995120775942E-2</v>
      </c>
    </row>
    <row r="414" spans="2:10" ht="15" hidden="1" customHeight="1" outlineLevel="1">
      <c r="B414" s="63" t="s">
        <v>86</v>
      </c>
      <c r="C414" s="220">
        <v>-2.2346368715083775E-2</v>
      </c>
      <c r="D414" s="220">
        <v>0.27399442453205891</v>
      </c>
      <c r="E414" s="220">
        <v>0.2373660030627871</v>
      </c>
      <c r="F414" s="220">
        <v>-3.027675410072983E-2</v>
      </c>
      <c r="G414" s="220">
        <v>-0.2168674698795181</v>
      </c>
      <c r="H414" s="221">
        <v>8.4830223664387638E-2</v>
      </c>
      <c r="I414" s="220">
        <v>1.5703971119133575E-2</v>
      </c>
      <c r="J414" s="221">
        <v>7.2644541317975042E-2</v>
      </c>
    </row>
    <row r="415" spans="2:10" ht="15" hidden="1" customHeight="1" outlineLevel="1">
      <c r="B415" s="63" t="s">
        <v>85</v>
      </c>
      <c r="C415" s="220">
        <v>-0.1816901408450704</v>
      </c>
      <c r="D415" s="220">
        <v>0.24055299539170516</v>
      </c>
      <c r="E415" s="220">
        <v>0.101939393939394</v>
      </c>
      <c r="F415" s="220">
        <v>-3.0646824812140872E-2</v>
      </c>
      <c r="G415" s="220">
        <v>0.70793650793650786</v>
      </c>
      <c r="H415" s="221">
        <v>4.1608377632998961E-2</v>
      </c>
      <c r="I415" s="220">
        <v>0.42797453243135686</v>
      </c>
      <c r="J415" s="221">
        <v>0.10624063904143788</v>
      </c>
    </row>
    <row r="416" spans="2:10" ht="15" hidden="1" customHeight="1" outlineLevel="1">
      <c r="B416" s="63" t="s">
        <v>84</v>
      </c>
      <c r="C416" s="220">
        <v>0</v>
      </c>
      <c r="D416" s="220">
        <v>0.27222982216142277</v>
      </c>
      <c r="E416" s="220">
        <v>0.55874730021598262</v>
      </c>
      <c r="F416" s="220">
        <v>-0.15119387027797582</v>
      </c>
      <c r="G416" s="220">
        <v>0.33476394849785418</v>
      </c>
      <c r="H416" s="221">
        <v>7.4960215112769513E-2</v>
      </c>
      <c r="I416" s="220">
        <v>0.15108924806746304</v>
      </c>
      <c r="J416" s="221">
        <v>8.940956784634535E-2</v>
      </c>
    </row>
    <row r="417" spans="2:10" ht="15" hidden="1" customHeight="1" outlineLevel="1">
      <c r="B417" s="63" t="s">
        <v>83</v>
      </c>
      <c r="C417" s="220">
        <v>0.72115384615384626</v>
      </c>
      <c r="D417" s="220">
        <v>4.7466324567030149E-2</v>
      </c>
      <c r="E417" s="220">
        <v>0.25930331350892089</v>
      </c>
      <c r="F417" s="220">
        <v>-0.10875988181745588</v>
      </c>
      <c r="G417" s="220">
        <v>-0.18548387096774188</v>
      </c>
      <c r="H417" s="221">
        <v>3.2942516732330285E-2</v>
      </c>
      <c r="I417" s="220">
        <v>-7.6263671297664759E-2</v>
      </c>
      <c r="J417" s="221">
        <v>1.783231083844572E-2</v>
      </c>
    </row>
    <row r="418" spans="2:10" ht="15" hidden="1" customHeight="1" outlineLevel="1">
      <c r="B418" s="63" t="s">
        <v>82</v>
      </c>
      <c r="C418" s="220">
        <v>0.21590909090909083</v>
      </c>
      <c r="D418" s="220">
        <v>0.30861965039180239</v>
      </c>
      <c r="E418" s="220">
        <v>-0.23997093023255811</v>
      </c>
      <c r="F418" s="220">
        <v>-0.21490692706743975</v>
      </c>
      <c r="G418" s="220">
        <v>-0.32199999999999995</v>
      </c>
      <c r="H418" s="221">
        <v>-0.17502086719676668</v>
      </c>
      <c r="I418" s="220">
        <v>0.56104746317512277</v>
      </c>
      <c r="J418" s="221">
        <v>-8.792315438841114E-2</v>
      </c>
    </row>
    <row r="419" spans="2:10" ht="15" hidden="1" customHeight="1" outlineLevel="1">
      <c r="B419" s="63" t="s">
        <v>81</v>
      </c>
      <c r="C419" s="220">
        <v>-0.90161527165932454</v>
      </c>
      <c r="D419" s="220">
        <v>0.55246113989637302</v>
      </c>
      <c r="E419" s="220">
        <v>-9.6049141421192252E-2</v>
      </c>
      <c r="F419" s="220">
        <v>-0.20024685979815582</v>
      </c>
      <c r="G419" s="220">
        <v>6.2330623306233068E-2</v>
      </c>
      <c r="H419" s="221">
        <v>-0.13226494832419766</v>
      </c>
      <c r="I419" s="220">
        <v>-0.2038482483209294</v>
      </c>
      <c r="J419" s="221">
        <v>-0.14567464635473337</v>
      </c>
    </row>
    <row r="420" spans="2:10" ht="15" hidden="1" customHeight="1" outlineLevel="1">
      <c r="B420" s="63" t="s">
        <v>80</v>
      </c>
      <c r="C420" s="220">
        <v>0.52730375426621157</v>
      </c>
      <c r="D420" s="220">
        <v>-9.0551181102362155E-2</v>
      </c>
      <c r="E420" s="220">
        <v>-5.6507080242751195E-2</v>
      </c>
      <c r="F420" s="220">
        <v>-0.10501303081404267</v>
      </c>
      <c r="G420" s="220">
        <v>6.2877871825876674E-2</v>
      </c>
      <c r="H420" s="221">
        <v>-6.7182479282935859E-2</v>
      </c>
      <c r="I420" s="220">
        <v>-1.3142454822811511E-2</v>
      </c>
      <c r="J420" s="221">
        <v>-5.8933113602980702E-2</v>
      </c>
    </row>
    <row r="421" spans="2:10" ht="15" hidden="1" customHeight="1" outlineLevel="1">
      <c r="B421" s="63" t="s">
        <v>79</v>
      </c>
      <c r="C421" s="220">
        <v>0.43647540983606548</v>
      </c>
      <c r="D421" s="220">
        <v>0.15521064301552112</v>
      </c>
      <c r="E421" s="220">
        <v>-0.37483741279413507</v>
      </c>
      <c r="F421" s="220">
        <v>-0.31468245864815192</v>
      </c>
      <c r="G421" s="220">
        <v>-0.68434782608695655</v>
      </c>
      <c r="H421" s="221">
        <v>-0.30413689356901086</v>
      </c>
      <c r="I421" s="220">
        <v>-0.13664454108491642</v>
      </c>
      <c r="J421" s="221">
        <v>-0.28050001615039244</v>
      </c>
    </row>
    <row r="422" spans="2:10" collapsed="1">
      <c r="B422" s="227">
        <v>1980</v>
      </c>
      <c r="C422" s="229">
        <v>-6.0489957041681142E-2</v>
      </c>
      <c r="D422" s="229">
        <v>0.13822184739668875</v>
      </c>
      <c r="E422" s="229">
        <v>8.4140339736467062E-3</v>
      </c>
      <c r="F422" s="229">
        <v>-0.13152943167982911</v>
      </c>
      <c r="G422" s="229">
        <v>-0.21020881670533642</v>
      </c>
      <c r="H422" s="229">
        <v>-6.5235910174453959E-2</v>
      </c>
      <c r="I422" s="229">
        <v>0.11388754511963683</v>
      </c>
      <c r="J422" s="229">
        <v>-3.63369475162999E-2</v>
      </c>
    </row>
    <row r="423" spans="2:10" ht="15" hidden="1" customHeight="1" outlineLevel="1">
      <c r="B423" s="63" t="s">
        <v>90</v>
      </c>
      <c r="C423" s="220">
        <v>0.52821997105643992</v>
      </c>
      <c r="D423" s="220">
        <v>5.9622195985832294E-2</v>
      </c>
      <c r="E423" s="220">
        <v>-0.14300767725425256</v>
      </c>
      <c r="F423" s="220">
        <v>-0.33920318725099596</v>
      </c>
      <c r="G423" s="220">
        <v>-8.6956521739130488E-2</v>
      </c>
      <c r="H423" s="221">
        <v>-0.21626867692863272</v>
      </c>
      <c r="I423" s="220">
        <v>-0.34553440702781846</v>
      </c>
      <c r="J423" s="221">
        <v>-0.24434628975265016</v>
      </c>
    </row>
    <row r="424" spans="2:10" ht="15" hidden="1" customHeight="1" outlineLevel="1">
      <c r="B424" s="63" t="s">
        <v>89</v>
      </c>
      <c r="C424" s="220">
        <v>-9.9744245524296726E-2</v>
      </c>
      <c r="D424" s="220">
        <v>0.12882953652788687</v>
      </c>
      <c r="E424" s="220">
        <v>-0.2711902113459399</v>
      </c>
      <c r="F424" s="220">
        <v>-0.24463608140738191</v>
      </c>
      <c r="G424" s="220">
        <v>-0.3515789473684211</v>
      </c>
      <c r="H424" s="221">
        <v>-0.23313472996348261</v>
      </c>
      <c r="I424" s="220">
        <v>-0.36641866756848152</v>
      </c>
      <c r="J424" s="221">
        <v>-0.25782204265714559</v>
      </c>
    </row>
    <row r="425" spans="2:10" ht="15" hidden="1" customHeight="1" outlineLevel="1">
      <c r="B425" s="63" t="s">
        <v>88</v>
      </c>
      <c r="C425" s="220">
        <v>0.67692307692307696</v>
      </c>
      <c r="D425" s="220">
        <v>0.66834895457822641</v>
      </c>
      <c r="E425" s="220">
        <v>-0.10915700530556105</v>
      </c>
      <c r="F425" s="220">
        <v>-7.2631007330979935E-3</v>
      </c>
      <c r="G425" s="220">
        <v>0.15963302752293584</v>
      </c>
      <c r="H425" s="221">
        <v>3.8099424845221552E-3</v>
      </c>
      <c r="I425" s="220">
        <v>5.3586678052946146E-2</v>
      </c>
      <c r="J425" s="221">
        <v>1.1100340827366217E-2</v>
      </c>
    </row>
    <row r="426" spans="2:10" ht="15" hidden="1" customHeight="1" outlineLevel="1">
      <c r="B426" s="63" t="s">
        <v>87</v>
      </c>
      <c r="C426" s="220">
        <v>0.77490039840637448</v>
      </c>
      <c r="D426" s="220">
        <v>1.1952506596306067</v>
      </c>
      <c r="E426" s="220">
        <v>0.10334242837653473</v>
      </c>
      <c r="F426" s="220">
        <v>0.15263201388315006</v>
      </c>
      <c r="G426" s="220">
        <v>0.98141263940520451</v>
      </c>
      <c r="H426" s="221">
        <v>0.20907695680771754</v>
      </c>
      <c r="I426" s="220">
        <v>0.16494205298013243</v>
      </c>
      <c r="J426" s="221">
        <v>0.20136049498860231</v>
      </c>
    </row>
    <row r="427" spans="2:10" ht="15" hidden="1" customHeight="1" outlineLevel="1">
      <c r="B427" s="63" t="s">
        <v>86</v>
      </c>
      <c r="C427" s="220">
        <v>0.24305555555555558</v>
      </c>
      <c r="D427" s="220">
        <v>0.29033915724563197</v>
      </c>
      <c r="E427" s="220">
        <v>-0.14846022670277859</v>
      </c>
      <c r="F427" s="220">
        <v>-8.1380683703949575E-2</v>
      </c>
      <c r="G427" s="220">
        <v>-0.23148148148148151</v>
      </c>
      <c r="H427" s="221">
        <v>-7.5067886236958703E-2</v>
      </c>
      <c r="I427" s="220">
        <v>5.9923733430180537E-3</v>
      </c>
      <c r="J427" s="221">
        <v>-6.1740558292282421E-2</v>
      </c>
    </row>
    <row r="428" spans="2:10" ht="15" hidden="1" customHeight="1" outlineLevel="1">
      <c r="B428" s="63" t="s">
        <v>85</v>
      </c>
      <c r="C428" s="220">
        <v>0.45491803278688514</v>
      </c>
      <c r="D428" s="220">
        <v>7.4257425742574323E-2</v>
      </c>
      <c r="E428" s="220">
        <v>2.650242627846211E-2</v>
      </c>
      <c r="F428" s="220">
        <v>1.7312448474855691E-2</v>
      </c>
      <c r="G428" s="220">
        <v>-0.1964285714285714</v>
      </c>
      <c r="H428" s="221">
        <v>3.0436573311367399E-2</v>
      </c>
      <c r="I428" s="220">
        <v>-8.3014048531289908E-2</v>
      </c>
      <c r="J428" s="221">
        <v>9.5426900977790829E-3</v>
      </c>
    </row>
    <row r="429" spans="2:10" ht="15" hidden="1" customHeight="1" outlineLevel="1">
      <c r="B429" s="63" t="s">
        <v>84</v>
      </c>
      <c r="C429" s="220">
        <v>0.70202020202020199</v>
      </c>
      <c r="D429" s="220">
        <v>0.3524514338575393</v>
      </c>
      <c r="E429" s="220">
        <v>-0.36199531486840297</v>
      </c>
      <c r="F429" s="220">
        <v>-4.8813559322033906E-2</v>
      </c>
      <c r="G429" s="220">
        <v>0.19487179487179485</v>
      </c>
      <c r="H429" s="221">
        <v>-0.12089343431906985</v>
      </c>
      <c r="I429" s="220">
        <v>-0.13108080602483207</v>
      </c>
      <c r="J429" s="221">
        <v>-0.12284533187738866</v>
      </c>
    </row>
    <row r="430" spans="2:10" ht="15" hidden="1" customHeight="1" outlineLevel="1">
      <c r="B430" s="63" t="s">
        <v>83</v>
      </c>
      <c r="C430" s="220">
        <v>5.7407407407407405</v>
      </c>
      <c r="D430" s="220">
        <v>0.34280792420327311</v>
      </c>
      <c r="E430" s="220">
        <v>-0.22860138943505048</v>
      </c>
      <c r="F430" s="220">
        <v>1.6724851830802967E-2</v>
      </c>
      <c r="G430" s="220">
        <v>8.1300813008129413E-3</v>
      </c>
      <c r="H430" s="221">
        <v>-2.395292809488514E-2</v>
      </c>
      <c r="I430" s="220">
        <v>9.7663854639844283E-2</v>
      </c>
      <c r="J430" s="221">
        <v>-8.7569934322548892E-3</v>
      </c>
    </row>
    <row r="431" spans="2:10" ht="15" hidden="1" customHeight="1" outlineLevel="1">
      <c r="B431" s="63" t="s">
        <v>82</v>
      </c>
      <c r="C431" s="220">
        <v>1.2158273381294964</v>
      </c>
      <c r="D431" s="220">
        <v>0.63126843657817111</v>
      </c>
      <c r="E431" s="220">
        <v>0.18805042307028152</v>
      </c>
      <c r="F431" s="220">
        <v>0.11928955682691478</v>
      </c>
      <c r="G431" s="220">
        <v>1.4198782961460488E-2</v>
      </c>
      <c r="H431" s="221">
        <v>0.18004147226542244</v>
      </c>
      <c r="I431" s="220">
        <v>0.11212231525300331</v>
      </c>
      <c r="J431" s="221">
        <v>0.17157507827744256</v>
      </c>
    </row>
    <row r="432" spans="2:10" ht="15" hidden="1" customHeight="1" outlineLevel="1">
      <c r="B432" s="63" t="s">
        <v>81</v>
      </c>
      <c r="C432" s="220">
        <v>5.81</v>
      </c>
      <c r="D432" s="220">
        <v>9.2710544939844208E-2</v>
      </c>
      <c r="E432" s="220">
        <v>0.24444058373870736</v>
      </c>
      <c r="F432" s="220">
        <v>0.19020048392671973</v>
      </c>
      <c r="G432" s="220">
        <v>0.62913907284768222</v>
      </c>
      <c r="H432" s="221">
        <v>0.2386752358246087</v>
      </c>
      <c r="I432" s="220">
        <v>2.0932060640089838</v>
      </c>
      <c r="J432" s="221">
        <v>0.39539739027283516</v>
      </c>
    </row>
    <row r="433" spans="2:10" ht="15" hidden="1" customHeight="1" outlineLevel="1">
      <c r="B433" s="63" t="s">
        <v>80</v>
      </c>
      <c r="C433" s="220">
        <v>2.2555555555555555</v>
      </c>
      <c r="D433" s="220">
        <v>0.28934010152284273</v>
      </c>
      <c r="E433" s="220">
        <v>0.34329710144927539</v>
      </c>
      <c r="F433" s="220">
        <v>0.25045528611137735</v>
      </c>
      <c r="G433" s="220">
        <v>-7.7008928571428603E-2</v>
      </c>
      <c r="H433" s="221">
        <v>0.28487614080834422</v>
      </c>
      <c r="I433" s="220">
        <v>1.500586854460094</v>
      </c>
      <c r="J433" s="221">
        <v>0.38787788385043753</v>
      </c>
    </row>
    <row r="434" spans="2:10" ht="15" hidden="1" customHeight="1" outlineLevel="1">
      <c r="B434" s="63" t="s">
        <v>79</v>
      </c>
      <c r="C434" s="220">
        <v>0.74910394265232982</v>
      </c>
      <c r="D434" s="220">
        <v>0.70671712393566688</v>
      </c>
      <c r="E434" s="220">
        <v>0.47668936616029334</v>
      </c>
      <c r="F434" s="220">
        <v>0.44953132708436105</v>
      </c>
      <c r="G434" s="220">
        <v>0.53333333333333344</v>
      </c>
      <c r="H434" s="221">
        <v>0.48150211722754621</v>
      </c>
      <c r="I434" s="220">
        <v>1.2922350472193074</v>
      </c>
      <c r="J434" s="221">
        <v>0.55933313186259692</v>
      </c>
    </row>
    <row r="435" spans="2:10" collapsed="1">
      <c r="B435" s="227">
        <v>1979</v>
      </c>
      <c r="C435" s="229">
        <v>0.78138572905894521</v>
      </c>
      <c r="D435" s="229">
        <v>0.36003622094778143</v>
      </c>
      <c r="E435" s="229">
        <v>-2.3335142259089836E-2</v>
      </c>
      <c r="F435" s="229">
        <v>2.2222370119930224E-2</v>
      </c>
      <c r="G435" s="229">
        <v>0.10626283367556466</v>
      </c>
      <c r="H435" s="229">
        <v>4.3298691890317542E-2</v>
      </c>
      <c r="I435" s="229">
        <v>0.10365928785576406</v>
      </c>
      <c r="J435" s="229">
        <v>5.2586345812966728E-2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0.25799662051996564</v>
      </c>
      <c r="D7" s="189">
        <v>5.947642967542504E-2</v>
      </c>
      <c r="E7" s="189">
        <v>0.1931750067881069</v>
      </c>
      <c r="F7" s="189">
        <v>0.25714137034774964</v>
      </c>
      <c r="G7" s="189">
        <v>0.26572818373535706</v>
      </c>
      <c r="H7" s="189">
        <v>0.23857765053473051</v>
      </c>
      <c r="I7" s="189">
        <v>0.42169101101041878</v>
      </c>
      <c r="J7" s="189">
        <v>0.31032915401054578</v>
      </c>
    </row>
    <row r="8" spans="2:10">
      <c r="B8" s="46">
        <v>2009</v>
      </c>
      <c r="C8" s="72">
        <v>0.30653099596305922</v>
      </c>
      <c r="D8" s="72">
        <v>6.1831554216252103E-2</v>
      </c>
      <c r="E8" s="72">
        <v>0.1954717299578059</v>
      </c>
      <c r="F8" s="72">
        <v>0.24277755475818683</v>
      </c>
      <c r="G8" s="72">
        <v>0.2378793202491899</v>
      </c>
      <c r="H8" s="57">
        <v>0.22653021164979853</v>
      </c>
      <c r="I8" s="72">
        <v>0.41548100255112902</v>
      </c>
      <c r="J8" s="57">
        <v>0.30384010984365883</v>
      </c>
    </row>
    <row r="9" spans="2:10">
      <c r="B9" s="46">
        <v>2008</v>
      </c>
      <c r="C9" s="72">
        <v>0.31229657713079867</v>
      </c>
      <c r="D9" s="72">
        <v>4.8687310312626013E-2</v>
      </c>
      <c r="E9" s="72">
        <v>0.23397640216965834</v>
      </c>
      <c r="F9" s="72">
        <v>0.24991595815679044</v>
      </c>
      <c r="G9" s="72">
        <v>0.24327153379895686</v>
      </c>
      <c r="H9" s="57">
        <v>0.23742889278810828</v>
      </c>
      <c r="I9" s="72">
        <v>0.42727164856755478</v>
      </c>
      <c r="J9" s="57">
        <v>0.31542476494744182</v>
      </c>
    </row>
    <row r="10" spans="2:10">
      <c r="B10" s="46">
        <v>2007</v>
      </c>
      <c r="C10" s="72">
        <v>0.28748506061123441</v>
      </c>
      <c r="D10" s="72">
        <v>5.7903522730818432E-2</v>
      </c>
      <c r="E10" s="72">
        <v>0.2561892353795332</v>
      </c>
      <c r="F10" s="72">
        <v>0.25294592538541555</v>
      </c>
      <c r="G10" s="72">
        <v>0.26122724348749277</v>
      </c>
      <c r="H10" s="57">
        <v>0.24730525443494228</v>
      </c>
      <c r="I10" s="72">
        <v>0.44401146499442101</v>
      </c>
      <c r="J10" s="57">
        <v>0.32862530461560846</v>
      </c>
    </row>
    <row r="11" spans="2:10">
      <c r="B11" s="46">
        <v>2006</v>
      </c>
      <c r="C11" s="72">
        <v>0.22958095567467865</v>
      </c>
      <c r="D11" s="72">
        <v>4.7293257551103814E-2</v>
      </c>
      <c r="E11" s="72">
        <v>0.26998051204077483</v>
      </c>
      <c r="F11" s="72">
        <v>0.26191046113193883</v>
      </c>
      <c r="G11" s="72">
        <v>0.24577627241844055</v>
      </c>
      <c r="H11" s="57">
        <v>0.25224250360355521</v>
      </c>
      <c r="I11" s="72">
        <v>0.47555071064893706</v>
      </c>
      <c r="J11" s="57">
        <v>0.34671922448176146</v>
      </c>
    </row>
    <row r="12" spans="2:10">
      <c r="B12" s="46">
        <v>2005</v>
      </c>
      <c r="C12" s="72">
        <v>0.17935518174787315</v>
      </c>
      <c r="D12" s="72">
        <v>5.8204375778552496E-2</v>
      </c>
      <c r="E12" s="72">
        <v>0.2760484544695071</v>
      </c>
      <c r="F12" s="72">
        <v>0.25963660902173302</v>
      </c>
      <c r="G12" s="72">
        <v>0.23619417228655046</v>
      </c>
      <c r="H12" s="57">
        <v>0.25182975285097764</v>
      </c>
      <c r="I12" s="72">
        <v>0.49803635092188486</v>
      </c>
      <c r="J12" s="57">
        <v>0.36020956736632392</v>
      </c>
    </row>
    <row r="13" spans="2:10">
      <c r="B13" s="46">
        <v>2004</v>
      </c>
      <c r="C13" s="72">
        <v>0.22608420694184322</v>
      </c>
      <c r="D13" s="72">
        <v>6.8675802647225087E-2</v>
      </c>
      <c r="E13" s="72">
        <v>0.29599350893307375</v>
      </c>
      <c r="F13" s="72">
        <v>0.25650589736211149</v>
      </c>
      <c r="G13" s="72">
        <v>0.23724927732060383</v>
      </c>
      <c r="H13" s="57">
        <v>0.25719659589648475</v>
      </c>
      <c r="I13" s="72">
        <v>0.52287701552803145</v>
      </c>
      <c r="J13" s="57">
        <v>0.37677764471408065</v>
      </c>
    </row>
    <row r="14" spans="2:10">
      <c r="B14" s="46">
        <v>2003</v>
      </c>
      <c r="C14" s="72">
        <v>0.25266797342916258</v>
      </c>
      <c r="D14" s="72">
        <v>5.4345752975889963E-2</v>
      </c>
      <c r="E14" s="72">
        <v>0.31848310912871181</v>
      </c>
      <c r="F14" s="72">
        <v>0.26850661082208865</v>
      </c>
      <c r="G14" s="72">
        <v>0.25610268266050168</v>
      </c>
      <c r="H14" s="57">
        <v>0.27273564405264616</v>
      </c>
      <c r="I14" s="72">
        <v>0.51753980238542874</v>
      </c>
      <c r="J14" s="57">
        <v>0.38781866813883126</v>
      </c>
    </row>
    <row r="15" spans="2:10">
      <c r="B15" s="46">
        <v>2002</v>
      </c>
      <c r="C15" s="72">
        <v>0.30410950607189363</v>
      </c>
      <c r="D15" s="72">
        <v>4.6677321361035536E-2</v>
      </c>
      <c r="E15" s="72">
        <v>0.3173806266634478</v>
      </c>
      <c r="F15" s="72">
        <v>0.26685136158561451</v>
      </c>
      <c r="G15" s="72">
        <v>0.25163918919542455</v>
      </c>
      <c r="H15" s="57">
        <v>0.27226574168242301</v>
      </c>
      <c r="I15" s="72">
        <v>0.50732607632822646</v>
      </c>
      <c r="J15" s="57">
        <v>0.38334849797580489</v>
      </c>
    </row>
    <row r="16" spans="2:10">
      <c r="B16" s="46">
        <v>2001</v>
      </c>
      <c r="C16" s="72">
        <v>0.18966220003057013</v>
      </c>
      <c r="D16" s="72">
        <v>3.8282308615998149E-2</v>
      </c>
      <c r="E16" s="72">
        <v>0.3342019211841496</v>
      </c>
      <c r="F16" s="72">
        <v>0.27016341662900067</v>
      </c>
      <c r="G16" s="72">
        <v>0.20484635627323086</v>
      </c>
      <c r="H16" s="57">
        <v>0.27344068924656545</v>
      </c>
      <c r="I16" s="72">
        <v>0.50643891488353643</v>
      </c>
      <c r="J16" s="57">
        <v>0.38620572499523059</v>
      </c>
    </row>
    <row r="17" spans="2:10">
      <c r="B17" s="46">
        <v>2000</v>
      </c>
      <c r="C17" s="72">
        <v>5.9470495258166493E-2</v>
      </c>
      <c r="D17" s="72">
        <v>3.4470422153893752E-2</v>
      </c>
      <c r="E17" s="72">
        <v>0.30482265205212161</v>
      </c>
      <c r="F17" s="72">
        <v>0.25425435974197841</v>
      </c>
      <c r="G17" s="72">
        <v>0.1254346539894749</v>
      </c>
      <c r="H17" s="57">
        <v>0.24615353827783912</v>
      </c>
      <c r="I17" s="72">
        <v>0.47322713185242493</v>
      </c>
      <c r="J17" s="57">
        <v>0.35808917803368617</v>
      </c>
    </row>
    <row r="18" spans="2:10">
      <c r="B18" s="46">
        <v>1999</v>
      </c>
      <c r="C18" s="72">
        <v>3.0417833415692087E-2</v>
      </c>
      <c r="D18" s="72">
        <v>2.9379381016232244E-2</v>
      </c>
      <c r="E18" s="72">
        <v>0.31761895258837902</v>
      </c>
      <c r="F18" s="72">
        <v>0.24093946583661652</v>
      </c>
      <c r="G18" s="72">
        <v>0.12205148908724786</v>
      </c>
      <c r="H18" s="57">
        <v>0.2418856773941519</v>
      </c>
      <c r="I18" s="72">
        <v>0.44463213680883074</v>
      </c>
      <c r="J18" s="57">
        <v>0.34355522120279097</v>
      </c>
    </row>
    <row r="19" spans="2:10">
      <c r="B19" s="46">
        <v>1998</v>
      </c>
      <c r="C19" s="72">
        <v>2.4358274167121791E-2</v>
      </c>
      <c r="D19" s="72">
        <v>3.5389389059965679E-2</v>
      </c>
      <c r="E19" s="72">
        <v>0.32623870634909763</v>
      </c>
      <c r="F19" s="72">
        <v>0.23401714444799948</v>
      </c>
      <c r="G19" s="72">
        <v>0.10142723918420306</v>
      </c>
      <c r="H19" s="57">
        <v>0.23944591302568846</v>
      </c>
      <c r="I19" s="72">
        <v>0.4255500544171178</v>
      </c>
      <c r="J19" s="57">
        <v>0.33306573193942468</v>
      </c>
    </row>
    <row r="20" spans="2:10">
      <c r="B20" s="46">
        <v>1997</v>
      </c>
      <c r="C20" s="72">
        <v>1.6437377166339109E-2</v>
      </c>
      <c r="D20" s="72">
        <v>1.9564020341398633E-2</v>
      </c>
      <c r="E20" s="72">
        <v>0.33566067894181478</v>
      </c>
      <c r="F20" s="72">
        <v>0.23431128875866419</v>
      </c>
      <c r="G20" s="72">
        <v>0.10207169269254507</v>
      </c>
      <c r="H20" s="57">
        <v>0.24124270656879351</v>
      </c>
      <c r="I20" s="72">
        <v>0.41656302050038502</v>
      </c>
      <c r="J20" s="57">
        <v>0.32955747261043455</v>
      </c>
    </row>
    <row r="21" spans="2:10">
      <c r="B21" s="46">
        <v>1996</v>
      </c>
      <c r="C21" s="72">
        <v>2.4736090304149392E-2</v>
      </c>
      <c r="D21" s="72">
        <v>2.4344787419918461E-2</v>
      </c>
      <c r="E21" s="72">
        <v>0.31680651838013008</v>
      </c>
      <c r="F21" s="72">
        <v>0.21448440730723861</v>
      </c>
      <c r="G21" s="72">
        <v>5.2496968892695783E-2</v>
      </c>
      <c r="H21" s="57">
        <v>0.22208032945520603</v>
      </c>
      <c r="I21" s="72">
        <v>0.40589826060974848</v>
      </c>
      <c r="J21" s="57">
        <v>0.3158797983646946</v>
      </c>
    </row>
    <row r="22" spans="2:10">
      <c r="B22" s="46">
        <v>1995</v>
      </c>
      <c r="C22" s="72">
        <v>2.2713799881438956E-2</v>
      </c>
      <c r="D22" s="72">
        <v>4.9940927932077134E-2</v>
      </c>
      <c r="E22" s="72">
        <v>0.32373849239269636</v>
      </c>
      <c r="F22" s="72">
        <v>0.21352282398255865</v>
      </c>
      <c r="G22" s="72">
        <v>3.6488623609835728E-2</v>
      </c>
      <c r="H22" s="57">
        <v>0.22945218082339472</v>
      </c>
      <c r="I22" s="72">
        <v>0.40234187227317153</v>
      </c>
      <c r="J22" s="57">
        <v>0.31723490806291343</v>
      </c>
    </row>
    <row r="23" spans="2:10">
      <c r="B23" s="46">
        <v>1994</v>
      </c>
      <c r="C23" s="72">
        <v>2.4462277378359834E-2</v>
      </c>
      <c r="D23" s="72">
        <v>8.6404707602848241E-2</v>
      </c>
      <c r="E23" s="72">
        <v>0.38119320000556695</v>
      </c>
      <c r="F23" s="72">
        <v>0.23713157784000982</v>
      </c>
      <c r="G23" s="72">
        <v>4.7528111062252652E-2</v>
      </c>
      <c r="H23" s="57">
        <v>0.25912873479433757</v>
      </c>
      <c r="I23" s="72">
        <v>0.4129135707276041</v>
      </c>
      <c r="J23" s="57">
        <v>0.33548784847827984</v>
      </c>
    </row>
    <row r="24" spans="2:10">
      <c r="B24" s="46">
        <v>1993</v>
      </c>
      <c r="C24" s="72">
        <v>0.12359222355652202</v>
      </c>
      <c r="D24" s="72">
        <v>0.13763822512879276</v>
      </c>
      <c r="E24" s="72">
        <v>0.35850977764037018</v>
      </c>
      <c r="F24" s="72">
        <v>0.23039851532543537</v>
      </c>
      <c r="G24" s="72">
        <v>5.1166424518215958E-2</v>
      </c>
      <c r="H24" s="57">
        <v>0.24793649085439107</v>
      </c>
      <c r="I24" s="72">
        <v>0.40948873913685685</v>
      </c>
      <c r="J24" s="57">
        <v>0.32356004088483303</v>
      </c>
    </row>
    <row r="25" spans="2:10">
      <c r="B25" s="46">
        <v>1992</v>
      </c>
      <c r="C25" s="72">
        <v>2.6685885698702717E-2</v>
      </c>
      <c r="D25" s="72">
        <v>0.10393620284224517</v>
      </c>
      <c r="E25" s="72">
        <v>0.31205111550585302</v>
      </c>
      <c r="F25" s="72">
        <v>0.25995200297668852</v>
      </c>
      <c r="G25" s="72">
        <v>4.7796233587193662E-2</v>
      </c>
      <c r="H25" s="57">
        <v>0.2442900541023911</v>
      </c>
      <c r="I25" s="72">
        <v>0.3741559254448083</v>
      </c>
      <c r="J25" s="57">
        <v>0.30586428409096406</v>
      </c>
    </row>
    <row r="26" spans="2:10">
      <c r="B26" s="46">
        <v>1991</v>
      </c>
      <c r="C26" s="72">
        <v>2.3225980690027681E-2</v>
      </c>
      <c r="D26" s="72">
        <v>9.2546219830571694E-2</v>
      </c>
      <c r="E26" s="72">
        <v>0.29588345753715733</v>
      </c>
      <c r="F26" s="72">
        <v>0.27376540407583799</v>
      </c>
      <c r="G26" s="72">
        <v>5.3460091719482662E-2</v>
      </c>
      <c r="H26" s="57">
        <v>0.24757147879071947</v>
      </c>
      <c r="I26" s="72">
        <v>0.33875489359779004</v>
      </c>
      <c r="J26" s="57">
        <v>0.28891978574008559</v>
      </c>
    </row>
    <row r="27" spans="2:10">
      <c r="B27" s="46">
        <v>1990</v>
      </c>
      <c r="C27" s="72">
        <v>2.2564168875670781E-2</v>
      </c>
      <c r="D27" s="72">
        <v>0.1016290597407962</v>
      </c>
      <c r="E27" s="72">
        <v>0.2949949631873221</v>
      </c>
      <c r="F27" s="72">
        <v>0.32969964177459354</v>
      </c>
      <c r="G27" s="72">
        <v>5.5509380194728092E-2</v>
      </c>
      <c r="H27" s="57">
        <v>0.27782842348672931</v>
      </c>
      <c r="I27" s="72">
        <v>0.34128087102032234</v>
      </c>
      <c r="J27" s="57">
        <v>0.30585898965197911</v>
      </c>
    </row>
    <row r="28" spans="2:10">
      <c r="B28" s="46">
        <v>1989</v>
      </c>
      <c r="C28" s="72">
        <v>2.3493360572012258E-2</v>
      </c>
      <c r="D28" s="72">
        <v>0.15288072725061566</v>
      </c>
      <c r="E28" s="72">
        <v>0.35203831915423772</v>
      </c>
      <c r="F28" s="72">
        <v>0.37849409385008365</v>
      </c>
      <c r="G28" s="72">
        <v>7.1241715056601554E-2</v>
      </c>
      <c r="H28" s="57">
        <v>0.3251520571001501</v>
      </c>
      <c r="I28" s="72">
        <v>0.35796324788704936</v>
      </c>
      <c r="J28" s="57">
        <v>0.3394863914296935</v>
      </c>
    </row>
    <row r="29" spans="2:10">
      <c r="B29" s="46">
        <v>1988</v>
      </c>
      <c r="C29" s="72">
        <v>2.1234395053085987E-2</v>
      </c>
      <c r="D29" s="72">
        <v>0.19470058072976293</v>
      </c>
      <c r="E29" s="72">
        <v>0.37920174237597548</v>
      </c>
      <c r="F29" s="72">
        <v>0.42637310952058916</v>
      </c>
      <c r="G29" s="72">
        <v>9.3779985324829257E-2</v>
      </c>
      <c r="H29" s="57">
        <v>0.36335332590713065</v>
      </c>
      <c r="I29" s="72">
        <v>0.3186512904700633</v>
      </c>
      <c r="J29" s="57">
        <v>0.34484221323261566</v>
      </c>
    </row>
    <row r="30" spans="2:10">
      <c r="B30" s="46">
        <v>1987</v>
      </c>
      <c r="C30" s="72">
        <v>3.9252778434618114E-2</v>
      </c>
      <c r="D30" s="72">
        <v>0.16300942199063415</v>
      </c>
      <c r="E30" s="72">
        <v>0.38746689571254744</v>
      </c>
      <c r="F30" s="72">
        <v>0.43869936324467418</v>
      </c>
      <c r="G30" s="72">
        <v>0.10856089018380188</v>
      </c>
      <c r="H30" s="57">
        <v>0.36988681736389867</v>
      </c>
      <c r="I30" s="72">
        <v>0.32286685459266318</v>
      </c>
      <c r="J30" s="57">
        <v>0.35249083097464695</v>
      </c>
    </row>
    <row r="31" spans="2:10">
      <c r="B31" s="46">
        <v>1986</v>
      </c>
      <c r="C31" s="72">
        <v>9.9710042014320377E-2</v>
      </c>
      <c r="D31" s="72">
        <v>0.12704637451893996</v>
      </c>
      <c r="E31" s="72">
        <v>0.40594246782740351</v>
      </c>
      <c r="F31" s="72">
        <v>0.44993690272355097</v>
      </c>
      <c r="G31" s="72">
        <v>0.13559372223867339</v>
      </c>
      <c r="H31" s="57">
        <v>0.377226999472214</v>
      </c>
      <c r="I31" s="72">
        <v>0.32098552986980261</v>
      </c>
      <c r="J31" s="57">
        <v>0.35789788286532903</v>
      </c>
    </row>
    <row r="32" spans="2:10">
      <c r="B32" s="46">
        <v>1985</v>
      </c>
      <c r="C32" s="72">
        <v>0.42653470012960998</v>
      </c>
      <c r="D32" s="72">
        <v>0.16309233506887233</v>
      </c>
      <c r="E32" s="72">
        <v>0.32424187162122481</v>
      </c>
      <c r="F32" s="72">
        <v>0.39903145936498691</v>
      </c>
      <c r="G32" s="72">
        <v>0.10333229036295369</v>
      </c>
      <c r="H32" s="57">
        <v>0.32800481039989049</v>
      </c>
      <c r="I32" s="72">
        <v>0.25204827203058217</v>
      </c>
      <c r="J32" s="57">
        <v>0.30509082702417839</v>
      </c>
    </row>
    <row r="33" spans="2:12">
      <c r="B33" s="46">
        <v>1984</v>
      </c>
      <c r="C33" s="72">
        <v>0.47655250282273243</v>
      </c>
      <c r="D33" s="72">
        <v>0.17162843565218444</v>
      </c>
      <c r="E33" s="72">
        <v>0.3679310344827586</v>
      </c>
      <c r="F33" s="72">
        <v>0.43868458953432549</v>
      </c>
      <c r="G33" s="72">
        <v>0.10201224846894139</v>
      </c>
      <c r="H33" s="57">
        <v>0.35438220652923869</v>
      </c>
      <c r="I33" s="72">
        <v>0.27333604284720259</v>
      </c>
      <c r="J33" s="57">
        <v>0.33081888551786942</v>
      </c>
    </row>
    <row r="34" spans="2:12">
      <c r="B34" s="46">
        <v>1983</v>
      </c>
      <c r="C34" s="72">
        <v>0.40899001109877914</v>
      </c>
      <c r="D34" s="72">
        <v>0.14828073818175308</v>
      </c>
      <c r="E34" s="72">
        <v>0.31563888147195185</v>
      </c>
      <c r="F34" s="72">
        <v>0.43954675921424735</v>
      </c>
      <c r="G34" s="72">
        <v>8.6990169167704565E-2</v>
      </c>
      <c r="H34" s="57">
        <v>0.32877636958904921</v>
      </c>
      <c r="I34" s="72">
        <v>0.21962847279302974</v>
      </c>
      <c r="J34" s="57">
        <v>0.29697504939009545</v>
      </c>
    </row>
    <row r="35" spans="2:12">
      <c r="B35" s="46">
        <v>1982</v>
      </c>
      <c r="C35" s="72">
        <v>0.35641609067101704</v>
      </c>
      <c r="D35" s="72">
        <v>0.2011040959820726</v>
      </c>
      <c r="E35" s="72">
        <v>0.30644013791174379</v>
      </c>
      <c r="F35" s="72">
        <v>0.42774682053490598</v>
      </c>
      <c r="G35" s="72">
        <v>8.6050944820439332E-2</v>
      </c>
      <c r="H35" s="57">
        <v>0.32790020041500173</v>
      </c>
      <c r="I35" s="72">
        <v>0.16846976409174236</v>
      </c>
      <c r="J35" s="57">
        <v>0.28255262934306852</v>
      </c>
    </row>
    <row r="36" spans="2:12">
      <c r="B36" s="46">
        <v>1981</v>
      </c>
      <c r="C36" s="72">
        <v>0.35367198100407055</v>
      </c>
      <c r="D36" s="72">
        <v>0.1254913130162347</v>
      </c>
      <c r="E36" s="72">
        <v>0.29515862798065917</v>
      </c>
      <c r="F36" s="72">
        <v>0.38657428063583327</v>
      </c>
      <c r="G36" s="72">
        <v>8.7410482286583435E-2</v>
      </c>
      <c r="H36" s="57">
        <v>0.30086587281588273</v>
      </c>
      <c r="I36" s="72">
        <v>0.15203879215340532</v>
      </c>
      <c r="J36" s="57">
        <v>0.25382370196538573</v>
      </c>
    </row>
    <row r="37" spans="2:12">
      <c r="B37" s="46">
        <v>1980</v>
      </c>
      <c r="C37" s="72">
        <v>0.28384019081693501</v>
      </c>
      <c r="D37" s="72">
        <v>0.19114742122800085</v>
      </c>
      <c r="E37" s="72">
        <v>0.3347171984447514</v>
      </c>
      <c r="F37" s="72">
        <v>0.40476710666059779</v>
      </c>
      <c r="G37" s="72">
        <v>8.5587850749270847E-2</v>
      </c>
      <c r="H37" s="57">
        <v>0.31944184521821878</v>
      </c>
      <c r="I37" s="72">
        <v>0.16093971783732633</v>
      </c>
      <c r="J37" s="57">
        <v>0.26987604400038673</v>
      </c>
    </row>
    <row r="38" spans="2:12">
      <c r="B38" s="46">
        <v>1979</v>
      </c>
      <c r="C38" s="72">
        <v>0.23909060626249168</v>
      </c>
      <c r="D38" s="72">
        <v>0.14950659968544486</v>
      </c>
      <c r="E38" s="72">
        <v>0.30347120179220965</v>
      </c>
      <c r="F38" s="72">
        <v>0.41989851989961341</v>
      </c>
      <c r="G38" s="72">
        <v>8.7078916530851397E-2</v>
      </c>
      <c r="H38" s="57">
        <v>0.30456333741400343</v>
      </c>
      <c r="I38" s="72">
        <v>0.13253338856996311</v>
      </c>
      <c r="J38" s="57">
        <v>0.25182691151980441</v>
      </c>
    </row>
    <row r="39" spans="2:12">
      <c r="B39" s="46">
        <v>1978</v>
      </c>
      <c r="C39" s="72">
        <v>0.1506324381581407</v>
      </c>
      <c r="D39" s="72">
        <v>0.1167396068979612</v>
      </c>
      <c r="E39" s="72">
        <v>0.30548563463386247</v>
      </c>
      <c r="F39" s="72">
        <v>0.39007762402969964</v>
      </c>
      <c r="G39" s="72">
        <v>6.3900977540621517E-2</v>
      </c>
      <c r="H39" s="57">
        <v>0.28301404232248412</v>
      </c>
      <c r="I39" s="72">
        <v>0.12048771073844433</v>
      </c>
      <c r="J39" s="57">
        <v>0.23436945759912914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919</v>
      </c>
      <c r="D9" s="36">
        <v>672</v>
      </c>
      <c r="E9" s="36">
        <v>11708</v>
      </c>
      <c r="F9" s="36">
        <v>35347</v>
      </c>
      <c r="G9" s="36">
        <v>6392</v>
      </c>
      <c r="H9" s="97">
        <v>55038</v>
      </c>
      <c r="I9" s="36">
        <v>59779</v>
      </c>
      <c r="J9" s="97">
        <v>114817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858</v>
      </c>
      <c r="D10" s="36">
        <v>537</v>
      </c>
      <c r="E10" s="36">
        <v>9393</v>
      </c>
      <c r="F10" s="36">
        <v>35323</v>
      </c>
      <c r="G10" s="36">
        <v>8155</v>
      </c>
      <c r="H10" s="97">
        <v>54266</v>
      </c>
      <c r="I10" s="36">
        <v>58173</v>
      </c>
      <c r="J10" s="97">
        <v>112439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752</v>
      </c>
      <c r="D11" s="36">
        <v>509</v>
      </c>
      <c r="E11" s="36">
        <v>10025</v>
      </c>
      <c r="F11" s="36">
        <v>39774</v>
      </c>
      <c r="G11" s="36">
        <v>8391</v>
      </c>
      <c r="H11" s="97">
        <v>59451</v>
      </c>
      <c r="I11" s="36">
        <v>65900</v>
      </c>
      <c r="J11" s="97">
        <v>125351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898</v>
      </c>
      <c r="D12" s="36">
        <v>322</v>
      </c>
      <c r="E12" s="36">
        <v>8287</v>
      </c>
      <c r="F12" s="36">
        <v>48236</v>
      </c>
      <c r="G12" s="36">
        <v>10406</v>
      </c>
      <c r="H12" s="97">
        <v>68149</v>
      </c>
      <c r="I12" s="36">
        <v>70781</v>
      </c>
      <c r="J12" s="97">
        <v>138930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937</v>
      </c>
      <c r="D13" s="36">
        <v>246</v>
      </c>
      <c r="E13" s="36">
        <v>6995</v>
      </c>
      <c r="F13" s="36">
        <v>36201</v>
      </c>
      <c r="G13" s="36">
        <v>8626</v>
      </c>
      <c r="H13" s="97">
        <v>53005</v>
      </c>
      <c r="I13" s="36">
        <v>56469</v>
      </c>
      <c r="J13" s="97">
        <v>109474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754</v>
      </c>
      <c r="D14" s="36">
        <v>264</v>
      </c>
      <c r="E14" s="36">
        <v>6783</v>
      </c>
      <c r="F14" s="36">
        <v>35993</v>
      </c>
      <c r="G14" s="36">
        <v>8141</v>
      </c>
      <c r="H14" s="97">
        <v>51935</v>
      </c>
      <c r="I14" s="36">
        <v>68296</v>
      </c>
      <c r="J14" s="97">
        <v>120231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913</v>
      </c>
      <c r="D15" s="36">
        <v>197</v>
      </c>
      <c r="E15" s="36">
        <v>9646</v>
      </c>
      <c r="F15" s="36">
        <v>37074</v>
      </c>
      <c r="G15" s="36">
        <v>9016</v>
      </c>
      <c r="H15" s="97">
        <v>56846</v>
      </c>
      <c r="I15" s="36">
        <v>79416</v>
      </c>
      <c r="J15" s="97">
        <v>136262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444</v>
      </c>
      <c r="D16" s="36">
        <v>235</v>
      </c>
      <c r="E16" s="36">
        <v>9652</v>
      </c>
      <c r="F16" s="36">
        <v>35486</v>
      </c>
      <c r="G16" s="36">
        <v>7282</v>
      </c>
      <c r="H16" s="97">
        <v>53099</v>
      </c>
      <c r="I16" s="36">
        <v>71513</v>
      </c>
      <c r="J16" s="97">
        <v>124612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835</v>
      </c>
      <c r="D17" s="36">
        <v>295</v>
      </c>
      <c r="E17" s="36">
        <v>9639</v>
      </c>
      <c r="F17" s="36">
        <v>35279</v>
      </c>
      <c r="G17" s="36">
        <v>7648</v>
      </c>
      <c r="H17" s="97">
        <v>53696</v>
      </c>
      <c r="I17" s="36">
        <v>61242</v>
      </c>
      <c r="J17" s="97">
        <v>114938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35</v>
      </c>
      <c r="D18" s="36">
        <v>555</v>
      </c>
      <c r="E18" s="36">
        <v>11680</v>
      </c>
      <c r="F18" s="36">
        <v>52654</v>
      </c>
      <c r="G18" s="36">
        <v>12965</v>
      </c>
      <c r="H18" s="97">
        <v>77889</v>
      </c>
      <c r="I18" s="36">
        <v>76667</v>
      </c>
      <c r="J18" s="97">
        <v>154556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558</v>
      </c>
      <c r="D19" s="36">
        <v>1403</v>
      </c>
      <c r="E19" s="36">
        <v>9516</v>
      </c>
      <c r="F19" s="36">
        <v>39641</v>
      </c>
      <c r="G19" s="36">
        <v>6642</v>
      </c>
      <c r="H19" s="97">
        <v>57760</v>
      </c>
      <c r="I19" s="36">
        <v>64695</v>
      </c>
      <c r="J19" s="97">
        <v>122455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800</v>
      </c>
      <c r="D20" s="36">
        <v>922</v>
      </c>
      <c r="E20" s="36">
        <v>9796</v>
      </c>
      <c r="F20" s="36">
        <v>38428</v>
      </c>
      <c r="G20" s="36">
        <v>9911</v>
      </c>
      <c r="H20" s="97">
        <v>59857</v>
      </c>
      <c r="I20" s="36">
        <v>65379</v>
      </c>
      <c r="J20" s="97">
        <v>125236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8703</v>
      </c>
      <c r="D21" s="39">
        <v>6157</v>
      </c>
      <c r="E21" s="39">
        <v>113120</v>
      </c>
      <c r="F21" s="39">
        <v>469436</v>
      </c>
      <c r="G21" s="39">
        <v>103575</v>
      </c>
      <c r="H21" s="39">
        <v>700991</v>
      </c>
      <c r="I21" s="39">
        <v>798310</v>
      </c>
      <c r="J21" s="39">
        <v>1499301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1152</v>
      </c>
      <c r="D29" s="36">
        <v>625</v>
      </c>
      <c r="E29" s="36">
        <v>9277</v>
      </c>
      <c r="F29" s="36">
        <v>35333</v>
      </c>
      <c r="G29" s="36">
        <v>10004</v>
      </c>
      <c r="H29" s="97">
        <v>56391</v>
      </c>
      <c r="I29" s="36">
        <v>53526</v>
      </c>
      <c r="J29" s="97">
        <v>109917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1005</v>
      </c>
      <c r="D30" s="36">
        <v>803</v>
      </c>
      <c r="E30" s="36">
        <v>8827</v>
      </c>
      <c r="F30" s="36">
        <v>37035</v>
      </c>
      <c r="G30" s="36">
        <v>11112</v>
      </c>
      <c r="H30" s="97">
        <v>58782</v>
      </c>
      <c r="I30" s="36">
        <v>62929</v>
      </c>
      <c r="J30" s="97">
        <v>121711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1330</v>
      </c>
      <c r="D31" s="36">
        <v>725</v>
      </c>
      <c r="E31" s="36">
        <v>11606</v>
      </c>
      <c r="F31" s="36">
        <v>45386</v>
      </c>
      <c r="G31" s="36">
        <v>10219</v>
      </c>
      <c r="H31" s="97">
        <v>69266</v>
      </c>
      <c r="I31" s="36">
        <v>64173</v>
      </c>
      <c r="J31" s="97">
        <v>133439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1405</v>
      </c>
      <c r="D32" s="36">
        <v>857</v>
      </c>
      <c r="E32" s="36">
        <v>11287</v>
      </c>
      <c r="F32" s="36">
        <v>43064</v>
      </c>
      <c r="G32" s="36">
        <v>13329</v>
      </c>
      <c r="H32" s="97">
        <v>69942</v>
      </c>
      <c r="I32" s="36">
        <v>75493</v>
      </c>
      <c r="J32" s="97">
        <v>145435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968</v>
      </c>
      <c r="D33" s="36">
        <v>407</v>
      </c>
      <c r="E33" s="36">
        <v>8578</v>
      </c>
      <c r="F33" s="36">
        <v>43518</v>
      </c>
      <c r="G33" s="36">
        <v>9327</v>
      </c>
      <c r="H33" s="97">
        <v>62798</v>
      </c>
      <c r="I33" s="36">
        <v>60117</v>
      </c>
      <c r="J33" s="97">
        <v>122915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885</v>
      </c>
      <c r="D34" s="36">
        <v>327</v>
      </c>
      <c r="E34" s="36">
        <v>10142</v>
      </c>
      <c r="F34" s="36">
        <v>39115</v>
      </c>
      <c r="G34" s="36">
        <v>7552</v>
      </c>
      <c r="H34" s="97">
        <v>58021</v>
      </c>
      <c r="I34" s="36">
        <v>76431</v>
      </c>
      <c r="J34" s="97">
        <v>134452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1168</v>
      </c>
      <c r="D35" s="36">
        <v>524</v>
      </c>
      <c r="E35" s="36">
        <v>13492</v>
      </c>
      <c r="F35" s="36">
        <v>42501</v>
      </c>
      <c r="G35" s="36">
        <v>11589</v>
      </c>
      <c r="H35" s="97">
        <v>69274</v>
      </c>
      <c r="I35" s="36">
        <v>88501</v>
      </c>
      <c r="J35" s="97">
        <v>157775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864</v>
      </c>
      <c r="D36" s="36">
        <v>608</v>
      </c>
      <c r="E36" s="36">
        <v>14765</v>
      </c>
      <c r="F36" s="36">
        <v>42582</v>
      </c>
      <c r="G36" s="36">
        <v>8507</v>
      </c>
      <c r="H36" s="97">
        <v>67326</v>
      </c>
      <c r="I36" s="36">
        <v>86882</v>
      </c>
      <c r="J36" s="97">
        <v>154208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1034</v>
      </c>
      <c r="D37" s="36">
        <v>459</v>
      </c>
      <c r="E37" s="36">
        <v>14576</v>
      </c>
      <c r="F37" s="36">
        <v>46513</v>
      </c>
      <c r="G37" s="36">
        <v>10420</v>
      </c>
      <c r="H37" s="97">
        <v>73002</v>
      </c>
      <c r="I37" s="36">
        <v>81929</v>
      </c>
      <c r="J37" s="97">
        <v>154931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866</v>
      </c>
      <c r="D38" s="36">
        <v>1438</v>
      </c>
      <c r="E38" s="36">
        <v>15833</v>
      </c>
      <c r="F38" s="36">
        <v>54193</v>
      </c>
      <c r="G38" s="36">
        <v>14219</v>
      </c>
      <c r="H38" s="97">
        <v>86549</v>
      </c>
      <c r="I38" s="36">
        <v>78801</v>
      </c>
      <c r="J38" s="97">
        <v>165350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799</v>
      </c>
      <c r="D39" s="36">
        <v>2214</v>
      </c>
      <c r="E39" s="36">
        <v>11586</v>
      </c>
      <c r="F39" s="36">
        <v>41203</v>
      </c>
      <c r="G39" s="36">
        <v>9197</v>
      </c>
      <c r="H39" s="97">
        <v>64999</v>
      </c>
      <c r="I39" s="36">
        <v>63934</v>
      </c>
      <c r="J39" s="97">
        <v>128933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1253</v>
      </c>
      <c r="D40" s="36">
        <v>621</v>
      </c>
      <c r="E40" s="36">
        <v>11076</v>
      </c>
      <c r="F40" s="36">
        <v>38980</v>
      </c>
      <c r="G40" s="36">
        <v>10711</v>
      </c>
      <c r="H40" s="97">
        <v>62641</v>
      </c>
      <c r="I40" s="36">
        <v>66608</v>
      </c>
      <c r="J40" s="97">
        <v>129249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12729</v>
      </c>
      <c r="D41" s="39">
        <v>9608</v>
      </c>
      <c r="E41" s="39">
        <v>141045</v>
      </c>
      <c r="F41" s="39">
        <v>509423</v>
      </c>
      <c r="G41" s="39">
        <v>126186</v>
      </c>
      <c r="H41" s="39">
        <v>798991</v>
      </c>
      <c r="I41" s="39">
        <v>859324</v>
      </c>
      <c r="J41" s="39">
        <v>1658315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1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1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129249</v>
      </c>
      <c r="D7" s="86">
        <v>2.4508853435505264E-3</v>
      </c>
      <c r="E7" s="86">
        <v>3.2043501868472379E-2</v>
      </c>
      <c r="F7" s="320">
        <v>0.10605875671396214</v>
      </c>
    </row>
    <row r="8" spans="2:8" ht="15" customHeight="1">
      <c r="B8" s="319" t="s">
        <v>271</v>
      </c>
      <c r="C8" s="268">
        <v>128933</v>
      </c>
      <c r="D8" s="86">
        <v>-0.22024191109767161</v>
      </c>
      <c r="E8" s="86">
        <v>5.2901065697603222E-2</v>
      </c>
      <c r="F8" s="320">
        <v>0.11213206006030241</v>
      </c>
    </row>
    <row r="9" spans="2:8" ht="15" customHeight="1">
      <c r="B9" s="319" t="s">
        <v>272</v>
      </c>
      <c r="C9" s="268">
        <v>165350</v>
      </c>
      <c r="D9" s="86">
        <v>6.724929162014058E-2</v>
      </c>
      <c r="E9" s="86">
        <v>6.9838763943166127E-2</v>
      </c>
      <c r="F9" s="320">
        <v>0.11621076418477427</v>
      </c>
    </row>
    <row r="10" spans="2:8" ht="15" customHeight="1">
      <c r="B10" s="319" t="s">
        <v>273</v>
      </c>
      <c r="C10" s="268">
        <v>154931</v>
      </c>
      <c r="D10" s="86">
        <v>4.6884727121809504E-3</v>
      </c>
      <c r="E10" s="86">
        <v>0.34795280934068806</v>
      </c>
      <c r="F10" s="320">
        <v>0.11832433407294873</v>
      </c>
    </row>
    <row r="11" spans="2:8" ht="15" customHeight="1">
      <c r="B11" s="319" t="s">
        <v>274</v>
      </c>
      <c r="C11" s="268">
        <v>154208</v>
      </c>
      <c r="D11" s="86">
        <v>-2.2608144509586436E-2</v>
      </c>
      <c r="E11" s="86">
        <v>0.23750521619105713</v>
      </c>
      <c r="F11" s="320">
        <v>9.0688996247898279E-2</v>
      </c>
    </row>
    <row r="12" spans="2:8" ht="15" customHeight="1">
      <c r="B12" s="319" t="s">
        <v>275</v>
      </c>
      <c r="C12" s="268">
        <v>157775</v>
      </c>
      <c r="D12" s="86">
        <v>0.17346711093921993</v>
      </c>
      <c r="E12" s="86">
        <v>0.15787967298292993</v>
      </c>
      <c r="F12" s="320">
        <v>7.7437506272400203E-2</v>
      </c>
    </row>
    <row r="13" spans="2:8" ht="15" customHeight="1">
      <c r="B13" s="319" t="s">
        <v>276</v>
      </c>
      <c r="C13" s="268">
        <v>134452</v>
      </c>
      <c r="D13" s="86">
        <v>9.3861611682870272E-2</v>
      </c>
      <c r="E13" s="86">
        <v>0.11828064309537467</v>
      </c>
      <c r="F13" s="320">
        <v>7.1522985099869096E-2</v>
      </c>
    </row>
    <row r="14" spans="2:8" ht="15" customHeight="1">
      <c r="B14" s="319" t="s">
        <v>277</v>
      </c>
      <c r="C14" s="268">
        <v>122915</v>
      </c>
      <c r="D14" s="86">
        <v>-0.1548458074053701</v>
      </c>
      <c r="E14" s="86">
        <v>0.12277801121727538</v>
      </c>
      <c r="F14" s="320">
        <v>0.69456151361419227</v>
      </c>
    </row>
    <row r="15" spans="2:8" ht="15" customHeight="1">
      <c r="B15" s="319" t="s">
        <v>278</v>
      </c>
      <c r="C15" s="268">
        <v>145435</v>
      </c>
      <c r="D15" s="86">
        <v>8.98987552364751E-2</v>
      </c>
      <c r="E15" s="86">
        <v>4.6822140646368693E-2</v>
      </c>
      <c r="F15" s="320">
        <v>5.7339106126965689E-2</v>
      </c>
    </row>
    <row r="16" spans="2:8" ht="15" customHeight="1">
      <c r="B16" s="319" t="s">
        <v>279</v>
      </c>
      <c r="C16" s="268">
        <v>133439</v>
      </c>
      <c r="D16" s="86">
        <v>9.6359408763382115E-2</v>
      </c>
      <c r="E16" s="86">
        <v>6.4522819921659869E-2</v>
      </c>
      <c r="F16" s="320">
        <v>6.2830824998189705E-2</v>
      </c>
    </row>
    <row r="17" spans="2:6" ht="15" customHeight="1">
      <c r="B17" s="319" t="s">
        <v>280</v>
      </c>
      <c r="C17" s="268">
        <v>121711</v>
      </c>
      <c r="D17" s="86">
        <v>0.10729914389948779</v>
      </c>
      <c r="E17" s="86">
        <v>8.2462490772774677E-2</v>
      </c>
      <c r="F17" s="320">
        <v>5.6713734854751063E-2</v>
      </c>
    </row>
    <row r="18" spans="2:6" ht="15" customHeight="1">
      <c r="B18" s="319" t="s">
        <v>281</v>
      </c>
      <c r="C18" s="268">
        <v>109917</v>
      </c>
      <c r="D18" s="86">
        <v>-0.12232105784279279</v>
      </c>
      <c r="E18" s="86">
        <v>-4.2676607122638655E-2</v>
      </c>
      <c r="F18" s="320">
        <v>4.501593326559572E-2</v>
      </c>
    </row>
    <row r="19" spans="2:6" ht="30" customHeight="1">
      <c r="B19" s="249" t="s">
        <v>290</v>
      </c>
      <c r="C19" s="274">
        <v>1658315</v>
      </c>
      <c r="D19" s="83"/>
      <c r="E19" s="83">
        <v>0.10605875671396214</v>
      </c>
      <c r="F19" s="321" t="s">
        <v>143</v>
      </c>
    </row>
    <row r="20" spans="2:6" ht="15" customHeight="1" outlineLevel="1">
      <c r="B20" s="319" t="s">
        <v>270</v>
      </c>
      <c r="C20" s="268">
        <v>125236</v>
      </c>
      <c r="D20" s="86">
        <v>2.2710383406149198E-2</v>
      </c>
      <c r="E20" s="86">
        <v>0.10398448519040904</v>
      </c>
      <c r="F20" s="320">
        <v>4.8159517565905752E-2</v>
      </c>
    </row>
    <row r="21" spans="2:6" ht="15" customHeight="1" outlineLevel="1">
      <c r="B21" s="319" t="s">
        <v>271</v>
      </c>
      <c r="C21" s="268">
        <v>122455</v>
      </c>
      <c r="D21" s="86">
        <v>-0.20769818059473588</v>
      </c>
      <c r="E21" s="86">
        <v>0.10105560351028631</v>
      </c>
      <c r="F21" s="320">
        <v>2.8065577577395029E-2</v>
      </c>
    </row>
    <row r="22" spans="2:6" ht="15" customHeight="1" outlineLevel="1">
      <c r="B22" s="319" t="s">
        <v>272</v>
      </c>
      <c r="C22" s="268">
        <v>154556</v>
      </c>
      <c r="D22" s="86">
        <v>0.34469018079312325</v>
      </c>
      <c r="E22" s="86">
        <v>8.7549432146023509E-2</v>
      </c>
      <c r="F22" s="320">
        <v>8.0775069190412996E-3</v>
      </c>
    </row>
    <row r="23" spans="2:6" ht="15" customHeight="1" outlineLevel="1">
      <c r="B23" s="319" t="s">
        <v>273</v>
      </c>
      <c r="C23" s="268">
        <v>114938</v>
      </c>
      <c r="D23" s="86">
        <v>-7.763297274740795E-2</v>
      </c>
      <c r="E23" s="86">
        <v>-3.6581137309292799E-3</v>
      </c>
      <c r="F23" s="320">
        <v>-7.3117836222014176E-3</v>
      </c>
    </row>
    <row r="24" spans="2:6" ht="15" customHeight="1" outlineLevel="1">
      <c r="B24" s="319" t="s">
        <v>274</v>
      </c>
      <c r="C24" s="268">
        <v>124612</v>
      </c>
      <c r="D24" s="86">
        <v>-8.5497057139921617E-2</v>
      </c>
      <c r="E24" s="86">
        <v>8.2152285674586656E-2</v>
      </c>
      <c r="F24" s="320">
        <v>-1.189374783635011E-2</v>
      </c>
    </row>
    <row r="25" spans="2:6" ht="15" customHeight="1" outlineLevel="1">
      <c r="B25" s="319" t="s">
        <v>275</v>
      </c>
      <c r="C25" s="268">
        <v>136262</v>
      </c>
      <c r="D25" s="86">
        <v>0.13333499679783084</v>
      </c>
      <c r="E25" s="86">
        <v>9.6985066215835358E-2</v>
      </c>
      <c r="F25" s="320">
        <v>-3.5449622841791095E-2</v>
      </c>
    </row>
    <row r="26" spans="2:6" ht="15" customHeight="1" outlineLevel="1">
      <c r="B26" s="319" t="s">
        <v>276</v>
      </c>
      <c r="C26" s="268">
        <v>120231</v>
      </c>
      <c r="D26" s="86">
        <v>9.8260774247766594E-2</v>
      </c>
      <c r="E26" s="86">
        <v>9.3695136039879667E-2</v>
      </c>
      <c r="F26" s="320">
        <v>-5.2944902668053961E-2</v>
      </c>
    </row>
    <row r="27" spans="2:6" ht="15" customHeight="1" outlineLevel="1">
      <c r="B27" s="319" t="s">
        <v>277</v>
      </c>
      <c r="C27" s="268">
        <v>109474</v>
      </c>
      <c r="D27" s="86">
        <v>-0.21202044194918304</v>
      </c>
      <c r="E27" s="86">
        <v>-3.0911955809712621E-2</v>
      </c>
      <c r="F27" s="320">
        <v>0.43123774715779484</v>
      </c>
    </row>
    <row r="28" spans="2:6" ht="15" customHeight="1" outlineLevel="1">
      <c r="B28" s="319" t="s">
        <v>278</v>
      </c>
      <c r="C28" s="268">
        <v>138930</v>
      </c>
      <c r="D28" s="86">
        <v>0.10832781549409259</v>
      </c>
      <c r="E28" s="86">
        <v>0.10798309275061801</v>
      </c>
      <c r="F28" s="320">
        <v>-8.0495710908303875E-2</v>
      </c>
    </row>
    <row r="29" spans="2:6" ht="15" customHeight="1" outlineLevel="1">
      <c r="B29" s="319" t="s">
        <v>279</v>
      </c>
      <c r="C29" s="268">
        <v>125351</v>
      </c>
      <c r="D29" s="86">
        <v>0.1148355997474186</v>
      </c>
      <c r="E29" s="86">
        <v>-4.6056967704536378E-3</v>
      </c>
      <c r="F29" s="320">
        <v>-9.89489994558439E-2</v>
      </c>
    </row>
    <row r="30" spans="2:6" ht="15" customHeight="1" outlineLevel="1">
      <c r="B30" s="319" t="s">
        <v>280</v>
      </c>
      <c r="C30" s="268">
        <v>112439</v>
      </c>
      <c r="D30" s="86">
        <v>-2.0711218721966261E-2</v>
      </c>
      <c r="E30" s="86">
        <v>-5.9048495752960339E-2</v>
      </c>
      <c r="F30" s="320">
        <v>-0.11469725824303334</v>
      </c>
    </row>
    <row r="31" spans="2:6" ht="15" customHeight="1" outlineLevel="1">
      <c r="B31" s="319" t="s">
        <v>281</v>
      </c>
      <c r="C31" s="268">
        <v>114817</v>
      </c>
      <c r="D31" s="86">
        <v>1.2138575458392031E-2</v>
      </c>
      <c r="E31" s="86">
        <v>-3.3506071890488931E-3</v>
      </c>
      <c r="F31" s="320">
        <v>-0.1338167311950923</v>
      </c>
    </row>
    <row r="32" spans="2:6" ht="15" customHeight="1">
      <c r="B32" s="322">
        <v>2010</v>
      </c>
      <c r="C32" s="323">
        <v>1499301</v>
      </c>
      <c r="D32" s="324"/>
      <c r="E32" s="324">
        <v>4.8159517565905752E-2</v>
      </c>
      <c r="F32" s="325">
        <v>4.8159517565905752E-2</v>
      </c>
    </row>
    <row r="33" spans="2:6" ht="15" hidden="1" customHeight="1" outlineLevel="1">
      <c r="B33" s="319" t="s">
        <v>270</v>
      </c>
      <c r="C33" s="268">
        <v>113440</v>
      </c>
      <c r="D33" s="86">
        <v>1.999712271615595E-2</v>
      </c>
      <c r="E33" s="86">
        <v>-0.12687417259320832</v>
      </c>
      <c r="F33" s="320">
        <v>-0.14312200516254714</v>
      </c>
    </row>
    <row r="34" spans="2:6" ht="15" hidden="1" customHeight="1" outlineLevel="1">
      <c r="B34" s="319" t="s">
        <v>271</v>
      </c>
      <c r="C34" s="268">
        <v>111216</v>
      </c>
      <c r="D34" s="86">
        <v>-0.21741700325091123</v>
      </c>
      <c r="E34" s="86">
        <v>-0.13622666128180438</v>
      </c>
      <c r="F34" s="320">
        <v>-0.14070106443062791</v>
      </c>
    </row>
    <row r="35" spans="2:6" ht="15" hidden="1" customHeight="1" outlineLevel="1">
      <c r="B35" s="319" t="s">
        <v>272</v>
      </c>
      <c r="C35" s="268">
        <v>142114</v>
      </c>
      <c r="D35" s="86">
        <v>0.23191747572815535</v>
      </c>
      <c r="E35" s="86">
        <v>-6.6776987582330305E-2</v>
      </c>
      <c r="F35" s="320">
        <v>-0.14773335040461855</v>
      </c>
    </row>
    <row r="36" spans="2:6" ht="15" hidden="1" customHeight="1" outlineLevel="1">
      <c r="B36" s="319" t="s">
        <v>273</v>
      </c>
      <c r="C36" s="268">
        <v>115360</v>
      </c>
      <c r="D36" s="86">
        <v>1.8063081839655411E-3</v>
      </c>
      <c r="E36" s="86">
        <v>-5.9245667686034675E-2</v>
      </c>
      <c r="F36" s="320">
        <v>-0.14827842737696695</v>
      </c>
    </row>
    <row r="37" spans="2:6" ht="15" hidden="1" customHeight="1" outlineLevel="1">
      <c r="B37" s="319" t="s">
        <v>274</v>
      </c>
      <c r="C37" s="268">
        <v>115152</v>
      </c>
      <c r="D37" s="86">
        <v>-7.2962202632532308E-2</v>
      </c>
      <c r="E37" s="86">
        <v>-0.18640044088346264</v>
      </c>
      <c r="F37" s="320">
        <v>-0.1464481491230748</v>
      </c>
    </row>
    <row r="38" spans="2:6" ht="15" hidden="1" customHeight="1" outlineLevel="1">
      <c r="B38" s="319" t="s">
        <v>275</v>
      </c>
      <c r="C38" s="268">
        <v>124215</v>
      </c>
      <c r="D38" s="86">
        <v>0.129936050795499</v>
      </c>
      <c r="E38" s="86">
        <v>-0.10865618519342413</v>
      </c>
      <c r="F38" s="320">
        <v>-0.13311170464989164</v>
      </c>
    </row>
    <row r="39" spans="2:6" ht="15" hidden="1" customHeight="1" outlineLevel="1">
      <c r="B39" s="319" t="s">
        <v>276</v>
      </c>
      <c r="C39" s="268">
        <v>109931</v>
      </c>
      <c r="D39" s="86">
        <v>-2.6866490802542359E-2</v>
      </c>
      <c r="E39" s="86">
        <v>-0.13782988902395987</v>
      </c>
      <c r="F39" s="320">
        <v>-0.11888600080280309</v>
      </c>
    </row>
    <row r="40" spans="2:6" ht="15" hidden="1" customHeight="1" outlineLevel="1">
      <c r="B40" s="319" t="s">
        <v>277</v>
      </c>
      <c r="C40" s="268">
        <v>112966</v>
      </c>
      <c r="D40" s="86">
        <v>-9.9082861472206712E-2</v>
      </c>
      <c r="E40" s="86">
        <v>-0.15465491308284629</v>
      </c>
      <c r="F40" s="320">
        <v>-0.11315271057867227</v>
      </c>
    </row>
    <row r="41" spans="2:6" ht="15" hidden="1" customHeight="1" outlineLevel="1">
      <c r="B41" s="319" t="s">
        <v>278</v>
      </c>
      <c r="C41" s="268">
        <v>125390</v>
      </c>
      <c r="D41" s="86">
        <v>-4.2960033669231564E-3</v>
      </c>
      <c r="E41" s="86">
        <v>-0.11911201657943726</v>
      </c>
      <c r="F41" s="320">
        <v>-9.6545244591314194E-2</v>
      </c>
    </row>
    <row r="42" spans="2:6" ht="15" hidden="1" customHeight="1" outlineLevel="1">
      <c r="B42" s="319" t="s">
        <v>279</v>
      </c>
      <c r="C42" s="268">
        <v>125931</v>
      </c>
      <c r="D42" s="86">
        <v>5.3859994142014311E-2</v>
      </c>
      <c r="E42" s="86">
        <v>-0.18579270303296758</v>
      </c>
      <c r="F42" s="320">
        <v>-8.2106735791063867E-2</v>
      </c>
    </row>
    <row r="43" spans="2:6" ht="15" hidden="1" customHeight="1" outlineLevel="1">
      <c r="B43" s="319" t="s">
        <v>280</v>
      </c>
      <c r="C43" s="268">
        <v>119495</v>
      </c>
      <c r="D43" s="86">
        <v>3.7255974236782029E-2</v>
      </c>
      <c r="E43" s="86">
        <v>-0.26744114762138305</v>
      </c>
      <c r="F43" s="320">
        <v>-7.7264390053475629E-2</v>
      </c>
    </row>
    <row r="44" spans="2:6" ht="15" hidden="1" customHeight="1" outlineLevel="1">
      <c r="B44" s="319" t="s">
        <v>281</v>
      </c>
      <c r="C44" s="268">
        <v>115203</v>
      </c>
      <c r="D44" s="86">
        <v>-0.11330470120993807</v>
      </c>
      <c r="E44" s="86">
        <v>-0.137585902292225</v>
      </c>
      <c r="F44" s="320">
        <v>-4.5626837915440421E-2</v>
      </c>
    </row>
    <row r="45" spans="2:6" ht="15" customHeight="1" collapsed="1">
      <c r="B45" s="326">
        <v>2009</v>
      </c>
      <c r="C45" s="271">
        <v>1430413</v>
      </c>
      <c r="D45" s="272"/>
      <c r="E45" s="272">
        <v>-0.14312200516254714</v>
      </c>
      <c r="F45" s="327">
        <v>-0.14312200516254714</v>
      </c>
    </row>
    <row r="46" spans="2:6" ht="15" hidden="1" customHeight="1" outlineLevel="1">
      <c r="B46" s="319" t="s">
        <v>270</v>
      </c>
      <c r="C46" s="268">
        <v>129924</v>
      </c>
      <c r="D46" s="86">
        <v>9.0714219143185563E-3</v>
      </c>
      <c r="E46" s="86">
        <v>-0.10027423063073049</v>
      </c>
      <c r="F46" s="320">
        <v>-3.7706471625175375E-2</v>
      </c>
    </row>
    <row r="47" spans="2:6" ht="15" hidden="1" customHeight="1" outlineLevel="1">
      <c r="B47" s="319" t="s">
        <v>271</v>
      </c>
      <c r="C47" s="268">
        <v>128756</v>
      </c>
      <c r="D47" s="86">
        <v>-0.15449524897723318</v>
      </c>
      <c r="E47" s="86">
        <v>-0.21119892176683208</v>
      </c>
      <c r="F47" s="320">
        <v>-4.1055299276724133E-2</v>
      </c>
    </row>
    <row r="48" spans="2:6" ht="15" hidden="1" customHeight="1" outlineLevel="1">
      <c r="B48" s="319" t="s">
        <v>272</v>
      </c>
      <c r="C48" s="268">
        <v>152283</v>
      </c>
      <c r="D48" s="86">
        <v>0.24185932721712539</v>
      </c>
      <c r="E48" s="86">
        <v>-7.8870325788461315E-2</v>
      </c>
      <c r="F48" s="320">
        <v>-1.5107397391556532E-2</v>
      </c>
    </row>
    <row r="49" spans="2:6" ht="15" hidden="1" customHeight="1" outlineLevel="1">
      <c r="B49" s="319" t="s">
        <v>273</v>
      </c>
      <c r="C49" s="268">
        <v>122625</v>
      </c>
      <c r="D49" s="86">
        <v>-0.13360040696935013</v>
      </c>
      <c r="E49" s="86">
        <v>-3.7661664992466148E-2</v>
      </c>
      <c r="F49" s="320">
        <v>-1.7702443936965406E-2</v>
      </c>
    </row>
    <row r="50" spans="2:6" ht="15" hidden="1" customHeight="1" outlineLevel="1">
      <c r="B50" s="319" t="s">
        <v>274</v>
      </c>
      <c r="C50" s="268">
        <v>141534</v>
      </c>
      <c r="D50" s="86">
        <v>1.5621748458993808E-2</v>
      </c>
      <c r="E50" s="86">
        <v>-2.5637142188382089E-2</v>
      </c>
      <c r="F50" s="320">
        <v>-3.6772061267165257E-2</v>
      </c>
    </row>
    <row r="51" spans="2:6" ht="15" hidden="1" customHeight="1" outlineLevel="1">
      <c r="B51" s="319" t="s">
        <v>275</v>
      </c>
      <c r="C51" s="268">
        <v>139357</v>
      </c>
      <c r="D51" s="86">
        <v>9.2953217520881537E-2</v>
      </c>
      <c r="E51" s="86">
        <v>8.4895525176719611E-2</v>
      </c>
      <c r="F51" s="320">
        <v>-4.2413791774931986E-2</v>
      </c>
    </row>
    <row r="52" spans="2:6" ht="15" hidden="1" customHeight="1" outlineLevel="1">
      <c r="B52" s="319" t="s">
        <v>276</v>
      </c>
      <c r="C52" s="268">
        <v>127505</v>
      </c>
      <c r="D52" s="86">
        <v>-4.5856936535137276E-2</v>
      </c>
      <c r="E52" s="86">
        <v>-6.3454871312727645E-2</v>
      </c>
      <c r="F52" s="320">
        <v>-5.9970357353735904E-2</v>
      </c>
    </row>
    <row r="53" spans="2:6" ht="15" hidden="1" customHeight="1" outlineLevel="1">
      <c r="B53" s="319" t="s">
        <v>277</v>
      </c>
      <c r="C53" s="268">
        <v>133633</v>
      </c>
      <c r="D53" s="86">
        <v>-6.1203414240050581E-2</v>
      </c>
      <c r="E53" s="86">
        <v>7.2771498298118242E-2</v>
      </c>
      <c r="F53" s="320">
        <v>-6.6683747572148011E-2</v>
      </c>
    </row>
    <row r="54" spans="2:6" ht="15" hidden="1" customHeight="1" outlineLevel="1">
      <c r="B54" s="319" t="s">
        <v>278</v>
      </c>
      <c r="C54" s="268">
        <v>142345</v>
      </c>
      <c r="D54" s="86">
        <v>-7.9667931750147095E-2</v>
      </c>
      <c r="E54" s="86">
        <v>6.5241306023483325E-2</v>
      </c>
      <c r="F54" s="320">
        <v>-7.9904632478932758E-2</v>
      </c>
    </row>
    <row r="55" spans="2:6" ht="15" hidden="1" customHeight="1" outlineLevel="1">
      <c r="B55" s="319" t="s">
        <v>279</v>
      </c>
      <c r="C55" s="268">
        <v>154667</v>
      </c>
      <c r="D55" s="86">
        <v>-5.1820745463462485E-2</v>
      </c>
      <c r="E55" s="86">
        <v>-0.12510747578966419</v>
      </c>
      <c r="F55" s="320">
        <v>-9.2755062045434045E-2</v>
      </c>
    </row>
    <row r="56" spans="2:6" ht="15" hidden="1" customHeight="1" outlineLevel="1">
      <c r="B56" s="319" t="s">
        <v>280</v>
      </c>
      <c r="C56" s="268">
        <v>163120</v>
      </c>
      <c r="D56" s="86">
        <v>0.22112260633917744</v>
      </c>
      <c r="E56" s="86">
        <v>7.9650000661874776E-2</v>
      </c>
      <c r="F56" s="320">
        <v>-7.808308136393205E-2</v>
      </c>
    </row>
    <row r="57" spans="2:6" ht="15" hidden="1" customHeight="1" outlineLevel="1">
      <c r="B57" s="319" t="s">
        <v>281</v>
      </c>
      <c r="C57" s="268">
        <v>133582</v>
      </c>
      <c r="D57" s="86">
        <v>-7.4942522367801412E-2</v>
      </c>
      <c r="E57" s="86">
        <v>-3.5111923318622118E-2</v>
      </c>
      <c r="F57" s="320">
        <v>-8.214029893510344E-2</v>
      </c>
    </row>
    <row r="58" spans="2:6" ht="15" customHeight="1" collapsed="1">
      <c r="B58" s="326">
        <v>2008</v>
      </c>
      <c r="C58" s="271">
        <v>1669331</v>
      </c>
      <c r="D58" s="272"/>
      <c r="E58" s="272">
        <v>-3.7706471625175375E-2</v>
      </c>
      <c r="F58" s="327">
        <v>-3.7706471625175375E-2</v>
      </c>
    </row>
    <row r="59" spans="2:6" ht="15" hidden="1" customHeight="1" outlineLevel="1">
      <c r="B59" s="319" t="s">
        <v>270</v>
      </c>
      <c r="C59" s="268">
        <v>144404</v>
      </c>
      <c r="D59" s="86">
        <v>-0.11533419101880782</v>
      </c>
      <c r="E59" s="86">
        <v>-0.12779502542854038</v>
      </c>
      <c r="F59" s="320">
        <v>-8.2133006273641285E-2</v>
      </c>
    </row>
    <row r="60" spans="2:6" ht="15" hidden="1" customHeight="1" outlineLevel="1">
      <c r="B60" s="319" t="s">
        <v>271</v>
      </c>
      <c r="C60" s="268">
        <v>163230</v>
      </c>
      <c r="D60" s="86">
        <v>-1.2654093224132299E-2</v>
      </c>
      <c r="E60" s="86">
        <v>7.4079435685521E-2</v>
      </c>
      <c r="F60" s="320">
        <v>-6.5484724914340098E-2</v>
      </c>
    </row>
    <row r="61" spans="2:6" ht="15" hidden="1" customHeight="1" outlineLevel="1">
      <c r="B61" s="319" t="s">
        <v>272</v>
      </c>
      <c r="C61" s="268">
        <v>165322</v>
      </c>
      <c r="D61" s="86">
        <v>0.29741649924660973</v>
      </c>
      <c r="E61" s="86">
        <v>-9.7611964738953616E-2</v>
      </c>
      <c r="F61" s="320">
        <v>-6.9324729888754821E-2</v>
      </c>
    </row>
    <row r="62" spans="2:6" ht="15" hidden="1" customHeight="1" outlineLevel="1">
      <c r="B62" s="319" t="s">
        <v>273</v>
      </c>
      <c r="C62" s="268">
        <v>127424</v>
      </c>
      <c r="D62" s="86">
        <v>-0.12277464924479202</v>
      </c>
      <c r="E62" s="86">
        <v>-0.23835026897788403</v>
      </c>
      <c r="F62" s="320">
        <v>-5.4741616950803262E-2</v>
      </c>
    </row>
    <row r="63" spans="2:6" ht="15" hidden="1" customHeight="1" outlineLevel="1">
      <c r="B63" s="319" t="s">
        <v>274</v>
      </c>
      <c r="C63" s="268">
        <v>145258</v>
      </c>
      <c r="D63" s="86">
        <v>0.13083486438513997</v>
      </c>
      <c r="E63" s="86">
        <v>-9.0807806416884684E-2</v>
      </c>
      <c r="F63" s="320">
        <v>-3.3372858622278234E-2</v>
      </c>
    </row>
    <row r="64" spans="2:6" ht="15" hidden="1" customHeight="1" outlineLevel="1">
      <c r="B64" s="319" t="s">
        <v>275</v>
      </c>
      <c r="C64" s="268">
        <v>128452</v>
      </c>
      <c r="D64" s="86">
        <v>-5.6499001057703606E-2</v>
      </c>
      <c r="E64" s="86">
        <v>-0.14811154955731676</v>
      </c>
      <c r="F64" s="320">
        <v>-2.38840722351219E-2</v>
      </c>
    </row>
    <row r="65" spans="2:6" ht="15" hidden="1" customHeight="1" outlineLevel="1">
      <c r="B65" s="319" t="s">
        <v>276</v>
      </c>
      <c r="C65" s="268">
        <v>136144</v>
      </c>
      <c r="D65" s="86">
        <v>9.2929163187977656E-2</v>
      </c>
      <c r="E65" s="86">
        <v>-0.14175124503561742</v>
      </c>
      <c r="F65" s="320">
        <v>-2.1422129762889708E-2</v>
      </c>
    </row>
    <row r="66" spans="2:6" ht="15" hidden="1" customHeight="1" outlineLevel="1">
      <c r="B66" s="319" t="s">
        <v>277</v>
      </c>
      <c r="C66" s="268">
        <v>124568</v>
      </c>
      <c r="D66" s="86">
        <v>-6.7793185508916609E-2</v>
      </c>
      <c r="E66" s="86">
        <v>-0.1194554206988202</v>
      </c>
      <c r="F66" s="320">
        <v>3.7373382301881808E-3</v>
      </c>
    </row>
    <row r="67" spans="2:6" ht="15" hidden="1" customHeight="1" outlineLevel="1">
      <c r="B67" s="319" t="s">
        <v>278</v>
      </c>
      <c r="C67" s="268">
        <v>133627</v>
      </c>
      <c r="D67" s="86">
        <v>-0.2441227712915196</v>
      </c>
      <c r="E67" s="86">
        <v>-0.11286157196252999</v>
      </c>
      <c r="F67" s="320">
        <v>1.4473289862702909E-2</v>
      </c>
    </row>
    <row r="68" spans="2:6" ht="15" hidden="1" customHeight="1" outlineLevel="1">
      <c r="B68" s="319" t="s">
        <v>279</v>
      </c>
      <c r="C68" s="268">
        <v>176784</v>
      </c>
      <c r="D68" s="86">
        <v>0.17008855883404153</v>
      </c>
      <c r="E68" s="86">
        <v>3.6212091016728509E-2</v>
      </c>
      <c r="F68" s="320">
        <v>1.8393790873374671E-2</v>
      </c>
    </row>
    <row r="69" spans="2:6" ht="15" hidden="1" customHeight="1" outlineLevel="1">
      <c r="B69" s="319" t="s">
        <v>280</v>
      </c>
      <c r="C69" s="268">
        <v>151086</v>
      </c>
      <c r="D69" s="86">
        <v>9.1322782661456339E-2</v>
      </c>
      <c r="E69" s="86">
        <v>3.2523047694547058E-2</v>
      </c>
      <c r="F69" s="320">
        <v>2.311174067979338E-2</v>
      </c>
    </row>
    <row r="70" spans="2:6" ht="15" hidden="1" customHeight="1" outlineLevel="1">
      <c r="B70" s="319" t="s">
        <v>281</v>
      </c>
      <c r="C70" s="268">
        <v>138443</v>
      </c>
      <c r="D70" s="86">
        <v>-0.16379966417414626</v>
      </c>
      <c r="E70" s="86">
        <v>-3.6744037182377287E-2</v>
      </c>
      <c r="F70" s="320">
        <v>2.05519359561952E-2</v>
      </c>
    </row>
    <row r="71" spans="2:6" ht="15" customHeight="1" collapsed="1">
      <c r="B71" s="326">
        <v>2007</v>
      </c>
      <c r="C71" s="271">
        <v>1734742</v>
      </c>
      <c r="D71" s="272"/>
      <c r="E71" s="272">
        <v>-8.2133006273641285E-2</v>
      </c>
      <c r="F71" s="327">
        <v>-8.2133006273641285E-2</v>
      </c>
    </row>
    <row r="72" spans="2:6" ht="15" hidden="1" customHeight="1" outlineLevel="1">
      <c r="B72" s="319" t="s">
        <v>270</v>
      </c>
      <c r="C72" s="268">
        <v>165562</v>
      </c>
      <c r="D72" s="86">
        <v>8.9424367646671749E-2</v>
      </c>
      <c r="E72" s="86">
        <v>7.136986921887245E-2</v>
      </c>
      <c r="F72" s="320">
        <v>3.0063041915488808E-2</v>
      </c>
    </row>
    <row r="73" spans="2:6" ht="15" hidden="1" customHeight="1" outlineLevel="1">
      <c r="B73" s="319" t="s">
        <v>271</v>
      </c>
      <c r="C73" s="268">
        <v>151972</v>
      </c>
      <c r="D73" s="86">
        <v>-0.17048115499031141</v>
      </c>
      <c r="E73" s="86">
        <v>2.9425312271384785E-2</v>
      </c>
      <c r="F73" s="320">
        <v>1.9634678417156826E-2</v>
      </c>
    </row>
    <row r="74" spans="2:6" ht="15" hidden="1" customHeight="1" outlineLevel="1">
      <c r="B74" s="319" t="s">
        <v>272</v>
      </c>
      <c r="C74" s="268">
        <v>183205</v>
      </c>
      <c r="D74" s="86">
        <v>9.5068738792588162E-2</v>
      </c>
      <c r="E74" s="86">
        <v>5.7747267657026757E-2</v>
      </c>
      <c r="F74" s="320">
        <v>2.0935573592018475E-2</v>
      </c>
    </row>
    <row r="75" spans="2:6" ht="15" hidden="1" customHeight="1" outlineLevel="1">
      <c r="B75" s="319" t="s">
        <v>273</v>
      </c>
      <c r="C75" s="268">
        <v>167300</v>
      </c>
      <c r="D75" s="86">
        <v>4.7156466332010566E-2</v>
      </c>
      <c r="E75" s="86">
        <v>-1.9721154823015841E-4</v>
      </c>
      <c r="F75" s="320">
        <v>6.9964966211053525E-3</v>
      </c>
    </row>
    <row r="76" spans="2:6" ht="15" hidden="1" customHeight="1" outlineLevel="1">
      <c r="B76" s="319" t="s">
        <v>274</v>
      </c>
      <c r="C76" s="268">
        <v>159766</v>
      </c>
      <c r="D76" s="86">
        <v>5.9561627482839802E-2</v>
      </c>
      <c r="E76" s="86">
        <v>2.0849440585803514E-2</v>
      </c>
      <c r="F76" s="320">
        <v>2.3570969813744291E-2</v>
      </c>
    </row>
    <row r="77" spans="2:6" ht="15" hidden="1" customHeight="1" outlineLevel="1">
      <c r="B77" s="319" t="s">
        <v>275</v>
      </c>
      <c r="C77" s="268">
        <v>150785</v>
      </c>
      <c r="D77" s="86">
        <v>-4.9454705919435162E-2</v>
      </c>
      <c r="E77" s="86">
        <v>-0.10737965002012739</v>
      </c>
      <c r="F77" s="320">
        <v>2.4906779903663301E-2</v>
      </c>
    </row>
    <row r="78" spans="2:6" ht="15" hidden="1" customHeight="1" outlineLevel="1">
      <c r="B78" s="319" t="s">
        <v>276</v>
      </c>
      <c r="C78" s="268">
        <v>158630</v>
      </c>
      <c r="D78" s="86">
        <v>0.12132158029787865</v>
      </c>
      <c r="E78" s="86">
        <v>0.18450429730960782</v>
      </c>
      <c r="F78" s="320">
        <v>3.7623194998664067E-2</v>
      </c>
    </row>
    <row r="79" spans="2:6" ht="15" hidden="1" customHeight="1" outlineLevel="1">
      <c r="B79" s="319" t="s">
        <v>277</v>
      </c>
      <c r="C79" s="268">
        <v>141467</v>
      </c>
      <c r="D79" s="86">
        <v>-6.0812470539810259E-2</v>
      </c>
      <c r="E79" s="86">
        <v>2.1451883086876178E-2</v>
      </c>
      <c r="F79" s="320">
        <v>1.8046935204476977E-2</v>
      </c>
    </row>
    <row r="80" spans="2:6" ht="15" hidden="1" customHeight="1" outlineLevel="1">
      <c r="B80" s="319" t="s">
        <v>278</v>
      </c>
      <c r="C80" s="268">
        <v>150627</v>
      </c>
      <c r="D80" s="86">
        <v>-0.1171060806771157</v>
      </c>
      <c r="E80" s="86">
        <v>-5.9703728673895506E-2</v>
      </c>
      <c r="F80" s="320">
        <v>1.70269252019144E-2</v>
      </c>
    </row>
    <row r="81" spans="2:6" ht="15" hidden="1" customHeight="1" outlineLevel="1">
      <c r="B81" s="319" t="s">
        <v>279</v>
      </c>
      <c r="C81" s="268">
        <v>170606</v>
      </c>
      <c r="D81" s="86">
        <v>0.16592289871315616</v>
      </c>
      <c r="E81" s="86">
        <v>9.3740383629090207E-2</v>
      </c>
      <c r="F81" s="320">
        <v>1.538524480617065E-2</v>
      </c>
    </row>
    <row r="82" spans="2:6" ht="15" hidden="1" customHeight="1" outlineLevel="1">
      <c r="B82" s="319" t="s">
        <v>280</v>
      </c>
      <c r="C82" s="268">
        <v>146327</v>
      </c>
      <c r="D82" s="86">
        <v>1.8111101834070858E-2</v>
      </c>
      <c r="E82" s="86">
        <v>2.1189916333996806E-4</v>
      </c>
      <c r="F82" s="320">
        <v>4.6791203841221041E-3</v>
      </c>
    </row>
    <row r="83" spans="2:6" ht="15" hidden="1" customHeight="1" outlineLevel="1">
      <c r="B83" s="319" t="s">
        <v>281</v>
      </c>
      <c r="C83" s="268">
        <v>143724</v>
      </c>
      <c r="D83" s="86">
        <v>-6.9946225078138635E-2</v>
      </c>
      <c r="E83" s="86">
        <v>9.0478683449798591E-2</v>
      </c>
      <c r="F83" s="320">
        <v>-5.5116638870504886E-3</v>
      </c>
    </row>
    <row r="84" spans="2:6" ht="15" customHeight="1" collapsed="1">
      <c r="B84" s="326">
        <v>2006</v>
      </c>
      <c r="C84" s="271">
        <v>1889971</v>
      </c>
      <c r="D84" s="272"/>
      <c r="E84" s="272">
        <v>3.0063041915488808E-2</v>
      </c>
      <c r="F84" s="327">
        <v>3.0063041915488808E-2</v>
      </c>
    </row>
    <row r="85" spans="2:6" ht="15" hidden="1" customHeight="1" outlineLevel="1">
      <c r="B85" s="319" t="s">
        <v>270</v>
      </c>
      <c r="C85" s="268">
        <v>154533</v>
      </c>
      <c r="D85" s="86">
        <v>4.6772969897309453E-2</v>
      </c>
      <c r="E85" s="86">
        <v>-4.8922342167132316E-2</v>
      </c>
      <c r="F85" s="320">
        <v>-2.915327095287179E-2</v>
      </c>
    </row>
    <row r="86" spans="2:6" ht="15" hidden="1" customHeight="1" outlineLevel="1">
      <c r="B86" s="319" t="s">
        <v>271</v>
      </c>
      <c r="C86" s="268">
        <v>147628</v>
      </c>
      <c r="D86" s="86">
        <v>-0.1476591052118035</v>
      </c>
      <c r="E86" s="86">
        <v>4.6821485552207109E-2</v>
      </c>
      <c r="F86" s="320">
        <v>-2.2093067684430867E-2</v>
      </c>
    </row>
    <row r="87" spans="2:6" ht="15" hidden="1" customHeight="1" outlineLevel="1">
      <c r="B87" s="319" t="s">
        <v>272</v>
      </c>
      <c r="C87" s="268">
        <v>173203</v>
      </c>
      <c r="D87" s="86">
        <v>3.507975115488278E-2</v>
      </c>
      <c r="E87" s="86">
        <v>-8.2061827258899656E-2</v>
      </c>
      <c r="F87" s="320">
        <v>-3.0225231529773411E-2</v>
      </c>
    </row>
    <row r="88" spans="2:6" ht="15" hidden="1" customHeight="1" outlineLevel="1">
      <c r="B88" s="319" t="s">
        <v>273</v>
      </c>
      <c r="C88" s="268">
        <v>167333</v>
      </c>
      <c r="D88" s="86">
        <v>6.9199951438630572E-2</v>
      </c>
      <c r="E88" s="86">
        <v>0.21801254895109978</v>
      </c>
      <c r="F88" s="320">
        <v>-2.8295619135582206E-2</v>
      </c>
    </row>
    <row r="89" spans="2:6" ht="15" hidden="1" customHeight="1" outlineLevel="1">
      <c r="B89" s="319" t="s">
        <v>274</v>
      </c>
      <c r="C89" s="268">
        <v>156503</v>
      </c>
      <c r="D89" s="86">
        <v>-7.3530108214344914E-2</v>
      </c>
      <c r="E89" s="86">
        <v>3.6821358773063029E-2</v>
      </c>
      <c r="F89" s="320">
        <v>-5.696252988260242E-2</v>
      </c>
    </row>
    <row r="90" spans="2:6" ht="15" hidden="1" customHeight="1" outlineLevel="1">
      <c r="B90" s="319" t="s">
        <v>275</v>
      </c>
      <c r="C90" s="268">
        <v>168924</v>
      </c>
      <c r="D90" s="86">
        <v>0.26137050947946922</v>
      </c>
      <c r="E90" s="86">
        <v>2.9095694129687821E-2</v>
      </c>
      <c r="F90" s="320">
        <v>-7.3067209992180859E-2</v>
      </c>
    </row>
    <row r="91" spans="2:6" ht="15" hidden="1" customHeight="1" outlineLevel="1">
      <c r="B91" s="319" t="s">
        <v>276</v>
      </c>
      <c r="C91" s="268">
        <v>133921</v>
      </c>
      <c r="D91" s="86">
        <v>-3.3033445009242143E-2</v>
      </c>
      <c r="E91" s="86">
        <v>-7.3089195119081407E-2</v>
      </c>
      <c r="F91" s="320">
        <v>-7.6417899184643923E-2</v>
      </c>
    </row>
    <row r="92" spans="2:6" ht="15" hidden="1" customHeight="1" outlineLevel="1">
      <c r="B92" s="319" t="s">
        <v>277</v>
      </c>
      <c r="C92" s="268">
        <v>138496</v>
      </c>
      <c r="D92" s="86">
        <v>-0.1354320779569389</v>
      </c>
      <c r="E92" s="86">
        <v>7.962038398276583E-3</v>
      </c>
      <c r="F92" s="320">
        <v>-6.7713618302720491E-2</v>
      </c>
    </row>
    <row r="93" spans="2:6" ht="15" hidden="1" customHeight="1" outlineLevel="1">
      <c r="B93" s="319" t="s">
        <v>278</v>
      </c>
      <c r="C93" s="268">
        <v>160191</v>
      </c>
      <c r="D93" s="86">
        <v>2.6970714945122577E-2</v>
      </c>
      <c r="E93" s="86">
        <v>-7.1647136548558699E-2</v>
      </c>
      <c r="F93" s="320">
        <v>-7.8943894055547026E-2</v>
      </c>
    </row>
    <row r="94" spans="2:6" ht="15" hidden="1" customHeight="1" outlineLevel="1">
      <c r="B94" s="319" t="s">
        <v>279</v>
      </c>
      <c r="C94" s="268">
        <v>155984</v>
      </c>
      <c r="D94" s="86">
        <v>6.6221906272215234E-2</v>
      </c>
      <c r="E94" s="86">
        <v>-3.0944615289038024E-2</v>
      </c>
      <c r="F94" s="320">
        <v>-6.4288098721169695E-2</v>
      </c>
    </row>
    <row r="95" spans="2:6" ht="15" hidden="1" customHeight="1" outlineLevel="1">
      <c r="B95" s="319" t="s">
        <v>280</v>
      </c>
      <c r="C95" s="268">
        <v>146296</v>
      </c>
      <c r="D95" s="86">
        <v>0.10999324729322681</v>
      </c>
      <c r="E95" s="86">
        <v>-0.11389997637809579</v>
      </c>
      <c r="F95" s="320">
        <v>-5.146303000780228E-2</v>
      </c>
    </row>
    <row r="96" spans="2:6" ht="15" hidden="1" customHeight="1" outlineLevel="1">
      <c r="B96" s="319" t="s">
        <v>281</v>
      </c>
      <c r="C96" s="268">
        <v>131799</v>
      </c>
      <c r="D96" s="86">
        <v>-0.18883937913122684</v>
      </c>
      <c r="E96" s="86">
        <v>-0.19993808275058278</v>
      </c>
      <c r="F96" s="320">
        <v>-3.215061368446781E-2</v>
      </c>
    </row>
    <row r="97" spans="2:6" ht="15" customHeight="1" collapsed="1">
      <c r="B97" s="326">
        <v>2005</v>
      </c>
      <c r="C97" s="271">
        <v>1834811</v>
      </c>
      <c r="D97" s="272"/>
      <c r="E97" s="272">
        <v>-2.915327095287179E-2</v>
      </c>
      <c r="F97" s="327">
        <v>-2.915327095287179E-2</v>
      </c>
    </row>
    <row r="98" spans="2:6" ht="15" hidden="1" customHeight="1" outlineLevel="1">
      <c r="B98" s="319" t="s">
        <v>270</v>
      </c>
      <c r="C98" s="268">
        <v>162482</v>
      </c>
      <c r="D98" s="86">
        <v>0.15215032795603617</v>
      </c>
      <c r="E98" s="86">
        <v>3.5141368194385958E-2</v>
      </c>
      <c r="F98" s="320">
        <v>-5.0691300037851716E-3</v>
      </c>
    </row>
    <row r="99" spans="2:6" ht="15" hidden="1" customHeight="1" outlineLevel="1">
      <c r="B99" s="319" t="s">
        <v>271</v>
      </c>
      <c r="C99" s="268">
        <v>141025</v>
      </c>
      <c r="D99" s="86">
        <v>-0.25259821821323142</v>
      </c>
      <c r="E99" s="86">
        <v>-5.9946139796557718E-2</v>
      </c>
      <c r="F99" s="320">
        <v>-2.2524072801360928E-3</v>
      </c>
    </row>
    <row r="100" spans="2:6" ht="15" hidden="1" customHeight="1" outlineLevel="1">
      <c r="B100" s="319" t="s">
        <v>272</v>
      </c>
      <c r="C100" s="268">
        <v>188687</v>
      </c>
      <c r="D100" s="86">
        <v>0.37344775880391901</v>
      </c>
      <c r="E100" s="86">
        <v>-6.0613754717169011E-2</v>
      </c>
      <c r="F100" s="320">
        <v>-1.6946123033915184E-3</v>
      </c>
    </row>
    <row r="101" spans="2:6" ht="15" hidden="1" customHeight="1" outlineLevel="1">
      <c r="B101" s="319" t="s">
        <v>273</v>
      </c>
      <c r="C101" s="268">
        <v>137382</v>
      </c>
      <c r="D101" s="86">
        <v>-8.9853920302096796E-2</v>
      </c>
      <c r="E101" s="86">
        <v>-0.15998972778633791</v>
      </c>
      <c r="F101" s="320">
        <v>2.2452467249552743E-2</v>
      </c>
    </row>
    <row r="102" spans="2:6" ht="15" hidden="1" customHeight="1" outlineLevel="1">
      <c r="B102" s="319" t="s">
        <v>274</v>
      </c>
      <c r="C102" s="268">
        <v>150945</v>
      </c>
      <c r="D102" s="86">
        <v>-8.0433511221580531E-2</v>
      </c>
      <c r="E102" s="86">
        <v>-0.15442185635619099</v>
      </c>
      <c r="F102" s="320">
        <v>4.4496904995696029E-2</v>
      </c>
    </row>
    <row r="103" spans="2:6" ht="15" hidden="1" customHeight="1" outlineLevel="1">
      <c r="B103" s="319" t="s">
        <v>275</v>
      </c>
      <c r="C103" s="268">
        <v>164148</v>
      </c>
      <c r="D103" s="86">
        <v>0.13612170458399375</v>
      </c>
      <c r="E103" s="86">
        <v>-1.1662702832886729E-2</v>
      </c>
      <c r="F103" s="320">
        <v>6.7226327747071934E-2</v>
      </c>
    </row>
    <row r="104" spans="2:6" ht="15" hidden="1" customHeight="1" outlineLevel="1">
      <c r="B104" s="319" t="s">
        <v>276</v>
      </c>
      <c r="C104" s="268">
        <v>144481</v>
      </c>
      <c r="D104" s="86">
        <v>5.1520356326691025E-2</v>
      </c>
      <c r="E104" s="86">
        <v>5.0793835501865559E-2</v>
      </c>
      <c r="F104" s="320">
        <v>7.4862766848328821E-2</v>
      </c>
    </row>
    <row r="105" spans="2:6" ht="15" hidden="1" customHeight="1" outlineLevel="1">
      <c r="B105" s="319" t="s">
        <v>277</v>
      </c>
      <c r="C105" s="268">
        <v>137402</v>
      </c>
      <c r="D105" s="86">
        <v>-0.20371593819905653</v>
      </c>
      <c r="E105" s="86">
        <v>-0.14146286599767566</v>
      </c>
      <c r="F105" s="320">
        <v>6.7973394729550884E-2</v>
      </c>
    </row>
    <row r="106" spans="2:6" ht="15" hidden="1" customHeight="1" outlineLevel="1">
      <c r="B106" s="319" t="s">
        <v>278</v>
      </c>
      <c r="C106" s="268">
        <v>172554</v>
      </c>
      <c r="D106" s="86">
        <v>7.1997017985276301E-2</v>
      </c>
      <c r="E106" s="86">
        <v>0.11466832038138786</v>
      </c>
      <c r="F106" s="320">
        <v>8.6463210886148278E-2</v>
      </c>
    </row>
    <row r="107" spans="2:6" ht="15" hidden="1" customHeight="1" outlineLevel="1">
      <c r="B107" s="319" t="s">
        <v>279</v>
      </c>
      <c r="C107" s="268">
        <v>160965</v>
      </c>
      <c r="D107" s="86">
        <v>-2.5051332214826076E-2</v>
      </c>
      <c r="E107" s="86">
        <v>0.1519963929662842</v>
      </c>
      <c r="F107" s="320">
        <v>8.6385892921507113E-2</v>
      </c>
    </row>
    <row r="108" spans="2:6" ht="15" hidden="1" customHeight="1" outlineLevel="1">
      <c r="B108" s="319" t="s">
        <v>280</v>
      </c>
      <c r="C108" s="268">
        <v>165101</v>
      </c>
      <c r="D108" s="86">
        <v>2.215666278166278E-3</v>
      </c>
      <c r="E108" s="86">
        <v>0.13189864392370865</v>
      </c>
      <c r="F108" s="320">
        <v>4.7678979988149406E-2</v>
      </c>
    </row>
    <row r="109" spans="2:6" ht="15" hidden="1" customHeight="1" outlineLevel="1">
      <c r="B109" s="319" t="s">
        <v>281</v>
      </c>
      <c r="C109" s="268">
        <v>164736</v>
      </c>
      <c r="D109" s="86">
        <v>4.9501165857574358E-2</v>
      </c>
      <c r="E109" s="86">
        <v>0.13130425227996922</v>
      </c>
      <c r="F109" s="320">
        <v>3.5141206848367634E-2</v>
      </c>
    </row>
    <row r="110" spans="2:6" ht="15" customHeight="1" collapsed="1">
      <c r="B110" s="326">
        <v>2004</v>
      </c>
      <c r="C110" s="271">
        <v>1889908</v>
      </c>
      <c r="D110" s="272"/>
      <c r="E110" s="272">
        <v>-5.0691300037851716E-3</v>
      </c>
      <c r="F110" s="327">
        <v>-5.0691300037851716E-3</v>
      </c>
    </row>
    <row r="111" spans="2:6" ht="15" hidden="1" customHeight="1" outlineLevel="1">
      <c r="B111" s="319" t="s">
        <v>270</v>
      </c>
      <c r="C111" s="268">
        <v>156966</v>
      </c>
      <c r="D111" s="86">
        <v>4.631444226692797E-2</v>
      </c>
      <c r="E111" s="86">
        <v>7.4557590278966357E-2</v>
      </c>
      <c r="F111" s="320">
        <v>2.5837422381883801E-2</v>
      </c>
    </row>
    <row r="112" spans="2:6" ht="15" hidden="1" customHeight="1" outlineLevel="1">
      <c r="B112" s="319" t="s">
        <v>271</v>
      </c>
      <c r="C112" s="268">
        <v>150018</v>
      </c>
      <c r="D112" s="86">
        <v>-0.25312901394987602</v>
      </c>
      <c r="E112" s="86">
        <v>-5.0344683517860922E-2</v>
      </c>
      <c r="F112" s="320">
        <v>2.4771119586455281E-2</v>
      </c>
    </row>
    <row r="113" spans="2:6" ht="15" hidden="1" customHeight="1" outlineLevel="1">
      <c r="B113" s="319" t="s">
        <v>272</v>
      </c>
      <c r="C113" s="268">
        <v>200862</v>
      </c>
      <c r="D113" s="86">
        <v>0.22815320272947393</v>
      </c>
      <c r="E113" s="86">
        <v>0.19576373096476929</v>
      </c>
      <c r="F113" s="320">
        <v>2.6168778503576018E-2</v>
      </c>
    </row>
    <row r="114" spans="2:6" ht="15" hidden="1" customHeight="1" outlineLevel="1">
      <c r="B114" s="319" t="s">
        <v>273</v>
      </c>
      <c r="C114" s="268">
        <v>163548</v>
      </c>
      <c r="D114" s="86">
        <v>-8.3821165082263838E-2</v>
      </c>
      <c r="E114" s="86">
        <v>9.5688875489900571E-2</v>
      </c>
      <c r="F114" s="320">
        <v>6.1897691996219972E-3</v>
      </c>
    </row>
    <row r="115" spans="2:6" ht="15" hidden="1" customHeight="1" outlineLevel="1">
      <c r="B115" s="319" t="s">
        <v>274</v>
      </c>
      <c r="C115" s="268">
        <v>178511</v>
      </c>
      <c r="D115" s="86">
        <v>7.4817111719902463E-2</v>
      </c>
      <c r="E115" s="86">
        <v>8.2199670207090625E-2</v>
      </c>
      <c r="F115" s="320">
        <v>-6.5998144725385455E-3</v>
      </c>
    </row>
    <row r="116" spans="2:6" ht="15" hidden="1" customHeight="1" outlineLevel="1">
      <c r="B116" s="319" t="s">
        <v>275</v>
      </c>
      <c r="C116" s="268">
        <v>166085</v>
      </c>
      <c r="D116" s="86">
        <v>0.2079172636493887</v>
      </c>
      <c r="E116" s="86">
        <v>7.2595644648807856E-2</v>
      </c>
      <c r="F116" s="320">
        <v>-2.0020508396859316E-2</v>
      </c>
    </row>
    <row r="117" spans="2:6" ht="15" hidden="1" customHeight="1" outlineLevel="1">
      <c r="B117" s="319" t="s">
        <v>276</v>
      </c>
      <c r="C117" s="268">
        <v>137497</v>
      </c>
      <c r="D117" s="86">
        <v>-0.14086927181614825</v>
      </c>
      <c r="E117" s="86">
        <v>-3.6650131719074053E-2</v>
      </c>
      <c r="F117" s="320">
        <v>-3.356611873379578E-2</v>
      </c>
    </row>
    <row r="118" spans="2:6" ht="15" hidden="1" customHeight="1" outlineLevel="1">
      <c r="B118" s="319" t="s">
        <v>277</v>
      </c>
      <c r="C118" s="268">
        <v>160042</v>
      </c>
      <c r="D118" s="86">
        <v>3.38430133782937E-2</v>
      </c>
      <c r="E118" s="86">
        <v>6.8806389784892286E-2</v>
      </c>
      <c r="F118" s="320">
        <v>-4.9400090183879475E-2</v>
      </c>
    </row>
    <row r="119" spans="2:6" ht="15" hidden="1" customHeight="1" outlineLevel="1">
      <c r="B119" s="319" t="s">
        <v>278</v>
      </c>
      <c r="C119" s="268">
        <v>154803</v>
      </c>
      <c r="D119" s="86">
        <v>0.10789611170353618</v>
      </c>
      <c r="E119" s="86">
        <v>0.11696117408527118</v>
      </c>
      <c r="F119" s="320">
        <v>-5.6226211927413505E-2</v>
      </c>
    </row>
    <row r="120" spans="2:6" ht="15" hidden="1" customHeight="1" outlineLevel="1">
      <c r="B120" s="319" t="s">
        <v>279</v>
      </c>
      <c r="C120" s="268">
        <v>139727</v>
      </c>
      <c r="D120" s="86">
        <v>-4.2060303574611622E-2</v>
      </c>
      <c r="E120" s="86">
        <v>-0.24910657186923979</v>
      </c>
      <c r="F120" s="320">
        <v>-6.6345948246360198E-2</v>
      </c>
    </row>
    <row r="121" spans="2:6" ht="15" hidden="1" customHeight="1" outlineLevel="1">
      <c r="B121" s="319" t="s">
        <v>280</v>
      </c>
      <c r="C121" s="268">
        <v>145862</v>
      </c>
      <c r="D121" s="86">
        <v>1.6893747939786836E-3</v>
      </c>
      <c r="E121" s="86">
        <v>-2.5507749866381602E-2</v>
      </c>
      <c r="F121" s="320">
        <v>-3.0115282690607592E-2</v>
      </c>
    </row>
    <row r="122" spans="2:6" ht="15" hidden="1" customHeight="1" outlineLevel="1">
      <c r="B122" s="319" t="s">
        <v>281</v>
      </c>
      <c r="C122" s="268">
        <v>145616</v>
      </c>
      <c r="D122" s="86">
        <v>-3.1422214615779431E-3</v>
      </c>
      <c r="E122" s="86">
        <v>1.2713161042646082E-2</v>
      </c>
      <c r="F122" s="320">
        <v>-2.1524102634489339E-2</v>
      </c>
    </row>
    <row r="123" spans="2:6" ht="15" customHeight="1" collapsed="1">
      <c r="B123" s="326">
        <v>2003</v>
      </c>
      <c r="C123" s="271">
        <v>1899537</v>
      </c>
      <c r="D123" s="272"/>
      <c r="E123" s="272">
        <v>2.5837422381883801E-2</v>
      </c>
      <c r="F123" s="327">
        <v>2.5837422381883801E-2</v>
      </c>
    </row>
    <row r="124" spans="2:6" ht="15" hidden="1" customHeight="1" outlineLevel="1">
      <c r="B124" s="319" t="s">
        <v>270</v>
      </c>
      <c r="C124" s="268">
        <v>146075</v>
      </c>
      <c r="D124" s="86">
        <v>-7.5304961037152382E-2</v>
      </c>
      <c r="E124" s="86">
        <v>6.333804067727522E-2</v>
      </c>
      <c r="F124" s="320">
        <v>-1.7512080178320288E-2</v>
      </c>
    </row>
    <row r="125" spans="2:6" ht="15" hidden="1" customHeight="1" outlineLevel="1">
      <c r="B125" s="319" t="s">
        <v>271</v>
      </c>
      <c r="C125" s="268">
        <v>157971</v>
      </c>
      <c r="D125" s="86">
        <v>-5.9573277452999798E-2</v>
      </c>
      <c r="E125" s="86">
        <v>-3.2105679151527733E-2</v>
      </c>
      <c r="F125" s="320">
        <v>-2.6118923854681397E-2</v>
      </c>
    </row>
    <row r="126" spans="2:6" ht="15" hidden="1" customHeight="1" outlineLevel="1">
      <c r="B126" s="319" t="s">
        <v>272</v>
      </c>
      <c r="C126" s="268">
        <v>167978</v>
      </c>
      <c r="D126" s="86">
        <v>0.12536763474357687</v>
      </c>
      <c r="E126" s="86">
        <v>-2.3355330096805127E-2</v>
      </c>
      <c r="F126" s="320">
        <v>-6.5399913996989634E-3</v>
      </c>
    </row>
    <row r="127" spans="2:6" ht="15" hidden="1" customHeight="1" outlineLevel="1">
      <c r="B127" s="319" t="s">
        <v>273</v>
      </c>
      <c r="C127" s="268">
        <v>149265</v>
      </c>
      <c r="D127" s="86">
        <v>-9.5100392841553902E-2</v>
      </c>
      <c r="E127" s="86">
        <v>-5.9653256391195342E-2</v>
      </c>
      <c r="F127" s="320">
        <v>3.728249619317614E-3</v>
      </c>
    </row>
    <row r="128" spans="2:6" ht="15" hidden="1" customHeight="1" outlineLevel="1">
      <c r="B128" s="319" t="s">
        <v>274</v>
      </c>
      <c r="C128" s="268">
        <v>164952</v>
      </c>
      <c r="D128" s="86">
        <v>6.5278602981064818E-2</v>
      </c>
      <c r="E128" s="86">
        <v>-6.6020428962924371E-2</v>
      </c>
      <c r="F128" s="320">
        <v>2.5698094775994385E-3</v>
      </c>
    </row>
    <row r="129" spans="2:6" ht="15" hidden="1" customHeight="1" outlineLevel="1">
      <c r="B129" s="319" t="s">
        <v>275</v>
      </c>
      <c r="C129" s="268">
        <v>154844</v>
      </c>
      <c r="D129" s="86">
        <v>8.488873942043608E-2</v>
      </c>
      <c r="E129" s="86">
        <v>-8.6304360653802981E-2</v>
      </c>
      <c r="F129" s="320">
        <v>2.2154941089299607E-2</v>
      </c>
    </row>
    <row r="130" spans="2:6" ht="15" hidden="1" customHeight="1" outlineLevel="1">
      <c r="B130" s="319" t="s">
        <v>276</v>
      </c>
      <c r="C130" s="268">
        <v>142728</v>
      </c>
      <c r="D130" s="86">
        <v>-4.6821469356680627E-2</v>
      </c>
      <c r="E130" s="86">
        <v>-0.20565007596881102</v>
      </c>
      <c r="F130" s="320">
        <v>4.4888004130838599E-2</v>
      </c>
    </row>
    <row r="131" spans="2:6" ht="15" hidden="1" customHeight="1" outlineLevel="1">
      <c r="B131" s="319" t="s">
        <v>277</v>
      </c>
      <c r="C131" s="268">
        <v>149739</v>
      </c>
      <c r="D131" s="86">
        <v>8.0422532162519031E-2</v>
      </c>
      <c r="E131" s="86">
        <v>-1.9679858587842491E-2</v>
      </c>
      <c r="F131" s="320">
        <v>8.2158812824971283E-2</v>
      </c>
    </row>
    <row r="132" spans="2:6" ht="15" hidden="1" customHeight="1" outlineLevel="1">
      <c r="B132" s="319" t="s">
        <v>278</v>
      </c>
      <c r="C132" s="268">
        <v>138593</v>
      </c>
      <c r="D132" s="86">
        <v>-0.25520069217168867</v>
      </c>
      <c r="E132" s="86">
        <v>-2.4871946414499635E-2</v>
      </c>
      <c r="F132" s="320">
        <v>9.6002751430431132E-2</v>
      </c>
    </row>
    <row r="133" spans="2:6" ht="15" hidden="1" customHeight="1" outlineLevel="1">
      <c r="B133" s="319" t="s">
        <v>279</v>
      </c>
      <c r="C133" s="268">
        <v>186081</v>
      </c>
      <c r="D133" s="86">
        <v>0.24319214323890967</v>
      </c>
      <c r="E133" s="86">
        <v>0.15062267347670688</v>
      </c>
      <c r="F133" s="320">
        <v>0.1115557085078025</v>
      </c>
    </row>
    <row r="134" spans="2:6" ht="15" hidden="1" customHeight="1" outlineLevel="1">
      <c r="B134" s="319" t="s">
        <v>280</v>
      </c>
      <c r="C134" s="268">
        <v>149680</v>
      </c>
      <c r="D134" s="86">
        <v>4.0976993907697441E-2</v>
      </c>
      <c r="E134" s="86">
        <v>9.3856193865694326E-2</v>
      </c>
      <c r="F134" s="320">
        <v>0.11008744434685069</v>
      </c>
    </row>
    <row r="135" spans="2:6" ht="15" hidden="1" customHeight="1" outlineLevel="1">
      <c r="B135" s="319" t="s">
        <v>281</v>
      </c>
      <c r="C135" s="268">
        <v>143788</v>
      </c>
      <c r="D135" s="86">
        <v>4.6690057798418838E-2</v>
      </c>
      <c r="E135" s="86">
        <v>7.1509478955526395E-2</v>
      </c>
      <c r="F135" s="320">
        <v>0.10583350165382166</v>
      </c>
    </row>
    <row r="136" spans="2:6" ht="15" customHeight="1" collapsed="1">
      <c r="B136" s="326">
        <v>2002</v>
      </c>
      <c r="C136" s="271">
        <v>1851694</v>
      </c>
      <c r="D136" s="272"/>
      <c r="E136" s="272">
        <v>-1.7512080178320288E-2</v>
      </c>
      <c r="F136" s="327">
        <v>-1.7512080178320288E-2</v>
      </c>
    </row>
    <row r="137" spans="2:6" ht="15" hidden="1" customHeight="1" outlineLevel="1">
      <c r="B137" s="319" t="s">
        <v>270</v>
      </c>
      <c r="C137" s="268">
        <v>137374</v>
      </c>
      <c r="D137" s="86">
        <v>-0.1583042809614548</v>
      </c>
      <c r="E137" s="86">
        <v>-5.3219937145062568E-2</v>
      </c>
      <c r="F137" s="320">
        <v>0.11262968486003411</v>
      </c>
    </row>
    <row r="138" spans="2:6" ht="15" hidden="1" customHeight="1" outlineLevel="1">
      <c r="B138" s="319" t="s">
        <v>271</v>
      </c>
      <c r="C138" s="268">
        <v>163211</v>
      </c>
      <c r="D138" s="86">
        <v>-5.1071252071281145E-2</v>
      </c>
      <c r="E138" s="86">
        <v>0.24408110374266334</v>
      </c>
      <c r="F138" s="320">
        <v>0.13479192414176477</v>
      </c>
    </row>
    <row r="139" spans="2:6" ht="15" hidden="1" customHeight="1" outlineLevel="1">
      <c r="B139" s="319" t="s">
        <v>272</v>
      </c>
      <c r="C139" s="268">
        <v>171995</v>
      </c>
      <c r="D139" s="86">
        <v>8.3542278276865695E-2</v>
      </c>
      <c r="E139" s="86">
        <v>9.5753830471761114E-2</v>
      </c>
      <c r="F139" s="320">
        <v>0.11408202312121429</v>
      </c>
    </row>
    <row r="140" spans="2:6" ht="15" hidden="1" customHeight="1" outlineLevel="1">
      <c r="B140" s="319" t="s">
        <v>273</v>
      </c>
      <c r="C140" s="268">
        <v>158734</v>
      </c>
      <c r="D140" s="86">
        <v>-0.10122754965687496</v>
      </c>
      <c r="E140" s="86">
        <v>-6.7975644556135584E-2</v>
      </c>
      <c r="F140" s="320">
        <v>0.10353310952149153</v>
      </c>
    </row>
    <row r="141" spans="2:6" ht="15" hidden="1" customHeight="1" outlineLevel="1">
      <c r="B141" s="319" t="s">
        <v>274</v>
      </c>
      <c r="C141" s="268">
        <v>176612</v>
      </c>
      <c r="D141" s="86">
        <v>4.2143152180326902E-2</v>
      </c>
      <c r="E141" s="86">
        <v>0.15857490537198493</v>
      </c>
      <c r="F141" s="320">
        <v>0.12985556662930797</v>
      </c>
    </row>
    <row r="142" spans="2:6" ht="15" hidden="1" customHeight="1" outlineLevel="1">
      <c r="B142" s="319" t="s">
        <v>275</v>
      </c>
      <c r="C142" s="268">
        <v>169470</v>
      </c>
      <c r="D142" s="86">
        <v>-5.6817992085886497E-2</v>
      </c>
      <c r="E142" s="86">
        <v>0.18021073450655667</v>
      </c>
      <c r="F142" s="320">
        <v>0.12398335342811206</v>
      </c>
    </row>
    <row r="143" spans="2:6" ht="15" hidden="1" customHeight="1" outlineLevel="1">
      <c r="B143" s="319" t="s">
        <v>276</v>
      </c>
      <c r="C143" s="268">
        <v>179679</v>
      </c>
      <c r="D143" s="86">
        <v>0.17633310419326328</v>
      </c>
      <c r="E143" s="86">
        <v>0.18527240703726422</v>
      </c>
      <c r="F143" s="320">
        <v>0.10439411331106085</v>
      </c>
    </row>
    <row r="144" spans="2:6" ht="15" hidden="1" customHeight="1" outlineLevel="1">
      <c r="B144" s="319" t="s">
        <v>277</v>
      </c>
      <c r="C144" s="268">
        <v>152745</v>
      </c>
      <c r="D144" s="86">
        <v>7.4700270178993583E-2</v>
      </c>
      <c r="E144" s="86">
        <v>0.14829460453017984</v>
      </c>
      <c r="F144" s="320">
        <v>0.10019043542853545</v>
      </c>
    </row>
    <row r="145" spans="2:6" ht="15" hidden="1" customHeight="1" outlineLevel="1">
      <c r="B145" s="319" t="s">
        <v>278</v>
      </c>
      <c r="C145" s="268">
        <v>142128</v>
      </c>
      <c r="D145" s="86">
        <v>-0.12115853130681045</v>
      </c>
      <c r="E145" s="86">
        <v>0.17757985003521282</v>
      </c>
      <c r="F145" s="320">
        <v>9.3180597883098182E-2</v>
      </c>
    </row>
    <row r="146" spans="2:6" ht="15" hidden="1" customHeight="1" outlineLevel="1">
      <c r="B146" s="319" t="s">
        <v>279</v>
      </c>
      <c r="C146" s="268">
        <v>161722</v>
      </c>
      <c r="D146" s="86">
        <v>0.18185870780563737</v>
      </c>
      <c r="E146" s="86">
        <v>0.13827009297775139</v>
      </c>
      <c r="F146" s="320">
        <v>7.7056579728685959E-2</v>
      </c>
    </row>
    <row r="147" spans="2:6" ht="15" hidden="1" customHeight="1" outlineLevel="1">
      <c r="B147" s="319" t="s">
        <v>280</v>
      </c>
      <c r="C147" s="268">
        <v>136837</v>
      </c>
      <c r="D147" s="86">
        <v>1.9710563968045786E-2</v>
      </c>
      <c r="E147" s="86">
        <v>3.7964985739425972E-2</v>
      </c>
      <c r="F147" s="320">
        <v>7.6425255164376704E-2</v>
      </c>
    </row>
    <row r="148" spans="2:6" ht="15" hidden="1" customHeight="1" outlineLevel="1">
      <c r="B148" s="319" t="s">
        <v>281</v>
      </c>
      <c r="C148" s="268">
        <v>134192</v>
      </c>
      <c r="D148" s="86">
        <v>-7.5150245354799527E-2</v>
      </c>
      <c r="E148" s="86">
        <v>0.16583263830970263</v>
      </c>
      <c r="F148" s="320">
        <v>8.0298295678496556E-2</v>
      </c>
    </row>
    <row r="149" spans="2:6" ht="15" customHeight="1" collapsed="1">
      <c r="B149" s="326">
        <v>2001</v>
      </c>
      <c r="C149" s="271">
        <v>1884699</v>
      </c>
      <c r="D149" s="272"/>
      <c r="E149" s="272">
        <v>0.11262968486003411</v>
      </c>
      <c r="F149" s="327">
        <v>0.11262968486003411</v>
      </c>
    </row>
    <row r="150" spans="2:6" ht="15" hidden="1" customHeight="1" outlineLevel="1">
      <c r="B150" s="319" t="s">
        <v>270</v>
      </c>
      <c r="C150" s="268">
        <v>145096</v>
      </c>
      <c r="D150" s="86">
        <v>0.10599893284549128</v>
      </c>
      <c r="E150" s="86">
        <v>0.22115149933933131</v>
      </c>
      <c r="F150" s="320">
        <v>6.2204179302145279E-2</v>
      </c>
    </row>
    <row r="151" spans="2:6" ht="15" hidden="1" customHeight="1" outlineLevel="1">
      <c r="B151" s="319" t="s">
        <v>271</v>
      </c>
      <c r="C151" s="268">
        <v>131190</v>
      </c>
      <c r="D151" s="86">
        <v>-0.16420858153091453</v>
      </c>
      <c r="E151" s="86">
        <v>-1.6920448414363687E-2</v>
      </c>
      <c r="F151" s="320">
        <v>5.3758433324213151E-2</v>
      </c>
    </row>
    <row r="152" spans="2:6" ht="15" hidden="1" customHeight="1" outlineLevel="1">
      <c r="B152" s="319" t="s">
        <v>272</v>
      </c>
      <c r="C152" s="268">
        <v>156965</v>
      </c>
      <c r="D152" s="86">
        <v>-7.8362525027743365E-2</v>
      </c>
      <c r="E152" s="86">
        <v>-1.4707359329098391E-2</v>
      </c>
      <c r="F152" s="320">
        <v>6.5170868615350264E-2</v>
      </c>
    </row>
    <row r="153" spans="2:6" ht="15" hidden="1" customHeight="1" outlineLevel="1">
      <c r="B153" s="319" t="s">
        <v>273</v>
      </c>
      <c r="C153" s="268">
        <v>170311</v>
      </c>
      <c r="D153" s="86">
        <v>0.1172403387584542</v>
      </c>
      <c r="E153" s="86">
        <v>0.20276979357198854</v>
      </c>
      <c r="F153" s="320">
        <v>8.1255940565250873E-2</v>
      </c>
    </row>
    <row r="154" spans="2:6" ht="15" hidden="1" customHeight="1" outlineLevel="1">
      <c r="B154" s="319" t="s">
        <v>274</v>
      </c>
      <c r="C154" s="268">
        <v>152439</v>
      </c>
      <c r="D154" s="86">
        <v>6.1604674322564473E-2</v>
      </c>
      <c r="E154" s="86">
        <v>9.2603874741074677E-2</v>
      </c>
      <c r="F154" s="320">
        <v>7.2955231675670307E-2</v>
      </c>
    </row>
    <row r="155" spans="2:6" ht="15" hidden="1" customHeight="1" outlineLevel="1">
      <c r="B155" s="319" t="s">
        <v>275</v>
      </c>
      <c r="C155" s="268">
        <v>143593</v>
      </c>
      <c r="D155" s="86">
        <v>-5.277288529153721E-2</v>
      </c>
      <c r="E155" s="86">
        <v>-3.6838045410336417E-2</v>
      </c>
      <c r="F155" s="320">
        <v>7.7921983485497393E-2</v>
      </c>
    </row>
    <row r="156" spans="2:6" ht="15" hidden="1" customHeight="1" outlineLevel="1">
      <c r="B156" s="319" t="s">
        <v>276</v>
      </c>
      <c r="C156" s="268">
        <v>151593</v>
      </c>
      <c r="D156" s="86">
        <v>0.13963418759726054</v>
      </c>
      <c r="E156" s="86">
        <v>0.1456891078932252</v>
      </c>
      <c r="F156" s="320">
        <v>9.3638892175402111E-2</v>
      </c>
    </row>
    <row r="157" spans="2:6" ht="15" hidden="1" customHeight="1" outlineLevel="1">
      <c r="B157" s="319" t="s">
        <v>277</v>
      </c>
      <c r="C157" s="268">
        <v>133019</v>
      </c>
      <c r="D157" s="86">
        <v>0.1021086209039314</v>
      </c>
      <c r="E157" s="86">
        <v>6.1248424311084904E-2</v>
      </c>
      <c r="F157" s="320">
        <v>8.9207700614591268E-2</v>
      </c>
    </row>
    <row r="158" spans="2:6" ht="15" hidden="1" customHeight="1" outlineLevel="1">
      <c r="B158" s="319" t="s">
        <v>278</v>
      </c>
      <c r="C158" s="268">
        <v>120695</v>
      </c>
      <c r="D158" s="86">
        <v>-0.15049585787988204</v>
      </c>
      <c r="E158" s="86">
        <v>-3.3550866797453671E-2</v>
      </c>
      <c r="F158" s="320">
        <v>8.4641662150539476E-2</v>
      </c>
    </row>
    <row r="159" spans="2:6" ht="15" hidden="1" customHeight="1" outlineLevel="1">
      <c r="B159" s="319" t="s">
        <v>279</v>
      </c>
      <c r="C159" s="268">
        <v>142077</v>
      </c>
      <c r="D159" s="86">
        <v>7.7712543236846898E-2</v>
      </c>
      <c r="E159" s="86">
        <v>0.1386838498713665</v>
      </c>
      <c r="F159" s="320">
        <v>9.8770830098317219E-2</v>
      </c>
    </row>
    <row r="160" spans="2:6" ht="15" hidden="1" customHeight="1" outlineLevel="1">
      <c r="B160" s="319" t="s">
        <v>280</v>
      </c>
      <c r="C160" s="268">
        <v>131832</v>
      </c>
      <c r="D160" s="86">
        <v>0.14532944120100083</v>
      </c>
      <c r="E160" s="86">
        <v>8.5242473883945014E-2</v>
      </c>
      <c r="F160" s="320">
        <v>8.9884410234068124E-2</v>
      </c>
    </row>
    <row r="161" spans="2:6" ht="15" hidden="1" customHeight="1" outlineLevel="1">
      <c r="B161" s="319" t="s">
        <v>281</v>
      </c>
      <c r="C161" s="268">
        <v>115104</v>
      </c>
      <c r="D161" s="86">
        <v>-3.1266043309571723E-2</v>
      </c>
      <c r="E161" s="86">
        <v>-7.2826130734222061E-2</v>
      </c>
      <c r="F161" s="320">
        <v>8.9927105636683047E-2</v>
      </c>
    </row>
    <row r="162" spans="2:6" ht="15" customHeight="1" collapsed="1">
      <c r="B162" s="326">
        <v>2000</v>
      </c>
      <c r="C162" s="271">
        <v>1693914</v>
      </c>
      <c r="D162" s="272"/>
      <c r="E162" s="272">
        <v>6.2204179302145279E-2</v>
      </c>
      <c r="F162" s="327">
        <v>6.2204179302145279E-2</v>
      </c>
    </row>
    <row r="163" spans="2:6" ht="15" hidden="1" customHeight="1" outlineLevel="1">
      <c r="B163" s="319" t="s">
        <v>270</v>
      </c>
      <c r="C163" s="268">
        <v>118819</v>
      </c>
      <c r="D163" s="86">
        <v>-0.10962322402733649</v>
      </c>
      <c r="E163" s="86">
        <v>0.11395597389934742</v>
      </c>
      <c r="F163" s="320">
        <v>9.6354778964389265E-2</v>
      </c>
    </row>
    <row r="164" spans="2:6" ht="15" hidden="1" customHeight="1" outlineLevel="1">
      <c r="B164" s="319" t="s">
        <v>271</v>
      </c>
      <c r="C164" s="268">
        <v>133448</v>
      </c>
      <c r="D164" s="86">
        <v>-0.1623270645541969</v>
      </c>
      <c r="E164" s="86">
        <v>0.12508009307658585</v>
      </c>
      <c r="F164" s="320">
        <v>8.2540811754606258E-2</v>
      </c>
    </row>
    <row r="165" spans="2:6" ht="15" hidden="1" customHeight="1" outlineLevel="1">
      <c r="B165" s="319" t="s">
        <v>272</v>
      </c>
      <c r="C165" s="268">
        <v>159308</v>
      </c>
      <c r="D165" s="86">
        <v>0.1250644425454982</v>
      </c>
      <c r="E165" s="86">
        <v>0.15312732984444777</v>
      </c>
      <c r="F165" s="320">
        <v>7.5377425596963255E-2</v>
      </c>
    </row>
    <row r="166" spans="2:6" ht="15" hidden="1" customHeight="1" outlineLevel="1">
      <c r="B166" s="319" t="s">
        <v>273</v>
      </c>
      <c r="C166" s="268">
        <v>141599</v>
      </c>
      <c r="D166" s="86">
        <v>1.4908363735405213E-2</v>
      </c>
      <c r="E166" s="86">
        <v>0.11667613009053346</v>
      </c>
      <c r="F166" s="320">
        <v>6.5285657902077965E-2</v>
      </c>
    </row>
    <row r="167" spans="2:6" ht="15" hidden="1" customHeight="1" outlineLevel="1">
      <c r="B167" s="319" t="s">
        <v>274</v>
      </c>
      <c r="C167" s="268">
        <v>139519</v>
      </c>
      <c r="D167" s="86">
        <v>-6.4164738236576452E-2</v>
      </c>
      <c r="E167" s="86">
        <v>0.15807428927163314</v>
      </c>
      <c r="F167" s="320">
        <v>5.9521775609850502E-2</v>
      </c>
    </row>
    <row r="168" spans="2:6" ht="15" hidden="1" customHeight="1" outlineLevel="1">
      <c r="B168" s="319" t="s">
        <v>275</v>
      </c>
      <c r="C168" s="268">
        <v>149085</v>
      </c>
      <c r="D168" s="86">
        <v>0.12673448411378821</v>
      </c>
      <c r="E168" s="86">
        <v>0.12630036187267213</v>
      </c>
      <c r="F168" s="320">
        <v>3.8412298964903835E-2</v>
      </c>
    </row>
    <row r="169" spans="2:6" ht="15" hidden="1" customHeight="1" outlineLevel="1">
      <c r="B169" s="319" t="s">
        <v>276</v>
      </c>
      <c r="C169" s="268">
        <v>132316</v>
      </c>
      <c r="D169" s="86">
        <v>5.5639769590400665E-2</v>
      </c>
      <c r="E169" s="86">
        <v>9.6202279957582126E-2</v>
      </c>
      <c r="F169" s="320">
        <v>3.3765700698407786E-2</v>
      </c>
    </row>
    <row r="170" spans="2:6" ht="15" hidden="1" customHeight="1" outlineLevel="1">
      <c r="B170" s="319" t="s">
        <v>277</v>
      </c>
      <c r="C170" s="268">
        <v>125342</v>
      </c>
      <c r="D170" s="86">
        <v>3.6593666172879051E-3</v>
      </c>
      <c r="E170" s="86">
        <v>6.6579393316361646E-3</v>
      </c>
      <c r="F170" s="320">
        <v>3.321544587838221E-2</v>
      </c>
    </row>
    <row r="171" spans="2:6" ht="15" hidden="1" customHeight="1" outlineLevel="1">
      <c r="B171" s="319" t="s">
        <v>278</v>
      </c>
      <c r="C171" s="268">
        <v>124885</v>
      </c>
      <c r="D171" s="86">
        <v>8.9763009625479868E-4</v>
      </c>
      <c r="E171" s="86">
        <v>0.13924339314547396</v>
      </c>
      <c r="F171" s="320">
        <v>3.3949677285364022E-2</v>
      </c>
    </row>
    <row r="172" spans="2:6" ht="15" hidden="1" customHeight="1" outlineLevel="1">
      <c r="B172" s="319" t="s">
        <v>279</v>
      </c>
      <c r="C172" s="268">
        <v>124773</v>
      </c>
      <c r="D172" s="86">
        <v>2.7132708249298219E-2</v>
      </c>
      <c r="E172" s="86">
        <v>3.2307972333454726E-2</v>
      </c>
      <c r="F172" s="320">
        <v>2.515716244634425E-2</v>
      </c>
    </row>
    <row r="173" spans="2:6" ht="15" hidden="1" customHeight="1" outlineLevel="1">
      <c r="B173" s="319" t="s">
        <v>280</v>
      </c>
      <c r="C173" s="268">
        <v>121477</v>
      </c>
      <c r="D173" s="86">
        <v>-2.1490998429256111E-2</v>
      </c>
      <c r="E173" s="86">
        <v>8.5401048972918003E-2</v>
      </c>
      <c r="F173" s="320">
        <v>3.4122293679113458E-2</v>
      </c>
    </row>
    <row r="174" spans="2:6" ht="15" hidden="1" customHeight="1" outlineLevel="1">
      <c r="B174" s="319" t="s">
        <v>281</v>
      </c>
      <c r="C174" s="268">
        <v>124145</v>
      </c>
      <c r="D174" s="86">
        <v>0.16388847221180525</v>
      </c>
      <c r="E174" s="86">
        <v>2.2848008267264408E-3</v>
      </c>
      <c r="F174" s="320">
        <v>2.2194164511398773E-2</v>
      </c>
    </row>
    <row r="175" spans="2:6" ht="15" customHeight="1" collapsed="1">
      <c r="B175" s="326">
        <v>1999</v>
      </c>
      <c r="C175" s="271">
        <v>1594716</v>
      </c>
      <c r="D175" s="272"/>
      <c r="E175" s="272">
        <v>9.6354778964389265E-2</v>
      </c>
      <c r="F175" s="327">
        <v>9.6354778964389265E-2</v>
      </c>
    </row>
    <row r="176" spans="2:6" ht="15" hidden="1" customHeight="1" outlineLevel="1">
      <c r="B176" s="319" t="s">
        <v>270</v>
      </c>
      <c r="C176" s="268">
        <v>106664</v>
      </c>
      <c r="D176" s="86">
        <v>-0.1007317977944896</v>
      </c>
      <c r="E176" s="86">
        <v>-6.4326254199671973E-2</v>
      </c>
      <c r="F176" s="320">
        <v>3.0661309865442243E-2</v>
      </c>
    </row>
    <row r="177" spans="2:6" ht="15" hidden="1" customHeight="1" outlineLevel="1">
      <c r="B177" s="319" t="s">
        <v>271</v>
      </c>
      <c r="C177" s="268">
        <v>118612</v>
      </c>
      <c r="D177" s="86">
        <v>-0.1414446302288043</v>
      </c>
      <c r="E177" s="86">
        <v>3.5424341358660572E-2</v>
      </c>
      <c r="F177" s="320">
        <v>4.3352184488192558E-2</v>
      </c>
    </row>
    <row r="178" spans="2:6" ht="15" hidden="1" customHeight="1" outlineLevel="1">
      <c r="B178" s="319" t="s">
        <v>272</v>
      </c>
      <c r="C178" s="268">
        <v>138153</v>
      </c>
      <c r="D178" s="86">
        <v>8.9500331219835333E-2</v>
      </c>
      <c r="E178" s="86">
        <v>4.5781764505506972E-2</v>
      </c>
      <c r="F178" s="320">
        <v>3.8824158996346503E-2</v>
      </c>
    </row>
    <row r="179" spans="2:6" ht="15" hidden="1" customHeight="1" outlineLevel="1">
      <c r="B179" s="319" t="s">
        <v>273</v>
      </c>
      <c r="C179" s="268">
        <v>126804</v>
      </c>
      <c r="D179" s="86">
        <v>5.2533720688939613E-2</v>
      </c>
      <c r="E179" s="86">
        <v>5.0241017740893401E-2</v>
      </c>
      <c r="F179" s="320">
        <v>4.9292094689969312E-2</v>
      </c>
    </row>
    <row r="180" spans="2:6" ht="15" hidden="1" customHeight="1" outlineLevel="1">
      <c r="B180" s="319" t="s">
        <v>274</v>
      </c>
      <c r="C180" s="268">
        <v>120475</v>
      </c>
      <c r="D180" s="86">
        <v>-8.9841123542877002E-2</v>
      </c>
      <c r="E180" s="86">
        <v>-8.4014445922828362E-2</v>
      </c>
      <c r="F180" s="320">
        <v>5.9740189294426704E-2</v>
      </c>
    </row>
    <row r="181" spans="2:6" ht="15" hidden="1" customHeight="1" outlineLevel="1">
      <c r="B181" s="319" t="s">
        <v>275</v>
      </c>
      <c r="C181" s="268">
        <v>132367</v>
      </c>
      <c r="D181" s="86">
        <v>9.6624801166489929E-2</v>
      </c>
      <c r="E181" s="86">
        <v>7.8407729972381324E-2</v>
      </c>
      <c r="F181" s="320">
        <v>8.1656640416751358E-2</v>
      </c>
    </row>
    <row r="182" spans="2:6" ht="15" hidden="1" customHeight="1" outlineLevel="1">
      <c r="B182" s="319" t="s">
        <v>276</v>
      </c>
      <c r="C182" s="268">
        <v>120704</v>
      </c>
      <c r="D182" s="86">
        <v>-3.0591183249941773E-2</v>
      </c>
      <c r="E182" s="86">
        <v>9.4959904205522694E-2</v>
      </c>
      <c r="F182" s="320">
        <v>9.1406230556378976E-2</v>
      </c>
    </row>
    <row r="183" spans="2:6" ht="15" hidden="1" customHeight="1" outlineLevel="1">
      <c r="B183" s="319" t="s">
        <v>277</v>
      </c>
      <c r="C183" s="268">
        <v>124513</v>
      </c>
      <c r="D183" s="86">
        <v>0.13584988277793489</v>
      </c>
      <c r="E183" s="86">
        <v>1.4850315019031557E-2</v>
      </c>
      <c r="F183" s="320">
        <v>9.5650058455270859E-2</v>
      </c>
    </row>
    <row r="184" spans="2:6" ht="15" hidden="1" customHeight="1" outlineLevel="1">
      <c r="B184" s="319" t="s">
        <v>278</v>
      </c>
      <c r="C184" s="268">
        <v>109621</v>
      </c>
      <c r="D184" s="86">
        <v>-9.3051924413409676E-2</v>
      </c>
      <c r="E184" s="86">
        <v>2.4131616808983791E-2</v>
      </c>
      <c r="F184" s="320">
        <v>0.10899603968354565</v>
      </c>
    </row>
    <row r="185" spans="2:6" ht="15" hidden="1" customHeight="1" outlineLevel="1">
      <c r="B185" s="319" t="s">
        <v>279</v>
      </c>
      <c r="C185" s="268">
        <v>120868</v>
      </c>
      <c r="D185" s="86">
        <v>7.9959613649156977E-2</v>
      </c>
      <c r="E185" s="86">
        <v>0.15469787437305937</v>
      </c>
      <c r="F185" s="320">
        <v>0.1090465895645818</v>
      </c>
    </row>
    <row r="186" spans="2:6" ht="15" hidden="1" customHeight="1" outlineLevel="1">
      <c r="B186" s="319" t="s">
        <v>280</v>
      </c>
      <c r="C186" s="268">
        <v>111919</v>
      </c>
      <c r="D186" s="86">
        <v>-9.642182428832087E-2</v>
      </c>
      <c r="E186" s="86">
        <v>-6.0238637031563513E-2</v>
      </c>
      <c r="F186" s="320">
        <v>8.0205104890463952E-2</v>
      </c>
    </row>
    <row r="187" spans="2:6" ht="15" hidden="1" customHeight="1" outlineLevel="1">
      <c r="B187" s="319" t="s">
        <v>281</v>
      </c>
      <c r="C187" s="268">
        <v>123862</v>
      </c>
      <c r="D187" s="86">
        <v>8.653736501837761E-2</v>
      </c>
      <c r="E187" s="86">
        <v>0.10694847848429334</v>
      </c>
      <c r="F187" s="320">
        <v>9.5678663066899761E-2</v>
      </c>
    </row>
    <row r="188" spans="2:6" ht="15" customHeight="1" collapsed="1">
      <c r="B188" s="326">
        <v>1998</v>
      </c>
      <c r="C188" s="271">
        <v>1454562</v>
      </c>
      <c r="D188" s="272"/>
      <c r="E188" s="272">
        <v>3.0661309865442243E-2</v>
      </c>
      <c r="F188" s="327">
        <v>3.0661309865442243E-2</v>
      </c>
    </row>
    <row r="189" spans="2:6" ht="15" hidden="1" customHeight="1" outlineLevel="1">
      <c r="B189" s="319" t="s">
        <v>270</v>
      </c>
      <c r="C189" s="268">
        <v>113997</v>
      </c>
      <c r="D189" s="86">
        <v>-4.8623356670216668E-3</v>
      </c>
      <c r="E189" s="86">
        <v>9.7613110081937959E-2</v>
      </c>
      <c r="F189" s="320">
        <v>8.298187778555377E-2</v>
      </c>
    </row>
    <row r="190" spans="2:6" ht="15" hidden="1" customHeight="1" outlineLevel="1">
      <c r="B190" s="319" t="s">
        <v>271</v>
      </c>
      <c r="C190" s="268">
        <v>114554</v>
      </c>
      <c r="D190" s="86">
        <v>-0.13285643995306765</v>
      </c>
      <c r="E190" s="86">
        <v>-1.8851441051775053E-2</v>
      </c>
      <c r="F190" s="320">
        <v>6.9989255449213195E-2</v>
      </c>
    </row>
    <row r="191" spans="2:6" ht="15" hidden="1" customHeight="1" outlineLevel="1">
      <c r="B191" s="319" t="s">
        <v>272</v>
      </c>
      <c r="C191" s="268">
        <v>132105</v>
      </c>
      <c r="D191" s="86">
        <v>9.4146002087163935E-2</v>
      </c>
      <c r="E191" s="86">
        <v>0.17592864581942469</v>
      </c>
      <c r="F191" s="320">
        <v>8.8401243707203037E-2</v>
      </c>
    </row>
    <row r="192" spans="2:6" ht="15" hidden="1" customHeight="1" outlineLevel="1">
      <c r="B192" s="319" t="s">
        <v>273</v>
      </c>
      <c r="C192" s="268">
        <v>120738</v>
      </c>
      <c r="D192" s="86">
        <v>-8.201482607869226E-2</v>
      </c>
      <c r="E192" s="86">
        <v>0.19102719659080813</v>
      </c>
      <c r="F192" s="320">
        <v>7.1389355868102466E-2</v>
      </c>
    </row>
    <row r="193" spans="2:6" ht="15" hidden="1" customHeight="1" outlineLevel="1">
      <c r="B193" s="319" t="s">
        <v>274</v>
      </c>
      <c r="C193" s="268">
        <v>131525</v>
      </c>
      <c r="D193" s="86">
        <v>7.1547868310209137E-2</v>
      </c>
      <c r="E193" s="86">
        <v>0.15272701776527398</v>
      </c>
      <c r="F193" s="320">
        <v>4.0039521111470355E-2</v>
      </c>
    </row>
    <row r="194" spans="2:6" ht="15" hidden="1" customHeight="1" outlineLevel="1">
      <c r="B194" s="319" t="s">
        <v>275</v>
      </c>
      <c r="C194" s="268">
        <v>122743</v>
      </c>
      <c r="D194" s="86">
        <v>0.11345658405602525</v>
      </c>
      <c r="E194" s="86">
        <v>0.20461459948574001</v>
      </c>
      <c r="F194" s="320">
        <v>2.6536949439855073E-2</v>
      </c>
    </row>
    <row r="195" spans="2:6" ht="15" hidden="1" customHeight="1" outlineLevel="1">
      <c r="B195" s="319" t="s">
        <v>276</v>
      </c>
      <c r="C195" s="268">
        <v>110236</v>
      </c>
      <c r="D195" s="86">
        <v>-0.10151518856313829</v>
      </c>
      <c r="E195" s="86">
        <v>0.15374793293282818</v>
      </c>
      <c r="F195" s="320">
        <v>4.4520298892787302E-3</v>
      </c>
    </row>
    <row r="196" spans="2:6" ht="15" hidden="1" customHeight="1" outlineLevel="1">
      <c r="B196" s="319" t="s">
        <v>277</v>
      </c>
      <c r="C196" s="268">
        <v>122691</v>
      </c>
      <c r="D196" s="86">
        <v>0.14623778471197144</v>
      </c>
      <c r="E196" s="86">
        <v>0.16551088649922097</v>
      </c>
      <c r="F196" s="320">
        <v>-1.6604919754012348E-2</v>
      </c>
    </row>
    <row r="197" spans="2:6" ht="15" hidden="1" customHeight="1" outlineLevel="1">
      <c r="B197" s="319" t="s">
        <v>278</v>
      </c>
      <c r="C197" s="268">
        <v>107038</v>
      </c>
      <c r="D197" s="86">
        <v>2.2574635777406257E-2</v>
      </c>
      <c r="E197" s="86">
        <v>2.2818920210224469E-2</v>
      </c>
      <c r="F197" s="320">
        <v>-3.2934474126970703E-2</v>
      </c>
    </row>
    <row r="198" spans="2:6" ht="15" hidden="1" customHeight="1" outlineLevel="1">
      <c r="B198" s="319" t="s">
        <v>279</v>
      </c>
      <c r="C198" s="268">
        <v>104675</v>
      </c>
      <c r="D198" s="86">
        <v>-0.12106505000293888</v>
      </c>
      <c r="E198" s="86">
        <v>-0.15697533946490982</v>
      </c>
      <c r="F198" s="320">
        <v>-3.2349234464889687E-2</v>
      </c>
    </row>
    <row r="199" spans="2:6" ht="15" hidden="1" customHeight="1" outlineLevel="1">
      <c r="B199" s="319" t="s">
        <v>280</v>
      </c>
      <c r="C199" s="268">
        <v>119093</v>
      </c>
      <c r="D199" s="86">
        <v>6.4328164797354662E-2</v>
      </c>
      <c r="E199" s="86">
        <v>0.11169919814799267</v>
      </c>
      <c r="F199" s="320">
        <v>-1.4233002247593163E-2</v>
      </c>
    </row>
    <row r="200" spans="2:6" ht="15" hidden="1" customHeight="1" outlineLevel="1">
      <c r="B200" s="319" t="s">
        <v>281</v>
      </c>
      <c r="C200" s="268">
        <v>111895</v>
      </c>
      <c r="D200" s="86">
        <v>7.7374132236975202E-2</v>
      </c>
      <c r="E200" s="86">
        <v>-3.6002894705101873E-2</v>
      </c>
      <c r="F200" s="320">
        <v>-1.7033892982353915E-2</v>
      </c>
    </row>
    <row r="201" spans="2:6" ht="15" customHeight="1" collapsed="1">
      <c r="B201" s="326">
        <v>1997</v>
      </c>
      <c r="C201" s="271">
        <v>1411290</v>
      </c>
      <c r="D201" s="272"/>
      <c r="E201" s="272">
        <v>8.298187778555377E-2</v>
      </c>
      <c r="F201" s="327">
        <v>8.298187778555377E-2</v>
      </c>
    </row>
    <row r="202" spans="2:6" ht="15" hidden="1" customHeight="1" outlineLevel="1">
      <c r="B202" s="319" t="s">
        <v>270</v>
      </c>
      <c r="C202" s="268">
        <v>103859</v>
      </c>
      <c r="D202" s="86">
        <v>-0.11045351376814698</v>
      </c>
      <c r="E202" s="86">
        <v>-5.7609247967479682E-2</v>
      </c>
      <c r="F202" s="320">
        <v>5.6139587321943907E-3</v>
      </c>
    </row>
    <row r="203" spans="2:6" ht="15" hidden="1" customHeight="1" outlineLevel="1">
      <c r="B203" s="319" t="s">
        <v>271</v>
      </c>
      <c r="C203" s="268">
        <v>116755</v>
      </c>
      <c r="D203" s="86">
        <v>3.9291086958456845E-2</v>
      </c>
      <c r="E203" s="86">
        <v>0.20833117723156525</v>
      </c>
      <c r="F203" s="320">
        <v>1.6627021219113081E-2</v>
      </c>
    </row>
    <row r="204" spans="2:6" ht="15" hidden="1" customHeight="1" outlineLevel="1">
      <c r="B204" s="319" t="s">
        <v>272</v>
      </c>
      <c r="C204" s="268">
        <v>112341</v>
      </c>
      <c r="D204" s="86">
        <v>0.10819448965700926</v>
      </c>
      <c r="E204" s="86">
        <v>-1.7714900277177814E-2</v>
      </c>
      <c r="F204" s="320">
        <v>-6.5086167706103204E-3</v>
      </c>
    </row>
    <row r="205" spans="2:6" ht="15" hidden="1" customHeight="1" outlineLevel="1">
      <c r="B205" s="319" t="s">
        <v>273</v>
      </c>
      <c r="C205" s="268">
        <v>101373</v>
      </c>
      <c r="D205" s="86">
        <v>-0.11153471984855257</v>
      </c>
      <c r="E205" s="86">
        <v>-0.16688856015779097</v>
      </c>
      <c r="F205" s="320">
        <v>-2.4004435400182267E-5</v>
      </c>
    </row>
    <row r="206" spans="2:6" ht="15" hidden="1" customHeight="1" outlineLevel="1">
      <c r="B206" s="319" t="s">
        <v>274</v>
      </c>
      <c r="C206" s="268">
        <v>114099</v>
      </c>
      <c r="D206" s="86">
        <v>0.11978134139399768</v>
      </c>
      <c r="E206" s="86">
        <v>-2.4305585913251271E-3</v>
      </c>
      <c r="F206" s="320">
        <v>1.4102452099518992E-2</v>
      </c>
    </row>
    <row r="207" spans="2:6" ht="15" hidden="1" customHeight="1" outlineLevel="1">
      <c r="B207" s="319" t="s">
        <v>275</v>
      </c>
      <c r="C207" s="268">
        <v>101894</v>
      </c>
      <c r="D207" s="86">
        <v>6.6439202059740854E-2</v>
      </c>
      <c r="E207" s="86">
        <v>-7.3556153622345022E-2</v>
      </c>
      <c r="F207" s="320">
        <v>6.853914390150484E-3</v>
      </c>
    </row>
    <row r="208" spans="2:6" ht="15" hidden="1" customHeight="1" outlineLevel="1">
      <c r="B208" s="319" t="s">
        <v>276</v>
      </c>
      <c r="C208" s="268">
        <v>95546</v>
      </c>
      <c r="D208" s="86">
        <v>-9.2354751681422653E-2</v>
      </c>
      <c r="E208" s="86">
        <v>-0.12241673861528002</v>
      </c>
      <c r="F208" s="320">
        <v>-4.8668403531625382E-3</v>
      </c>
    </row>
    <row r="209" spans="2:6" ht="15" hidden="1" customHeight="1" outlineLevel="1">
      <c r="B209" s="319" t="s">
        <v>277</v>
      </c>
      <c r="C209" s="268">
        <v>105268</v>
      </c>
      <c r="D209" s="86">
        <v>5.9053989488772095E-3</v>
      </c>
      <c r="E209" s="86">
        <v>-4.0986817531680764E-2</v>
      </c>
      <c r="F209" s="320">
        <v>8.3670111076155074E-3</v>
      </c>
    </row>
    <row r="210" spans="2:6" ht="15" hidden="1" customHeight="1" outlineLevel="1">
      <c r="B210" s="319" t="s">
        <v>278</v>
      </c>
      <c r="C210" s="268">
        <v>104650</v>
      </c>
      <c r="D210" s="86">
        <v>-0.15717668282782726</v>
      </c>
      <c r="E210" s="86">
        <v>3.2326161798506448E-2</v>
      </c>
      <c r="F210" s="320">
        <v>1.30387474927669E-2</v>
      </c>
    </row>
    <row r="211" spans="2:6" ht="15" hidden="1" customHeight="1" outlineLevel="1">
      <c r="B211" s="319" t="s">
        <v>279</v>
      </c>
      <c r="C211" s="268">
        <v>124166</v>
      </c>
      <c r="D211" s="86">
        <v>0.15905420668925668</v>
      </c>
      <c r="E211" s="86">
        <v>3.9820452052155897E-2</v>
      </c>
      <c r="F211" s="320">
        <v>5.9613495910570968E-3</v>
      </c>
    </row>
    <row r="212" spans="2:6" ht="15" hidden="1" customHeight="1" outlineLevel="1">
      <c r="B212" s="319" t="s">
        <v>280</v>
      </c>
      <c r="C212" s="268">
        <v>107127</v>
      </c>
      <c r="D212" s="86">
        <v>-7.7080138532315587E-2</v>
      </c>
      <c r="E212" s="86">
        <v>8.4907284567007357E-2</v>
      </c>
      <c r="F212" s="320">
        <v>1.1023539438042684E-2</v>
      </c>
    </row>
    <row r="213" spans="2:6" ht="15" hidden="1" customHeight="1" outlineLevel="1">
      <c r="B213" s="319" t="s">
        <v>281</v>
      </c>
      <c r="C213" s="268">
        <v>116074</v>
      </c>
      <c r="D213" s="86">
        <v>5.3226626016260159E-2</v>
      </c>
      <c r="E213" s="86">
        <v>0.28303930671618693</v>
      </c>
      <c r="F213" s="320">
        <v>8.9736052468829541E-3</v>
      </c>
    </row>
    <row r="214" spans="2:6" ht="15" customHeight="1" collapsed="1">
      <c r="B214" s="326">
        <v>1996</v>
      </c>
      <c r="C214" s="271">
        <v>1303152</v>
      </c>
      <c r="D214" s="272"/>
      <c r="E214" s="272">
        <v>5.6139587321943907E-3</v>
      </c>
      <c r="F214" s="327">
        <v>5.6139587321943907E-3</v>
      </c>
    </row>
    <row r="215" spans="2:6" ht="15" hidden="1" customHeight="1" outlineLevel="1">
      <c r="B215" s="319" t="s">
        <v>270</v>
      </c>
      <c r="C215" s="268">
        <v>110208</v>
      </c>
      <c r="D215" s="86">
        <v>0.14057438551099613</v>
      </c>
      <c r="E215" s="86">
        <v>7.6092369281843375E-2</v>
      </c>
      <c r="F215" s="320">
        <v>-1.1462327876280654E-2</v>
      </c>
    </row>
    <row r="216" spans="2:6" ht="15" hidden="1" customHeight="1" outlineLevel="1">
      <c r="B216" s="319" t="s">
        <v>271</v>
      </c>
      <c r="C216" s="268">
        <v>96625</v>
      </c>
      <c r="D216" s="86">
        <v>-0.15513216224959997</v>
      </c>
      <c r="E216" s="86">
        <v>-9.1520228659539904E-2</v>
      </c>
      <c r="F216" s="320">
        <v>-1.4884371180822753E-2</v>
      </c>
    </row>
    <row r="217" spans="2:6" ht="15" hidden="1" customHeight="1" outlineLevel="1">
      <c r="B217" s="319" t="s">
        <v>272</v>
      </c>
      <c r="C217" s="268">
        <v>114367</v>
      </c>
      <c r="D217" s="86">
        <v>-6.0100262984878368E-2</v>
      </c>
      <c r="E217" s="86">
        <v>5.9179269659279221E-2</v>
      </c>
      <c r="F217" s="320">
        <v>1.2428570436666675E-3</v>
      </c>
    </row>
    <row r="218" spans="2:6" ht="15" hidden="1" customHeight="1" outlineLevel="1">
      <c r="B218" s="319" t="s">
        <v>273</v>
      </c>
      <c r="C218" s="268">
        <v>121680</v>
      </c>
      <c r="D218" s="86">
        <v>6.3850249613121524E-2</v>
      </c>
      <c r="E218" s="86">
        <v>-1.6449096714222233E-2</v>
      </c>
      <c r="F218" s="320">
        <v>-1.0578929787410041E-2</v>
      </c>
    </row>
    <row r="219" spans="2:6" ht="15" hidden="1" customHeight="1" outlineLevel="1">
      <c r="B219" s="319" t="s">
        <v>274</v>
      </c>
      <c r="C219" s="268">
        <v>114377</v>
      </c>
      <c r="D219" s="86">
        <v>3.9942173407041023E-2</v>
      </c>
      <c r="E219" s="86">
        <v>-7.7344411729117102E-2</v>
      </c>
      <c r="F219" s="320">
        <v>6.1248190518119472E-3</v>
      </c>
    </row>
    <row r="220" spans="2:6" ht="15" hidden="1" customHeight="1" outlineLevel="1">
      <c r="B220" s="319" t="s">
        <v>275</v>
      </c>
      <c r="C220" s="268">
        <v>109984</v>
      </c>
      <c r="D220" s="86">
        <v>1.0195271598361408E-2</v>
      </c>
      <c r="E220" s="86">
        <v>-0.17590906706828213</v>
      </c>
      <c r="F220" s="320">
        <v>3.4978193235494892E-2</v>
      </c>
    </row>
    <row r="221" spans="2:6" ht="15" hidden="1" customHeight="1" outlineLevel="1">
      <c r="B221" s="319" t="s">
        <v>276</v>
      </c>
      <c r="C221" s="268">
        <v>108874</v>
      </c>
      <c r="D221" s="86">
        <v>-8.1354141044211823E-3</v>
      </c>
      <c r="E221" s="86">
        <v>4.0045088936015771E-2</v>
      </c>
      <c r="F221" s="320">
        <v>8.0959862318037423E-2</v>
      </c>
    </row>
    <row r="222" spans="2:6" ht="15" hidden="1" customHeight="1" outlineLevel="1">
      <c r="B222" s="319" t="s">
        <v>277</v>
      </c>
      <c r="C222" s="268">
        <v>109767</v>
      </c>
      <c r="D222" s="86">
        <v>8.2803113255008734E-2</v>
      </c>
      <c r="E222" s="86">
        <v>1.5326981777818993E-2</v>
      </c>
      <c r="F222" s="320">
        <v>9.6240733648028653E-2</v>
      </c>
    </row>
    <row r="223" spans="2:6" ht="15" hidden="1" customHeight="1" outlineLevel="1">
      <c r="B223" s="319" t="s">
        <v>278</v>
      </c>
      <c r="C223" s="268">
        <v>101373</v>
      </c>
      <c r="D223" s="86">
        <v>-0.1510581102243512</v>
      </c>
      <c r="E223" s="86">
        <v>-5.6178833781783344E-2</v>
      </c>
      <c r="F223" s="320">
        <v>0.11695245666634246</v>
      </c>
    </row>
    <row r="224" spans="2:6" ht="15" hidden="1" customHeight="1" outlineLevel="1">
      <c r="B224" s="319" t="s">
        <v>279</v>
      </c>
      <c r="C224" s="268">
        <v>119411</v>
      </c>
      <c r="D224" s="86">
        <v>0.20931103976990775</v>
      </c>
      <c r="E224" s="86">
        <v>0.10499236570582515</v>
      </c>
      <c r="F224" s="320">
        <v>0.13171605951367482</v>
      </c>
    </row>
    <row r="225" spans="2:6" ht="15" hidden="1" customHeight="1" outlineLevel="1">
      <c r="B225" s="319" t="s">
        <v>280</v>
      </c>
      <c r="C225" s="268">
        <v>98743</v>
      </c>
      <c r="D225" s="86">
        <v>9.1468806649865148E-2</v>
      </c>
      <c r="E225" s="86">
        <v>6.054389620432632E-2</v>
      </c>
      <c r="F225" s="320">
        <v>0.13855705868554558</v>
      </c>
    </row>
    <row r="226" spans="2:6" ht="15" hidden="1" customHeight="1" outlineLevel="1">
      <c r="B226" s="319" t="s">
        <v>281</v>
      </c>
      <c r="C226" s="268">
        <v>90468</v>
      </c>
      <c r="D226" s="86">
        <v>-0.11665283405751115</v>
      </c>
      <c r="E226" s="86">
        <v>-1.2799947621697672E-2</v>
      </c>
      <c r="F226" s="320">
        <v>0.13924535096425261</v>
      </c>
    </row>
    <row r="227" spans="2:6" ht="15" customHeight="1" collapsed="1">
      <c r="B227" s="326">
        <v>1995</v>
      </c>
      <c r="C227" s="271">
        <v>1295877</v>
      </c>
      <c r="D227" s="272"/>
      <c r="E227" s="272">
        <v>-1.1462327876280654E-2</v>
      </c>
      <c r="F227" s="327">
        <v>-1.1462327876280654E-2</v>
      </c>
    </row>
    <row r="228" spans="2:6" ht="15" hidden="1" customHeight="1" outlineLevel="1">
      <c r="B228" s="319" t="s">
        <v>270</v>
      </c>
      <c r="C228" s="268">
        <v>102415</v>
      </c>
      <c r="D228" s="86">
        <v>-3.7081958273394826E-2</v>
      </c>
      <c r="E228" s="86">
        <v>3.3889236608855455E-2</v>
      </c>
      <c r="F228" s="320">
        <v>0.14807899297877158</v>
      </c>
    </row>
    <row r="229" spans="2:6" ht="15" hidden="1" customHeight="1" outlineLevel="1">
      <c r="B229" s="319" t="s">
        <v>271</v>
      </c>
      <c r="C229" s="268">
        <v>106359</v>
      </c>
      <c r="D229" s="86">
        <v>-1.4984672661770563E-2</v>
      </c>
      <c r="E229" s="86">
        <v>0.11933277204798998</v>
      </c>
      <c r="F229" s="320">
        <v>0.17463699828145196</v>
      </c>
    </row>
    <row r="230" spans="2:6" ht="15" hidden="1" customHeight="1" outlineLevel="1">
      <c r="B230" s="319" t="s">
        <v>272</v>
      </c>
      <c r="C230" s="268">
        <v>107977</v>
      </c>
      <c r="D230" s="86">
        <v>-0.12721173665279067</v>
      </c>
      <c r="E230" s="86">
        <v>-7.7166982889766311E-2</v>
      </c>
      <c r="F230" s="320">
        <v>0.17943792743247533</v>
      </c>
    </row>
    <row r="231" spans="2:6" ht="15" hidden="1" customHeight="1" outlineLevel="1">
      <c r="B231" s="319" t="s">
        <v>273</v>
      </c>
      <c r="C231" s="268">
        <v>123715</v>
      </c>
      <c r="D231" s="86">
        <v>-2.0166982616060987E-3</v>
      </c>
      <c r="E231" s="86">
        <v>0.18879002190875194</v>
      </c>
      <c r="F231" s="320">
        <v>0.20785733388486816</v>
      </c>
    </row>
    <row r="232" spans="2:6" ht="15" hidden="1" customHeight="1" outlineLevel="1">
      <c r="B232" s="319" t="s">
        <v>274</v>
      </c>
      <c r="C232" s="268">
        <v>123965</v>
      </c>
      <c r="D232" s="86">
        <v>-7.1151872082481027E-2</v>
      </c>
      <c r="E232" s="86">
        <v>0.27288502808325377</v>
      </c>
      <c r="F232" s="320">
        <v>0.20583506856510403</v>
      </c>
    </row>
    <row r="233" spans="2:6" ht="15" hidden="1" customHeight="1" outlineLevel="1">
      <c r="B233" s="319" t="s">
        <v>275</v>
      </c>
      <c r="C233" s="268">
        <v>133461</v>
      </c>
      <c r="D233" s="86">
        <v>0.27491832406717487</v>
      </c>
      <c r="E233" s="86">
        <v>0.31328229552074305</v>
      </c>
      <c r="F233" s="320">
        <v>0.17829617698780442</v>
      </c>
    </row>
    <row r="234" spans="2:6" ht="15" hidden="1" customHeight="1" outlineLevel="1">
      <c r="B234" s="319" t="s">
        <v>276</v>
      </c>
      <c r="C234" s="268">
        <v>104682</v>
      </c>
      <c r="D234" s="86">
        <v>-3.1708445102210714E-2</v>
      </c>
      <c r="E234" s="86">
        <v>0.24990447989301745</v>
      </c>
      <c r="F234" s="320">
        <v>0.15625262051050615</v>
      </c>
    </row>
    <row r="235" spans="2:6" ht="15" hidden="1" customHeight="1" outlineLevel="1">
      <c r="B235" s="319" t="s">
        <v>277</v>
      </c>
      <c r="C235" s="268">
        <v>108110</v>
      </c>
      <c r="D235" s="86">
        <v>6.5451972404033257E-3</v>
      </c>
      <c r="E235" s="86">
        <v>0.28306768416430295</v>
      </c>
      <c r="F235" s="320">
        <v>0.14917892382192699</v>
      </c>
    </row>
    <row r="236" spans="2:6" ht="15" hidden="1" customHeight="1" outlineLevel="1">
      <c r="B236" s="319" t="s">
        <v>278</v>
      </c>
      <c r="C236" s="268">
        <v>107407</v>
      </c>
      <c r="D236" s="86">
        <v>-6.0889279600240594E-3</v>
      </c>
      <c r="E236" s="86">
        <v>0.10371580656431756</v>
      </c>
      <c r="F236" s="320">
        <v>0.12831594506879762</v>
      </c>
    </row>
    <row r="237" spans="2:6" ht="15" hidden="1" customHeight="1" outlineLevel="1">
      <c r="B237" s="319" t="s">
        <v>279</v>
      </c>
      <c r="C237" s="268">
        <v>108065</v>
      </c>
      <c r="D237" s="86">
        <v>0.16066633729297788</v>
      </c>
      <c r="E237" s="86">
        <v>0.18679713582850122</v>
      </c>
      <c r="F237" s="320">
        <v>0.14078218814164623</v>
      </c>
    </row>
    <row r="238" spans="2:6" ht="15" hidden="1" customHeight="1" outlineLevel="1">
      <c r="B238" s="319" t="s">
        <v>280</v>
      </c>
      <c r="C238" s="268">
        <v>93106</v>
      </c>
      <c r="D238" s="86">
        <v>1.5986294344234566E-2</v>
      </c>
      <c r="E238" s="86">
        <v>6.4555225245826575E-2</v>
      </c>
      <c r="F238" s="320">
        <v>0.13443415911632806</v>
      </c>
    </row>
    <row r="239" spans="2:6" ht="15" hidden="1" customHeight="1" outlineLevel="1">
      <c r="B239" s="319" t="s">
        <v>281</v>
      </c>
      <c r="C239" s="268">
        <v>91641</v>
      </c>
      <c r="D239" s="86">
        <v>-7.4875325566839623E-2</v>
      </c>
      <c r="E239" s="86">
        <v>9.3346218547549986E-2</v>
      </c>
      <c r="F239" s="320">
        <v>0.13772140424074841</v>
      </c>
    </row>
    <row r="240" spans="2:6" ht="15" customHeight="1" collapsed="1">
      <c r="B240" s="326">
        <v>1994</v>
      </c>
      <c r="C240" s="271">
        <v>1310903</v>
      </c>
      <c r="D240" s="272"/>
      <c r="E240" s="272">
        <v>0.14807899297877158</v>
      </c>
      <c r="F240" s="327">
        <v>0.14807899297877158</v>
      </c>
    </row>
    <row r="241" spans="2:6" ht="15" hidden="1" customHeight="1" outlineLevel="1">
      <c r="B241" s="319" t="s">
        <v>270</v>
      </c>
      <c r="C241" s="268">
        <v>99058</v>
      </c>
      <c r="D241" s="86">
        <v>4.2496316564933696E-2</v>
      </c>
      <c r="E241" s="86">
        <v>0.40739372584678346</v>
      </c>
      <c r="F241" s="320">
        <v>0.1281966409703601</v>
      </c>
    </row>
    <row r="242" spans="2:6" ht="15" hidden="1" customHeight="1" outlineLevel="1">
      <c r="B242" s="319" t="s">
        <v>271</v>
      </c>
      <c r="C242" s="268">
        <v>95020</v>
      </c>
      <c r="D242" s="86">
        <v>-0.18790489376613165</v>
      </c>
      <c r="E242" s="86">
        <v>0.17489953632148381</v>
      </c>
      <c r="F242" s="320">
        <v>8.9612285031044348E-2</v>
      </c>
    </row>
    <row r="243" spans="2:6" ht="15" hidden="1" customHeight="1" outlineLevel="1">
      <c r="B243" s="319" t="s">
        <v>272</v>
      </c>
      <c r="C243" s="268">
        <v>117006</v>
      </c>
      <c r="D243" s="86">
        <v>0.12432255832724756</v>
      </c>
      <c r="E243" s="86">
        <v>0.18639668231548412</v>
      </c>
      <c r="F243" s="320">
        <v>6.771462297375419E-2</v>
      </c>
    </row>
    <row r="244" spans="2:6" ht="15" hidden="1" customHeight="1" outlineLevel="1">
      <c r="B244" s="319" t="s">
        <v>273</v>
      </c>
      <c r="C244" s="268">
        <v>104068</v>
      </c>
      <c r="D244" s="86">
        <v>6.858064052408383E-2</v>
      </c>
      <c r="E244" s="86">
        <v>0.16164175605835673</v>
      </c>
      <c r="F244" s="320">
        <v>6.1611779476690387E-2</v>
      </c>
    </row>
    <row r="245" spans="2:6" ht="15" hidden="1" customHeight="1" outlineLevel="1">
      <c r="B245" s="319" t="s">
        <v>274</v>
      </c>
      <c r="C245" s="268">
        <v>97389</v>
      </c>
      <c r="D245" s="86">
        <v>-4.1673226796819646E-2</v>
      </c>
      <c r="E245" s="86">
        <v>-2.3688748095276324E-2</v>
      </c>
      <c r="F245" s="320">
        <v>4.485627762478317E-2</v>
      </c>
    </row>
    <row r="246" spans="2:6" ht="15" hidden="1" customHeight="1" outlineLevel="1">
      <c r="B246" s="319" t="s">
        <v>275</v>
      </c>
      <c r="C246" s="268">
        <v>101624</v>
      </c>
      <c r="D246" s="86">
        <v>0.21339191899894927</v>
      </c>
      <c r="E246" s="86">
        <v>7.5841626085115355E-2</v>
      </c>
      <c r="F246" s="320">
        <v>5.4566898437153011E-2</v>
      </c>
    </row>
    <row r="247" spans="2:6" ht="15" hidden="1" customHeight="1" outlineLevel="1">
      <c r="B247" s="319" t="s">
        <v>276</v>
      </c>
      <c r="C247" s="268">
        <v>83752</v>
      </c>
      <c r="D247" s="86">
        <v>-6.0171613714855385E-3</v>
      </c>
      <c r="E247" s="86">
        <v>0.16206016206016205</v>
      </c>
      <c r="F247" s="320">
        <v>5.1872150644202142E-2</v>
      </c>
    </row>
    <row r="248" spans="2:6" ht="15" hidden="1" customHeight="1" outlineLevel="1">
      <c r="B248" s="319" t="s">
        <v>277</v>
      </c>
      <c r="C248" s="268">
        <v>84259</v>
      </c>
      <c r="D248" s="86">
        <v>-0.13415335922888794</v>
      </c>
      <c r="E248" s="86">
        <v>2.0962328393655527E-2</v>
      </c>
      <c r="F248" s="320">
        <v>4.7633923625631569E-2</v>
      </c>
    </row>
    <row r="249" spans="2:6" ht="15" hidden="1" customHeight="1" outlineLevel="1">
      <c r="B249" s="319" t="s">
        <v>278</v>
      </c>
      <c r="C249" s="268">
        <v>97314</v>
      </c>
      <c r="D249" s="86">
        <v>6.8726937269372693E-2</v>
      </c>
      <c r="E249" s="86">
        <v>0.26357203142245011</v>
      </c>
      <c r="F249" s="320">
        <v>6.5904412004035962E-2</v>
      </c>
    </row>
    <row r="250" spans="2:6" ht="15" hidden="1" customHeight="1" outlineLevel="1">
      <c r="B250" s="319" t="s">
        <v>279</v>
      </c>
      <c r="C250" s="268">
        <v>91056</v>
      </c>
      <c r="D250" s="86">
        <v>4.1115938714841073E-2</v>
      </c>
      <c r="E250" s="86">
        <v>0.11297715521983065</v>
      </c>
      <c r="F250" s="320">
        <v>6.3111341006077959E-2</v>
      </c>
    </row>
    <row r="251" spans="2:6" ht="15" hidden="1" customHeight="1" outlineLevel="1">
      <c r="B251" s="319" t="s">
        <v>280</v>
      </c>
      <c r="C251" s="268">
        <v>87460</v>
      </c>
      <c r="D251" s="86">
        <v>4.3463736473507764E-2</v>
      </c>
      <c r="E251" s="86">
        <v>9.9365219030859153E-2</v>
      </c>
      <c r="F251" s="320">
        <v>7.7137299739702625E-2</v>
      </c>
    </row>
    <row r="252" spans="2:6" ht="15" hidden="1" customHeight="1" outlineLevel="1">
      <c r="B252" s="319" t="s">
        <v>281</v>
      </c>
      <c r="C252" s="268">
        <v>83817</v>
      </c>
      <c r="D252" s="86">
        <v>0.19085303478063187</v>
      </c>
      <c r="E252" s="86">
        <v>-1.8685680165782759E-2</v>
      </c>
      <c r="F252" s="320">
        <v>8.9524848725324846E-2</v>
      </c>
    </row>
    <row r="253" spans="2:6" ht="15" customHeight="1" collapsed="1">
      <c r="B253" s="326">
        <v>1993</v>
      </c>
      <c r="C253" s="271">
        <v>1141823</v>
      </c>
      <c r="D253" s="272"/>
      <c r="E253" s="272">
        <v>0.1281966409703601</v>
      </c>
      <c r="F253" s="327">
        <v>0.1281966409703601</v>
      </c>
    </row>
    <row r="254" spans="2:6" ht="15" hidden="1" customHeight="1" outlineLevel="1">
      <c r="B254" s="319" t="s">
        <v>270</v>
      </c>
      <c r="C254" s="268">
        <v>70384</v>
      </c>
      <c r="D254" s="86">
        <v>-0.12971870170015457</v>
      </c>
      <c r="E254" s="86">
        <v>-0.11917604214899824</v>
      </c>
      <c r="F254" s="320">
        <v>0.12169198406699477</v>
      </c>
    </row>
    <row r="255" spans="2:6" ht="15" hidden="1" customHeight="1" outlineLevel="1">
      <c r="B255" s="319" t="s">
        <v>271</v>
      </c>
      <c r="C255" s="268">
        <v>80875</v>
      </c>
      <c r="D255" s="86">
        <v>-0.17995802196242255</v>
      </c>
      <c r="E255" s="86">
        <v>-8.6973210354598707E-2</v>
      </c>
      <c r="F255" s="320">
        <v>0.16110814343353974</v>
      </c>
    </row>
    <row r="256" spans="2:6" ht="15" hidden="1" customHeight="1" outlineLevel="1">
      <c r="B256" s="319" t="s">
        <v>272</v>
      </c>
      <c r="C256" s="268">
        <v>98623</v>
      </c>
      <c r="D256" s="86">
        <v>0.10086284840434438</v>
      </c>
      <c r="E256" s="86">
        <v>0.1306865083004678</v>
      </c>
      <c r="F256" s="320">
        <v>0.20321674512338972</v>
      </c>
    </row>
    <row r="257" spans="2:6" ht="15" hidden="1" customHeight="1" outlineLevel="1">
      <c r="B257" s="319" t="s">
        <v>273</v>
      </c>
      <c r="C257" s="268">
        <v>89587</v>
      </c>
      <c r="D257" s="86">
        <v>-0.10190271874248136</v>
      </c>
      <c r="E257" s="86">
        <v>-2.6767770040521E-2</v>
      </c>
      <c r="F257" s="320">
        <v>0.2128801175339321</v>
      </c>
    </row>
    <row r="258" spans="2:6" ht="15" hidden="1" customHeight="1" outlineLevel="1">
      <c r="B258" s="319" t="s">
        <v>274</v>
      </c>
      <c r="C258" s="268">
        <v>99752</v>
      </c>
      <c r="D258" s="86">
        <v>5.6023713741266142E-2</v>
      </c>
      <c r="E258" s="86">
        <v>7.7270321932676023E-2</v>
      </c>
      <c r="F258" s="320">
        <v>0.22829741464923758</v>
      </c>
    </row>
    <row r="259" spans="2:6" ht="15" hidden="1" customHeight="1" outlineLevel="1">
      <c r="B259" s="319" t="s">
        <v>275</v>
      </c>
      <c r="C259" s="268">
        <v>94460</v>
      </c>
      <c r="D259" s="86">
        <v>0.31063381063381063</v>
      </c>
      <c r="E259" s="86">
        <v>4.6706188708515617E-2</v>
      </c>
      <c r="F259" s="320">
        <v>0.22331286862137878</v>
      </c>
    </row>
    <row r="260" spans="2:6" ht="15" hidden="1" customHeight="1" outlineLevel="1">
      <c r="B260" s="319" t="s">
        <v>276</v>
      </c>
      <c r="C260" s="268">
        <v>72072</v>
      </c>
      <c r="D260" s="86">
        <v>-0.12670697572974349</v>
      </c>
      <c r="E260" s="86">
        <v>0.10871471425274981</v>
      </c>
      <c r="F260" s="320">
        <v>0.21969646602317305</v>
      </c>
    </row>
    <row r="261" spans="2:6" ht="15" hidden="1" customHeight="1" outlineLevel="1">
      <c r="B261" s="319" t="s">
        <v>277</v>
      </c>
      <c r="C261" s="268">
        <v>82529</v>
      </c>
      <c r="D261" s="86">
        <v>7.1596442251509448E-2</v>
      </c>
      <c r="E261" s="86">
        <v>0.29493817862298366</v>
      </c>
      <c r="F261" s="320">
        <v>0.20293935435536392</v>
      </c>
    </row>
    <row r="262" spans="2:6" ht="15" hidden="1" customHeight="1" outlineLevel="1">
      <c r="B262" s="319" t="s">
        <v>278</v>
      </c>
      <c r="C262" s="268">
        <v>77015</v>
      </c>
      <c r="D262" s="86">
        <v>-5.8645936464864996E-2</v>
      </c>
      <c r="E262" s="86">
        <v>0.27289104852571722</v>
      </c>
      <c r="F262" s="320">
        <v>0.17902937211879322</v>
      </c>
    </row>
    <row r="263" spans="2:6" ht="15" hidden="1" customHeight="1" outlineLevel="1">
      <c r="B263" s="319" t="s">
        <v>279</v>
      </c>
      <c r="C263" s="268">
        <v>81813</v>
      </c>
      <c r="D263" s="86">
        <v>2.8382879768713468E-2</v>
      </c>
      <c r="E263" s="86">
        <v>0.34904773682908741</v>
      </c>
      <c r="F263" s="320">
        <v>0.16108740121823328</v>
      </c>
    </row>
    <row r="264" spans="2:6" ht="15" hidden="1" customHeight="1" outlineLevel="1">
      <c r="B264" s="319" t="s">
        <v>280</v>
      </c>
      <c r="C264" s="268">
        <v>79555</v>
      </c>
      <c r="D264" s="86">
        <v>-6.858440752578647E-2</v>
      </c>
      <c r="E264" s="86">
        <v>0.29252640129975638</v>
      </c>
      <c r="F264" s="320">
        <v>0.12828012692684521</v>
      </c>
    </row>
    <row r="265" spans="2:6" ht="15" hidden="1" customHeight="1" outlineLevel="1">
      <c r="B265" s="319" t="s">
        <v>281</v>
      </c>
      <c r="C265" s="268">
        <v>85413</v>
      </c>
      <c r="D265" s="86">
        <v>6.8905102181285649E-2</v>
      </c>
      <c r="E265" s="86">
        <v>0.41790202360596962</v>
      </c>
      <c r="F265" s="320">
        <v>0.11411266394220498</v>
      </c>
    </row>
    <row r="266" spans="2:6" ht="15" customHeight="1" collapsed="1">
      <c r="B266" s="326">
        <v>1992</v>
      </c>
      <c r="C266" s="271">
        <v>1012078</v>
      </c>
      <c r="D266" s="272"/>
      <c r="E266" s="272">
        <v>0.12169198406699477</v>
      </c>
      <c r="F266" s="327">
        <v>0.12169198406699477</v>
      </c>
    </row>
    <row r="267" spans="2:6" ht="15" hidden="1" customHeight="1" outlineLevel="1">
      <c r="B267" s="319" t="s">
        <v>270</v>
      </c>
      <c r="C267" s="268">
        <v>79907</v>
      </c>
      <c r="D267" s="86">
        <v>-9.7901308436536882E-2</v>
      </c>
      <c r="E267" s="86">
        <v>0.39019467979609934</v>
      </c>
      <c r="F267" s="320">
        <v>8.708585693683224E-2</v>
      </c>
    </row>
    <row r="268" spans="2:6" ht="15" hidden="1" customHeight="1" outlineLevel="1">
      <c r="B268" s="319" t="s">
        <v>271</v>
      </c>
      <c r="C268" s="268">
        <v>88579</v>
      </c>
      <c r="D268" s="86">
        <v>1.5534715215995597E-2</v>
      </c>
      <c r="E268" s="86">
        <v>0.37995014799813065</v>
      </c>
      <c r="F268" s="320">
        <v>5.347916928584695E-2</v>
      </c>
    </row>
    <row r="269" spans="2:6" ht="15" hidden="1" customHeight="1" outlineLevel="1">
      <c r="B269" s="319" t="s">
        <v>272</v>
      </c>
      <c r="C269" s="268">
        <v>87224</v>
      </c>
      <c r="D269" s="86">
        <v>-5.2438322234413533E-2</v>
      </c>
      <c r="E269" s="86">
        <v>0.22833403745951264</v>
      </c>
      <c r="F269" s="320">
        <v>3.6285579649839361E-2</v>
      </c>
    </row>
    <row r="270" spans="2:6" ht="15" hidden="1" customHeight="1" outlineLevel="1">
      <c r="B270" s="319" t="s">
        <v>273</v>
      </c>
      <c r="C270" s="268">
        <v>92051</v>
      </c>
      <c r="D270" s="86">
        <v>-5.8965193256800977E-3</v>
      </c>
      <c r="E270" s="86">
        <v>0.10210361217868136</v>
      </c>
      <c r="F270" s="320">
        <v>1.3211333037145723E-2</v>
      </c>
    </row>
    <row r="271" spans="2:6" ht="15" hidden="1" customHeight="1" outlineLevel="1">
      <c r="B271" s="319" t="s">
        <v>274</v>
      </c>
      <c r="C271" s="268">
        <v>92597</v>
      </c>
      <c r="D271" s="86">
        <v>2.6062385727741149E-2</v>
      </c>
      <c r="E271" s="86">
        <v>2.7337379206284096E-2</v>
      </c>
      <c r="F271" s="320">
        <v>-7.4282860338186207E-3</v>
      </c>
    </row>
    <row r="272" spans="2:6" ht="15" hidden="1" customHeight="1" outlineLevel="1">
      <c r="B272" s="319" t="s">
        <v>275</v>
      </c>
      <c r="C272" s="268">
        <v>90245</v>
      </c>
      <c r="D272" s="86">
        <v>0.388277824782709</v>
      </c>
      <c r="E272" s="86">
        <v>1.1205109529945689E-2</v>
      </c>
      <c r="F272" s="320">
        <v>-1.5035117219924454E-2</v>
      </c>
    </row>
    <row r="273" spans="2:6" ht="15" hidden="1" customHeight="1" outlineLevel="1">
      <c r="B273" s="319" t="s">
        <v>276</v>
      </c>
      <c r="C273" s="268">
        <v>65005</v>
      </c>
      <c r="D273" s="86">
        <v>1.9974267244084604E-2</v>
      </c>
      <c r="E273" s="86">
        <v>-7.995301044526848E-2</v>
      </c>
      <c r="F273" s="320">
        <v>-2.1569689600847819E-2</v>
      </c>
    </row>
    <row r="274" spans="2:6" ht="15" hidden="1" customHeight="1" outlineLevel="1">
      <c r="B274" s="319" t="s">
        <v>277</v>
      </c>
      <c r="C274" s="268">
        <v>63732</v>
      </c>
      <c r="D274" s="86">
        <v>5.3351844506148355E-2</v>
      </c>
      <c r="E274" s="86">
        <v>-1.4656771799628987E-2</v>
      </c>
      <c r="F274" s="320">
        <v>-2.6910827653404801E-2</v>
      </c>
    </row>
    <row r="275" spans="2:6" ht="15" hidden="1" customHeight="1" outlineLevel="1">
      <c r="B275" s="319" t="s">
        <v>278</v>
      </c>
      <c r="C275" s="268">
        <v>60504</v>
      </c>
      <c r="D275" s="86">
        <v>-2.3250061835270838E-3</v>
      </c>
      <c r="E275" s="86">
        <v>2.2562490493332588E-2</v>
      </c>
      <c r="F275" s="320">
        <v>-3.5572189940412335E-2</v>
      </c>
    </row>
    <row r="276" spans="2:6" ht="15" hidden="1" customHeight="1" outlineLevel="1">
      <c r="B276" s="319" t="s">
        <v>279</v>
      </c>
      <c r="C276" s="268">
        <v>60645</v>
      </c>
      <c r="D276" s="86">
        <v>-1.4703493095044678E-2</v>
      </c>
      <c r="E276" s="86">
        <v>-8.2401537274364167E-2</v>
      </c>
      <c r="F276" s="320">
        <v>-4.3220276650224543E-2</v>
      </c>
    </row>
    <row r="277" spans="2:6" ht="15" hidden="1" customHeight="1" outlineLevel="1">
      <c r="B277" s="319" t="s">
        <v>280</v>
      </c>
      <c r="C277" s="268">
        <v>61550</v>
      </c>
      <c r="D277" s="86">
        <v>2.1763309483889173E-2</v>
      </c>
      <c r="E277" s="86">
        <v>9.8224640913551653E-2</v>
      </c>
      <c r="F277" s="320">
        <v>-4.3789090270067388E-2</v>
      </c>
    </row>
    <row r="278" spans="2:6" ht="15" hidden="1" customHeight="1" outlineLevel="1">
      <c r="B278" s="319" t="s">
        <v>281</v>
      </c>
      <c r="C278" s="268">
        <v>60239</v>
      </c>
      <c r="D278" s="86">
        <v>4.8017536839541464E-2</v>
      </c>
      <c r="E278" s="86">
        <v>4.2594066945896403E-2</v>
      </c>
      <c r="F278" s="320">
        <v>-5.8469452154262691E-2</v>
      </c>
    </row>
    <row r="279" spans="2:6" ht="15" customHeight="1" collapsed="1">
      <c r="B279" s="326">
        <v>1991</v>
      </c>
      <c r="C279" s="271">
        <v>902278</v>
      </c>
      <c r="D279" s="272"/>
      <c r="E279" s="272">
        <v>8.708585693683224E-2</v>
      </c>
      <c r="F279" s="327">
        <v>8.708585693683224E-2</v>
      </c>
    </row>
    <row r="280" spans="2:6" ht="15" hidden="1" customHeight="1" outlineLevel="1">
      <c r="B280" s="319" t="s">
        <v>270</v>
      </c>
      <c r="C280" s="268">
        <v>57479</v>
      </c>
      <c r="D280" s="86">
        <v>-0.10454899517058731</v>
      </c>
      <c r="E280" s="86">
        <v>-8.2786793687267601E-2</v>
      </c>
      <c r="F280" s="320">
        <v>-7.0497946129001954E-2</v>
      </c>
    </row>
    <row r="281" spans="2:6" ht="15" hidden="1" customHeight="1" outlineLevel="1">
      <c r="B281" s="319" t="s">
        <v>271</v>
      </c>
      <c r="C281" s="268">
        <v>64190</v>
      </c>
      <c r="D281" s="86">
        <v>-9.6042810871708212E-2</v>
      </c>
      <c r="E281" s="86">
        <v>0.17753889051951854</v>
      </c>
      <c r="F281" s="320">
        <v>-7.0677409555770954E-2</v>
      </c>
    </row>
    <row r="282" spans="2:6" ht="15" hidden="1" customHeight="1" outlineLevel="1">
      <c r="B282" s="319" t="s">
        <v>272</v>
      </c>
      <c r="C282" s="268">
        <v>71010</v>
      </c>
      <c r="D282" s="86">
        <v>-0.14981502101217628</v>
      </c>
      <c r="E282" s="86">
        <v>-3.7896134512986568E-2</v>
      </c>
      <c r="F282" s="320">
        <v>-9.3960593382181878E-2</v>
      </c>
    </row>
    <row r="283" spans="2:6" ht="15" hidden="1" customHeight="1" outlineLevel="1">
      <c r="B283" s="319" t="s">
        <v>273</v>
      </c>
      <c r="C283" s="268">
        <v>83523</v>
      </c>
      <c r="D283" s="86">
        <v>-7.3336070029844783E-2</v>
      </c>
      <c r="E283" s="86">
        <v>-9.366827627366936E-2</v>
      </c>
      <c r="F283" s="320">
        <v>-9.5309349626351403E-2</v>
      </c>
    </row>
    <row r="284" spans="2:6" ht="15" hidden="1" customHeight="1" outlineLevel="1">
      <c r="B284" s="319" t="s">
        <v>274</v>
      </c>
      <c r="C284" s="268">
        <v>90133</v>
      </c>
      <c r="D284" s="86">
        <v>9.9501372625917413E-3</v>
      </c>
      <c r="E284" s="86">
        <v>-4.2106381848132202E-2</v>
      </c>
      <c r="F284" s="320">
        <v>-8.4070583394253995E-2</v>
      </c>
    </row>
    <row r="285" spans="2:6" ht="15" hidden="1" customHeight="1" outlineLevel="1">
      <c r="B285" s="319" t="s">
        <v>275</v>
      </c>
      <c r="C285" s="268">
        <v>89245</v>
      </c>
      <c r="D285" s="86">
        <v>0.26312735301610668</v>
      </c>
      <c r="E285" s="86">
        <v>-4.895619092275072E-2</v>
      </c>
      <c r="F285" s="320">
        <v>-6.9643578268397843E-2</v>
      </c>
    </row>
    <row r="286" spans="2:6" ht="15" hidden="1" customHeight="1" outlineLevel="1">
      <c r="B286" s="319" t="s">
        <v>276</v>
      </c>
      <c r="C286" s="268">
        <v>70654</v>
      </c>
      <c r="D286" s="86">
        <v>9.2362399505256654E-2</v>
      </c>
      <c r="E286" s="86">
        <v>-0.12880394574599263</v>
      </c>
      <c r="F286" s="320">
        <v>-5.8013755023324287E-2</v>
      </c>
    </row>
    <row r="287" spans="2:6" ht="15" hidden="1" customHeight="1" outlineLevel="1">
      <c r="B287" s="319" t="s">
        <v>277</v>
      </c>
      <c r="C287" s="268">
        <v>64680</v>
      </c>
      <c r="D287" s="86">
        <v>9.3139988845510321E-2</v>
      </c>
      <c r="E287" s="86">
        <v>-0.11820040899795503</v>
      </c>
      <c r="F287" s="320">
        <v>-3.8945727939062924E-2</v>
      </c>
    </row>
    <row r="288" spans="2:6" ht="15" hidden="1" customHeight="1" outlineLevel="1">
      <c r="B288" s="319" t="s">
        <v>278</v>
      </c>
      <c r="C288" s="268">
        <v>59169</v>
      </c>
      <c r="D288" s="86">
        <v>-0.10473438138324431</v>
      </c>
      <c r="E288" s="86">
        <v>-8.5274793228723778E-2</v>
      </c>
      <c r="F288" s="320">
        <v>-2.3818341116219388E-2</v>
      </c>
    </row>
    <row r="289" spans="2:6" ht="15" hidden="1" customHeight="1" outlineLevel="1">
      <c r="B289" s="319" t="s">
        <v>279</v>
      </c>
      <c r="C289" s="268">
        <v>66091</v>
      </c>
      <c r="D289" s="86">
        <v>0.1792488179141761</v>
      </c>
      <c r="E289" s="86">
        <v>-8.5928855941579951E-2</v>
      </c>
      <c r="F289" s="320">
        <v>-9.7486030340621088E-3</v>
      </c>
    </row>
    <row r="290" spans="2:6" ht="15" hidden="1" customHeight="1" outlineLevel="1">
      <c r="B290" s="319" t="s">
        <v>280</v>
      </c>
      <c r="C290" s="268">
        <v>56045</v>
      </c>
      <c r="D290" s="86">
        <v>-2.9994115407248435E-2</v>
      </c>
      <c r="E290" s="86">
        <v>-0.12240455983213805</v>
      </c>
      <c r="F290" s="320">
        <v>8.0428368484317669E-3</v>
      </c>
    </row>
    <row r="291" spans="2:6" ht="15" hidden="1" customHeight="1" outlineLevel="1">
      <c r="B291" s="319" t="s">
        <v>281</v>
      </c>
      <c r="C291" s="268">
        <v>57778</v>
      </c>
      <c r="D291" s="86">
        <v>-7.8015542470518784E-2</v>
      </c>
      <c r="E291" s="86">
        <v>-0.13209757856155746</v>
      </c>
      <c r="F291" s="320">
        <v>2.2168168244546926E-2</v>
      </c>
    </row>
    <row r="292" spans="2:6" ht="15" customHeight="1" collapsed="1">
      <c r="B292" s="328">
        <v>1990</v>
      </c>
      <c r="C292" s="271">
        <v>829997</v>
      </c>
      <c r="D292" s="272"/>
      <c r="E292" s="272">
        <v>-7.0497946129001954E-2</v>
      </c>
      <c r="F292" s="327">
        <v>-7.0497946129001954E-2</v>
      </c>
    </row>
    <row r="293" spans="2:6" ht="15" hidden="1" customHeight="1" outlineLevel="1">
      <c r="B293" s="319" t="s">
        <v>270</v>
      </c>
      <c r="C293" s="268">
        <v>62667</v>
      </c>
      <c r="D293" s="86">
        <v>0.14960008805400646</v>
      </c>
      <c r="E293" s="86">
        <v>-8.4110373856361997E-2</v>
      </c>
      <c r="F293" s="320">
        <v>3.4273152041215837E-2</v>
      </c>
    </row>
    <row r="294" spans="2:6" ht="15" hidden="1" customHeight="1" outlineLevel="1">
      <c r="B294" s="319" t="s">
        <v>271</v>
      </c>
      <c r="C294" s="268">
        <v>54512</v>
      </c>
      <c r="D294" s="86">
        <v>-0.26142506808297317</v>
      </c>
      <c r="E294" s="86">
        <v>-0.18547627941725808</v>
      </c>
      <c r="F294" s="320">
        <v>5.2823765364123254E-2</v>
      </c>
    </row>
    <row r="295" spans="2:6" ht="15" hidden="1" customHeight="1" outlineLevel="1">
      <c r="B295" s="319" t="s">
        <v>272</v>
      </c>
      <c r="C295" s="268">
        <v>73807</v>
      </c>
      <c r="D295" s="86">
        <v>-0.19909934349736857</v>
      </c>
      <c r="E295" s="86">
        <v>-5.6863922716178794E-2</v>
      </c>
      <c r="F295" s="320">
        <v>8.2403032718624036E-2</v>
      </c>
    </row>
    <row r="296" spans="2:6" ht="15" hidden="1" customHeight="1" outlineLevel="1">
      <c r="B296" s="319" t="s">
        <v>273</v>
      </c>
      <c r="C296" s="268">
        <v>92155</v>
      </c>
      <c r="D296" s="86">
        <v>-2.0617461076571551E-2</v>
      </c>
      <c r="E296" s="86">
        <v>2.0034312911616503E-2</v>
      </c>
      <c r="F296" s="320">
        <v>9.8633496846531221E-2</v>
      </c>
    </row>
    <row r="297" spans="2:6" ht="15" hidden="1" customHeight="1" outlineLevel="1">
      <c r="B297" s="319" t="s">
        <v>274</v>
      </c>
      <c r="C297" s="268">
        <v>94095</v>
      </c>
      <c r="D297" s="86">
        <v>2.7280768124127493E-3</v>
      </c>
      <c r="E297" s="86">
        <v>0.11773021001615502</v>
      </c>
      <c r="F297" s="320">
        <v>0.11433930326659336</v>
      </c>
    </row>
    <row r="298" spans="2:6" ht="15" hidden="1" customHeight="1" outlineLevel="1">
      <c r="B298" s="319" t="s">
        <v>275</v>
      </c>
      <c r="C298" s="268">
        <v>93839</v>
      </c>
      <c r="D298" s="86">
        <v>0.15707768187422935</v>
      </c>
      <c r="E298" s="86">
        <v>7.1747547312036808E-2</v>
      </c>
      <c r="F298" s="320">
        <v>0.12066165092842396</v>
      </c>
    </row>
    <row r="299" spans="2:6" ht="15" hidden="1" customHeight="1" outlineLevel="1">
      <c r="B299" s="319" t="s">
        <v>276</v>
      </c>
      <c r="C299" s="268">
        <v>81100</v>
      </c>
      <c r="D299" s="86">
        <v>0.10565780504430811</v>
      </c>
      <c r="E299" s="86">
        <v>9.3566699478162318E-2</v>
      </c>
      <c r="F299" s="320">
        <v>0.10165033433814785</v>
      </c>
    </row>
    <row r="300" spans="2:6" ht="15" hidden="1" customHeight="1" outlineLevel="1">
      <c r="B300" s="319" t="s">
        <v>277</v>
      </c>
      <c r="C300" s="268">
        <v>73350</v>
      </c>
      <c r="D300" s="86">
        <v>0.13395686789827627</v>
      </c>
      <c r="E300" s="86">
        <v>7.189829022358607E-2</v>
      </c>
      <c r="F300" s="320">
        <v>9.9925529168977123E-2</v>
      </c>
    </row>
    <row r="301" spans="2:6" ht="15" hidden="1" customHeight="1" outlineLevel="1">
      <c r="B301" s="319" t="s">
        <v>278</v>
      </c>
      <c r="C301" s="268">
        <v>64685</v>
      </c>
      <c r="D301" s="86">
        <v>-0.10537452976322195</v>
      </c>
      <c r="E301" s="86">
        <v>0.12162091865929159</v>
      </c>
      <c r="F301" s="320">
        <v>8.592061302681997E-2</v>
      </c>
    </row>
    <row r="302" spans="2:6" ht="15" hidden="1" customHeight="1" outlineLevel="1">
      <c r="B302" s="319" t="s">
        <v>279</v>
      </c>
      <c r="C302" s="268">
        <v>72304</v>
      </c>
      <c r="D302" s="86">
        <v>0.13219128746359338</v>
      </c>
      <c r="E302" s="86">
        <v>0.14842993058974896</v>
      </c>
      <c r="F302" s="320">
        <v>8.3419437409529174E-2</v>
      </c>
    </row>
    <row r="303" spans="2:6" ht="15" hidden="1" customHeight="1" outlineLevel="1">
      <c r="B303" s="319" t="s">
        <v>280</v>
      </c>
      <c r="C303" s="268">
        <v>63862</v>
      </c>
      <c r="D303" s="86">
        <v>-4.0707805083218168E-2</v>
      </c>
      <c r="E303" s="86">
        <v>7.3383084577114399E-2</v>
      </c>
      <c r="F303" s="320">
        <v>8.6654083647908831E-2</v>
      </c>
    </row>
    <row r="304" spans="2:6" ht="15" hidden="1" customHeight="1" outlineLevel="1">
      <c r="B304" s="319" t="s">
        <v>281</v>
      </c>
      <c r="C304" s="268">
        <v>66572</v>
      </c>
      <c r="D304" s="86">
        <v>-2.7038087164946933E-2</v>
      </c>
      <c r="E304" s="86">
        <v>2.4957275484596142E-2</v>
      </c>
      <c r="F304" s="320">
        <v>8.5589175471866286E-2</v>
      </c>
    </row>
    <row r="305" spans="2:6" ht="15" customHeight="1" collapsed="1">
      <c r="B305" s="326">
        <v>1989</v>
      </c>
      <c r="C305" s="271">
        <v>892948</v>
      </c>
      <c r="D305" s="272"/>
      <c r="E305" s="272">
        <v>3.4273152041215837E-2</v>
      </c>
      <c r="F305" s="327">
        <v>3.4273152041215837E-2</v>
      </c>
    </row>
    <row r="306" spans="2:6" ht="15" hidden="1" customHeight="1" outlineLevel="1">
      <c r="B306" s="319" t="s">
        <v>270</v>
      </c>
      <c r="C306" s="268">
        <v>68422</v>
      </c>
      <c r="D306" s="86">
        <v>2.2368322749346282E-2</v>
      </c>
      <c r="E306" s="86">
        <v>0.16609857522666838</v>
      </c>
      <c r="F306" s="320">
        <v>9.5366478429720791E-2</v>
      </c>
    </row>
    <row r="307" spans="2:6" ht="15" hidden="1" customHeight="1" outlineLevel="1">
      <c r="B307" s="319" t="s">
        <v>271</v>
      </c>
      <c r="C307" s="268">
        <v>66925</v>
      </c>
      <c r="D307" s="86">
        <v>-0.1448049375774691</v>
      </c>
      <c r="E307" s="86">
        <v>0.21535975011804021</v>
      </c>
      <c r="F307" s="320">
        <v>9.8407485948405427E-2</v>
      </c>
    </row>
    <row r="308" spans="2:6" ht="15" hidden="1" customHeight="1" outlineLevel="1">
      <c r="B308" s="319" t="s">
        <v>272</v>
      </c>
      <c r="C308" s="268">
        <v>78257</v>
      </c>
      <c r="D308" s="86">
        <v>-0.13379821794233218</v>
      </c>
      <c r="E308" s="86">
        <v>0.12000515227845199</v>
      </c>
      <c r="F308" s="320">
        <v>8.8218069462130622E-2</v>
      </c>
    </row>
    <row r="309" spans="2:6" ht="15" hidden="1" customHeight="1" outlineLevel="1">
      <c r="B309" s="319" t="s">
        <v>273</v>
      </c>
      <c r="C309" s="268">
        <v>90345</v>
      </c>
      <c r="D309" s="86">
        <v>7.31849282523995E-2</v>
      </c>
      <c r="E309" s="86">
        <v>0.17369275738876255</v>
      </c>
      <c r="F309" s="320">
        <v>8.4810892783921066E-2</v>
      </c>
    </row>
    <row r="310" spans="2:6" ht="15" hidden="1" customHeight="1" outlineLevel="1">
      <c r="B310" s="319" t="s">
        <v>274</v>
      </c>
      <c r="C310" s="268">
        <v>84184</v>
      </c>
      <c r="D310" s="86">
        <v>-3.8523476135545985E-2</v>
      </c>
      <c r="E310" s="86">
        <v>0.19048561812370957</v>
      </c>
      <c r="F310" s="320">
        <v>7.2922254817040066E-2</v>
      </c>
    </row>
    <row r="311" spans="2:6" ht="15" hidden="1" customHeight="1" outlineLevel="1">
      <c r="B311" s="319" t="s">
        <v>275</v>
      </c>
      <c r="C311" s="268">
        <v>87557</v>
      </c>
      <c r="D311" s="86">
        <v>0.18063402597052358</v>
      </c>
      <c r="E311" s="86">
        <v>-8.5786181909306425E-2</v>
      </c>
      <c r="F311" s="320">
        <v>5.5689793738595839E-2</v>
      </c>
    </row>
    <row r="312" spans="2:6" ht="15" hidden="1" customHeight="1" outlineLevel="1">
      <c r="B312" s="319" t="s">
        <v>276</v>
      </c>
      <c r="C312" s="268">
        <v>74161</v>
      </c>
      <c r="D312" s="86">
        <v>8.3749817331579712E-2</v>
      </c>
      <c r="E312" s="86">
        <v>7.2775929408360973E-2</v>
      </c>
      <c r="F312" s="320">
        <v>0.100159471973577</v>
      </c>
    </row>
    <row r="313" spans="2:6" ht="15" hidden="1" customHeight="1" outlineLevel="1">
      <c r="B313" s="319" t="s">
        <v>277</v>
      </c>
      <c r="C313" s="268">
        <v>68430</v>
      </c>
      <c r="D313" s="86">
        <v>0.18655823550831441</v>
      </c>
      <c r="E313" s="86">
        <v>-7.952436038847488E-2</v>
      </c>
      <c r="F313" s="320">
        <v>0.10087897595562301</v>
      </c>
    </row>
    <row r="314" spans="2:6" ht="15" hidden="1" customHeight="1" outlineLevel="1">
      <c r="B314" s="319" t="s">
        <v>278</v>
      </c>
      <c r="C314" s="268">
        <v>57671</v>
      </c>
      <c r="D314" s="86">
        <v>-8.3991168855922102E-2</v>
      </c>
      <c r="E314" s="86">
        <v>8.6492087415222407E-2</v>
      </c>
      <c r="F314" s="320">
        <v>0.13086176345803491</v>
      </c>
    </row>
    <row r="315" spans="2:6" ht="15" hidden="1" customHeight="1" outlineLevel="1">
      <c r="B315" s="319" t="s">
        <v>279</v>
      </c>
      <c r="C315" s="268">
        <v>62959</v>
      </c>
      <c r="D315" s="86">
        <v>5.8205593653354849E-2</v>
      </c>
      <c r="E315" s="86">
        <v>0.21203195687746645</v>
      </c>
      <c r="F315" s="320">
        <v>0.13702146511200808</v>
      </c>
    </row>
    <row r="316" spans="2:6" ht="15" hidden="1" customHeight="1" outlineLevel="1">
      <c r="B316" s="319" t="s">
        <v>280</v>
      </c>
      <c r="C316" s="268">
        <v>59496</v>
      </c>
      <c r="D316" s="86">
        <v>-8.3986389739957812E-2</v>
      </c>
      <c r="E316" s="86">
        <v>5.7537460672959062E-2</v>
      </c>
      <c r="F316" s="320">
        <v>0.13327232703155234</v>
      </c>
    </row>
    <row r="317" spans="2:6" ht="15" hidden="1" customHeight="1" outlineLevel="1">
      <c r="B317" s="319" t="s">
        <v>281</v>
      </c>
      <c r="C317" s="268">
        <v>64951</v>
      </c>
      <c r="D317" s="86">
        <v>0.10694321357965775</v>
      </c>
      <c r="E317" s="86">
        <v>0.1524512500221793</v>
      </c>
      <c r="F317" s="320">
        <v>0.15380148630410728</v>
      </c>
    </row>
    <row r="318" spans="2:6" ht="15" customHeight="1" collapsed="1">
      <c r="B318" s="326">
        <v>1988</v>
      </c>
      <c r="C318" s="271">
        <v>863358</v>
      </c>
      <c r="D318" s="272"/>
      <c r="E318" s="272">
        <v>9.5366478429720791E-2</v>
      </c>
      <c r="F318" s="327">
        <v>9.5366478429720791E-2</v>
      </c>
    </row>
    <row r="319" spans="2:6" ht="15" hidden="1" customHeight="1" outlineLevel="1">
      <c r="B319" s="319" t="s">
        <v>270</v>
      </c>
      <c r="C319" s="268">
        <v>58676</v>
      </c>
      <c r="D319" s="86">
        <v>6.5557694403079944E-2</v>
      </c>
      <c r="E319" s="86">
        <v>0.23214548203523666</v>
      </c>
      <c r="F319" s="320">
        <v>0.16289750981879125</v>
      </c>
    </row>
    <row r="320" spans="2:6" ht="15" hidden="1" customHeight="1" outlineLevel="1">
      <c r="B320" s="319" t="s">
        <v>271</v>
      </c>
      <c r="C320" s="268">
        <v>55066</v>
      </c>
      <c r="D320" s="86">
        <v>-0.21190176322418136</v>
      </c>
      <c r="E320" s="86">
        <v>7.0385848964914066E-2</v>
      </c>
      <c r="F320" s="320">
        <v>0.15306183009484009</v>
      </c>
    </row>
    <row r="321" spans="2:6" ht="15" hidden="1" customHeight="1" outlineLevel="1">
      <c r="B321" s="319" t="s">
        <v>272</v>
      </c>
      <c r="C321" s="268">
        <v>69872</v>
      </c>
      <c r="D321" s="86">
        <v>-9.2276713218577458E-2</v>
      </c>
      <c r="E321" s="86">
        <v>8.2078919655578231E-2</v>
      </c>
      <c r="F321" s="320">
        <v>0.1634446317885716</v>
      </c>
    </row>
    <row r="322" spans="2:6" ht="15" hidden="1" customHeight="1" outlineLevel="1">
      <c r="B322" s="319" t="s">
        <v>273</v>
      </c>
      <c r="C322" s="268">
        <v>76975</v>
      </c>
      <c r="D322" s="86">
        <v>8.8539751675764347E-2</v>
      </c>
      <c r="E322" s="86">
        <v>5.4076630241283841E-2</v>
      </c>
      <c r="F322" s="320">
        <v>0.17978192428779849</v>
      </c>
    </row>
    <row r="323" spans="2:6" ht="15" hidden="1" customHeight="1" outlineLevel="1">
      <c r="B323" s="319" t="s">
        <v>274</v>
      </c>
      <c r="C323" s="268">
        <v>70714</v>
      </c>
      <c r="D323" s="86">
        <v>-0.26164994309460915</v>
      </c>
      <c r="E323" s="86">
        <v>4.0323725685076361E-3</v>
      </c>
      <c r="F323" s="320">
        <v>0.220708403345238</v>
      </c>
    </row>
    <row r="324" spans="2:6" ht="15" hidden="1" customHeight="1" outlineLevel="1">
      <c r="B324" s="319" t="s">
        <v>275</v>
      </c>
      <c r="C324" s="268">
        <v>95773</v>
      </c>
      <c r="D324" s="86">
        <v>0.38540431071893533</v>
      </c>
      <c r="E324" s="86">
        <v>0.32356274184632383</v>
      </c>
      <c r="F324" s="320">
        <v>0.267994662346974</v>
      </c>
    </row>
    <row r="325" spans="2:6" ht="15" hidden="1" customHeight="1" outlineLevel="1">
      <c r="B325" s="319" t="s">
        <v>276</v>
      </c>
      <c r="C325" s="268">
        <v>69130</v>
      </c>
      <c r="D325" s="86">
        <v>-7.0108417852627045E-2</v>
      </c>
      <c r="E325" s="86">
        <v>7.8875085835570236E-2</v>
      </c>
      <c r="F325" s="320">
        <v>0.28771765704170749</v>
      </c>
    </row>
    <row r="326" spans="2:6" ht="15" hidden="1" customHeight="1" outlineLevel="1">
      <c r="B326" s="319" t="s">
        <v>277</v>
      </c>
      <c r="C326" s="268">
        <v>74342</v>
      </c>
      <c r="D326" s="86">
        <v>0.40056518462697815</v>
      </c>
      <c r="E326" s="86">
        <v>0.23761008173933318</v>
      </c>
      <c r="F326" s="320">
        <v>0.34896239305266441</v>
      </c>
    </row>
    <row r="327" spans="2:6" ht="15" hidden="1" customHeight="1" outlineLevel="1">
      <c r="B327" s="319" t="s">
        <v>278</v>
      </c>
      <c r="C327" s="268">
        <v>53080</v>
      </c>
      <c r="D327" s="86">
        <v>2.1850033689479256E-2</v>
      </c>
      <c r="E327" s="86">
        <v>0.17602747313614708</v>
      </c>
      <c r="F327" s="320">
        <v>0.37200414697014361</v>
      </c>
    </row>
    <row r="328" spans="2:6" ht="15" hidden="1" customHeight="1" outlineLevel="1">
      <c r="B328" s="319" t="s">
        <v>279</v>
      </c>
      <c r="C328" s="268">
        <v>51945</v>
      </c>
      <c r="D328" s="86">
        <v>-7.6681064363035248E-2</v>
      </c>
      <c r="E328" s="86">
        <v>0.1650518099851972</v>
      </c>
      <c r="F328" s="320">
        <v>0.38053653995405279</v>
      </c>
    </row>
    <row r="329" spans="2:6" ht="15" hidden="1" customHeight="1" outlineLevel="1">
      <c r="B329" s="319" t="s">
        <v>280</v>
      </c>
      <c r="C329" s="268">
        <v>56259</v>
      </c>
      <c r="D329" s="86">
        <v>-1.7743395021203358E-3</v>
      </c>
      <c r="E329" s="86">
        <v>0.37576113271220013</v>
      </c>
      <c r="F329" s="320">
        <v>0.38041361293400811</v>
      </c>
    </row>
    <row r="330" spans="2:6" ht="15" hidden="1" customHeight="1" outlineLevel="1">
      <c r="B330" s="319" t="s">
        <v>281</v>
      </c>
      <c r="C330" s="268">
        <v>56359</v>
      </c>
      <c r="D330" s="86">
        <v>0.18349047689044751</v>
      </c>
      <c r="E330" s="86">
        <v>0.29355734581927506</v>
      </c>
      <c r="F330" s="320">
        <v>0.36161570752270933</v>
      </c>
    </row>
    <row r="331" spans="2:6" ht="15" customHeight="1" collapsed="1">
      <c r="B331" s="326">
        <v>1987</v>
      </c>
      <c r="C331" s="271">
        <v>788191</v>
      </c>
      <c r="D331" s="272"/>
      <c r="E331" s="272">
        <v>0.16289750981879125</v>
      </c>
      <c r="F331" s="327">
        <v>0.16289750981879125</v>
      </c>
    </row>
    <row r="332" spans="2:6" ht="15" hidden="1" customHeight="1" outlineLevel="1">
      <c r="B332" s="319" t="s">
        <v>270</v>
      </c>
      <c r="C332" s="268">
        <v>47621</v>
      </c>
      <c r="D332" s="86">
        <v>-7.4331810671591017E-2</v>
      </c>
      <c r="E332" s="86">
        <v>8.6865228802921468E-2</v>
      </c>
      <c r="F332" s="320">
        <v>0.34416281103678603</v>
      </c>
    </row>
    <row r="333" spans="2:6" ht="15" hidden="1" customHeight="1" outlineLevel="1">
      <c r="B333" s="319" t="s">
        <v>271</v>
      </c>
      <c r="C333" s="268">
        <v>51445</v>
      </c>
      <c r="D333" s="86">
        <v>-0.20329244873939167</v>
      </c>
      <c r="E333" s="86">
        <v>0.21567654426012561</v>
      </c>
      <c r="F333" s="320">
        <v>0.3587130070155633</v>
      </c>
    </row>
    <row r="334" spans="2:6" ht="15" hidden="1" customHeight="1" outlineLevel="1">
      <c r="B334" s="319" t="s">
        <v>272</v>
      </c>
      <c r="C334" s="268">
        <v>64572</v>
      </c>
      <c r="D334" s="86">
        <v>-0.11576698710048476</v>
      </c>
      <c r="E334" s="86">
        <v>0.26927839915082652</v>
      </c>
      <c r="F334" s="320">
        <v>0.34167378016172356</v>
      </c>
    </row>
    <row r="335" spans="2:6" ht="15" hidden="1" customHeight="1" outlineLevel="1">
      <c r="B335" s="319" t="s">
        <v>273</v>
      </c>
      <c r="C335" s="268">
        <v>73026</v>
      </c>
      <c r="D335" s="86">
        <v>3.6859292914951013E-2</v>
      </c>
      <c r="E335" s="86">
        <v>0.5226438698915763</v>
      </c>
      <c r="F335" s="320">
        <v>0.3066957244169386</v>
      </c>
    </row>
    <row r="336" spans="2:6" ht="15" hidden="1" customHeight="1" outlineLevel="1">
      <c r="B336" s="319" t="s">
        <v>274</v>
      </c>
      <c r="C336" s="268">
        <v>70430</v>
      </c>
      <c r="D336" s="86">
        <v>-2.6672194582642344E-2</v>
      </c>
      <c r="E336" s="86">
        <v>0.50305177344316876</v>
      </c>
      <c r="F336" s="320">
        <v>0.24932453735298465</v>
      </c>
    </row>
    <row r="337" spans="2:6" ht="15" hidden="1" customHeight="1" outlineLevel="1">
      <c r="B337" s="319" t="s">
        <v>275</v>
      </c>
      <c r="C337" s="268">
        <v>72360</v>
      </c>
      <c r="D337" s="86">
        <v>0.12928397527935576</v>
      </c>
      <c r="E337" s="86">
        <v>0.60978865406006677</v>
      </c>
      <c r="F337" s="320">
        <v>0.18534023997497551</v>
      </c>
    </row>
    <row r="338" spans="2:6" ht="15" hidden="1" customHeight="1" outlineLevel="1">
      <c r="B338" s="319" t="s">
        <v>276</v>
      </c>
      <c r="C338" s="268">
        <v>64076</v>
      </c>
      <c r="D338" s="86">
        <v>6.6706620719505907E-2</v>
      </c>
      <c r="E338" s="86">
        <v>0.87252695870715091</v>
      </c>
      <c r="F338" s="320">
        <v>0.11676579846243773</v>
      </c>
    </row>
    <row r="339" spans="2:6" ht="15" hidden="1" customHeight="1" outlineLevel="1">
      <c r="B339" s="319" t="s">
        <v>277</v>
      </c>
      <c r="C339" s="268">
        <v>60069</v>
      </c>
      <c r="D339" s="86">
        <v>0.33087404453306746</v>
      </c>
      <c r="E339" s="86">
        <v>0.48285566170480632</v>
      </c>
      <c r="F339" s="320">
        <v>3.5953275751346103E-2</v>
      </c>
    </row>
    <row r="340" spans="2:6" ht="15" hidden="1" customHeight="1" outlineLevel="1">
      <c r="B340" s="319" t="s">
        <v>278</v>
      </c>
      <c r="C340" s="268">
        <v>45135</v>
      </c>
      <c r="D340" s="86">
        <v>1.2313282196205087E-2</v>
      </c>
      <c r="E340" s="86">
        <v>0.24920428440950992</v>
      </c>
      <c r="F340" s="320">
        <v>-2.2655990005038373E-2</v>
      </c>
    </row>
    <row r="341" spans="2:6" ht="15" hidden="1" customHeight="1" outlineLevel="1">
      <c r="B341" s="319" t="s">
        <v>279</v>
      </c>
      <c r="C341" s="268">
        <v>44586</v>
      </c>
      <c r="D341" s="86">
        <v>9.0308854816227718E-2</v>
      </c>
      <c r="E341" s="86">
        <v>0.13447494974682583</v>
      </c>
      <c r="F341" s="320">
        <v>-4.0163403003152465E-2</v>
      </c>
    </row>
    <row r="342" spans="2:6" ht="15" hidden="1" customHeight="1" outlineLevel="1">
      <c r="B342" s="319" t="s">
        <v>280</v>
      </c>
      <c r="C342" s="268">
        <v>40893</v>
      </c>
      <c r="D342" s="86">
        <v>-6.1419816842250223E-2</v>
      </c>
      <c r="E342" s="86">
        <v>0.11522308279698912</v>
      </c>
      <c r="F342" s="320">
        <v>-4.6875669792208363E-2</v>
      </c>
    </row>
    <row r="343" spans="2:6" ht="15" hidden="1" customHeight="1" outlineLevel="1">
      <c r="B343" s="319" t="s">
        <v>281</v>
      </c>
      <c r="C343" s="268">
        <v>43569</v>
      </c>
      <c r="D343" s="86">
        <v>-5.6145155768572153E-3</v>
      </c>
      <c r="E343" s="86">
        <v>7.2098230763552262E-2</v>
      </c>
      <c r="F343" s="320">
        <v>-5.5505273978725289E-2</v>
      </c>
    </row>
    <row r="344" spans="2:6" ht="15" customHeight="1" collapsed="1">
      <c r="B344" s="326">
        <v>1986</v>
      </c>
      <c r="C344" s="271">
        <v>677782</v>
      </c>
      <c r="D344" s="272"/>
      <c r="E344" s="272">
        <v>0.34416281103678603</v>
      </c>
      <c r="F344" s="327">
        <v>0.34416281103678603</v>
      </c>
    </row>
    <row r="345" spans="2:6" ht="15" hidden="1" customHeight="1" outlineLevel="1">
      <c r="B345" s="319" t="s">
        <v>270</v>
      </c>
      <c r="C345" s="268">
        <v>43815</v>
      </c>
      <c r="D345" s="86">
        <v>3.5375017722954774E-2</v>
      </c>
      <c r="E345" s="86">
        <v>0.23027461110799119</v>
      </c>
      <c r="F345" s="320">
        <v>-5.7022850656308854E-2</v>
      </c>
    </row>
    <row r="346" spans="2:6" ht="15" hidden="1" customHeight="1" outlineLevel="1">
      <c r="B346" s="319" t="s">
        <v>271</v>
      </c>
      <c r="C346" s="268">
        <v>42318</v>
      </c>
      <c r="D346" s="86">
        <v>-0.16816385902148487</v>
      </c>
      <c r="E346" s="86">
        <v>1.2029176132966724E-2</v>
      </c>
      <c r="F346" s="320">
        <v>-7.4719686922329331E-2</v>
      </c>
    </row>
    <row r="347" spans="2:6" ht="15" hidden="1" customHeight="1" outlineLevel="1">
      <c r="B347" s="319" t="s">
        <v>272</v>
      </c>
      <c r="C347" s="268">
        <v>50873</v>
      </c>
      <c r="D347" s="86">
        <v>6.0738115095913259E-2</v>
      </c>
      <c r="E347" s="86">
        <v>-5.1832109441980134E-2</v>
      </c>
      <c r="F347" s="320">
        <v>-7.7969488743880766E-2</v>
      </c>
    </row>
    <row r="348" spans="2:6" ht="15" hidden="1" customHeight="1" outlineLevel="1">
      <c r="B348" s="319" t="s">
        <v>273</v>
      </c>
      <c r="C348" s="268">
        <v>47960</v>
      </c>
      <c r="D348" s="86">
        <v>2.3517862478125401E-2</v>
      </c>
      <c r="E348" s="86">
        <v>-5.5533674675068978E-2</v>
      </c>
      <c r="F348" s="320">
        <v>-4.7071039693421524E-2</v>
      </c>
    </row>
    <row r="349" spans="2:6" ht="15" hidden="1" customHeight="1" outlineLevel="1">
      <c r="B349" s="319" t="s">
        <v>274</v>
      </c>
      <c r="C349" s="268">
        <v>46858</v>
      </c>
      <c r="D349" s="86">
        <v>4.2447163515016685E-2</v>
      </c>
      <c r="E349" s="86">
        <v>-0.132628695185384</v>
      </c>
      <c r="F349" s="320">
        <v>-2.7452822133037347E-2</v>
      </c>
    </row>
    <row r="350" spans="2:6" ht="15" hidden="1" customHeight="1" outlineLevel="1">
      <c r="B350" s="319" t="s">
        <v>275</v>
      </c>
      <c r="C350" s="268">
        <v>44950</v>
      </c>
      <c r="D350" s="86">
        <v>0.31359770887518629</v>
      </c>
      <c r="E350" s="86">
        <v>-0.12917974350032935</v>
      </c>
      <c r="F350" s="320">
        <v>5.7738160016620466E-3</v>
      </c>
    </row>
    <row r="351" spans="2:6" ht="15" hidden="1" customHeight="1" outlineLevel="1">
      <c r="B351" s="319" t="s">
        <v>276</v>
      </c>
      <c r="C351" s="268">
        <v>34219</v>
      </c>
      <c r="D351" s="86">
        <v>-0.15527413661161718</v>
      </c>
      <c r="E351" s="86">
        <v>-0.24908931314461269</v>
      </c>
      <c r="F351" s="320">
        <v>3.7637116858623587E-2</v>
      </c>
    </row>
    <row r="352" spans="2:6" ht="15" hidden="1" customHeight="1" outlineLevel="1">
      <c r="B352" s="319" t="s">
        <v>277</v>
      </c>
      <c r="C352" s="268">
        <v>40509</v>
      </c>
      <c r="D352" s="86">
        <v>0.12117018626664083</v>
      </c>
      <c r="E352" s="86">
        <v>-0.22184870721118755</v>
      </c>
      <c r="F352" s="320">
        <v>8.2793296549113604E-2</v>
      </c>
    </row>
    <row r="353" spans="2:6" ht="15" hidden="1" customHeight="1" outlineLevel="1">
      <c r="B353" s="319" t="s">
        <v>278</v>
      </c>
      <c r="C353" s="268">
        <v>36131</v>
      </c>
      <c r="D353" s="86">
        <v>-8.0659525202921051E-2</v>
      </c>
      <c r="E353" s="86">
        <v>-1.1761166270069179E-2</v>
      </c>
      <c r="F353" s="320">
        <v>0.14689294449028845</v>
      </c>
    </row>
    <row r="354" spans="2:6" ht="15" hidden="1" customHeight="1" outlineLevel="1">
      <c r="B354" s="319" t="s">
        <v>279</v>
      </c>
      <c r="C354" s="268">
        <v>39301</v>
      </c>
      <c r="D354" s="86">
        <v>7.1806479764372211E-2</v>
      </c>
      <c r="E354" s="86">
        <v>4.6714784137214638E-2</v>
      </c>
      <c r="F354" s="320">
        <v>0.16353933179290214</v>
      </c>
    </row>
    <row r="355" spans="2:6" ht="15" hidden="1" customHeight="1" outlineLevel="1">
      <c r="B355" s="319" t="s">
        <v>280</v>
      </c>
      <c r="C355" s="268">
        <v>36668</v>
      </c>
      <c r="D355" s="86">
        <v>-9.7714018553606147E-2</v>
      </c>
      <c r="E355" s="86">
        <v>-1.1564277434833015E-2</v>
      </c>
      <c r="F355" s="320">
        <v>0.16610738984347484</v>
      </c>
    </row>
    <row r="356" spans="2:6" ht="15" hidden="1" customHeight="1" outlineLevel="1">
      <c r="B356" s="319" t="s">
        <v>281</v>
      </c>
      <c r="C356" s="268">
        <v>40639</v>
      </c>
      <c r="D356" s="86">
        <v>0.14109619812433305</v>
      </c>
      <c r="E356" s="86">
        <v>5.8417543494113877E-2</v>
      </c>
      <c r="F356" s="320">
        <v>0.18053805921421451</v>
      </c>
    </row>
    <row r="357" spans="2:6" ht="15" customHeight="1" collapsed="1">
      <c r="B357" s="326">
        <v>1985</v>
      </c>
      <c r="C357" s="271">
        <v>504241</v>
      </c>
      <c r="D357" s="272"/>
      <c r="E357" s="272">
        <v>-5.7022850656308854E-2</v>
      </c>
      <c r="F357" s="327">
        <v>-5.7022850656308854E-2</v>
      </c>
    </row>
    <row r="358" spans="2:6" ht="15" hidden="1" customHeight="1" outlineLevel="1">
      <c r="B358" s="319" t="s">
        <v>270</v>
      </c>
      <c r="C358" s="268">
        <v>35614</v>
      </c>
      <c r="D358" s="86">
        <v>-0.14829606600502213</v>
      </c>
      <c r="E358" s="86">
        <v>-3.6886797555303108E-2</v>
      </c>
      <c r="F358" s="320">
        <v>0.18142491333732491</v>
      </c>
    </row>
    <row r="359" spans="2:6" ht="15" hidden="1" customHeight="1" outlineLevel="1">
      <c r="B359" s="319" t="s">
        <v>271</v>
      </c>
      <c r="C359" s="268">
        <v>41815</v>
      </c>
      <c r="D359" s="86">
        <v>-0.22065456443135648</v>
      </c>
      <c r="E359" s="86">
        <v>-3.1140665909775489E-2</v>
      </c>
      <c r="F359" s="320">
        <v>0.19197033064521518</v>
      </c>
    </row>
    <row r="360" spans="2:6" ht="15" hidden="1" customHeight="1" outlineLevel="1">
      <c r="B360" s="319" t="s">
        <v>272</v>
      </c>
      <c r="C360" s="268">
        <v>53654</v>
      </c>
      <c r="D360" s="86">
        <v>5.6597085466719183E-2</v>
      </c>
      <c r="E360" s="86">
        <v>0.37061257855208707</v>
      </c>
      <c r="F360" s="320">
        <v>0.21728485101062711</v>
      </c>
    </row>
    <row r="361" spans="2:6" ht="15" hidden="1" customHeight="1" outlineLevel="1">
      <c r="B361" s="319" t="s">
        <v>273</v>
      </c>
      <c r="C361" s="268">
        <v>50780</v>
      </c>
      <c r="D361" s="86">
        <v>-6.0029987227662292E-2</v>
      </c>
      <c r="E361" s="86">
        <v>0.17734344207182762</v>
      </c>
      <c r="F361" s="320">
        <v>0.19608740104711075</v>
      </c>
    </row>
    <row r="362" spans="2:6" ht="15" hidden="1" customHeight="1" outlineLevel="1">
      <c r="B362" s="319" t="s">
        <v>274</v>
      </c>
      <c r="C362" s="268">
        <v>54023</v>
      </c>
      <c r="D362" s="86">
        <v>4.6592274012941221E-2</v>
      </c>
      <c r="E362" s="86">
        <v>0.22434502764935194</v>
      </c>
      <c r="F362" s="320">
        <v>0.16013932010527809</v>
      </c>
    </row>
    <row r="363" spans="2:6" ht="15" hidden="1" customHeight="1" outlineLevel="1">
      <c r="B363" s="319" t="s">
        <v>275</v>
      </c>
      <c r="C363" s="268">
        <v>51618</v>
      </c>
      <c r="D363" s="86">
        <v>0.1327188940092166</v>
      </c>
      <c r="E363" s="86">
        <v>0.21382716049382711</v>
      </c>
      <c r="F363" s="320">
        <v>0.15180638868124063</v>
      </c>
    </row>
    <row r="364" spans="2:6" ht="15" hidden="1" customHeight="1" outlineLevel="1">
      <c r="B364" s="319" t="s">
        <v>276</v>
      </c>
      <c r="C364" s="268">
        <v>45570</v>
      </c>
      <c r="D364" s="86">
        <v>-0.12463022013907564</v>
      </c>
      <c r="E364" s="86">
        <v>0.28889014594411133</v>
      </c>
      <c r="F364" s="320">
        <v>0.14280319428197741</v>
      </c>
    </row>
    <row r="365" spans="2:6" ht="15" hidden="1" customHeight="1" outlineLevel="1">
      <c r="B365" s="319" t="s">
        <v>277</v>
      </c>
      <c r="C365" s="268">
        <v>52058</v>
      </c>
      <c r="D365" s="86">
        <v>0.42386696206340091</v>
      </c>
      <c r="E365" s="86">
        <v>0.48903063413517911</v>
      </c>
      <c r="F365" s="320">
        <v>0.1289777887199306</v>
      </c>
    </row>
    <row r="366" spans="2:6" ht="15" hidden="1" customHeight="1" outlineLevel="1">
      <c r="B366" s="319" t="s">
        <v>278</v>
      </c>
      <c r="C366" s="268">
        <v>36561</v>
      </c>
      <c r="D366" s="86">
        <v>-2.6260420273257517E-2</v>
      </c>
      <c r="E366" s="86">
        <v>0.20978789583402269</v>
      </c>
      <c r="F366" s="320">
        <v>0.10293453618430326</v>
      </c>
    </row>
    <row r="367" spans="2:6" ht="15" hidden="1" customHeight="1" outlineLevel="1">
      <c r="B367" s="319" t="s">
        <v>279</v>
      </c>
      <c r="C367" s="268">
        <v>37547</v>
      </c>
      <c r="D367" s="86">
        <v>1.2130360945629026E-2</v>
      </c>
      <c r="E367" s="86">
        <v>7.2036317953403373E-2</v>
      </c>
      <c r="F367" s="320">
        <v>9.2905249779713817E-2</v>
      </c>
    </row>
    <row r="368" spans="2:6" ht="15" hidden="1" customHeight="1" outlineLevel="1">
      <c r="B368" s="319" t="s">
        <v>280</v>
      </c>
      <c r="C368" s="268">
        <v>37097</v>
      </c>
      <c r="D368" s="86">
        <v>-3.3831649130117721E-2</v>
      </c>
      <c r="E368" s="86">
        <v>0.16525317250910909</v>
      </c>
      <c r="F368" s="320">
        <v>9.2909076657410994E-2</v>
      </c>
    </row>
    <row r="369" spans="2:6" ht="15" hidden="1" customHeight="1" outlineLevel="1">
      <c r="B369" s="319" t="s">
        <v>281</v>
      </c>
      <c r="C369" s="268">
        <v>38396</v>
      </c>
      <c r="D369" s="86">
        <v>3.8347125317756525E-2</v>
      </c>
      <c r="E369" s="86">
        <v>6.1953755946454248E-2</v>
      </c>
      <c r="F369" s="320">
        <v>9.3464077427171555E-2</v>
      </c>
    </row>
    <row r="370" spans="2:6" ht="15" customHeight="1" collapsed="1">
      <c r="B370" s="326">
        <v>1984</v>
      </c>
      <c r="C370" s="271">
        <v>534733</v>
      </c>
      <c r="D370" s="272"/>
      <c r="E370" s="272">
        <v>0.18142491333732491</v>
      </c>
      <c r="F370" s="327">
        <v>0.18142491333732491</v>
      </c>
    </row>
    <row r="371" spans="2:6" ht="15" hidden="1" customHeight="1" outlineLevel="1">
      <c r="B371" s="319" t="s">
        <v>270</v>
      </c>
      <c r="C371" s="268">
        <v>36978</v>
      </c>
      <c r="D371" s="86">
        <v>-0.14321462499131118</v>
      </c>
      <c r="E371" s="86">
        <v>8.3826719033941011E-2</v>
      </c>
      <c r="F371" s="320">
        <v>9.7593920052767791E-2</v>
      </c>
    </row>
    <row r="372" spans="2:6" ht="15" hidden="1" customHeight="1" outlineLevel="1">
      <c r="B372" s="319" t="s">
        <v>271</v>
      </c>
      <c r="C372" s="268">
        <v>43159</v>
      </c>
      <c r="D372" s="86">
        <v>0.1025136667858785</v>
      </c>
      <c r="E372" s="86">
        <v>0.23629332569464334</v>
      </c>
      <c r="F372" s="320">
        <v>9.6714175983613648E-2</v>
      </c>
    </row>
    <row r="373" spans="2:6" ht="15" hidden="1" customHeight="1" outlineLevel="1">
      <c r="B373" s="319" t="s">
        <v>272</v>
      </c>
      <c r="C373" s="268">
        <v>39146</v>
      </c>
      <c r="D373" s="86">
        <v>-9.2392942431197972E-2</v>
      </c>
      <c r="E373" s="86">
        <v>0.12356132143164666</v>
      </c>
      <c r="F373" s="320">
        <v>7.9468466155670381E-2</v>
      </c>
    </row>
    <row r="374" spans="2:6" ht="15" hidden="1" customHeight="1" outlineLevel="1">
      <c r="B374" s="319" t="s">
        <v>273</v>
      </c>
      <c r="C374" s="268">
        <v>43131</v>
      </c>
      <c r="D374" s="86">
        <v>-2.2504759314658691E-2</v>
      </c>
      <c r="E374" s="86">
        <v>-0.13884396525905962</v>
      </c>
      <c r="F374" s="320">
        <v>6.7901144102158195E-2</v>
      </c>
    </row>
    <row r="375" spans="2:6" ht="15" hidden="1" customHeight="1" outlineLevel="1">
      <c r="B375" s="319" t="s">
        <v>274</v>
      </c>
      <c r="C375" s="268">
        <v>44124</v>
      </c>
      <c r="D375" s="86">
        <v>3.760141093474427E-2</v>
      </c>
      <c r="E375" s="86">
        <v>0.13888960586428523</v>
      </c>
      <c r="F375" s="320">
        <v>0.13266927292525743</v>
      </c>
    </row>
    <row r="376" spans="2:6" ht="15" hidden="1" customHeight="1" outlineLevel="1">
      <c r="B376" s="319" t="s">
        <v>275</v>
      </c>
      <c r="C376" s="268">
        <v>42525</v>
      </c>
      <c r="D376" s="86">
        <v>0.20276615001697024</v>
      </c>
      <c r="E376" s="86">
        <v>0.11834319526627213</v>
      </c>
      <c r="F376" s="320">
        <v>0.13290403870881118</v>
      </c>
    </row>
    <row r="377" spans="2:6" ht="15" hidden="1" customHeight="1" outlineLevel="1">
      <c r="B377" s="319" t="s">
        <v>276</v>
      </c>
      <c r="C377" s="268">
        <v>35356</v>
      </c>
      <c r="D377" s="86">
        <v>1.129830382426132E-2</v>
      </c>
      <c r="E377" s="86">
        <v>0.11790558699845066</v>
      </c>
      <c r="F377" s="320">
        <v>0.13833217125991482</v>
      </c>
    </row>
    <row r="378" spans="2:6" ht="15" hidden="1" customHeight="1" outlineLevel="1">
      <c r="B378" s="319" t="s">
        <v>277</v>
      </c>
      <c r="C378" s="268">
        <v>34961</v>
      </c>
      <c r="D378" s="86">
        <v>0.15684457827338605</v>
      </c>
      <c r="E378" s="86">
        <v>0.18007830959292503</v>
      </c>
      <c r="F378" s="320">
        <v>0.14372732054340376</v>
      </c>
    </row>
    <row r="379" spans="2:6" ht="15" hidden="1" customHeight="1" outlineLevel="1">
      <c r="B379" s="319" t="s">
        <v>278</v>
      </c>
      <c r="C379" s="268">
        <v>30221</v>
      </c>
      <c r="D379" s="86">
        <v>-0.13713453631795341</v>
      </c>
      <c r="E379" s="86">
        <v>6.7050349551585287E-2</v>
      </c>
      <c r="F379" s="320">
        <v>0.14659375269652264</v>
      </c>
    </row>
    <row r="380" spans="2:6" ht="15" hidden="1" customHeight="1" outlineLevel="1">
      <c r="B380" s="319" t="s">
        <v>279</v>
      </c>
      <c r="C380" s="268">
        <v>35024</v>
      </c>
      <c r="D380" s="86">
        <v>0.10013820831762785</v>
      </c>
      <c r="E380" s="86">
        <v>7.0611970410221936E-2</v>
      </c>
      <c r="F380" s="320">
        <v>0.16249430167352297</v>
      </c>
    </row>
    <row r="381" spans="2:6" ht="15" hidden="1" customHeight="1" outlineLevel="1">
      <c r="B381" s="319" t="s">
        <v>280</v>
      </c>
      <c r="C381" s="268">
        <v>31836</v>
      </c>
      <c r="D381" s="86">
        <v>-0.11948224361101892</v>
      </c>
      <c r="E381" s="86">
        <v>0.18742307261944724</v>
      </c>
      <c r="F381" s="320">
        <v>0.18173626978201196</v>
      </c>
    </row>
    <row r="382" spans="2:6" ht="15" hidden="1" customHeight="1" outlineLevel="1">
      <c r="B382" s="319" t="s">
        <v>281</v>
      </c>
      <c r="C382" s="268">
        <v>36156</v>
      </c>
      <c r="D382" s="86">
        <v>5.9733864822087979E-2</v>
      </c>
      <c r="E382" s="86">
        <v>0.11078341013824877</v>
      </c>
      <c r="F382" s="320">
        <v>0.17384887589560094</v>
      </c>
    </row>
    <row r="383" spans="2:6" ht="15" customHeight="1" collapsed="1">
      <c r="B383" s="326">
        <v>1983</v>
      </c>
      <c r="C383" s="271">
        <v>452617</v>
      </c>
      <c r="D383" s="272"/>
      <c r="E383" s="272">
        <v>9.7593920052767791E-2</v>
      </c>
      <c r="F383" s="327">
        <v>9.7593920052767791E-2</v>
      </c>
    </row>
    <row r="384" spans="2:6" ht="15" hidden="1" customHeight="1" outlineLevel="1">
      <c r="B384" s="319" t="s">
        <v>270</v>
      </c>
      <c r="C384" s="268">
        <v>34118</v>
      </c>
      <c r="D384" s="86">
        <v>-2.2686909195073046E-2</v>
      </c>
      <c r="E384" s="86">
        <v>7.1511573128984596E-2</v>
      </c>
      <c r="F384" s="320">
        <v>0.19143403618460964</v>
      </c>
    </row>
    <row r="385" spans="2:6" ht="15" hidden="1" customHeight="1" outlineLevel="1">
      <c r="B385" s="319" t="s">
        <v>271</v>
      </c>
      <c r="C385" s="268">
        <v>34910</v>
      </c>
      <c r="D385" s="86">
        <v>1.9804253609253465E-3</v>
      </c>
      <c r="E385" s="86">
        <v>3.2229450029568341E-2</v>
      </c>
      <c r="F385" s="320">
        <v>0.21834521687462871</v>
      </c>
    </row>
    <row r="386" spans="2:6" ht="15" hidden="1" customHeight="1" outlineLevel="1">
      <c r="B386" s="319" t="s">
        <v>272</v>
      </c>
      <c r="C386" s="268">
        <v>34841</v>
      </c>
      <c r="D386" s="86">
        <v>-0.30436258360786661</v>
      </c>
      <c r="E386" s="86">
        <v>-1.1322360953461952E-2</v>
      </c>
      <c r="F386" s="320">
        <v>0.25637780569694324</v>
      </c>
    </row>
    <row r="387" spans="2:6" ht="15" hidden="1" customHeight="1" outlineLevel="1">
      <c r="B387" s="319" t="s">
        <v>273</v>
      </c>
      <c r="C387" s="268">
        <v>50085</v>
      </c>
      <c r="D387" s="86">
        <v>0.292749658002736</v>
      </c>
      <c r="E387" s="86">
        <v>0.5263302249040045</v>
      </c>
      <c r="F387" s="320">
        <v>0.28350675449019191</v>
      </c>
    </row>
    <row r="388" spans="2:6" ht="15" hidden="1" customHeight="1" outlineLevel="1">
      <c r="B388" s="319" t="s">
        <v>274</v>
      </c>
      <c r="C388" s="268">
        <v>38743</v>
      </c>
      <c r="D388" s="86">
        <v>1.8882314266929653E-2</v>
      </c>
      <c r="E388" s="86">
        <v>0.1424569473932531</v>
      </c>
      <c r="F388" s="320">
        <v>0.22589449003517004</v>
      </c>
    </row>
    <row r="389" spans="2:6" ht="15" hidden="1" customHeight="1" outlineLevel="1">
      <c r="B389" s="319" t="s">
        <v>275</v>
      </c>
      <c r="C389" s="268">
        <v>38025</v>
      </c>
      <c r="D389" s="86">
        <v>0.20229550700350965</v>
      </c>
      <c r="E389" s="86">
        <v>0.1799844840961986</v>
      </c>
      <c r="F389" s="320">
        <v>0.21155680961482526</v>
      </c>
    </row>
    <row r="390" spans="2:6" ht="15" hidden="1" customHeight="1" outlineLevel="1">
      <c r="B390" s="319" t="s">
        <v>276</v>
      </c>
      <c r="C390" s="268">
        <v>31627</v>
      </c>
      <c r="D390" s="86">
        <v>6.7542023897927503E-2</v>
      </c>
      <c r="E390" s="86">
        <v>0.19046185116874326</v>
      </c>
      <c r="F390" s="320">
        <v>0.18964716154481809</v>
      </c>
    </row>
    <row r="391" spans="2:6" ht="15" hidden="1" customHeight="1" outlineLevel="1">
      <c r="B391" s="319" t="s">
        <v>277</v>
      </c>
      <c r="C391" s="268">
        <v>29626</v>
      </c>
      <c r="D391" s="86">
        <v>4.6041946190240803E-2</v>
      </c>
      <c r="E391" s="86">
        <v>0.2327729693741678</v>
      </c>
      <c r="F391" s="320">
        <v>0.18147265873875229</v>
      </c>
    </row>
    <row r="392" spans="2:6" ht="15" hidden="1" customHeight="1" outlineLevel="1">
      <c r="B392" s="319" t="s">
        <v>278</v>
      </c>
      <c r="C392" s="268">
        <v>28322</v>
      </c>
      <c r="D392" s="86">
        <v>-0.13425444763709726</v>
      </c>
      <c r="E392" s="86">
        <v>0.31023316062176165</v>
      </c>
      <c r="F392" s="320">
        <v>0.16080444479223721</v>
      </c>
    </row>
    <row r="393" spans="2:6" ht="15" hidden="1" customHeight="1" outlineLevel="1">
      <c r="B393" s="319" t="s">
        <v>279</v>
      </c>
      <c r="C393" s="268">
        <v>32714</v>
      </c>
      <c r="D393" s="86">
        <v>0.22017082540748201</v>
      </c>
      <c r="E393" s="86">
        <v>0.31751913008457522</v>
      </c>
      <c r="F393" s="320">
        <v>0.13296225657810812</v>
      </c>
    </row>
    <row r="394" spans="2:6" ht="15" hidden="1" customHeight="1" outlineLevel="1">
      <c r="B394" s="319" t="s">
        <v>280</v>
      </c>
      <c r="C394" s="268">
        <v>26811</v>
      </c>
      <c r="D394" s="86">
        <v>-0.17631336405529954</v>
      </c>
      <c r="E394" s="86">
        <v>7.5710158883004253E-2</v>
      </c>
      <c r="F394" s="320">
        <v>0.1074196225687829</v>
      </c>
    </row>
    <row r="395" spans="2:6" ht="15" hidden="1" customHeight="1" outlineLevel="1">
      <c r="B395" s="319" t="s">
        <v>281</v>
      </c>
      <c r="C395" s="268">
        <v>32550</v>
      </c>
      <c r="D395" s="86">
        <v>2.2266888602744839E-2</v>
      </c>
      <c r="E395" s="86">
        <v>0.33989215000205819</v>
      </c>
      <c r="F395" s="320">
        <v>9.6971010230772814E-2</v>
      </c>
    </row>
    <row r="396" spans="2:6" ht="15" customHeight="1" collapsed="1">
      <c r="B396" s="326">
        <v>1982</v>
      </c>
      <c r="C396" s="271">
        <v>412372</v>
      </c>
      <c r="D396" s="272"/>
      <c r="E396" s="272">
        <v>0.19143403618460964</v>
      </c>
      <c r="F396" s="327">
        <v>0.19143403618460964</v>
      </c>
    </row>
    <row r="397" spans="2:6" ht="15" hidden="1" customHeight="1" outlineLevel="1">
      <c r="B397" s="319" t="s">
        <v>270</v>
      </c>
      <c r="C397" s="268">
        <v>31841</v>
      </c>
      <c r="D397" s="86">
        <v>-5.8515671200473095E-2</v>
      </c>
      <c r="E397" s="86">
        <v>0.42612084023827657</v>
      </c>
      <c r="F397" s="320">
        <v>7.8146074940736998E-2</v>
      </c>
    </row>
    <row r="398" spans="2:6" ht="15" hidden="1" customHeight="1" outlineLevel="1">
      <c r="B398" s="319" t="s">
        <v>271</v>
      </c>
      <c r="C398" s="268">
        <v>33820</v>
      </c>
      <c r="D398" s="86">
        <v>-4.0295119182746877E-2</v>
      </c>
      <c r="E398" s="86">
        <v>0.48574440978781364</v>
      </c>
      <c r="F398" s="320">
        <v>5.1595669900182717E-2</v>
      </c>
    </row>
    <row r="399" spans="2:6" ht="15" hidden="1" customHeight="1" outlineLevel="1">
      <c r="B399" s="319" t="s">
        <v>272</v>
      </c>
      <c r="C399" s="268">
        <v>35240</v>
      </c>
      <c r="D399" s="86">
        <v>7.3931858353141949E-2</v>
      </c>
      <c r="E399" s="86">
        <v>0.22915940006975943</v>
      </c>
      <c r="F399" s="320">
        <v>1.4092623801083448E-2</v>
      </c>
    </row>
    <row r="400" spans="2:6" ht="15" hidden="1" customHeight="1" outlineLevel="1">
      <c r="B400" s="319" t="s">
        <v>273</v>
      </c>
      <c r="C400" s="268">
        <v>32814</v>
      </c>
      <c r="D400" s="86">
        <v>-3.237791932059448E-2</v>
      </c>
      <c r="E400" s="86">
        <v>-2.6752876972357287E-2</v>
      </c>
      <c r="F400" s="320">
        <v>-1.7592435745414803E-2</v>
      </c>
    </row>
    <row r="401" spans="2:6" ht="15" hidden="1" customHeight="1" outlineLevel="1">
      <c r="B401" s="319" t="s">
        <v>274</v>
      </c>
      <c r="C401" s="268">
        <v>33912</v>
      </c>
      <c r="D401" s="86">
        <v>5.2350659425911557E-2</v>
      </c>
      <c r="E401" s="86">
        <v>5.9922871551467694E-3</v>
      </c>
      <c r="F401" s="320">
        <v>-1.3252265008282693E-2</v>
      </c>
    </row>
    <row r="402" spans="2:6" ht="15" hidden="1" customHeight="1" outlineLevel="1">
      <c r="B402" s="319" t="s">
        <v>275</v>
      </c>
      <c r="C402" s="268">
        <v>32225</v>
      </c>
      <c r="D402" s="86">
        <v>0.21297097903414011</v>
      </c>
      <c r="E402" s="86">
        <v>-3.0447994704696613E-2</v>
      </c>
      <c r="F402" s="320">
        <v>-6.8812754746992999E-3</v>
      </c>
    </row>
    <row r="403" spans="2:6" ht="15" hidden="1" customHeight="1" outlineLevel="1">
      <c r="B403" s="319" t="s">
        <v>276</v>
      </c>
      <c r="C403" s="268">
        <v>26567</v>
      </c>
      <c r="D403" s="86">
        <v>0.10548435419440745</v>
      </c>
      <c r="E403" s="86">
        <v>8.4234583520385264E-2</v>
      </c>
      <c r="F403" s="320">
        <v>6.2410573085323051E-3</v>
      </c>
    </row>
    <row r="404" spans="2:6" ht="15" hidden="1" customHeight="1" outlineLevel="1">
      <c r="B404" s="319" t="s">
        <v>277</v>
      </c>
      <c r="C404" s="268">
        <v>24032</v>
      </c>
      <c r="D404" s="86">
        <v>0.11176905995558846</v>
      </c>
      <c r="E404" s="86">
        <v>-3.4316483163224332E-2</v>
      </c>
      <c r="F404" s="320">
        <v>6.1133302808784595E-3</v>
      </c>
    </row>
    <row r="405" spans="2:6" ht="15" hidden="1" customHeight="1" outlineLevel="1">
      <c r="B405" s="319" t="s">
        <v>278</v>
      </c>
      <c r="C405" s="268">
        <v>21616</v>
      </c>
      <c r="D405" s="86">
        <v>-0.12944019331453888</v>
      </c>
      <c r="E405" s="86">
        <v>-8.2045184304399554E-2</v>
      </c>
      <c r="F405" s="320">
        <v>1.0200822769400153E-2</v>
      </c>
    </row>
    <row r="406" spans="2:6" ht="15" hidden="1" customHeight="1" outlineLevel="1">
      <c r="B406" s="319" t="s">
        <v>279</v>
      </c>
      <c r="C406" s="268">
        <v>24830</v>
      </c>
      <c r="D406" s="86">
        <v>-3.7714652543732949E-3</v>
      </c>
      <c r="E406" s="86">
        <v>-1.1701958286897018E-2</v>
      </c>
      <c r="F406" s="320">
        <v>9.0669630383117816E-3</v>
      </c>
    </row>
    <row r="407" spans="2:6" ht="15" hidden="1" customHeight="1" outlineLevel="1">
      <c r="B407" s="319" t="s">
        <v>280</v>
      </c>
      <c r="C407" s="268">
        <v>24924</v>
      </c>
      <c r="D407" s="86">
        <v>2.5974560573004568E-2</v>
      </c>
      <c r="E407" s="86">
        <v>-5.1164915486523577E-2</v>
      </c>
      <c r="F407" s="320">
        <v>-3.4138468353763773E-3</v>
      </c>
    </row>
    <row r="408" spans="2:6" ht="15" hidden="1" customHeight="1" outlineLevel="1">
      <c r="B408" s="319" t="s">
        <v>281</v>
      </c>
      <c r="C408" s="268">
        <v>24293</v>
      </c>
      <c r="D408" s="86">
        <v>8.8054821516549531E-2</v>
      </c>
      <c r="E408" s="86">
        <v>9.0594837261503969E-2</v>
      </c>
      <c r="F408" s="320">
        <v>-4.324267679258309E-3</v>
      </c>
    </row>
    <row r="409" spans="2:6" ht="15" customHeight="1" collapsed="1">
      <c r="B409" s="326">
        <v>1981</v>
      </c>
      <c r="C409" s="271">
        <v>346114</v>
      </c>
      <c r="D409" s="272"/>
      <c r="E409" s="272">
        <v>7.8146074940736998E-2</v>
      </c>
      <c r="F409" s="327">
        <v>7.8146074940736998E-2</v>
      </c>
    </row>
    <row r="410" spans="2:6" ht="15" hidden="1" customHeight="1" outlineLevel="1">
      <c r="B410" s="319" t="s">
        <v>270</v>
      </c>
      <c r="C410" s="268">
        <v>22327</v>
      </c>
      <c r="D410" s="86">
        <v>-1.9153890084786716E-2</v>
      </c>
      <c r="E410" s="86">
        <v>4.4049567453822824E-2</v>
      </c>
      <c r="F410" s="320">
        <v>-3.63369475162999E-2</v>
      </c>
    </row>
    <row r="411" spans="2:6" ht="15" hidden="1" customHeight="1" outlineLevel="1">
      <c r="B411" s="319" t="s">
        <v>271</v>
      </c>
      <c r="C411" s="268">
        <v>22763</v>
      </c>
      <c r="D411" s="86">
        <v>-0.20603418207185212</v>
      </c>
      <c r="E411" s="86">
        <v>-3.9414271848757232E-2</v>
      </c>
      <c r="F411" s="320">
        <v>-5.8703649789587864E-2</v>
      </c>
    </row>
    <row r="412" spans="2:6" ht="15" hidden="1" customHeight="1" outlineLevel="1">
      <c r="B412" s="319" t="s">
        <v>272</v>
      </c>
      <c r="C412" s="268">
        <v>28670</v>
      </c>
      <c r="D412" s="86">
        <v>-0.14966188159924071</v>
      </c>
      <c r="E412" s="86">
        <v>-0.11337209302325579</v>
      </c>
      <c r="F412" s="320">
        <v>-7.8270581918519322E-2</v>
      </c>
    </row>
    <row r="413" spans="2:6" ht="15" hidden="1" customHeight="1" outlineLevel="1">
      <c r="B413" s="319" t="s">
        <v>273</v>
      </c>
      <c r="C413" s="268">
        <v>33716</v>
      </c>
      <c r="D413" s="86">
        <v>1.7798872738059924E-4</v>
      </c>
      <c r="E413" s="86">
        <v>1.5480995120775942E-2</v>
      </c>
      <c r="F413" s="320">
        <v>-6.6793322679665645E-2</v>
      </c>
    </row>
    <row r="414" spans="2:6" ht="15" hidden="1" customHeight="1" outlineLevel="1">
      <c r="B414" s="319" t="s">
        <v>274</v>
      </c>
      <c r="C414" s="268">
        <v>33710</v>
      </c>
      <c r="D414" s="86">
        <v>1.4231127959803833E-2</v>
      </c>
      <c r="E414" s="86">
        <v>7.2644541317975042E-2</v>
      </c>
      <c r="F414" s="320">
        <v>-5.3125520287183869E-2</v>
      </c>
    </row>
    <row r="415" spans="2:6" ht="15" hidden="1" customHeight="1" outlineLevel="1">
      <c r="B415" s="319" t="s">
        <v>275</v>
      </c>
      <c r="C415" s="268">
        <v>33237</v>
      </c>
      <c r="D415" s="86">
        <v>0.3564461494510876</v>
      </c>
      <c r="E415" s="86">
        <v>0.10624063904143788</v>
      </c>
      <c r="F415" s="320">
        <v>-6.5439120626431757E-2</v>
      </c>
    </row>
    <row r="416" spans="2:6" ht="15" hidden="1" customHeight="1" outlineLevel="1">
      <c r="B416" s="319" t="s">
        <v>276</v>
      </c>
      <c r="C416" s="268">
        <v>24503</v>
      </c>
      <c r="D416" s="86">
        <v>-1.5390179217230571E-2</v>
      </c>
      <c r="E416" s="86">
        <v>8.940956784634535E-2</v>
      </c>
      <c r="F416" s="320">
        <v>-7.3943099234911047E-2</v>
      </c>
    </row>
    <row r="417" spans="2:6" ht="15" hidden="1" customHeight="1" outlineLevel="1">
      <c r="B417" s="319" t="s">
        <v>277</v>
      </c>
      <c r="C417" s="268">
        <v>24886</v>
      </c>
      <c r="D417" s="86">
        <v>5.6820112111431967E-2</v>
      </c>
      <c r="E417" s="86">
        <v>1.783231083844572E-2</v>
      </c>
      <c r="F417" s="320">
        <v>-8.8133074954001356E-2</v>
      </c>
    </row>
    <row r="418" spans="2:6" ht="15" hidden="1" customHeight="1" outlineLevel="1">
      <c r="B418" s="319" t="s">
        <v>278</v>
      </c>
      <c r="C418" s="268">
        <v>23548</v>
      </c>
      <c r="D418" s="86">
        <v>-6.2728864830441017E-2</v>
      </c>
      <c r="E418" s="86">
        <v>-8.792315438841114E-2</v>
      </c>
      <c r="F418" s="320">
        <v>-8.9954504775415889E-2</v>
      </c>
    </row>
    <row r="419" spans="2:6" ht="15" hidden="1" customHeight="1" outlineLevel="1">
      <c r="B419" s="319" t="s">
        <v>279</v>
      </c>
      <c r="C419" s="268">
        <v>25124</v>
      </c>
      <c r="D419" s="86">
        <v>-4.3551088777219429E-2</v>
      </c>
      <c r="E419" s="86">
        <v>-0.14567464635473337</v>
      </c>
      <c r="F419" s="320">
        <v>-7.333996648512775E-2</v>
      </c>
    </row>
    <row r="420" spans="2:6" ht="15" hidden="1" customHeight="1" outlineLevel="1">
      <c r="B420" s="319" t="s">
        <v>280</v>
      </c>
      <c r="C420" s="268">
        <v>26268</v>
      </c>
      <c r="D420" s="86">
        <v>0.17925925925925926</v>
      </c>
      <c r="E420" s="86">
        <v>-5.8933113602980702E-2</v>
      </c>
      <c r="F420" s="320">
        <v>-3.7543791648653069E-2</v>
      </c>
    </row>
    <row r="421" spans="2:6" ht="15" hidden="1" customHeight="1" outlineLevel="1">
      <c r="B421" s="319" t="s">
        <v>281</v>
      </c>
      <c r="C421" s="268">
        <v>22275</v>
      </c>
      <c r="D421" s="86">
        <v>4.1617956511573517E-2</v>
      </c>
      <c r="E421" s="86">
        <v>-0.28050001615039244</v>
      </c>
      <c r="F421" s="320">
        <v>-9.6033504887146348E-3</v>
      </c>
    </row>
    <row r="422" spans="2:6" ht="15" customHeight="1" collapsed="1">
      <c r="B422" s="326">
        <v>1980</v>
      </c>
      <c r="C422" s="271">
        <v>321027</v>
      </c>
      <c r="D422" s="272"/>
      <c r="E422" s="272">
        <v>-3.63369475162999E-2</v>
      </c>
      <c r="F422" s="327">
        <v>-3.63369475162999E-2</v>
      </c>
    </row>
    <row r="423" spans="2:6" ht="15" hidden="1" customHeight="1" outlineLevel="1">
      <c r="B423" s="319" t="s">
        <v>270</v>
      </c>
      <c r="C423" s="268">
        <v>21385</v>
      </c>
      <c r="D423" s="86">
        <v>-9.7565092627758782E-2</v>
      </c>
      <c r="E423" s="86">
        <v>-0.24434628975265016</v>
      </c>
      <c r="F423" s="320" t="s">
        <v>143</v>
      </c>
    </row>
    <row r="424" spans="2:6" ht="15" hidden="1" customHeight="1" outlineLevel="1">
      <c r="B424" s="319" t="s">
        <v>271</v>
      </c>
      <c r="C424" s="268">
        <v>23697</v>
      </c>
      <c r="D424" s="86">
        <v>-0.26716353290450273</v>
      </c>
      <c r="E424" s="86">
        <v>-0.25782204265714559</v>
      </c>
      <c r="F424" s="320" t="s">
        <v>143</v>
      </c>
    </row>
    <row r="425" spans="2:6" ht="15" hidden="1" customHeight="1" outlineLevel="1">
      <c r="B425" s="319" t="s">
        <v>272</v>
      </c>
      <c r="C425" s="268">
        <v>32336</v>
      </c>
      <c r="D425" s="86">
        <v>-2.6082766098427804E-2</v>
      </c>
      <c r="E425" s="86">
        <v>1.1100340827366217E-2</v>
      </c>
      <c r="F425" s="320" t="s">
        <v>143</v>
      </c>
    </row>
    <row r="426" spans="2:6" ht="15" hidden="1" customHeight="1" outlineLevel="1">
      <c r="B426" s="319" t="s">
        <v>273</v>
      </c>
      <c r="C426" s="268">
        <v>33202</v>
      </c>
      <c r="D426" s="86">
        <v>5.6480096732109332E-2</v>
      </c>
      <c r="E426" s="86">
        <v>0.20136049498860231</v>
      </c>
      <c r="F426" s="320" t="s">
        <v>143</v>
      </c>
    </row>
    <row r="427" spans="2:6" ht="15" hidden="1" customHeight="1" outlineLevel="1">
      <c r="B427" s="319" t="s">
        <v>274</v>
      </c>
      <c r="C427" s="268">
        <v>31427</v>
      </c>
      <c r="D427" s="86">
        <v>4.5997670161424531E-2</v>
      </c>
      <c r="E427" s="86">
        <v>-6.1740558292282421E-2</v>
      </c>
      <c r="F427" s="320" t="s">
        <v>143</v>
      </c>
    </row>
    <row r="428" spans="2:6" ht="15" hidden="1" customHeight="1" outlineLevel="1">
      <c r="B428" s="319" t="s">
        <v>275</v>
      </c>
      <c r="C428" s="268">
        <v>30045</v>
      </c>
      <c r="D428" s="86">
        <v>0.33580828739107238</v>
      </c>
      <c r="E428" s="86">
        <v>9.5426900977790829E-3</v>
      </c>
      <c r="F428" s="320" t="s">
        <v>143</v>
      </c>
    </row>
    <row r="429" spans="2:6" ht="15" hidden="1" customHeight="1" outlineLevel="1">
      <c r="B429" s="319" t="s">
        <v>276</v>
      </c>
      <c r="C429" s="268">
        <v>22492</v>
      </c>
      <c r="D429" s="86">
        <v>-8.0081799591002048E-2</v>
      </c>
      <c r="E429" s="86">
        <v>-0.12284533187738866</v>
      </c>
      <c r="F429" s="320" t="s">
        <v>143</v>
      </c>
    </row>
    <row r="430" spans="2:6" ht="15" hidden="1" customHeight="1" outlineLevel="1">
      <c r="B430" s="319" t="s">
        <v>277</v>
      </c>
      <c r="C430" s="268">
        <v>24450</v>
      </c>
      <c r="D430" s="86">
        <v>-5.2986288635835467E-2</v>
      </c>
      <c r="E430" s="86">
        <v>-8.7569934322548892E-3</v>
      </c>
      <c r="F430" s="320" t="s">
        <v>143</v>
      </c>
    </row>
    <row r="431" spans="2:6" ht="15" hidden="1" customHeight="1" outlineLevel="1">
      <c r="B431" s="319" t="s">
        <v>278</v>
      </c>
      <c r="C431" s="268">
        <v>25818</v>
      </c>
      <c r="D431" s="86">
        <v>-0.12207562568008705</v>
      </c>
      <c r="E431" s="86">
        <v>0.17157507827744256</v>
      </c>
      <c r="F431" s="320" t="s">
        <v>143</v>
      </c>
    </row>
    <row r="432" spans="2:6" ht="15" hidden="1" customHeight="1" outlineLevel="1">
      <c r="B432" s="319" t="s">
        <v>279</v>
      </c>
      <c r="C432" s="268">
        <v>29408</v>
      </c>
      <c r="D432" s="86">
        <v>5.3559273456812238E-2</v>
      </c>
      <c r="E432" s="86">
        <v>0.39539739027283516</v>
      </c>
      <c r="F432" s="320" t="s">
        <v>143</v>
      </c>
    </row>
    <row r="433" spans="2:6" ht="15" hidden="1" customHeight="1" outlineLevel="1">
      <c r="B433" s="319" t="s">
        <v>280</v>
      </c>
      <c r="C433" s="268">
        <v>27913</v>
      </c>
      <c r="D433" s="86">
        <v>-9.8388190833037237E-2</v>
      </c>
      <c r="E433" s="86">
        <v>0.38787788385043753</v>
      </c>
      <c r="F433" s="320" t="s">
        <v>143</v>
      </c>
    </row>
    <row r="434" spans="2:6" ht="15" hidden="1" customHeight="1" outlineLevel="1">
      <c r="B434" s="319" t="s">
        <v>281</v>
      </c>
      <c r="C434" s="268">
        <v>30959</v>
      </c>
      <c r="D434" s="86">
        <v>9.395759717314478E-2</v>
      </c>
      <c r="E434" s="86">
        <v>0.55933313186259692</v>
      </c>
      <c r="F434" s="320" t="s">
        <v>143</v>
      </c>
    </row>
    <row r="435" spans="2:6" ht="15" customHeight="1" collapsed="1">
      <c r="B435" s="326">
        <v>1979</v>
      </c>
      <c r="C435" s="271">
        <v>333132</v>
      </c>
      <c r="D435" s="272"/>
      <c r="E435" s="272">
        <v>5.2586345812966728E-2</v>
      </c>
      <c r="F435" s="327">
        <v>5.2586345812966728E-2</v>
      </c>
    </row>
    <row r="436" spans="2:6" ht="15" hidden="1" customHeight="1" outlineLevel="1">
      <c r="B436" s="319" t="s">
        <v>270</v>
      </c>
      <c r="C436" s="268">
        <v>28300</v>
      </c>
      <c r="D436" s="86">
        <v>-0.11365842964076545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>
        <v>31929</v>
      </c>
      <c r="D437" s="86">
        <v>-1.6259654169663237E-3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>
        <v>31981</v>
      </c>
      <c r="D438" s="86">
        <v>0.157180591236386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>
        <v>27637</v>
      </c>
      <c r="D439" s="86">
        <v>-0.1748917748917749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>
        <v>33495</v>
      </c>
      <c r="D440" s="86">
        <v>0.12546621417291084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>
        <v>29761</v>
      </c>
      <c r="D441" s="86">
        <v>0.1606348958739568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>
        <v>25642</v>
      </c>
      <c r="D442" s="86">
        <v>3.9568636990188921E-2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>
        <v>24666</v>
      </c>
      <c r="D443" s="86">
        <v>0.11929936016699187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>
        <v>22037</v>
      </c>
      <c r="D444" s="86">
        <v>4.564650059311981E-2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>
        <v>21075</v>
      </c>
      <c r="D445" s="86">
        <v>4.7881861575178999E-2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>
        <v>20112</v>
      </c>
      <c r="D446" s="86">
        <v>1.2994862496222424E-2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>
        <v>19854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>
        <v>316489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Cifras&amp;RREINO UNIDO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REINO UNIDO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REINO UNIDO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34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34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343" t="s">
        <v>298</v>
      </c>
      <c r="C15" s="2" t="s">
        <v>1</v>
      </c>
    </row>
    <row r="16" spans="1:10" ht="15">
      <c r="A16" s="343" t="s">
        <v>299</v>
      </c>
      <c r="C16" s="2" t="s">
        <v>1</v>
      </c>
      <c r="J16" s="2" t="s">
        <v>210</v>
      </c>
    </row>
    <row r="17" spans="1:11" ht="15">
      <c r="A17" s="34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34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4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4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343" t="s">
        <v>304</v>
      </c>
      <c r="C21" s="2" t="s">
        <v>1</v>
      </c>
      <c r="D21" s="2" t="s">
        <v>1</v>
      </c>
    </row>
    <row r="22" spans="1:11" ht="15">
      <c r="A22" s="34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reinoUnido</mercado>
    <DestacadoHome xmlns="13f78365-8ad1-4746-b128-0a2d29b798e1">No</DestacadoHome>
    <PublishingExpirationDate xmlns="http://schemas.microsoft.com/sharepoint/v3" xsi:nil="true"/>
    <PublishingStartDate xmlns="http://schemas.microsoft.com/sharepoint/v3">2011-12-17T00:00:00+00:00</PublishingStartDate>
    <_dlc_DocId xmlns="8b099203-c902-4a5b-992f-1f849b15ff82">Q5F7QW3RQ55V-2024-151</_dlc_DocId>
    <_dlc_DocIdUrl xmlns="8b099203-c902-4a5b-992f-1f849b15ff82">
      <Url>http://cd102671/es/investigacion/Nuestros-Mercados/turismo-en-cifras/_layouts/DocIdRedir.aspx?ID=Q5F7QW3RQ55V-2024-151</Url>
      <Description>Q5F7QW3RQ55V-2024-151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965D50B-9628-4CC4-9285-0D5E4227EA51}"/>
</file>

<file path=customXml/itemProps2.xml><?xml version="1.0" encoding="utf-8"?>
<ds:datastoreItem xmlns:ds="http://schemas.openxmlformats.org/officeDocument/2006/customXml" ds:itemID="{571F1E53-4328-4F85-9ECE-9DBC1C45C598}"/>
</file>

<file path=customXml/itemProps3.xml><?xml version="1.0" encoding="utf-8"?>
<ds:datastoreItem xmlns:ds="http://schemas.openxmlformats.org/officeDocument/2006/customXml" ds:itemID="{D54A2EF6-9E6C-4BEE-A4FC-7A26E835C4E1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REINO UNIDO (año 2011)</dc:title>
  <dc:creator>marjorie</dc:creator>
  <cp:lastModifiedBy>marjorie</cp:lastModifiedBy>
  <dcterms:created xsi:type="dcterms:W3CDTF">2012-02-17T12:42:38Z</dcterms:created>
  <dcterms:modified xsi:type="dcterms:W3CDTF">2012-02-17T12:53:05Z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e4ebe014-30e6-4e66-abc9-93794d62a61a</vt:lpwstr>
  </property>
</Properties>
</file>